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8"/>
  </p:notesMasterIdLst>
  <p:sldIdLst>
    <p:sldId id="4912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4896" r:id="rId14"/>
    <p:sldId id="281" r:id="rId15"/>
    <p:sldId id="1282" r:id="rId16"/>
    <p:sldId id="4897" r:id="rId17"/>
    <p:sldId id="4899" r:id="rId18"/>
    <p:sldId id="4900" r:id="rId19"/>
    <p:sldId id="4913" r:id="rId20"/>
    <p:sldId id="4911" r:id="rId21"/>
    <p:sldId id="4902" r:id="rId22"/>
    <p:sldId id="4910" r:id="rId23"/>
    <p:sldId id="4914" r:id="rId24"/>
    <p:sldId id="4906" r:id="rId25"/>
    <p:sldId id="269" r:id="rId26"/>
    <p:sldId id="46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8000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C91EB-04E1-4454-A9B0-09F272D87E4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8BD63-12B8-4F3E-8CAC-704E61BB8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0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6042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45F6BA-E9C8-4707-B914-D4B1E55962EC}" type="slidenum">
              <a:rPr lang="en-US" altLang="zh-CN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4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2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042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1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4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902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8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4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4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5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8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1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WPZ9ZhvSiU?feature=oembe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3.wdp"/><Relationship Id="rId12" Type="http://schemas.openxmlformats.org/officeDocument/2006/relationships/image" Target="../media/image3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37.jp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40.jp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H-6w1RjAJnM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GLHTzNf09qg?feature=oembed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CNPkX0OQZmQ?feature=oembed" TargetMode="Externa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goTNc6cuQpQ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174YNDUNSwc?feature=oembed" TargetMode="Externa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microsoft.com/office/2007/relationships/hdphoto" Target="../media/hdphoto6.wdp"/><Relationship Id="rId26" Type="http://schemas.openxmlformats.org/officeDocument/2006/relationships/image" Target="../media/image17.png"/><Relationship Id="rId3" Type="http://schemas.openxmlformats.org/officeDocument/2006/relationships/image" Target="../media/image10.png"/><Relationship Id="rId21" Type="http://schemas.microsoft.com/office/2007/relationships/hdphoto" Target="../media/hdphoto7.wdp"/><Relationship Id="rId7" Type="http://schemas.openxmlformats.org/officeDocument/2006/relationships/slide" Target="slide11.xml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slide" Target="slide5.xml"/><Relationship Id="rId2" Type="http://schemas.openxmlformats.org/officeDocument/2006/relationships/image" Target="../media/image9.jpg"/><Relationship Id="rId16" Type="http://schemas.openxmlformats.org/officeDocument/2006/relationships/slide" Target="slide6.xml"/><Relationship Id="rId20" Type="http://schemas.openxmlformats.org/officeDocument/2006/relationships/image" Target="../media/image15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24" Type="http://schemas.microsoft.com/office/2007/relationships/hdphoto" Target="../media/hdphoto8.wdp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23" Type="http://schemas.openxmlformats.org/officeDocument/2006/relationships/image" Target="../media/image16.png"/><Relationship Id="rId28" Type="http://schemas.openxmlformats.org/officeDocument/2006/relationships/slide" Target="slide7.xml"/><Relationship Id="rId10" Type="http://schemas.openxmlformats.org/officeDocument/2006/relationships/slide" Target="slide4.xml"/><Relationship Id="rId19" Type="http://schemas.openxmlformats.org/officeDocument/2006/relationships/slide" Target="slide10.xml"/><Relationship Id="rId31" Type="http://schemas.openxmlformats.org/officeDocument/2006/relationships/slide" Target="slide12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6.png"/><Relationship Id="rId22" Type="http://schemas.openxmlformats.org/officeDocument/2006/relationships/slide" Target="slide9.xml"/><Relationship Id="rId27" Type="http://schemas.microsoft.com/office/2007/relationships/hdphoto" Target="../media/hdphoto9.wdp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19.jpg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9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26.jpg"/><Relationship Id="rId10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3.wdp"/><Relationship Id="rId12" Type="http://schemas.openxmlformats.org/officeDocument/2006/relationships/image" Target="../media/image3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jpg"/><Relationship Id="rId10" Type="http://schemas.microsoft.com/office/2007/relationships/hdphoto" Target="../media/hdphoto14.wdp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3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34.jpg"/><Relationship Id="rId10" Type="http://schemas.microsoft.com/office/2007/relationships/hdphoto" Target="../media/hdphoto15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EA281-9EE5-7CDF-782E-5857E7BA9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9F344-E79A-49D3-8D2E-06B2C61E0561}"/>
              </a:ext>
            </a:extLst>
          </p:cNvPr>
          <p:cNvSpPr txBox="1"/>
          <p:nvPr/>
        </p:nvSpPr>
        <p:spPr>
          <a:xfrm>
            <a:off x="3168908" y="2584718"/>
            <a:ext cx="6264729" cy="13034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9600" b="1" i="1" dirty="0" err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sz="9600" b="1" i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endParaRPr lang="en-US" sz="9600" b="1" i="1" dirty="0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Online Media 2" title="Khởi động tiết học - Bài 66">
            <a:hlinkClick r:id="" action="ppaction://media"/>
            <a:extLst>
              <a:ext uri="{FF2B5EF4-FFF2-40B4-BE49-F238E27FC236}">
                <a16:creationId xmlns:a16="http://schemas.microsoft.com/office/drawing/2014/main" id="{81D3D42C-B89E-3169-42B9-409B72D875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5562" y="239590"/>
            <a:ext cx="10740875" cy="6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5" y="0"/>
            <a:ext cx="11824584" cy="69249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lphaUcPeriod"/>
            </a:pP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pin.</a:t>
            </a:r>
          </a:p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7FCB5A6B-CB02-F19C-72D6-52A8B63EE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3659" y="162314"/>
            <a:ext cx="1398146" cy="109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đúng" descr="Free vector green double circle check mark">
            <a:extLst>
              <a:ext uri="{FF2B5EF4-FFF2-40B4-BE49-F238E27FC236}">
                <a16:creationId xmlns:a16="http://schemas.microsoft.com/office/drawing/2014/main" id="{BC77F7A3-4CF8-CE94-D764-F7291B05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7270"/>
            <a:ext cx="849592" cy="8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183BD-0DF1-FD4E-40A6-5B411B8D56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33507" r="72683" b="31636"/>
          <a:stretch/>
        </p:blipFill>
        <p:spPr bwMode="auto">
          <a:xfrm>
            <a:off x="8453535" y="1405848"/>
            <a:ext cx="3648270" cy="3586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004" y="6075852"/>
            <a:ext cx="2169594" cy="729957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14" y="5054474"/>
            <a:ext cx="1471087" cy="1345478"/>
          </a:xfrm>
          <a:prstGeom prst="rect">
            <a:avLst/>
          </a:prstGeom>
        </p:spPr>
      </p:pic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A61A119-EE16-8040-58A8-B611B2260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6387" y="68806"/>
            <a:ext cx="1214829" cy="95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7863FD-CEA3-0A7E-D0B1-2CD593CE631D}"/>
              </a:ext>
            </a:extLst>
          </p:cNvPr>
          <p:cNvSpPr txBox="1"/>
          <p:nvPr/>
        </p:nvSpPr>
        <p:spPr>
          <a:xfrm>
            <a:off x="939537" y="4712314"/>
            <a:ext cx="10686149" cy="1908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44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</a:t>
            </a:r>
            <a:r>
              <a:rPr lang="vi-VN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      </a:t>
            </a:r>
          </a:p>
          <a:p>
            <a:pPr algn="just">
              <a:lnSpc>
                <a:spcPct val="115000"/>
              </a:lnSpc>
            </a:pPr>
            <a:r>
              <a:rPr lang="vi-VN" sz="44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</a:t>
            </a:r>
            <a:r>
              <a:rPr lang="vi-VN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44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</a:t>
            </a:r>
            <a:r>
              <a:rPr lang="vi-VN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      </a:t>
            </a:r>
            <a:endParaRPr lang="en-US" sz="44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7E8A9-9A7A-57C7-9906-FDFB2BABE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647" t="32977" r="12277" b="32704"/>
          <a:stretch/>
        </p:blipFill>
        <p:spPr bwMode="auto">
          <a:xfrm>
            <a:off x="271017" y="1059222"/>
            <a:ext cx="11802284" cy="2918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1F9B9E-0647-FD9C-52BB-8D58428BCCA8}"/>
              </a:ext>
            </a:extLst>
          </p:cNvPr>
          <p:cNvSpPr txBox="1"/>
          <p:nvPr/>
        </p:nvSpPr>
        <p:spPr>
          <a:xfrm>
            <a:off x="1735402" y="174599"/>
            <a:ext cx="8267014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8: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AA8C8-8374-DEC8-DA1E-60146053BE3F}"/>
              </a:ext>
            </a:extLst>
          </p:cNvPr>
          <p:cNvSpPr txBox="1"/>
          <p:nvPr/>
        </p:nvSpPr>
        <p:spPr>
          <a:xfrm>
            <a:off x="1399592" y="3839103"/>
            <a:ext cx="41054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A8E973-852E-EDAE-11E4-01BB7FA4FCD0}"/>
              </a:ext>
            </a:extLst>
          </p:cNvPr>
          <p:cNvSpPr txBox="1"/>
          <p:nvPr/>
        </p:nvSpPr>
        <p:spPr>
          <a:xfrm>
            <a:off x="4179375" y="3790278"/>
            <a:ext cx="41054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AD5F3-4E3D-EFCE-0839-537972F0FA04}"/>
              </a:ext>
            </a:extLst>
          </p:cNvPr>
          <p:cNvSpPr txBox="1"/>
          <p:nvPr/>
        </p:nvSpPr>
        <p:spPr>
          <a:xfrm>
            <a:off x="7302503" y="3826021"/>
            <a:ext cx="41054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F72A27-D086-7DF2-AF73-08170753BD6D}"/>
              </a:ext>
            </a:extLst>
          </p:cNvPr>
          <p:cNvSpPr txBox="1"/>
          <p:nvPr/>
        </p:nvSpPr>
        <p:spPr>
          <a:xfrm>
            <a:off x="10381861" y="3801658"/>
            <a:ext cx="41054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7" name="đúng" descr="Free vector green double circle check mark">
            <a:extLst>
              <a:ext uri="{FF2B5EF4-FFF2-40B4-BE49-F238E27FC236}">
                <a16:creationId xmlns:a16="http://schemas.microsoft.com/office/drawing/2014/main" id="{C2AE8165-E347-8F1B-E8B6-80F08E61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99" y="4578377"/>
            <a:ext cx="952194" cy="95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6804316" y="575650"/>
            <a:ext cx="3701759" cy="10551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32F6F8-4EBC-E233-57C3-38911634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505075"/>
            <a:ext cx="6067426" cy="41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10E0F9-E10E-DD55-4FFA-0834C6A7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03244"/>
            <a:ext cx="5715000" cy="43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oahong">
            <a:hlinkClick r:id="" action="ppaction://noaction"/>
            <a:extLst>
              <a:ext uri="{FF2B5EF4-FFF2-40B4-BE49-F238E27FC236}">
                <a16:creationId xmlns:a16="http://schemas.microsoft.com/office/drawing/2014/main" id="{36BDA2C9-5338-4749-EEEF-8B2F2E8B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0505" y="3949580"/>
            <a:ext cx="2018229" cy="290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87B4D-5AB2-9043-BBFD-9A8AF1D427E8}"/>
              </a:ext>
            </a:extLst>
          </p:cNvPr>
          <p:cNvSpPr txBox="1"/>
          <p:nvPr/>
        </p:nvSpPr>
        <p:spPr>
          <a:xfrm>
            <a:off x="152400" y="1058012"/>
            <a:ext cx="11887199" cy="409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 </a:t>
            </a:r>
            <a:r>
              <a:rPr lang="en-US" sz="6000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lang="en-US" sz="6000" u="sng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7:</a:t>
            </a:r>
            <a:r>
              <a:rPr lang="en-US" sz="5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5400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5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31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Buombay">
            <a:extLst>
              <a:ext uri="{FF2B5EF4-FFF2-40B4-BE49-F238E27FC236}">
                <a16:creationId xmlns:a16="http://schemas.microsoft.com/office/drawing/2014/main" id="{94C672CF-6CEA-286F-78F5-B4695EABD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963" y="75767"/>
            <a:ext cx="4655976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1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327935" flipH="1">
            <a:off x="61460" y="3735409"/>
            <a:ext cx="1606388" cy="1019417"/>
          </a:xfrm>
          <a:custGeom>
            <a:avLst/>
            <a:gdLst/>
            <a:ahLst/>
            <a:cxnLst/>
            <a:rect l="l" t="t" r="r" b="b"/>
            <a:pathLst>
              <a:path w="1787666" h="1385191">
                <a:moveTo>
                  <a:pt x="1787666" y="0"/>
                </a:moveTo>
                <a:lnTo>
                  <a:pt x="0" y="0"/>
                </a:lnTo>
                <a:lnTo>
                  <a:pt x="0" y="1385191"/>
                </a:lnTo>
                <a:lnTo>
                  <a:pt x="1787666" y="1385191"/>
                </a:lnTo>
                <a:lnTo>
                  <a:pt x="1787666" y="0"/>
                </a:lnTo>
                <a:close/>
              </a:path>
            </a:pathLst>
          </a:custGeom>
          <a:blipFill>
            <a:blip r:embed="rId2"/>
            <a:stretch>
              <a:fillRect r="-76543" b="-531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>
            <a:off x="8432853" y="3989220"/>
            <a:ext cx="3776110" cy="2859178"/>
          </a:xfrm>
          <a:custGeom>
            <a:avLst/>
            <a:gdLst/>
            <a:ahLst/>
            <a:cxnLst/>
            <a:rect l="l" t="t" r="r" b="b"/>
            <a:pathLst>
              <a:path w="5664165" h="4288767">
                <a:moveTo>
                  <a:pt x="5664165" y="0"/>
                </a:moveTo>
                <a:lnTo>
                  <a:pt x="0" y="0"/>
                </a:lnTo>
                <a:lnTo>
                  <a:pt x="0" y="4288768"/>
                </a:lnTo>
                <a:lnTo>
                  <a:pt x="5664165" y="4288768"/>
                </a:lnTo>
                <a:lnTo>
                  <a:pt x="5664165" y="0"/>
                </a:lnTo>
                <a:close/>
              </a:path>
            </a:pathLst>
          </a:custGeom>
          <a:blipFill>
            <a:blip r:embed="rId3"/>
            <a:stretch>
              <a:fillRect l="-70631" b="-10000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flipH="1">
            <a:off x="-23736" y="4773124"/>
            <a:ext cx="4378158" cy="2073145"/>
          </a:xfrm>
          <a:custGeom>
            <a:avLst/>
            <a:gdLst/>
            <a:ahLst/>
            <a:cxnLst/>
            <a:rect l="l" t="t" r="r" b="b"/>
            <a:pathLst>
              <a:path w="5697695" h="2076664">
                <a:moveTo>
                  <a:pt x="5697695" y="0"/>
                </a:moveTo>
                <a:lnTo>
                  <a:pt x="0" y="0"/>
                </a:lnTo>
                <a:lnTo>
                  <a:pt x="0" y="2076664"/>
                </a:lnTo>
                <a:lnTo>
                  <a:pt x="5697695" y="2076664"/>
                </a:lnTo>
                <a:lnTo>
                  <a:pt x="5697695" y="0"/>
                </a:lnTo>
                <a:close/>
              </a:path>
            </a:pathLst>
          </a:custGeom>
          <a:blipFill>
            <a:blip r:embed="rId3"/>
            <a:stretch>
              <a:fillRect r="-90800" b="-36460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1482454" flipH="1">
            <a:off x="11087313" y="1603597"/>
            <a:ext cx="1208751" cy="755657"/>
          </a:xfrm>
          <a:custGeom>
            <a:avLst/>
            <a:gdLst/>
            <a:ahLst/>
            <a:cxnLst/>
            <a:rect l="l" t="t" r="r" b="b"/>
            <a:pathLst>
              <a:path w="1813126" h="1133485">
                <a:moveTo>
                  <a:pt x="1813127" y="0"/>
                </a:moveTo>
                <a:lnTo>
                  <a:pt x="0" y="0"/>
                </a:lnTo>
                <a:lnTo>
                  <a:pt x="0" y="1133485"/>
                </a:lnTo>
                <a:lnTo>
                  <a:pt x="1813127" y="1133485"/>
                </a:lnTo>
                <a:lnTo>
                  <a:pt x="1813127" y="0"/>
                </a:lnTo>
                <a:close/>
              </a:path>
            </a:pathLst>
          </a:custGeom>
          <a:blipFill>
            <a:blip r:embed="rId2"/>
            <a:stretch>
              <a:fillRect l="-62214" t="-7439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-94515" y="-112576"/>
            <a:ext cx="2805074" cy="2473222"/>
          </a:xfrm>
          <a:custGeom>
            <a:avLst/>
            <a:gdLst/>
            <a:ahLst/>
            <a:cxnLst/>
            <a:rect l="l" t="t" r="r" b="b"/>
            <a:pathLst>
              <a:path w="5134790" h="5967608">
                <a:moveTo>
                  <a:pt x="5134790" y="0"/>
                </a:moveTo>
                <a:lnTo>
                  <a:pt x="0" y="0"/>
                </a:lnTo>
                <a:lnTo>
                  <a:pt x="0" y="5967608"/>
                </a:lnTo>
                <a:lnTo>
                  <a:pt x="5134790" y="5967608"/>
                </a:lnTo>
                <a:lnTo>
                  <a:pt x="5134790" y="0"/>
                </a:lnTo>
                <a:close/>
              </a:path>
            </a:pathLst>
          </a:custGeom>
          <a:blipFill>
            <a:blip r:embed="rId3"/>
            <a:stretch>
              <a:fillRect r="-90800" b="-4570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857018">
            <a:off x="10655688" y="-244756"/>
            <a:ext cx="1531134" cy="1531134"/>
          </a:xfrm>
          <a:custGeom>
            <a:avLst/>
            <a:gdLst/>
            <a:ahLst/>
            <a:cxnLst/>
            <a:rect l="l" t="t" r="r" b="b"/>
            <a:pathLst>
              <a:path w="2296701" h="2296701">
                <a:moveTo>
                  <a:pt x="0" y="0"/>
                </a:moveTo>
                <a:lnTo>
                  <a:pt x="2296701" y="0"/>
                </a:lnTo>
                <a:lnTo>
                  <a:pt x="2296701" y="2296700"/>
                </a:lnTo>
                <a:lnTo>
                  <a:pt x="0" y="2296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flipV="1">
            <a:off x="9364854" y="-282857"/>
            <a:ext cx="2987184" cy="1088752"/>
          </a:xfrm>
          <a:custGeom>
            <a:avLst/>
            <a:gdLst/>
            <a:ahLst/>
            <a:cxnLst/>
            <a:rect l="l" t="t" r="r" b="b"/>
            <a:pathLst>
              <a:path w="4480776" h="1633128">
                <a:moveTo>
                  <a:pt x="0" y="1633128"/>
                </a:moveTo>
                <a:lnTo>
                  <a:pt x="4480776" y="1633128"/>
                </a:lnTo>
                <a:lnTo>
                  <a:pt x="4480776" y="0"/>
                </a:lnTo>
                <a:lnTo>
                  <a:pt x="0" y="0"/>
                </a:lnTo>
                <a:lnTo>
                  <a:pt x="0" y="1633128"/>
                </a:lnTo>
                <a:close/>
              </a:path>
            </a:pathLst>
          </a:custGeom>
          <a:blipFill>
            <a:blip r:embed="rId3"/>
            <a:stretch>
              <a:fillRect r="-90800" b="-36460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7848541">
            <a:off x="2696673" y="3896202"/>
            <a:ext cx="401447" cy="792982"/>
          </a:xfrm>
          <a:custGeom>
            <a:avLst/>
            <a:gdLst/>
            <a:ahLst/>
            <a:cxnLst/>
            <a:rect l="l" t="t" r="r" b="b"/>
            <a:pathLst>
              <a:path w="602171" h="1189473">
                <a:moveTo>
                  <a:pt x="0" y="0"/>
                </a:moveTo>
                <a:lnTo>
                  <a:pt x="602170" y="0"/>
                </a:lnTo>
                <a:lnTo>
                  <a:pt x="602170" y="1189472"/>
                </a:lnTo>
                <a:lnTo>
                  <a:pt x="0" y="118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20488285">
            <a:off x="4424813" y="5899397"/>
            <a:ext cx="612767" cy="906278"/>
          </a:xfrm>
          <a:custGeom>
            <a:avLst/>
            <a:gdLst/>
            <a:ahLst/>
            <a:cxnLst/>
            <a:rect l="l" t="t" r="r" b="b"/>
            <a:pathLst>
              <a:path w="463540" h="915635">
                <a:moveTo>
                  <a:pt x="0" y="0"/>
                </a:moveTo>
                <a:lnTo>
                  <a:pt x="463540" y="0"/>
                </a:lnTo>
                <a:lnTo>
                  <a:pt x="463540" y="915635"/>
                </a:lnTo>
                <a:lnTo>
                  <a:pt x="0" y="915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 rot="5715028">
            <a:off x="2777949" y="357841"/>
            <a:ext cx="692963" cy="673907"/>
          </a:xfrm>
          <a:custGeom>
            <a:avLst/>
            <a:gdLst/>
            <a:ahLst/>
            <a:cxnLst/>
            <a:rect l="l" t="t" r="r" b="b"/>
            <a:pathLst>
              <a:path w="1039444" h="1010860">
                <a:moveTo>
                  <a:pt x="0" y="0"/>
                </a:moveTo>
                <a:lnTo>
                  <a:pt x="1039444" y="0"/>
                </a:lnTo>
                <a:lnTo>
                  <a:pt x="1039444" y="1010859"/>
                </a:lnTo>
                <a:lnTo>
                  <a:pt x="0" y="1010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-3900268">
            <a:off x="7892329" y="5005319"/>
            <a:ext cx="469212" cy="456309"/>
          </a:xfrm>
          <a:custGeom>
            <a:avLst/>
            <a:gdLst/>
            <a:ahLst/>
            <a:cxnLst/>
            <a:rect l="l" t="t" r="r" b="b"/>
            <a:pathLst>
              <a:path w="703818" h="684463">
                <a:moveTo>
                  <a:pt x="0" y="0"/>
                </a:moveTo>
                <a:lnTo>
                  <a:pt x="703818" y="0"/>
                </a:lnTo>
                <a:lnTo>
                  <a:pt x="703818" y="684464"/>
                </a:lnTo>
                <a:lnTo>
                  <a:pt x="0" y="6844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3201473">
            <a:off x="5071595" y="6121078"/>
            <a:ext cx="407045" cy="804040"/>
          </a:xfrm>
          <a:custGeom>
            <a:avLst/>
            <a:gdLst/>
            <a:ahLst/>
            <a:cxnLst/>
            <a:rect l="l" t="t" r="r" b="b"/>
            <a:pathLst>
              <a:path w="610568" h="1206060">
                <a:moveTo>
                  <a:pt x="0" y="0"/>
                </a:moveTo>
                <a:lnTo>
                  <a:pt x="610568" y="0"/>
                </a:lnTo>
                <a:lnTo>
                  <a:pt x="610568" y="1206060"/>
                </a:lnTo>
                <a:lnTo>
                  <a:pt x="0" y="1206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AAD2489D-D603-C869-E0B0-5CC859A215E1}"/>
              </a:ext>
            </a:extLst>
          </p:cNvPr>
          <p:cNvSpPr/>
          <p:nvPr/>
        </p:nvSpPr>
        <p:spPr>
          <a:xfrm flipH="1">
            <a:off x="9649695" y="4122574"/>
            <a:ext cx="1208751" cy="755657"/>
          </a:xfrm>
          <a:custGeom>
            <a:avLst/>
            <a:gdLst/>
            <a:ahLst/>
            <a:cxnLst/>
            <a:rect l="l" t="t" r="r" b="b"/>
            <a:pathLst>
              <a:path w="1813126" h="1133485">
                <a:moveTo>
                  <a:pt x="1813127" y="0"/>
                </a:moveTo>
                <a:lnTo>
                  <a:pt x="0" y="0"/>
                </a:lnTo>
                <a:lnTo>
                  <a:pt x="0" y="1133485"/>
                </a:lnTo>
                <a:lnTo>
                  <a:pt x="1813127" y="1133485"/>
                </a:lnTo>
                <a:lnTo>
                  <a:pt x="1813127" y="0"/>
                </a:lnTo>
                <a:close/>
              </a:path>
            </a:pathLst>
          </a:custGeom>
          <a:blipFill>
            <a:blip r:embed="rId2"/>
            <a:stretch>
              <a:fillRect l="-62214" t="-7439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93F6CAD1-8AD0-3B02-B2E8-D31A7085318D}"/>
              </a:ext>
            </a:extLst>
          </p:cNvPr>
          <p:cNvSpPr/>
          <p:nvPr/>
        </p:nvSpPr>
        <p:spPr>
          <a:xfrm rot="1812593">
            <a:off x="9975677" y="89294"/>
            <a:ext cx="401447" cy="792982"/>
          </a:xfrm>
          <a:custGeom>
            <a:avLst/>
            <a:gdLst/>
            <a:ahLst/>
            <a:cxnLst/>
            <a:rect l="l" t="t" r="r" b="b"/>
            <a:pathLst>
              <a:path w="602171" h="1189473">
                <a:moveTo>
                  <a:pt x="0" y="0"/>
                </a:moveTo>
                <a:lnTo>
                  <a:pt x="602170" y="0"/>
                </a:lnTo>
                <a:lnTo>
                  <a:pt x="602170" y="1189472"/>
                </a:lnTo>
                <a:lnTo>
                  <a:pt x="0" y="118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4CF16076-96B5-FABF-4ED3-8B980997EAC9}"/>
              </a:ext>
            </a:extLst>
          </p:cNvPr>
          <p:cNvSpPr/>
          <p:nvPr/>
        </p:nvSpPr>
        <p:spPr>
          <a:xfrm rot="7848541">
            <a:off x="9448970" y="275332"/>
            <a:ext cx="401447" cy="792982"/>
          </a:xfrm>
          <a:custGeom>
            <a:avLst/>
            <a:gdLst/>
            <a:ahLst/>
            <a:cxnLst/>
            <a:rect l="l" t="t" r="r" b="b"/>
            <a:pathLst>
              <a:path w="602171" h="1189473">
                <a:moveTo>
                  <a:pt x="0" y="0"/>
                </a:moveTo>
                <a:lnTo>
                  <a:pt x="602170" y="0"/>
                </a:lnTo>
                <a:lnTo>
                  <a:pt x="602170" y="1189472"/>
                </a:lnTo>
                <a:lnTo>
                  <a:pt x="0" y="118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FEAEB37-8616-F647-6C7F-4CDE02BCA25D}"/>
              </a:ext>
            </a:extLst>
          </p:cNvPr>
          <p:cNvSpPr/>
          <p:nvPr/>
        </p:nvSpPr>
        <p:spPr>
          <a:xfrm rot="3249198">
            <a:off x="4616372" y="3174765"/>
            <a:ext cx="401447" cy="792982"/>
          </a:xfrm>
          <a:custGeom>
            <a:avLst/>
            <a:gdLst/>
            <a:ahLst/>
            <a:cxnLst/>
            <a:rect l="l" t="t" r="r" b="b"/>
            <a:pathLst>
              <a:path w="602171" h="1189473">
                <a:moveTo>
                  <a:pt x="0" y="0"/>
                </a:moveTo>
                <a:lnTo>
                  <a:pt x="602170" y="0"/>
                </a:lnTo>
                <a:lnTo>
                  <a:pt x="602170" y="1189472"/>
                </a:lnTo>
                <a:lnTo>
                  <a:pt x="0" y="118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16F69-AB3E-FB6D-247F-E07461A7B2D5}"/>
              </a:ext>
            </a:extLst>
          </p:cNvPr>
          <p:cNvSpPr txBox="1"/>
          <p:nvPr/>
        </p:nvSpPr>
        <p:spPr>
          <a:xfrm>
            <a:off x="455518" y="970567"/>
            <a:ext cx="1169741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  <a:p>
            <a:pPr algn="ctr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i="1" dirty="0">
                <a:solidFill>
                  <a:srgbClr val="002060"/>
                </a:solidFill>
              </a:rPr>
              <a:t>Trang 31</a:t>
            </a:r>
            <a:endParaRPr lang="en-US" sz="413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7" y="132082"/>
            <a:ext cx="11623843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43" y="190180"/>
            <a:ext cx="7068622" cy="60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81" y="987151"/>
            <a:ext cx="3292062" cy="294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>
            <a:extLst>
              <a:ext uri="{FF2B5EF4-FFF2-40B4-BE49-F238E27FC236}">
                <a16:creationId xmlns:a16="http://schemas.microsoft.com/office/drawing/2014/main" id="{19AF2203-FA7B-4770-9654-BC48FDC4D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737" y1="76744" x2="54737" y2="76744"/>
                        <a14:foregroundMark x1="38421" y1="80000" x2="38421" y2="80000"/>
                        <a14:foregroundMark x1="28947" y1="80000" x2="28947" y2="80000"/>
                        <a14:foregroundMark x1="18158" y1="80000" x2="18158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017" y="4970124"/>
            <a:ext cx="1784827" cy="1009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093CE-9BDD-109E-2A0D-900377AD2F92}"/>
              </a:ext>
            </a:extLst>
          </p:cNvPr>
          <p:cNvSpPr txBox="1"/>
          <p:nvPr/>
        </p:nvSpPr>
        <p:spPr>
          <a:xfrm>
            <a:off x="1789248" y="1665187"/>
            <a:ext cx="29677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6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7AFE9-8D7C-4DD4-9B1F-34C79CE6C95A}"/>
              </a:ext>
            </a:extLst>
          </p:cNvPr>
          <p:cNvSpPr txBox="1"/>
          <p:nvPr/>
        </p:nvSpPr>
        <p:spPr>
          <a:xfrm>
            <a:off x="5312331" y="878039"/>
            <a:ext cx="6094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B2C28-94A6-C762-64B1-CE9DFE20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13" t="15556" r="8985" b="24722"/>
          <a:stretch/>
        </p:blipFill>
        <p:spPr>
          <a:xfrm>
            <a:off x="130191" y="289248"/>
            <a:ext cx="11931618" cy="64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4AAE8-1EF5-92D3-A79E-3F4197DFC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329ADF2-0541-4770-8D6F-7F7392064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42749-FB5E-4C0B-867D-6D25FB5FF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60CE105-C7BB-46B3-821C-82BED63A6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BBC21E4-EBAB-40A6-893B-F781E3371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1EE29-26EE-44DB-A2DA-6298E8470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EC82D8-77B2-423C-8501-A4DBC6F6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520E6-3435-EC5C-A178-3B11AB4CA7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86" t="39255" r="30235" b="25757"/>
          <a:stretch/>
        </p:blipFill>
        <p:spPr>
          <a:xfrm>
            <a:off x="2439486" y="1039296"/>
            <a:ext cx="7004440" cy="4422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8C92E5-31F7-A730-61DA-567C49613008}"/>
              </a:ext>
            </a:extLst>
          </p:cNvPr>
          <p:cNvSpPr txBox="1"/>
          <p:nvPr/>
        </p:nvSpPr>
        <p:spPr>
          <a:xfrm>
            <a:off x="5913715" y="4518160"/>
            <a:ext cx="1494792" cy="11387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Pin</a:t>
            </a:r>
          </a:p>
          <a:p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68D8D-BDF3-29C8-3EFE-1DF465EE864A}"/>
              </a:ext>
            </a:extLst>
          </p:cNvPr>
          <p:cNvSpPr txBox="1"/>
          <p:nvPr/>
        </p:nvSpPr>
        <p:spPr>
          <a:xfrm>
            <a:off x="6631727" y="80373"/>
            <a:ext cx="2105899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endParaRPr lang="en-US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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C3F908-D418-C8CE-2BD4-57367AE825EB}"/>
              </a:ext>
            </a:extLst>
          </p:cNvPr>
          <p:cNvSpPr txBox="1"/>
          <p:nvPr/>
        </p:nvSpPr>
        <p:spPr>
          <a:xfrm>
            <a:off x="1904307" y="439130"/>
            <a:ext cx="2047632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endParaRPr lang="en-US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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5CF8E8-E666-FB33-7F90-45ADD3EA0BD1}"/>
              </a:ext>
            </a:extLst>
          </p:cNvPr>
          <p:cNvSpPr txBox="1"/>
          <p:nvPr/>
        </p:nvSpPr>
        <p:spPr>
          <a:xfrm>
            <a:off x="9443926" y="1316293"/>
            <a:ext cx="2370281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63C0BF-4948-EEAB-4E6E-40687F9A3BC7}"/>
              </a:ext>
            </a:extLst>
          </p:cNvPr>
          <p:cNvSpPr txBox="1"/>
          <p:nvPr/>
        </p:nvSpPr>
        <p:spPr>
          <a:xfrm>
            <a:off x="152794" y="248297"/>
            <a:ext cx="11881197" cy="5748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5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sz="5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):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ngắt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endParaRPr lang="en-US" sz="4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qua.</a:t>
            </a:r>
            <a:endParaRPr lang="en-US" sz="4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):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2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25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AA39-3C0B-3F39-1209-F94F2708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545" y="1276295"/>
            <a:ext cx="2360645" cy="412812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pin</a:t>
            </a:r>
            <a:b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nline Media 2" title="PIN hoạt động như thế nào - tập 4 | Học Nghề Kỹ Sư Điện &amp; Điện Tử">
            <a:hlinkClick r:id="" action="ppaction://media"/>
            <a:extLst>
              <a:ext uri="{FF2B5EF4-FFF2-40B4-BE49-F238E27FC236}">
                <a16:creationId xmlns:a16="http://schemas.microsoft.com/office/drawing/2014/main" id="{19CDF01E-93CE-3F15-D17A-DCD1B2FA50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8810" y="0"/>
            <a:ext cx="6179068" cy="66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66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3FCA-6476-FCC6-17A1-71FEF976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2481B6-1175-9DCF-8BAA-C5D320FAF453}"/>
              </a:ext>
            </a:extLst>
          </p:cNvPr>
          <p:cNvSpPr txBox="1"/>
          <p:nvPr/>
        </p:nvSpPr>
        <p:spPr>
          <a:xfrm>
            <a:off x="5646964" y="519374"/>
            <a:ext cx="2743006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394188CB-CDB9-02A9-D750-A2215BAA6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10673" r="21348" b="15191"/>
          <a:stretch/>
        </p:blipFill>
        <p:spPr bwMode="auto">
          <a:xfrm>
            <a:off x="3722914" y="34104"/>
            <a:ext cx="1641231" cy="16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EF80E-2B92-6327-60CC-1E62AB64E466}"/>
              </a:ext>
            </a:extLst>
          </p:cNvPr>
          <p:cNvSpPr txBox="1"/>
          <p:nvPr/>
        </p:nvSpPr>
        <p:spPr>
          <a:xfrm>
            <a:off x="119743" y="2044904"/>
            <a:ext cx="11952514" cy="1723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b="1" dirty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DB5FB-3C1F-687F-6812-36D0B085394B}"/>
              </a:ext>
            </a:extLst>
          </p:cNvPr>
          <p:cNvSpPr txBox="1"/>
          <p:nvPr/>
        </p:nvSpPr>
        <p:spPr>
          <a:xfrm>
            <a:off x="261257" y="4261292"/>
            <a:ext cx="11811000" cy="1586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ô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đạp</a:t>
            </a:r>
            <a:r>
              <a:rPr lang="en-US" sz="4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FEB9C-F827-1D50-B466-358F8AD0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03" t="20139" r="7266" b="33889"/>
          <a:stretch/>
        </p:blipFill>
        <p:spPr>
          <a:xfrm>
            <a:off x="218558" y="307910"/>
            <a:ext cx="11754883" cy="3595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7305B-9BCC-328A-1684-043E356B20CA}"/>
              </a:ext>
            </a:extLst>
          </p:cNvPr>
          <p:cNvSpPr txBox="1"/>
          <p:nvPr/>
        </p:nvSpPr>
        <p:spPr>
          <a:xfrm>
            <a:off x="4699131" y="0"/>
            <a:ext cx="2642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2614AEE-3302-EB37-4708-8638F457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7" y="4211815"/>
            <a:ext cx="2619765" cy="187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5B2045-4CAF-CD0F-64B6-54630BF7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23" t="50000" r="7475" b="27211"/>
          <a:stretch/>
        </p:blipFill>
        <p:spPr>
          <a:xfrm>
            <a:off x="3210607" y="4148121"/>
            <a:ext cx="8522446" cy="20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155C6E-91BF-431D-9052-685726DFE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B92EA-70A3-4CD0-A35F-D144D7F0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1C686-B43B-24DB-7266-CC3144EBCC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79" t="15556" r="11953" b="26249"/>
          <a:stretch/>
        </p:blipFill>
        <p:spPr>
          <a:xfrm>
            <a:off x="522882" y="873442"/>
            <a:ext cx="11146236" cy="4822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D961B-B0D2-29A4-6C01-D330D689AD24}"/>
              </a:ext>
            </a:extLst>
          </p:cNvPr>
          <p:cNvSpPr txBox="1"/>
          <p:nvPr/>
        </p:nvSpPr>
        <p:spPr>
          <a:xfrm>
            <a:off x="3204291" y="5630615"/>
            <a:ext cx="6994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–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Online Media 7" title="Ứng dụng cảm ứng điện từ - Dynamo xe đạp">
            <a:hlinkClick r:id="" action="ppaction://media"/>
            <a:extLst>
              <a:ext uri="{FF2B5EF4-FFF2-40B4-BE49-F238E27FC236}">
                <a16:creationId xmlns:a16="http://schemas.microsoft.com/office/drawing/2014/main" id="{475B0337-6581-355B-812A-D7DB39B219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77009" y="519499"/>
            <a:ext cx="11011896" cy="57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91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EC293-4B55-BA54-2FC2-C2ED63867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0431B4-E19D-C082-4A9F-A12B25C782CE}"/>
              </a:ext>
            </a:extLst>
          </p:cNvPr>
          <p:cNvSpPr txBox="1"/>
          <p:nvPr/>
        </p:nvSpPr>
        <p:spPr>
          <a:xfrm>
            <a:off x="1684175" y="1104522"/>
            <a:ext cx="8630816" cy="223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Ắc-quy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60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8C6F3-DD64-BCC8-DD03-F37B82277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21" t="25987" r="43750" b="29252"/>
          <a:stretch/>
        </p:blipFill>
        <p:spPr>
          <a:xfrm>
            <a:off x="4198774" y="2649893"/>
            <a:ext cx="3601617" cy="3308859"/>
          </a:xfrm>
          <a:prstGeom prst="rect">
            <a:avLst/>
          </a:prstGeom>
        </p:spPr>
      </p:pic>
      <p:pic>
        <p:nvPicPr>
          <p:cNvPr id="5" name="Online Media 4" title="Bình ắc quy tạo ra điện năng như thế nào? #1|MaxAuto #maxauto #ôtô #car #oto">
            <a:hlinkClick r:id="" action="ppaction://media"/>
            <a:extLst>
              <a:ext uri="{FF2B5EF4-FFF2-40B4-BE49-F238E27FC236}">
                <a16:creationId xmlns:a16="http://schemas.microsoft.com/office/drawing/2014/main" id="{90316DB7-3D5C-A215-1ED9-E90B4BC552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146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470D3-9611-D80C-3892-89425F4F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9B57C4-6B7F-346B-82DB-C17B79933853}"/>
              </a:ext>
            </a:extLst>
          </p:cNvPr>
          <p:cNvSpPr txBox="1"/>
          <p:nvPr/>
        </p:nvSpPr>
        <p:spPr>
          <a:xfrm>
            <a:off x="583162" y="171461"/>
            <a:ext cx="11294707" cy="6042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dụng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nline Media 1" title="Nguyên lý hoạt động của nhà máy thuỷ điện tích năng">
            <a:hlinkClick r:id="" action="ppaction://media"/>
            <a:extLst>
              <a:ext uri="{FF2B5EF4-FFF2-40B4-BE49-F238E27FC236}">
                <a16:creationId xmlns:a16="http://schemas.microsoft.com/office/drawing/2014/main" id="{E55E80F4-7D8A-6F86-1EE9-6E112F87FC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209" y="0"/>
            <a:ext cx="1170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895FE8-3C3F-15ED-F4CE-9132FF5C2CDF}"/>
              </a:ext>
            </a:extLst>
          </p:cNvPr>
          <p:cNvSpPr txBox="1"/>
          <p:nvPr/>
        </p:nvSpPr>
        <p:spPr>
          <a:xfrm>
            <a:off x="851029" y="1174414"/>
            <a:ext cx="10004750" cy="970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CA2CCF-BC62-B8DA-0D87-80C3ED763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5104" r="24739" b="25985"/>
          <a:stretch/>
        </p:blipFill>
        <p:spPr bwMode="auto">
          <a:xfrm>
            <a:off x="3928186" y="2388637"/>
            <a:ext cx="4124131" cy="40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title="Năng lượng điện thủy triều - nguồn năng lượng vô tận từ đại dương">
            <a:hlinkClick r:id="" action="ppaction://media"/>
            <a:extLst>
              <a:ext uri="{FF2B5EF4-FFF2-40B4-BE49-F238E27FC236}">
                <a16:creationId xmlns:a16="http://schemas.microsoft.com/office/drawing/2014/main" id="{F4639B6A-C592-2647-26C0-4887765538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1659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4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2;p45">
            <a:extLst>
              <a:ext uri="{FF2B5EF4-FFF2-40B4-BE49-F238E27FC236}">
                <a16:creationId xmlns:a16="http://schemas.microsoft.com/office/drawing/2014/main" id="{6E7DCBDC-9DFF-5F68-2A7C-D16886516884}"/>
              </a:ext>
            </a:extLst>
          </p:cNvPr>
          <p:cNvSpPr/>
          <p:nvPr/>
        </p:nvSpPr>
        <p:spPr>
          <a:xfrm rot="-7222059">
            <a:off x="11231174" y="279927"/>
            <a:ext cx="580621" cy="390455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8" name="Google Shape;762;p45">
            <a:extLst>
              <a:ext uri="{FF2B5EF4-FFF2-40B4-BE49-F238E27FC236}">
                <a16:creationId xmlns:a16="http://schemas.microsoft.com/office/drawing/2014/main" id="{AC7474C0-0424-4692-6370-74CF324D04E9}"/>
              </a:ext>
            </a:extLst>
          </p:cNvPr>
          <p:cNvSpPr/>
          <p:nvPr/>
        </p:nvSpPr>
        <p:spPr>
          <a:xfrm rot="-7222059">
            <a:off x="6188294" y="295710"/>
            <a:ext cx="744051" cy="64034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9" name="Google Shape;762;p45">
            <a:extLst>
              <a:ext uri="{FF2B5EF4-FFF2-40B4-BE49-F238E27FC236}">
                <a16:creationId xmlns:a16="http://schemas.microsoft.com/office/drawing/2014/main" id="{54097858-B1A7-1DFC-2DD3-99CD90ACF655}"/>
              </a:ext>
            </a:extLst>
          </p:cNvPr>
          <p:cNvSpPr/>
          <p:nvPr/>
        </p:nvSpPr>
        <p:spPr>
          <a:xfrm rot="-7222059">
            <a:off x="10616794" y="4498613"/>
            <a:ext cx="697429" cy="54237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0" name="Google Shape;762;p45">
            <a:extLst>
              <a:ext uri="{FF2B5EF4-FFF2-40B4-BE49-F238E27FC236}">
                <a16:creationId xmlns:a16="http://schemas.microsoft.com/office/drawing/2014/main" id="{AFA20E29-F9F7-1CF7-54EA-3B7640BDD7C2}"/>
              </a:ext>
            </a:extLst>
          </p:cNvPr>
          <p:cNvSpPr/>
          <p:nvPr/>
        </p:nvSpPr>
        <p:spPr>
          <a:xfrm rot="-7222059">
            <a:off x="505816" y="288846"/>
            <a:ext cx="697429" cy="58675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1" name="Google Shape;762;p45">
            <a:extLst>
              <a:ext uri="{FF2B5EF4-FFF2-40B4-BE49-F238E27FC236}">
                <a16:creationId xmlns:a16="http://schemas.microsoft.com/office/drawing/2014/main" id="{0287ED2D-023F-FD16-615F-444086A3599B}"/>
              </a:ext>
            </a:extLst>
          </p:cNvPr>
          <p:cNvSpPr/>
          <p:nvPr/>
        </p:nvSpPr>
        <p:spPr>
          <a:xfrm rot="-7222059">
            <a:off x="7530639" y="5896132"/>
            <a:ext cx="894724" cy="65433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2" name="Google Shape;762;p45">
            <a:extLst>
              <a:ext uri="{FF2B5EF4-FFF2-40B4-BE49-F238E27FC236}">
                <a16:creationId xmlns:a16="http://schemas.microsoft.com/office/drawing/2014/main" id="{E274B17F-58E8-9D21-9304-7FE67D11D16F}"/>
              </a:ext>
            </a:extLst>
          </p:cNvPr>
          <p:cNvSpPr/>
          <p:nvPr/>
        </p:nvSpPr>
        <p:spPr>
          <a:xfrm rot="-7222059">
            <a:off x="3582828" y="6116544"/>
            <a:ext cx="621196" cy="518285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3" name="Google Shape;762;p45">
            <a:extLst>
              <a:ext uri="{FF2B5EF4-FFF2-40B4-BE49-F238E27FC236}">
                <a16:creationId xmlns:a16="http://schemas.microsoft.com/office/drawing/2014/main" id="{851CE45B-F837-D7A3-93C3-D1CD738D134F}"/>
              </a:ext>
            </a:extLst>
          </p:cNvPr>
          <p:cNvSpPr/>
          <p:nvPr/>
        </p:nvSpPr>
        <p:spPr>
          <a:xfrm rot="-7222059">
            <a:off x="5202060" y="6082311"/>
            <a:ext cx="697429" cy="58675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4" name="Google Shape;762;p45">
            <a:extLst>
              <a:ext uri="{FF2B5EF4-FFF2-40B4-BE49-F238E27FC236}">
                <a16:creationId xmlns:a16="http://schemas.microsoft.com/office/drawing/2014/main" id="{932C439A-4385-B61A-158F-E82E4A487462}"/>
              </a:ext>
            </a:extLst>
          </p:cNvPr>
          <p:cNvSpPr/>
          <p:nvPr/>
        </p:nvSpPr>
        <p:spPr>
          <a:xfrm rot="-7222059">
            <a:off x="9294458" y="5545495"/>
            <a:ext cx="946443" cy="624027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17AB8-B56F-BFBD-C068-A557EC88938F}"/>
              </a:ext>
            </a:extLst>
          </p:cNvPr>
          <p:cNvSpPr txBox="1"/>
          <p:nvPr/>
        </p:nvSpPr>
        <p:spPr>
          <a:xfrm>
            <a:off x="728376" y="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1F5B989-7FE4-2E50-D438-A976EEC57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8" b="6878"/>
          <a:stretch/>
        </p:blipFill>
        <p:spPr bwMode="auto">
          <a:xfrm>
            <a:off x="425114" y="1031408"/>
            <a:ext cx="3994750" cy="48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422F3D-68B9-C8B9-8740-A9A4909694C5}"/>
              </a:ext>
            </a:extLst>
          </p:cNvPr>
          <p:cNvSpPr txBox="1"/>
          <p:nvPr/>
        </p:nvSpPr>
        <p:spPr>
          <a:xfrm>
            <a:off x="3309617" y="1031408"/>
            <a:ext cx="8470148" cy="4474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8-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7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7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 32</a:t>
            </a:r>
            <a:endParaRPr lang="en-US" sz="4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762;p45">
            <a:extLst>
              <a:ext uri="{FF2B5EF4-FFF2-40B4-BE49-F238E27FC236}">
                <a16:creationId xmlns:a16="http://schemas.microsoft.com/office/drawing/2014/main" id="{085846DD-9EAC-7D15-10BF-D99BEBAA07BE}"/>
              </a:ext>
            </a:extLst>
          </p:cNvPr>
          <p:cNvSpPr/>
          <p:nvPr/>
        </p:nvSpPr>
        <p:spPr>
          <a:xfrm rot="-7222059">
            <a:off x="3076525" y="1595940"/>
            <a:ext cx="466184" cy="414130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5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4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5C2BB8-4DE7-4D96-8456-3E7C900DF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6718" y="2714056"/>
            <a:ext cx="13538718" cy="2172966"/>
          </a:xfrm>
        </p:spPr>
        <p:txBody>
          <a:bodyPr>
            <a:noAutofit/>
          </a:bodyPr>
          <a:lstStyle/>
          <a:p>
            <a:pPr algn="ctr"/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     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Chúc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các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em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vui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tươi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,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học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tập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#9Slide03 FS Neusa Bold"/>
              </a:rPr>
              <a:t>tốt</a:t>
            </a:r>
            <a:r>
              <a:rPr lang="en-US" sz="6600" i="1" dirty="0">
                <a:solidFill>
                  <a:srgbClr val="FF0000"/>
                </a:solidFill>
                <a:latin typeface="#9Slide03 FS Neusa Bold"/>
              </a:rPr>
              <a:t>. </a:t>
            </a:r>
            <a:br>
              <a:rPr lang="en-US" sz="6600" i="1" dirty="0">
                <a:solidFill>
                  <a:srgbClr val="FF0000"/>
                </a:solidFill>
                <a:latin typeface="#9Slide03 FS Neusa Bold"/>
              </a:rPr>
            </a:br>
            <a:r>
              <a:rPr lang="en-US" sz="6600" i="1" dirty="0" err="1">
                <a:latin typeface="#9Slide03 FS Neusa Bold"/>
              </a:rPr>
              <a:t>Hẹn</a:t>
            </a:r>
            <a:r>
              <a:rPr lang="en-US" sz="6600" i="1" dirty="0">
                <a:latin typeface="#9Slide03 FS Neusa Bold"/>
              </a:rPr>
              <a:t> </a:t>
            </a:r>
            <a:r>
              <a:rPr lang="en-US" sz="6600" i="1" dirty="0" err="1">
                <a:latin typeface="#9Slide03 FS Neusa Bold"/>
              </a:rPr>
              <a:t>gặp</a:t>
            </a:r>
            <a:r>
              <a:rPr lang="en-US" sz="6600" i="1" dirty="0">
                <a:latin typeface="#9Slide03 FS Neusa Bold"/>
              </a:rPr>
              <a:t> </a:t>
            </a:r>
            <a:r>
              <a:rPr lang="en-US" sz="6600" i="1" dirty="0" err="1">
                <a:latin typeface="#9Slide03 FS Neusa Bold"/>
              </a:rPr>
              <a:t>lại</a:t>
            </a:r>
            <a:r>
              <a:rPr lang="en-US" sz="6600" i="1" dirty="0">
                <a:latin typeface="#9Slide03 FS Neusa Bold"/>
              </a:rPr>
              <a:t> </a:t>
            </a:r>
            <a:r>
              <a:rPr lang="en-US" sz="6600" i="1" dirty="0" err="1">
                <a:latin typeface="#9Slide03 FS Neusa Bold"/>
              </a:rPr>
              <a:t>nhé</a:t>
            </a:r>
            <a:r>
              <a:rPr lang="en-US" sz="6600" i="1" dirty="0">
                <a:latin typeface="#9Slide03 FS Neusa Bold"/>
              </a:rPr>
              <a:t>!</a:t>
            </a:r>
            <a:endParaRPr lang="vi-VN" sz="6600" i="1" dirty="0">
              <a:latin typeface="#9Slide03 FS Neusa Bold"/>
            </a:endParaRPr>
          </a:p>
        </p:txBody>
      </p:sp>
      <p:pic>
        <p:nvPicPr>
          <p:cNvPr id="3" name="Picture 2" descr="C:\Users\LENOVO\Desktop\Untitled.png">
            <a:extLst>
              <a:ext uri="{FF2B5EF4-FFF2-40B4-BE49-F238E27FC236}">
                <a16:creationId xmlns:a16="http://schemas.microsoft.com/office/drawing/2014/main" id="{A7814FB3-21B1-40D0-8A85-10BFBA1A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2" y="5243930"/>
            <a:ext cx="10230496" cy="1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2">
            <a:extLst>
              <a:ext uri="{FF2B5EF4-FFF2-40B4-BE49-F238E27FC236}">
                <a16:creationId xmlns:a16="http://schemas.microsoft.com/office/drawing/2014/main" id="{4ED7F211-68D6-4169-AD1D-F1224A857F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2857" l="9804" r="89760">
                        <a14:foregroundMark x1="61220" y1="63975" x2="61220" y2="63975"/>
                        <a14:foregroundMark x1="53377" y1="79814" x2="53377" y2="79814"/>
                        <a14:foregroundMark x1="47495" y1="85714" x2="47495" y2="85714"/>
                        <a14:foregroundMark x1="38998" y1="89130" x2="38998" y2="89130"/>
                        <a14:foregroundMark x1="31373" y1="86646" x2="31373" y2="86646"/>
                        <a14:foregroundMark x1="25054" y1="90373" x2="25054" y2="90373"/>
                        <a14:foregroundMark x1="18954" y1="92857" x2="18954" y2="92857"/>
                        <a14:foregroundMark x1="26144" y1="77019" x2="26144" y2="77019"/>
                        <a14:foregroundMark x1="25054" y1="70186" x2="25054" y2="70186"/>
                        <a14:foregroundMark x1="25708" y1="62112" x2="25708" y2="62112"/>
                        <a14:foregroundMark x1="30719" y1="54348" x2="30719" y2="54348"/>
                        <a14:foregroundMark x1="35294" y1="63975" x2="35294" y2="63975"/>
                        <a14:foregroundMark x1="35294" y1="73602" x2="35294" y2="73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6" y="0"/>
            <a:ext cx="2884161" cy="2023311"/>
          </a:xfrm>
          <a:prstGeom prst="rect">
            <a:avLst/>
          </a:prstGeom>
        </p:spPr>
      </p:pic>
      <p:pic>
        <p:nvPicPr>
          <p:cNvPr id="5" name="图片 29" descr="8b0fccb2e21d61b25266c16d7d822443">
            <a:extLst>
              <a:ext uri="{FF2B5EF4-FFF2-40B4-BE49-F238E27FC236}">
                <a16:creationId xmlns:a16="http://schemas.microsoft.com/office/drawing/2014/main" id="{584C971E-6DCD-454D-AD0A-293FB89B45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5477939" y="1"/>
            <a:ext cx="3518577" cy="22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78" y="2633065"/>
            <a:ext cx="1893401" cy="637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4" y="3429000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54" y="1594479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4" y="2883893"/>
            <a:ext cx="1753487" cy="1274238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67" y="2931430"/>
            <a:ext cx="1544590" cy="1303422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13" y="4210004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88" y="4915147"/>
            <a:ext cx="1647636" cy="1266731"/>
          </a:xfrm>
          <a:prstGeom prst="rect">
            <a:avLst/>
          </a:prstGeom>
        </p:spPr>
      </p:pic>
      <p:pic>
        <p:nvPicPr>
          <p:cNvPr id="34" name="Picture 3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4" y="4856528"/>
            <a:ext cx="1860578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71" y="1670056"/>
            <a:ext cx="1769917" cy="1251090"/>
          </a:xfrm>
          <a:prstGeom prst="rect">
            <a:avLst/>
          </a:prstGeom>
        </p:spPr>
      </p:pic>
      <p:sp>
        <p:nvSpPr>
          <p:cNvPr id="35" name="Rounded Rectangle 34">
            <a:hlinkClick r:id="rId31" action="ppaction://hlinksldjump"/>
          </p:cNvPr>
          <p:cNvSpPr/>
          <p:nvPr/>
        </p:nvSpPr>
        <p:spPr>
          <a:xfrm>
            <a:off x="8968029" y="159343"/>
            <a:ext cx="2959635" cy="844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B9EC3-359D-F15A-3988-B992F2AD118D}"/>
              </a:ext>
            </a:extLst>
          </p:cNvPr>
          <p:cNvSpPr txBox="1"/>
          <p:nvPr/>
        </p:nvSpPr>
        <p:spPr>
          <a:xfrm>
            <a:off x="1011611" y="3306302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8FDAB-9178-F427-2826-B03F9C81EC4D}"/>
              </a:ext>
            </a:extLst>
          </p:cNvPr>
          <p:cNvSpPr txBox="1"/>
          <p:nvPr/>
        </p:nvSpPr>
        <p:spPr>
          <a:xfrm>
            <a:off x="882349" y="5364521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392CC-3632-2F19-163D-98E99605A07B}"/>
              </a:ext>
            </a:extLst>
          </p:cNvPr>
          <p:cNvSpPr txBox="1"/>
          <p:nvPr/>
        </p:nvSpPr>
        <p:spPr>
          <a:xfrm>
            <a:off x="3730345" y="4516160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83F15-3ADC-2A47-72D6-1BB24708F327}"/>
              </a:ext>
            </a:extLst>
          </p:cNvPr>
          <p:cNvSpPr txBox="1"/>
          <p:nvPr/>
        </p:nvSpPr>
        <p:spPr>
          <a:xfrm>
            <a:off x="4814122" y="2213261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B26DD-90A2-5E7F-9C9E-5D0354776370}"/>
              </a:ext>
            </a:extLst>
          </p:cNvPr>
          <p:cNvSpPr txBox="1"/>
          <p:nvPr/>
        </p:nvSpPr>
        <p:spPr>
          <a:xfrm>
            <a:off x="6148062" y="5421334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93ACE-6EDF-E6B4-8F17-D6F05C1354BC}"/>
              </a:ext>
            </a:extLst>
          </p:cNvPr>
          <p:cNvSpPr txBox="1"/>
          <p:nvPr/>
        </p:nvSpPr>
        <p:spPr>
          <a:xfrm>
            <a:off x="6468365" y="3463097"/>
            <a:ext cx="4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CA97-0BAF-3571-5AA0-22229E342EC5}"/>
              </a:ext>
            </a:extLst>
          </p:cNvPr>
          <p:cNvSpPr txBox="1"/>
          <p:nvPr/>
        </p:nvSpPr>
        <p:spPr>
          <a:xfrm>
            <a:off x="9328781" y="2151705"/>
            <a:ext cx="560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ED6C4-94BA-D83F-6441-9D05FF154DFD}"/>
              </a:ext>
            </a:extLst>
          </p:cNvPr>
          <p:cNvSpPr txBox="1"/>
          <p:nvPr/>
        </p:nvSpPr>
        <p:spPr>
          <a:xfrm>
            <a:off x="8469973" y="4549316"/>
            <a:ext cx="49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127" y="58337"/>
            <a:ext cx="11569960" cy="681051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000" b="1" dirty="0" err="1">
                <a:highlight>
                  <a:srgbClr val="FFFF00"/>
                </a:highlight>
              </a:rPr>
              <a:t>Câu</a:t>
            </a:r>
            <a:r>
              <a:rPr lang="en-US" sz="6000" b="1" dirty="0">
                <a:highlight>
                  <a:srgbClr val="FFFF00"/>
                </a:highlight>
              </a:rPr>
              <a:t> 1:</a:t>
            </a:r>
            <a:r>
              <a:rPr lang="en-US" sz="6000" dirty="0">
                <a:highlight>
                  <a:srgbClr val="FFFF00"/>
                </a:highlight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54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AutoNum type="alphaUcPeriod"/>
            </a:pPr>
            <a:r>
              <a:rPr lang="en-US" sz="5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indent="-342900">
              <a:lnSpc>
                <a:spcPct val="115000"/>
              </a:lnSpc>
              <a:buAutoNum type="alphaUcPeriod"/>
            </a:pP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54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</a:t>
            </a:r>
            <a:r>
              <a:rPr lang="vi-VN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54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C31955-24DE-BC33-620C-1E882EED9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848" y="1117163"/>
            <a:ext cx="1163072" cy="91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đúng" descr="Free vector green double circle check mark">
            <a:extLst>
              <a:ext uri="{FF2B5EF4-FFF2-40B4-BE49-F238E27FC236}">
                <a16:creationId xmlns:a16="http://schemas.microsoft.com/office/drawing/2014/main" id="{B44EBB20-2C7E-BA68-314E-518F0D8D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8605"/>
            <a:ext cx="809982" cy="8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5441" y="662474"/>
            <a:ext cx="11275611" cy="4708981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6000" b="1" dirty="0">
                <a:highlight>
                  <a:srgbClr val="FFFF00"/>
                </a:highlight>
                <a:latin typeface="+mj-lt"/>
              </a:rPr>
              <a:t>Câu 2:</a:t>
            </a:r>
            <a:r>
              <a:rPr lang="vi-VN" sz="6000" dirty="0">
                <a:latin typeface="+mj-lt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Pin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C4C8B36-E12D-DE6D-C33B-340B2AE6A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5900" y="2804035"/>
            <a:ext cx="1589900" cy="124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úng" descr="Free vector green double circle check mark">
            <a:extLst>
              <a:ext uri="{FF2B5EF4-FFF2-40B4-BE49-F238E27FC236}">
                <a16:creationId xmlns:a16="http://schemas.microsoft.com/office/drawing/2014/main" id="{342E1D6A-B47B-A88E-CEC7-79327516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3522"/>
            <a:ext cx="977933" cy="9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3294" y="428178"/>
            <a:ext cx="10223238" cy="5632311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   </a:t>
            </a:r>
          </a:p>
          <a:p>
            <a:pPr marL="1143000" indent="-1143000">
              <a:buAutoNum type="alphaUcPeriod"/>
            </a:pP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vi-VN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76E37E0-EC80-8918-848E-B168FEF6C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" y="187875"/>
            <a:ext cx="1589900" cy="124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đúng" descr="Free vector green double circle check mark">
            <a:extLst>
              <a:ext uri="{FF2B5EF4-FFF2-40B4-BE49-F238E27FC236}">
                <a16:creationId xmlns:a16="http://schemas.microsoft.com/office/drawing/2014/main" id="{F2D55BDC-FF4F-F894-A34D-CE7DEBF7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4" y="4144273"/>
            <a:ext cx="1077857" cy="10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4B116-F71E-EDB5-A709-6CCD55F14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22953" r="51189" b="50146"/>
          <a:stretch/>
        </p:blipFill>
        <p:spPr bwMode="auto">
          <a:xfrm>
            <a:off x="6688273" y="2313584"/>
            <a:ext cx="4875461" cy="316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190" y="257261"/>
            <a:ext cx="11372099" cy="5632311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  </a:t>
            </a:r>
          </a:p>
          <a:p>
            <a:pPr marL="1143000" indent="-1143000">
              <a:buAutoNum type="alphaUcPeriod"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>
              <a:buAutoNum type="alphaUcPeriod"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3F30756-3024-5A89-E355-1218316A0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7600" y="5620191"/>
            <a:ext cx="1589900" cy="124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đúng" descr="Free vector green double circle check mark">
            <a:extLst>
              <a:ext uri="{FF2B5EF4-FFF2-40B4-BE49-F238E27FC236}">
                <a16:creationId xmlns:a16="http://schemas.microsoft.com/office/drawing/2014/main" id="{468AB0FE-0CA5-3E8D-0C50-8CCCCBE5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67" y="3073416"/>
            <a:ext cx="1077857" cy="10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06DFD-8440-14CC-6388-B903A052A5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54342" r="51182" b="20329"/>
          <a:stretch/>
        </p:blipFill>
        <p:spPr bwMode="auto">
          <a:xfrm>
            <a:off x="7530994" y="1854681"/>
            <a:ext cx="4541095" cy="2866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008" y="597553"/>
            <a:ext cx="11838992" cy="2492990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> 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         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 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B7DF06C-028D-A921-EA5F-40397B708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04117" y="160615"/>
            <a:ext cx="1589900" cy="124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đúng" descr="Free vector green double circle check mark">
            <a:extLst>
              <a:ext uri="{FF2B5EF4-FFF2-40B4-BE49-F238E27FC236}">
                <a16:creationId xmlns:a16="http://schemas.microsoft.com/office/drawing/2014/main" id="{B5BAF64C-96EB-3394-5E30-E2D5B783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6" y="1578442"/>
            <a:ext cx="838188" cy="8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F084B-2C8D-AA3A-93AD-77230498285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361" t="33240" r="16769" b="34702"/>
          <a:stretch/>
        </p:blipFill>
        <p:spPr bwMode="auto">
          <a:xfrm>
            <a:off x="264242" y="3527481"/>
            <a:ext cx="9557848" cy="2819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918" y="58846"/>
            <a:ext cx="11845407" cy="6924973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i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</a:p>
          <a:p>
            <a:r>
              <a:rPr lang="vi-VN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8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r>
              <a:rPr lang="vi-VN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</a:t>
            </a:r>
          </a:p>
          <a:p>
            <a:r>
              <a:rPr lang="vi-VN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C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24FD10F-19D4-27DC-FB75-11630A0F0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5713" y="765111"/>
            <a:ext cx="1234320" cy="97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đúng" descr="Free vector green double circle check mark">
            <a:extLst>
              <a:ext uri="{FF2B5EF4-FFF2-40B4-BE49-F238E27FC236}">
                <a16:creationId xmlns:a16="http://schemas.microsoft.com/office/drawing/2014/main" id="{58EFA430-8F21-3134-071D-7EF426E3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1536"/>
            <a:ext cx="867747" cy="8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503</TotalTime>
  <Words>592</Words>
  <Application>Microsoft Office PowerPoint</Application>
  <PresentationFormat>Widescreen</PresentationFormat>
  <Paragraphs>88</Paragraphs>
  <Slides>26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#9Slide03 FS Neusa Bold</vt:lpstr>
      <vt:lpstr>Aptos</vt:lpstr>
      <vt:lpstr>Arial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của pin trong đèn pin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Chúc các em vui tươi, học tập tốt.  Hẹn gặp lại nhé!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Pham Diem</cp:lastModifiedBy>
  <cp:revision>44</cp:revision>
  <dcterms:created xsi:type="dcterms:W3CDTF">2018-08-07T02:06:19Z</dcterms:created>
  <dcterms:modified xsi:type="dcterms:W3CDTF">2024-10-11T08:46:25Z</dcterms:modified>
</cp:coreProperties>
</file>