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31" r:id="rId2"/>
  </p:sldMasterIdLst>
  <p:notesMasterIdLst>
    <p:notesMasterId r:id="rId12"/>
  </p:notesMasterIdLst>
  <p:sldIdLst>
    <p:sldId id="346" r:id="rId3"/>
    <p:sldId id="266" r:id="rId4"/>
    <p:sldId id="284" r:id="rId5"/>
    <p:sldId id="349" r:id="rId6"/>
    <p:sldId id="287" r:id="rId7"/>
    <p:sldId id="279" r:id="rId8"/>
    <p:sldId id="314" r:id="rId9"/>
    <p:sldId id="348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DCD"/>
    <a:srgbClr val="828202"/>
    <a:srgbClr val="F7FBDD"/>
    <a:srgbClr val="DCF117"/>
    <a:srgbClr val="D5E226"/>
    <a:srgbClr val="66FF33"/>
    <a:srgbClr val="67C98C"/>
    <a:srgbClr val="66FF66"/>
    <a:srgbClr val="E2EE4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2" autoAdjust="0"/>
    <p:restoredTop sz="92886" autoAdjust="0"/>
  </p:normalViewPr>
  <p:slideViewPr>
    <p:cSldViewPr snapToGrid="0">
      <p:cViewPr varScale="1">
        <p:scale>
          <a:sx n="67" d="100"/>
          <a:sy n="67" d="100"/>
        </p:scale>
        <p:origin x="111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ng nguyen" userId="bb83ce16e8398caa" providerId="LiveId" clId="{FEED61EB-CEB6-417A-A6DB-208FE8AD2F5E}"/>
    <pc:docChg chg="undo custSel addSld delSld modSld sldOrd">
      <pc:chgData name="hung nguyen" userId="bb83ce16e8398caa" providerId="LiveId" clId="{FEED61EB-CEB6-417A-A6DB-208FE8AD2F5E}" dt="2023-12-03T09:49:19.219" v="138"/>
      <pc:docMkLst>
        <pc:docMk/>
      </pc:docMkLst>
      <pc:sldChg chg="del">
        <pc:chgData name="hung nguyen" userId="bb83ce16e8398caa" providerId="LiveId" clId="{FEED61EB-CEB6-417A-A6DB-208FE8AD2F5E}" dt="2023-12-03T08:36:51.646" v="80" actId="47"/>
        <pc:sldMkLst>
          <pc:docMk/>
          <pc:sldMk cId="756712880" sldId="256"/>
        </pc:sldMkLst>
      </pc:sldChg>
      <pc:sldChg chg="addSp delSp modSp mod modAnim">
        <pc:chgData name="hung nguyen" userId="bb83ce16e8398caa" providerId="LiveId" clId="{FEED61EB-CEB6-417A-A6DB-208FE8AD2F5E}" dt="2023-12-03T09:49:19.219" v="138"/>
        <pc:sldMkLst>
          <pc:docMk/>
          <pc:sldMk cId="351031392" sldId="266"/>
        </pc:sldMkLst>
        <pc:spChg chg="del mod">
          <ac:chgData name="hung nguyen" userId="bb83ce16e8398caa" providerId="LiveId" clId="{FEED61EB-CEB6-417A-A6DB-208FE8AD2F5E}" dt="2023-12-03T08:36:49.709" v="79"/>
          <ac:spMkLst>
            <pc:docMk/>
            <pc:sldMk cId="351031392" sldId="266"/>
            <ac:spMk id="2" creationId="{00000000-0000-0000-0000-000000000000}"/>
          </ac:spMkLst>
        </pc:spChg>
        <pc:spChg chg="mod">
          <ac:chgData name="hung nguyen" userId="bb83ce16e8398caa" providerId="LiveId" clId="{FEED61EB-CEB6-417A-A6DB-208FE8AD2F5E}" dt="2023-12-03T08:35:24.958" v="66" actId="3062"/>
          <ac:spMkLst>
            <pc:docMk/>
            <pc:sldMk cId="351031392" sldId="266"/>
            <ac:spMk id="3" creationId="{00000000-0000-0000-0000-000000000000}"/>
          </ac:spMkLst>
        </pc:spChg>
        <pc:spChg chg="add mod">
          <ac:chgData name="hung nguyen" userId="bb83ce16e8398caa" providerId="LiveId" clId="{FEED61EB-CEB6-417A-A6DB-208FE8AD2F5E}" dt="2023-12-03T08:36:44.992" v="77" actId="14838"/>
          <ac:spMkLst>
            <pc:docMk/>
            <pc:sldMk cId="351031392" sldId="266"/>
            <ac:spMk id="5" creationId="{445ED5CF-1393-18C2-440B-7025442A6FB4}"/>
          </ac:spMkLst>
        </pc:spChg>
        <pc:spChg chg="add del">
          <ac:chgData name="hung nguyen" userId="bb83ce16e8398caa" providerId="LiveId" clId="{FEED61EB-CEB6-417A-A6DB-208FE8AD2F5E}" dt="2023-12-03T08:38:52.332" v="85" actId="22"/>
          <ac:spMkLst>
            <pc:docMk/>
            <pc:sldMk cId="351031392" sldId="266"/>
            <ac:spMk id="8" creationId="{6ABB4BC1-469F-2840-19B5-064E3DDA9E53}"/>
          </ac:spMkLst>
        </pc:spChg>
        <pc:picChg chg="mod ord">
          <ac:chgData name="hung nguyen" userId="bb83ce16e8398caa" providerId="LiveId" clId="{FEED61EB-CEB6-417A-A6DB-208FE8AD2F5E}" dt="2023-12-03T08:32:31.688" v="11" actId="14100"/>
          <ac:picMkLst>
            <pc:docMk/>
            <pc:sldMk cId="351031392" sldId="266"/>
            <ac:picMk id="6" creationId="{00000000-0000-0000-0000-000000000000}"/>
          </ac:picMkLst>
        </pc:picChg>
      </pc:sldChg>
      <pc:sldChg chg="modSp mod ord">
        <pc:chgData name="hung nguyen" userId="bb83ce16e8398caa" providerId="LiveId" clId="{FEED61EB-CEB6-417A-A6DB-208FE8AD2F5E}" dt="2023-12-03T08:48:47.799" v="120" actId="20577"/>
        <pc:sldMkLst>
          <pc:docMk/>
          <pc:sldMk cId="3897665546" sldId="269"/>
        </pc:sldMkLst>
        <pc:spChg chg="mod">
          <ac:chgData name="hung nguyen" userId="bb83ce16e8398caa" providerId="LiveId" clId="{FEED61EB-CEB6-417A-A6DB-208FE8AD2F5E}" dt="2023-12-03T08:48:47.799" v="120" actId="20577"/>
          <ac:spMkLst>
            <pc:docMk/>
            <pc:sldMk cId="3897665546" sldId="269"/>
            <ac:spMk id="10" creationId="{00000000-0000-0000-0000-000000000000}"/>
          </ac:spMkLst>
        </pc:spChg>
      </pc:sldChg>
      <pc:sldChg chg="modSp mod">
        <pc:chgData name="hung nguyen" userId="bb83ce16e8398caa" providerId="LiveId" clId="{FEED61EB-CEB6-417A-A6DB-208FE8AD2F5E}" dt="2023-12-03T09:22:22.729" v="133" actId="14100"/>
        <pc:sldMkLst>
          <pc:docMk/>
          <pc:sldMk cId="1274848029" sldId="279"/>
        </pc:sldMkLst>
        <pc:picChg chg="mod">
          <ac:chgData name="hung nguyen" userId="bb83ce16e8398caa" providerId="LiveId" clId="{FEED61EB-CEB6-417A-A6DB-208FE8AD2F5E}" dt="2023-12-03T09:22:22.729" v="133" actId="14100"/>
          <ac:picMkLst>
            <pc:docMk/>
            <pc:sldMk cId="1274848029" sldId="279"/>
            <ac:picMk id="7" creationId="{00000000-0000-0000-0000-000000000000}"/>
          </ac:picMkLst>
        </pc:picChg>
      </pc:sldChg>
      <pc:sldChg chg="ord">
        <pc:chgData name="hung nguyen" userId="bb83ce16e8398caa" providerId="LiveId" clId="{FEED61EB-CEB6-417A-A6DB-208FE8AD2F5E}" dt="2023-12-03T08:40:29.682" v="105"/>
        <pc:sldMkLst>
          <pc:docMk/>
          <pc:sldMk cId="1720934212" sldId="282"/>
        </pc:sldMkLst>
      </pc:sldChg>
      <pc:sldChg chg="modSp mod">
        <pc:chgData name="hung nguyen" userId="bb83ce16e8398caa" providerId="LiveId" clId="{FEED61EB-CEB6-417A-A6DB-208FE8AD2F5E}" dt="2023-12-03T08:40:35.109" v="106" actId="20577"/>
        <pc:sldMkLst>
          <pc:docMk/>
          <pc:sldMk cId="2032910224" sldId="284"/>
        </pc:sldMkLst>
        <pc:spChg chg="mod">
          <ac:chgData name="hung nguyen" userId="bb83ce16e8398caa" providerId="LiveId" clId="{FEED61EB-CEB6-417A-A6DB-208FE8AD2F5E}" dt="2023-12-03T08:40:35.109" v="106" actId="20577"/>
          <ac:spMkLst>
            <pc:docMk/>
            <pc:sldMk cId="2032910224" sldId="284"/>
            <ac:spMk id="2" creationId="{00000000-0000-0000-0000-000000000000}"/>
          </ac:spMkLst>
        </pc:spChg>
      </pc:sldChg>
      <pc:sldChg chg="modSp mod">
        <pc:chgData name="hung nguyen" userId="bb83ce16e8398caa" providerId="LiveId" clId="{FEED61EB-CEB6-417A-A6DB-208FE8AD2F5E}" dt="2023-12-03T08:50:31.567" v="129" actId="1076"/>
        <pc:sldMkLst>
          <pc:docMk/>
          <pc:sldMk cId="1066170295" sldId="285"/>
        </pc:sldMkLst>
        <pc:spChg chg="mod">
          <ac:chgData name="hung nguyen" userId="bb83ce16e8398caa" providerId="LiveId" clId="{FEED61EB-CEB6-417A-A6DB-208FE8AD2F5E}" dt="2023-12-03T08:50:31.567" v="129" actId="1076"/>
          <ac:spMkLst>
            <pc:docMk/>
            <pc:sldMk cId="1066170295" sldId="285"/>
            <ac:spMk id="12" creationId="{575913D8-D791-4B37-B1FA-550AC9543FBC}"/>
          </ac:spMkLst>
        </pc:spChg>
        <pc:picChg chg="mod">
          <ac:chgData name="hung nguyen" userId="bb83ce16e8398caa" providerId="LiveId" clId="{FEED61EB-CEB6-417A-A6DB-208FE8AD2F5E}" dt="2023-12-03T08:50:15.142" v="121" actId="1076"/>
          <ac:picMkLst>
            <pc:docMk/>
            <pc:sldMk cId="1066170295" sldId="285"/>
            <ac:picMk id="9" creationId="{C16334AF-CD51-AA71-6016-11085E420A53}"/>
          </ac:picMkLst>
        </pc:picChg>
      </pc:sldChg>
      <pc:sldChg chg="modSp mod">
        <pc:chgData name="hung nguyen" userId="bb83ce16e8398caa" providerId="LiveId" clId="{FEED61EB-CEB6-417A-A6DB-208FE8AD2F5E}" dt="2023-12-03T08:39:32.953" v="95" actId="20577"/>
        <pc:sldMkLst>
          <pc:docMk/>
          <pc:sldMk cId="0" sldId="346"/>
        </pc:sldMkLst>
        <pc:spChg chg="mod">
          <ac:chgData name="hung nguyen" userId="bb83ce16e8398caa" providerId="LiveId" clId="{FEED61EB-CEB6-417A-A6DB-208FE8AD2F5E}" dt="2023-12-03T08:39:32.953" v="95" actId="20577"/>
          <ac:spMkLst>
            <pc:docMk/>
            <pc:sldMk cId="0" sldId="346"/>
            <ac:spMk id="6" creationId="{80C02257-3422-6B4B-BBC7-DC441A0611B3}"/>
          </ac:spMkLst>
        </pc:spChg>
      </pc:sldChg>
      <pc:sldChg chg="addSp delSp modSp new mod modAnim">
        <pc:chgData name="hung nguyen" userId="bb83ce16e8398caa" providerId="LiveId" clId="{FEED61EB-CEB6-417A-A6DB-208FE8AD2F5E}" dt="2023-12-03T09:48:15.786" v="137" actId="14100"/>
        <pc:sldMkLst>
          <pc:docMk/>
          <pc:sldMk cId="2841623702" sldId="347"/>
        </pc:sldMkLst>
        <pc:spChg chg="del">
          <ac:chgData name="hung nguyen" userId="bb83ce16e8398caa" providerId="LiveId" clId="{FEED61EB-CEB6-417A-A6DB-208FE8AD2F5E}" dt="2023-12-03T09:48:10.519" v="135"/>
          <ac:spMkLst>
            <pc:docMk/>
            <pc:sldMk cId="2841623702" sldId="347"/>
            <ac:spMk id="3" creationId="{B8027C0F-B3C4-8B39-0029-93E6AAF036A0}"/>
          </ac:spMkLst>
        </pc:spChg>
        <pc:picChg chg="add mod">
          <ac:chgData name="hung nguyen" userId="bb83ce16e8398caa" providerId="LiveId" clId="{FEED61EB-CEB6-417A-A6DB-208FE8AD2F5E}" dt="2023-12-03T09:48:15.786" v="137" actId="14100"/>
          <ac:picMkLst>
            <pc:docMk/>
            <pc:sldMk cId="2841623702" sldId="347"/>
            <ac:picMk id="4" creationId="{3791195F-5985-18D1-16D4-037691F5C514}"/>
          </ac:picMkLst>
        </pc:picChg>
      </pc:sldChg>
    </pc:docChg>
  </pc:docChgLst>
  <pc:docChgLst>
    <pc:chgData name="hung nguyen" userId="bb83ce16e8398caa" providerId="LiveId" clId="{20D66768-A5AF-4772-81D0-34DB5CD842B7}"/>
    <pc:docChg chg="undo custSel modSld">
      <pc:chgData name="hung nguyen" userId="bb83ce16e8398caa" providerId="LiveId" clId="{20D66768-A5AF-4772-81D0-34DB5CD842B7}" dt="2023-12-05T08:07:49.856" v="233" actId="403"/>
      <pc:docMkLst>
        <pc:docMk/>
      </pc:docMkLst>
      <pc:sldChg chg="modSp mod">
        <pc:chgData name="hung nguyen" userId="bb83ce16e8398caa" providerId="LiveId" clId="{20D66768-A5AF-4772-81D0-34DB5CD842B7}" dt="2023-12-05T08:07:29.820" v="230" actId="1076"/>
        <pc:sldMkLst>
          <pc:docMk/>
          <pc:sldMk cId="2907882279" sldId="257"/>
        </pc:sldMkLst>
        <pc:spChg chg="mod">
          <ac:chgData name="hung nguyen" userId="bb83ce16e8398caa" providerId="LiveId" clId="{20D66768-A5AF-4772-81D0-34DB5CD842B7}" dt="2023-12-05T08:07:29.820" v="230" actId="1076"/>
          <ac:spMkLst>
            <pc:docMk/>
            <pc:sldMk cId="2907882279" sldId="257"/>
            <ac:spMk id="2" creationId="{00000000-0000-0000-0000-000000000000}"/>
          </ac:spMkLst>
        </pc:spChg>
      </pc:sldChg>
      <pc:sldChg chg="modSp mod">
        <pc:chgData name="hung nguyen" userId="bb83ce16e8398caa" providerId="LiveId" clId="{20D66768-A5AF-4772-81D0-34DB5CD842B7}" dt="2023-12-05T08:07:49.856" v="233" actId="403"/>
        <pc:sldMkLst>
          <pc:docMk/>
          <pc:sldMk cId="3897665546" sldId="269"/>
        </pc:sldMkLst>
        <pc:spChg chg="mod">
          <ac:chgData name="hung nguyen" userId="bb83ce16e8398caa" providerId="LiveId" clId="{20D66768-A5AF-4772-81D0-34DB5CD842B7}" dt="2023-12-05T08:07:49.856" v="233" actId="403"/>
          <ac:spMkLst>
            <pc:docMk/>
            <pc:sldMk cId="3897665546" sldId="269"/>
            <ac:spMk id="10" creationId="{00000000-0000-0000-0000-000000000000}"/>
          </ac:spMkLst>
        </pc:spChg>
      </pc:sldChg>
      <pc:sldChg chg="modSp mod">
        <pc:chgData name="hung nguyen" userId="bb83ce16e8398caa" providerId="LiveId" clId="{20D66768-A5AF-4772-81D0-34DB5CD842B7}" dt="2023-12-04T08:15:42.493" v="15" actId="1076"/>
        <pc:sldMkLst>
          <pc:docMk/>
          <pc:sldMk cId="1274848029" sldId="279"/>
        </pc:sldMkLst>
        <pc:spChg chg="mod">
          <ac:chgData name="hung nguyen" userId="bb83ce16e8398caa" providerId="LiveId" clId="{20D66768-A5AF-4772-81D0-34DB5CD842B7}" dt="2023-12-04T08:15:28.332" v="12" actId="1076"/>
          <ac:spMkLst>
            <pc:docMk/>
            <pc:sldMk cId="1274848029" sldId="279"/>
            <ac:spMk id="8" creationId="{00000000-0000-0000-0000-000000000000}"/>
          </ac:spMkLst>
        </pc:spChg>
        <pc:spChg chg="mod">
          <ac:chgData name="hung nguyen" userId="bb83ce16e8398caa" providerId="LiveId" clId="{20D66768-A5AF-4772-81D0-34DB5CD842B7}" dt="2023-12-04T08:15:42.493" v="15" actId="1076"/>
          <ac:spMkLst>
            <pc:docMk/>
            <pc:sldMk cId="1274848029" sldId="279"/>
            <ac:spMk id="9" creationId="{00000000-0000-0000-0000-000000000000}"/>
          </ac:spMkLst>
        </pc:spChg>
      </pc:sldChg>
      <pc:sldChg chg="modSp mod">
        <pc:chgData name="hung nguyen" userId="bb83ce16e8398caa" providerId="LiveId" clId="{20D66768-A5AF-4772-81D0-34DB5CD842B7}" dt="2023-12-04T08:13:59.708" v="8" actId="1076"/>
        <pc:sldMkLst>
          <pc:docMk/>
          <pc:sldMk cId="2032910224" sldId="284"/>
        </pc:sldMkLst>
        <pc:spChg chg="mod">
          <ac:chgData name="hung nguyen" userId="bb83ce16e8398caa" providerId="LiveId" clId="{20D66768-A5AF-4772-81D0-34DB5CD842B7}" dt="2023-12-04T08:13:59.708" v="8" actId="1076"/>
          <ac:spMkLst>
            <pc:docMk/>
            <pc:sldMk cId="2032910224" sldId="284"/>
            <ac:spMk id="2" creationId="{00000000-0000-0000-0000-000000000000}"/>
          </ac:spMkLst>
        </pc:spChg>
        <pc:picChg chg="mod">
          <ac:chgData name="hung nguyen" userId="bb83ce16e8398caa" providerId="LiveId" clId="{20D66768-A5AF-4772-81D0-34DB5CD842B7}" dt="2023-12-04T08:13:48.476" v="3" actId="1076"/>
          <ac:picMkLst>
            <pc:docMk/>
            <pc:sldMk cId="2032910224" sldId="284"/>
            <ac:picMk id="541" creationId="{16219389-EB68-4EB6-B66F-147FA6A8E9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1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3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542"/>
            <a:ext cx="779767" cy="365125"/>
          </a:xfrm>
        </p:spPr>
        <p:txBody>
          <a:bodyPr/>
          <a:lstStyle/>
          <a:p>
            <a:fld id="{241DED8D-A9C2-47A8-85C3-2CD7D7B2869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45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2CC-0F32-47B4-9F61-28B4F67A43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436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058750"/>
            <a:ext cx="8915399" cy="1468800"/>
          </a:xfrm>
        </p:spPr>
        <p:txBody>
          <a:bodyPr anchor="b"/>
          <a:lstStyle>
            <a:lvl1pPr algn="l">
              <a:defRPr sz="399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19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141"/>
            <a:ext cx="779767" cy="365125"/>
          </a:xfrm>
        </p:spPr>
        <p:txBody>
          <a:bodyPr/>
          <a:lstStyle/>
          <a:p>
            <a:fld id="{FBCAB3C2-9075-41E0-B748-1DE7D87FEC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77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787784"/>
            <a:ext cx="779767" cy="365125"/>
          </a:xfrm>
        </p:spPr>
        <p:txBody>
          <a:bodyPr/>
          <a:lstStyle/>
          <a:p>
            <a:fld id="{C7F745BD-E028-4E92-96E8-A3CB75B226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62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394" b="0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3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394" b="0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787784"/>
            <a:ext cx="779767" cy="365125"/>
          </a:xfrm>
        </p:spPr>
        <p:txBody>
          <a:bodyPr/>
          <a:lstStyle/>
          <a:p>
            <a:fld id="{BAA33F44-1E24-4377-9D8D-446B2B6146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998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AAD4-0EC5-45D8-B738-3417A7B19D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53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9967-2811-4601-AFEB-466ACBCB4DC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67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46088"/>
            <a:ext cx="3505199" cy="976312"/>
          </a:xfrm>
        </p:spPr>
        <p:txBody>
          <a:bodyPr anchor="b"/>
          <a:lstStyle>
            <a:lvl1pPr algn="l">
              <a:defRPr sz="1995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1598613"/>
            <a:ext cx="3505199" cy="4262436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4C239-1E45-47B0-A798-F6953430F03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7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39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596"/>
            </a:lvl1pPr>
            <a:lvl2pPr marL="456057" indent="0">
              <a:buNone/>
              <a:defRPr sz="1596"/>
            </a:lvl2pPr>
            <a:lvl3pPr marL="912114" indent="0">
              <a:buNone/>
              <a:defRPr sz="1596"/>
            </a:lvl3pPr>
            <a:lvl4pPr marL="1368171" indent="0">
              <a:buNone/>
              <a:defRPr sz="1596"/>
            </a:lvl4pPr>
            <a:lvl5pPr marL="1824228" indent="0">
              <a:buNone/>
              <a:defRPr sz="1596"/>
            </a:lvl5pPr>
            <a:lvl6pPr marL="2280285" indent="0">
              <a:buNone/>
              <a:defRPr sz="1596"/>
            </a:lvl6pPr>
            <a:lvl7pPr marL="2736342" indent="0">
              <a:buNone/>
              <a:defRPr sz="1596"/>
            </a:lvl7pPr>
            <a:lvl8pPr marL="3192399" indent="0">
              <a:buNone/>
              <a:defRPr sz="1596"/>
            </a:lvl8pPr>
            <a:lvl9pPr marL="3648456" indent="0">
              <a:buNone/>
              <a:defRPr sz="15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1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089"/>
            <a:ext cx="779767" cy="365125"/>
          </a:xfrm>
        </p:spPr>
        <p:txBody>
          <a:bodyPr/>
          <a:lstStyle/>
          <a:p>
            <a:fld id="{9FCF929B-5ADF-444E-ADE6-A09A6270A90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5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78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141"/>
            <a:ext cx="779767" cy="365125"/>
          </a:xfrm>
        </p:spPr>
        <p:txBody>
          <a:bodyPr/>
          <a:lstStyle/>
          <a:p>
            <a:fld id="{1F0AFA15-315A-44C8-A712-C00DAE666D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18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78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59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057" indent="0">
              <a:buFontTx/>
              <a:buNone/>
              <a:defRPr/>
            </a:lvl2pPr>
            <a:lvl3pPr marL="912114" indent="0">
              <a:buFontTx/>
              <a:buNone/>
              <a:defRPr/>
            </a:lvl3pPr>
            <a:lvl4pPr marL="1368171" indent="0">
              <a:buFontTx/>
              <a:buNone/>
              <a:defRPr/>
            </a:lvl4pPr>
            <a:lvl5pPr marL="182422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3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141"/>
            <a:ext cx="779767" cy="365125"/>
          </a:xfrm>
        </p:spPr>
        <p:txBody>
          <a:bodyPr/>
          <a:lstStyle/>
          <a:p>
            <a:fld id="{1F0AFA15-315A-44C8-A712-C00DAE666DF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/>
          <a:p>
            <a:pPr lvl="0"/>
            <a:r>
              <a:rPr lang="en-US" sz="798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/>
          <a:p>
            <a:pPr lvl="0"/>
            <a:r>
              <a:rPr lang="en-US" sz="798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108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478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089"/>
            <a:ext cx="779767" cy="365125"/>
          </a:xfrm>
        </p:spPr>
        <p:txBody>
          <a:bodyPr/>
          <a:lstStyle/>
          <a:p>
            <a:fld id="{1F0AFA15-315A-44C8-A712-C00DAE666D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736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78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4">
                <a:solidFill>
                  <a:schemeClr val="accent1"/>
                </a:solidFill>
              </a:defRPr>
            </a:lvl1pPr>
            <a:lvl2pPr marL="456057" indent="0">
              <a:buFontTx/>
              <a:buNone/>
              <a:defRPr/>
            </a:lvl2pPr>
            <a:lvl3pPr marL="912114" indent="0">
              <a:buFontTx/>
              <a:buNone/>
              <a:defRPr/>
            </a:lvl3pPr>
            <a:lvl4pPr marL="1368171" indent="0">
              <a:buFontTx/>
              <a:buNone/>
              <a:defRPr/>
            </a:lvl4pPr>
            <a:lvl5pPr marL="182422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089"/>
            <a:ext cx="779767" cy="365125"/>
          </a:xfrm>
        </p:spPr>
        <p:txBody>
          <a:bodyPr/>
          <a:lstStyle/>
          <a:p>
            <a:fld id="{1F0AFA15-315A-44C8-A712-C00DAE666DF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/>
          <a:p>
            <a:pPr lvl="0"/>
            <a:r>
              <a:rPr lang="en-US" sz="798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/>
          <a:p>
            <a:pPr lvl="0"/>
            <a:r>
              <a:rPr lang="en-US" sz="798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709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78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4">
                <a:solidFill>
                  <a:schemeClr val="accent1"/>
                </a:solidFill>
              </a:defRPr>
            </a:lvl1pPr>
            <a:lvl2pPr marL="456057" indent="0">
              <a:buFontTx/>
              <a:buNone/>
              <a:defRPr/>
            </a:lvl2pPr>
            <a:lvl3pPr marL="912114" indent="0">
              <a:buFontTx/>
              <a:buNone/>
              <a:defRPr/>
            </a:lvl3pPr>
            <a:lvl4pPr marL="1368171" indent="0">
              <a:buFontTx/>
              <a:buNone/>
              <a:defRPr/>
            </a:lvl4pPr>
            <a:lvl5pPr marL="182422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089"/>
            <a:ext cx="779767" cy="365125"/>
          </a:xfrm>
        </p:spPr>
        <p:txBody>
          <a:bodyPr/>
          <a:lstStyle/>
          <a:p>
            <a:fld id="{1F0AFA15-315A-44C8-A712-C00DAE666D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997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37622-53E2-4F81-AA88-23BED40777D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946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73CB-4F8F-4C60-81B0-081F3DCFEF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09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78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95">
                <a:solidFill>
                  <a:srgbClr val="FEFFFF"/>
                </a:solidFill>
              </a:defRPr>
            </a:lvl1pPr>
          </a:lstStyle>
          <a:p>
            <a:fld id="{1F0AFA15-315A-44C8-A712-C00DAE666D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5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6057" rtl="0" eaLnBrk="1" latinLnBrk="0" hangingPunct="1">
        <a:spcBef>
          <a:spcPct val="0"/>
        </a:spcBef>
        <a:buNone/>
        <a:defRPr sz="359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043" indent="-342043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79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1093" indent="-285036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5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0143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3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6200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1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2257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1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08314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1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4371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1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0428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1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6485" indent="-228029" algn="l" defTabSz="456057" rtl="0" eaLnBrk="1" latinLnBrk="0" hangingPunct="1">
        <a:spcBef>
          <a:spcPts val="998"/>
        </a:spcBef>
        <a:spcAft>
          <a:spcPts val="0"/>
        </a:spcAft>
        <a:buClr>
          <a:schemeClr val="accent1"/>
        </a:buClr>
        <a:buFont typeface="Wingdings 3" charset="2"/>
        <a:buChar char=""/>
        <a:defRPr sz="11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456057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ackground trẻ em đẹp (2021) ♻️ Wiki HDAD ♻️">
            <a:extLst>
              <a:ext uri="{FF2B5EF4-FFF2-40B4-BE49-F238E27FC236}">
                <a16:creationId xmlns:a16="http://schemas.microsoft.com/office/drawing/2014/main" id="{6B674BD7-86C4-385E-F86C-AE8B651F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45" y="22226"/>
            <a:ext cx="13079413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C02257-3422-6B4B-BBC7-DC441A0611B3}"/>
              </a:ext>
            </a:extLst>
          </p:cNvPr>
          <p:cNvSpPr/>
          <p:nvPr/>
        </p:nvSpPr>
        <p:spPr>
          <a:xfrm>
            <a:off x="2244436" y="1719332"/>
            <a:ext cx="8719128" cy="2585323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DE7E18">
                        <a:tint val="70000"/>
                        <a:satMod val="245000"/>
                      </a:srgbClr>
                    </a:gs>
                    <a:gs pos="75000">
                      <a:srgbClr val="DE7E1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E7E1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vi-VN" sz="5400" b="1" dirty="0">
                <a:ln w="11430"/>
                <a:gradFill>
                  <a:gsLst>
                    <a:gs pos="0">
                      <a:srgbClr val="DE7E18">
                        <a:tint val="70000"/>
                        <a:satMod val="245000"/>
                      </a:srgbClr>
                    </a:gs>
                    <a:gs pos="75000">
                      <a:srgbClr val="DE7E1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E7E1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5400" b="1" dirty="0">
                <a:ln w="11430"/>
                <a:gradFill>
                  <a:gsLst>
                    <a:gs pos="0">
                      <a:srgbClr val="DE7E18">
                        <a:tint val="70000"/>
                        <a:satMod val="245000"/>
                      </a:srgbClr>
                    </a:gs>
                    <a:gs pos="75000">
                      <a:srgbClr val="DE7E1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E7E1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ÚY THẦY CÔ VỀ DỰ GIỜ  LỚP 4/3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01EFB-AF12-4832-A486-E5D042E79391}"/>
              </a:ext>
            </a:extLst>
          </p:cNvPr>
          <p:cNvSpPr txBox="1"/>
          <p:nvPr/>
        </p:nvSpPr>
        <p:spPr>
          <a:xfrm>
            <a:off x="1771649" y="-120649"/>
            <a:ext cx="821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0"/>
            <a:ext cx="12192000" cy="683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" y="613489"/>
            <a:ext cx="10871199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 ĐỀ 4</a:t>
            </a:r>
          </a:p>
          <a:p>
            <a:pPr algn="ctr"/>
            <a:r>
              <a:rPr 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 YÊU TRUYỀN THỐNG QUÊ HƯƠNG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ED5CF-1393-18C2-440B-7025442A6FB4}"/>
              </a:ext>
            </a:extLst>
          </p:cNvPr>
          <p:cNvSpPr txBox="1"/>
          <p:nvPr/>
        </p:nvSpPr>
        <p:spPr>
          <a:xfrm>
            <a:off x="3565236" y="4490186"/>
            <a:ext cx="7620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+mj-lt"/>
              </a:rPr>
              <a:t>SINH HOẠT LỚP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+mj-lt"/>
              </a:rPr>
              <a:t>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14</a:t>
            </a:r>
          </a:p>
          <a:p>
            <a:endParaRPr lang="en-US" sz="18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0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1" y="4076021"/>
            <a:ext cx="2474279" cy="2703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08351" y="1558357"/>
            <a:ext cx="6209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hoạt động tuần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14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102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7518" y="1760562"/>
            <a:ext cx="3772497" cy="3031897"/>
            <a:chOff x="1382380" y="3771452"/>
            <a:chExt cx="2421512" cy="1732599"/>
          </a:xfrm>
        </p:grpSpPr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1382380" y="3771452"/>
              <a:ext cx="2421512" cy="1732599"/>
              <a:chOff x="2832" y="1842"/>
              <a:chExt cx="851" cy="688"/>
            </a:xfrm>
            <a:effectLst>
              <a:reflection blurRad="6350" stA="50000" endA="300" endPos="55000" dir="5400000" sy="-100000" algn="bl" rotWithShape="0"/>
            </a:effectLst>
          </p:grpSpPr>
          <p:sp>
            <p:nvSpPr>
              <p:cNvPr id="8" name="Oval 56"/>
              <p:cNvSpPr>
                <a:spLocks noChangeArrowheads="1"/>
              </p:cNvSpPr>
              <p:nvPr/>
            </p:nvSpPr>
            <p:spPr bwMode="gray">
              <a:xfrm>
                <a:off x="2832" y="2078"/>
                <a:ext cx="91" cy="206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4D4D4D"/>
                  </a:solidFill>
                  <a:latin typeface="Arial" pitchFamily="34" charset="0"/>
                </a:endParaRPr>
              </a:p>
            </p:txBody>
          </p:sp>
          <p:sp>
            <p:nvSpPr>
              <p:cNvPr id="9" name="Oval 57"/>
              <p:cNvSpPr>
                <a:spLocks noChangeArrowheads="1"/>
              </p:cNvSpPr>
              <p:nvPr/>
            </p:nvSpPr>
            <p:spPr bwMode="gray">
              <a:xfrm>
                <a:off x="2832" y="2078"/>
                <a:ext cx="91" cy="206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4D4D4D"/>
                  </a:solidFill>
                  <a:latin typeface="Arial" pitchFamily="34" charset="0"/>
                </a:endParaRPr>
              </a:p>
            </p:txBody>
          </p:sp>
          <p:sp>
            <p:nvSpPr>
              <p:cNvPr id="10" name="Oval 58"/>
              <p:cNvSpPr>
                <a:spLocks noChangeArrowheads="1"/>
              </p:cNvSpPr>
              <p:nvPr/>
            </p:nvSpPr>
            <p:spPr bwMode="gray">
              <a:xfrm>
                <a:off x="2889" y="2079"/>
                <a:ext cx="787" cy="206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4D4D4D"/>
                  </a:solidFill>
                  <a:latin typeface="Arial" pitchFamily="34" charset="0"/>
                </a:endParaRPr>
              </a:p>
            </p:txBody>
          </p:sp>
          <p:sp>
            <p:nvSpPr>
              <p:cNvPr id="11" name="Oval 59"/>
              <p:cNvSpPr>
                <a:spLocks noChangeArrowheads="1"/>
              </p:cNvSpPr>
              <p:nvPr/>
            </p:nvSpPr>
            <p:spPr bwMode="gray">
              <a:xfrm>
                <a:off x="2946" y="2067"/>
                <a:ext cx="737" cy="206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4D4D4D"/>
                  </a:solidFill>
                  <a:latin typeface="Arial" pitchFamily="34" charset="0"/>
                </a:endParaRPr>
              </a:p>
            </p:txBody>
          </p:sp>
          <p:sp>
            <p:nvSpPr>
              <p:cNvPr id="12" name="Oval 60"/>
              <p:cNvSpPr>
                <a:spLocks noChangeArrowheads="1"/>
              </p:cNvSpPr>
              <p:nvPr/>
            </p:nvSpPr>
            <p:spPr bwMode="gray">
              <a:xfrm>
                <a:off x="2928" y="2084"/>
                <a:ext cx="709" cy="206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>
                  <a:solidFill>
                    <a:srgbClr val="4D4D4D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3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14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4D4D4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4D4D4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" name="Oval 64"/>
                <p:cNvSpPr>
                  <a:spLocks noChangeArrowheads="1"/>
                </p:cNvSpPr>
                <p:nvPr/>
              </p:nvSpPr>
              <p:spPr bwMode="gray">
                <a:xfrm>
                  <a:off x="4239" y="176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  <a:reflection blurRad="6350" stA="50000" endA="300" endPos="90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dirty="0">
                    <a:solidFill>
                      <a:srgbClr val="4D4D4D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" name="Oval 65"/>
                <p:cNvSpPr>
                  <a:spLocks noChangeArrowheads="1"/>
                </p:cNvSpPr>
                <p:nvPr/>
              </p:nvSpPr>
              <p:spPr bwMode="gray">
                <a:xfrm>
                  <a:off x="4275" y="1804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>
                    <a:solidFill>
                      <a:srgbClr val="4D4D4D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7" name="Text Box 66"/>
            <p:cNvSpPr txBox="1">
              <a:spLocks noChangeArrowheads="1"/>
            </p:cNvSpPr>
            <p:nvPr/>
          </p:nvSpPr>
          <p:spPr bwMode="gray">
            <a:xfrm>
              <a:off x="1682145" y="4127530"/>
              <a:ext cx="2002533" cy="756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KẾ HOẠCH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TUẦN 15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5A6E9C-CE2D-497D-9123-E305C5387C49}"/>
              </a:ext>
            </a:extLst>
          </p:cNvPr>
          <p:cNvSpPr/>
          <p:nvPr/>
        </p:nvSpPr>
        <p:spPr bwMode="auto">
          <a:xfrm>
            <a:off x="3974117" y="-20611"/>
            <a:ext cx="7771117" cy="1184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B016CAE-B4CE-4456-B90F-D45E0DE5DEB6}"/>
              </a:ext>
            </a:extLst>
          </p:cNvPr>
          <p:cNvSpPr/>
          <p:nvPr/>
        </p:nvSpPr>
        <p:spPr bwMode="auto">
          <a:xfrm>
            <a:off x="3896629" y="1343892"/>
            <a:ext cx="7848605" cy="25644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DB841F-2335-4401-AE1D-92458AE483C1}"/>
              </a:ext>
            </a:extLst>
          </p:cNvPr>
          <p:cNvSpPr/>
          <p:nvPr/>
        </p:nvSpPr>
        <p:spPr bwMode="auto">
          <a:xfrm>
            <a:off x="3915912" y="3908325"/>
            <a:ext cx="7887526" cy="30318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Vioedu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6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BDC4D-BECE-4B8B-9435-7F235556A975}"/>
              </a:ext>
            </a:extLst>
          </p:cNvPr>
          <p:cNvSpPr txBox="1"/>
          <p:nvPr/>
        </p:nvSpPr>
        <p:spPr>
          <a:xfrm>
            <a:off x="216400" y="436085"/>
            <a:ext cx="37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</p:txBody>
      </p:sp>
    </p:spTree>
    <p:extLst>
      <p:ext uri="{BB962C8B-B14F-4D97-AF65-F5344CB8AC3E}">
        <p14:creationId xmlns:p14="http://schemas.microsoft.com/office/powerpoint/2010/main" val="18890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757269" y="372937"/>
            <a:ext cx="11015631" cy="6369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19" y1="78351" x2="28419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5216" y="1644559"/>
            <a:ext cx="5290331" cy="62007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274424" y="331985"/>
            <a:ext cx="5181600" cy="1271797"/>
          </a:xfrm>
          <a:prstGeom prst="roundRect">
            <a:avLst/>
          </a:prstGeom>
          <a:solidFill>
            <a:schemeClr val="bg1"/>
          </a:solidFill>
          <a:ln w="168275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742" y="612816"/>
            <a:ext cx="337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2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4026" flipH="1">
            <a:off x="3978465" y="4341341"/>
            <a:ext cx="2784322" cy="27843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072" flipH="1" flipV="1">
            <a:off x="-705481" y="126825"/>
            <a:ext cx="3144574" cy="1965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4434" flipH="1">
            <a:off x="9565091" y="284585"/>
            <a:ext cx="3144574" cy="1965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2431" y="2383014"/>
            <a:ext cx="87126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22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79" y="41110"/>
            <a:ext cx="8133421" cy="6816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903" y="257466"/>
            <a:ext cx="39677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09" y="3667460"/>
            <a:ext cx="35597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anbum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27484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91502397469">
            <a:hlinkClick r:id="" action="ppaction://media"/>
            <a:extLst>
              <a:ext uri="{FF2B5EF4-FFF2-40B4-BE49-F238E27FC236}">
                <a16:creationId xmlns:a16="http://schemas.microsoft.com/office/drawing/2014/main" id="{7763D130-7288-4ED1-99E9-549D29B09A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035" y="238538"/>
            <a:ext cx="7593495" cy="6619461"/>
          </a:xfrm>
        </p:spPr>
      </p:pic>
    </p:spTree>
    <p:extLst>
      <p:ext uri="{BB962C8B-B14F-4D97-AF65-F5344CB8AC3E}">
        <p14:creationId xmlns:p14="http://schemas.microsoft.com/office/powerpoint/2010/main" val="9528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097898997763">
            <a:hlinkClick r:id="" action="ppaction://media"/>
            <a:extLst>
              <a:ext uri="{FF2B5EF4-FFF2-40B4-BE49-F238E27FC236}">
                <a16:creationId xmlns:a16="http://schemas.microsoft.com/office/drawing/2014/main" id="{E7C79C66-5D9B-4CD3-9FB4-57CEAAFBE2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538" y="585788"/>
            <a:ext cx="7300912" cy="6272213"/>
          </a:xfrm>
        </p:spPr>
      </p:pic>
    </p:spTree>
    <p:extLst>
      <p:ext uri="{BB962C8B-B14F-4D97-AF65-F5344CB8AC3E}">
        <p14:creationId xmlns:p14="http://schemas.microsoft.com/office/powerpoint/2010/main" val="24530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307" y="2136338"/>
            <a:ext cx="112453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 SINH HOẠT LỚP KẾT THÚC</a:t>
            </a:r>
            <a:br>
              <a:rPr lang="vi-VN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CẢM ƠN CÁC THẦY CÔ </a:t>
            </a:r>
            <a:br>
              <a:rPr lang="vi-VN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ĐÃ ĐẾN DỰ TIẾT HỌC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5759</TotalTime>
  <Words>282</Words>
  <Application>Microsoft Office PowerPoint</Application>
  <PresentationFormat>Widescreen</PresentationFormat>
  <Paragraphs>34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Times New Roman</vt:lpstr>
      <vt:lpstr>Wingdings 3</vt:lpstr>
      <vt:lpstr>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258</cp:revision>
  <dcterms:created xsi:type="dcterms:W3CDTF">2022-03-07T03:29:52Z</dcterms:created>
  <dcterms:modified xsi:type="dcterms:W3CDTF">2024-12-06T16:07:48Z</dcterms:modified>
</cp:coreProperties>
</file>