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1.svg" ContentType="image/svg+xml"/>
  <Override PartName="/ppt/media/image103.svg" ContentType="image/svg+xml"/>
  <Override PartName="/ppt/media/image109.svg" ContentType="image/svg+xml"/>
  <Override PartName="/ppt/media/image11.svg" ContentType="image/svg+xml"/>
  <Override PartName="/ppt/media/image111.svg" ContentType="image/svg+xml"/>
  <Override PartName="/ppt/media/image113.svg" ContentType="image/svg+xml"/>
  <Override PartName="/ppt/media/image115.svg" ContentType="image/svg+xml"/>
  <Override PartName="/ppt/media/image119.svg" ContentType="image/svg+xml"/>
  <Override PartName="/ppt/media/image121.svg" ContentType="image/svg+xml"/>
  <Override PartName="/ppt/media/image123.svg" ContentType="image/svg+xml"/>
  <Override PartName="/ppt/media/image125.svg" ContentType="image/svg+xml"/>
  <Override PartName="/ppt/media/image127.svg" ContentType="image/svg+xml"/>
  <Override PartName="/ppt/media/image129.svg" ContentType="image/svg+xml"/>
  <Override PartName="/ppt/media/image13.svg" ContentType="image/svg+xml"/>
  <Override PartName="/ppt/media/image131.svg" ContentType="image/svg+xml"/>
  <Override PartName="/ppt/media/image133.svg" ContentType="image/svg+xml"/>
  <Override PartName="/ppt/media/image135.svg" ContentType="image/svg+xml"/>
  <Override PartName="/ppt/media/image137.svg" ContentType="image/svg+xml"/>
  <Override PartName="/ppt/media/image139.svg" ContentType="image/svg+xml"/>
  <Override PartName="/ppt/media/image141.svg" ContentType="image/svg+xml"/>
  <Override PartName="/ppt/media/image143.svg" ContentType="image/svg+xml"/>
  <Override PartName="/ppt/media/image145.svg" ContentType="image/svg+xml"/>
  <Override PartName="/ppt/media/image149.svg" ContentType="image/svg+xml"/>
  <Override PartName="/ppt/media/image15.svg" ContentType="image/svg+xml"/>
  <Override PartName="/ppt/media/image152.svg" ContentType="image/svg+xml"/>
  <Override PartName="/ppt/media/image154.svg" ContentType="image/svg+xml"/>
  <Override PartName="/ppt/media/image156.svg" ContentType="image/svg+xml"/>
  <Override PartName="/ppt/media/image158.svg" ContentType="image/svg+xml"/>
  <Override PartName="/ppt/media/image160.svg" ContentType="image/svg+xml"/>
  <Override PartName="/ppt/media/image163.svg" ContentType="image/svg+xml"/>
  <Override PartName="/ppt/media/image165.svg" ContentType="image/svg+xml"/>
  <Override PartName="/ppt/media/image167.svg" ContentType="image/svg+xml"/>
  <Override PartName="/ppt/media/image169.svg" ContentType="image/svg+xml"/>
  <Override PartName="/ppt/media/image17.svg" ContentType="image/svg+xml"/>
  <Override PartName="/ppt/media/image171.svg" ContentType="image/svg+xml"/>
  <Override PartName="/ppt/media/image173.svg" ContentType="image/svg+xml"/>
  <Override PartName="/ppt/media/image175.svg" ContentType="image/svg+xml"/>
  <Override PartName="/ppt/media/image178.svg" ContentType="image/svg+xml"/>
  <Override PartName="/ppt/media/image180.svg" ContentType="image/svg+xml"/>
  <Override PartName="/ppt/media/image182.svg" ContentType="image/svg+xml"/>
  <Override PartName="/ppt/media/image184.svg" ContentType="image/svg+xml"/>
  <Override PartName="/ppt/media/image19.svg" ContentType="image/svg+xml"/>
  <Override PartName="/ppt/media/image2.svg" ContentType="image/svg+xml"/>
  <Override PartName="/ppt/media/image23.svg" ContentType="image/svg+xml"/>
  <Override PartName="/ppt/media/image32.svg" ContentType="image/svg+xml"/>
  <Override PartName="/ppt/media/image34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7.svg" ContentType="image/svg+xml"/>
  <Override PartName="/ppt/media/image6.svg" ContentType="image/svg+xml"/>
  <Override PartName="/ppt/media/image63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79.svg" ContentType="image/svg+xml"/>
  <Override PartName="/ppt/media/image81.svg" ContentType="image/svg+xml"/>
  <Override PartName="/ppt/media/image83.svg" ContentType="image/svg+xml"/>
  <Override PartName="/ppt/media/image85.svg" ContentType="image/svg+xml"/>
  <Override PartName="/ppt/media/image87.svg" ContentType="image/svg+xml"/>
  <Override PartName="/ppt/media/image89.svg" ContentType="image/svg+xml"/>
  <Override PartName="/ppt/media/image9.svg" ContentType="image/svg+xml"/>
  <Override PartName="/ppt/media/image91.svg" ContentType="image/svg+xml"/>
  <Override PartName="/ppt/media/image93.svg" ContentType="image/svg+xml"/>
  <Override PartName="/ppt/media/image95.svg" ContentType="image/svg+xml"/>
  <Override PartName="/ppt/media/image9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Sriracha" panose="00000500000000000000"/>
      <p:regular r:id="rId21"/>
    </p:embeddedFont>
    <p:embeddedFont>
      <p:font typeface="UKIJ Qolyazma Tuz" panose="020B0604020202020204"/>
      <p:regular r:id="rId22"/>
    </p:embeddedFont>
    <p:embeddedFont>
      <p:font typeface="Paytone One" panose="00000500000000000000"/>
      <p:regular r:id="rId23"/>
    </p:embeddedFont>
    <p:embeddedFont>
      <p:font typeface="Muli Bold" panose="00000500000000000000"/>
      <p:regular r:id="rId24"/>
      <p:bold r:id="rId25"/>
    </p:embeddedFont>
    <p:embeddedFont>
      <p:font typeface="Muli" panose="00000500000000000000"/>
      <p:regular r:id="rId26"/>
      <p:bold r:id="rId27"/>
    </p:embeddedFont>
    <p:embeddedFont>
      <p:font typeface="Faustina Bold" panose="00000800000000000000"/>
      <p:bold r:id="rId28"/>
    </p:embeddedFont>
    <p:embeddedFont>
      <p:font typeface="Faustina" panose="00000500000000000000"/>
      <p:regular r:id="rId29"/>
    </p:embeddedFont>
    <p:embeddedFont>
      <p:font typeface="Balsamiq Sans Bold" panose="020F0504030202060203"/>
      <p:regular r:id="rId30"/>
      <p:bold r:id="rId31"/>
    </p:embeddedFont>
    <p:embeddedFont>
      <p:font typeface="Asap" panose="020F0504030202060203"/>
      <p:regular r:id="rId32"/>
      <p:bold r:id="rId33"/>
    </p:embeddedFont>
    <p:embeddedFont>
      <p:font typeface="Balsamiq Sans" panose="02000603000000000000"/>
      <p:regular r:id="rId34"/>
    </p:embeddedFont>
    <p:embeddedFont>
      <p:font typeface="Asap Medium" panose="020F0604030202060203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font" Target="fonts/font19.fntdata"/><Relationship Id="rId38" Type="http://schemas.openxmlformats.org/officeDocument/2006/relationships/font" Target="fonts/font18.fntdata"/><Relationship Id="rId37" Type="http://schemas.openxmlformats.org/officeDocument/2006/relationships/font" Target="fonts/font17.fntdata"/><Relationship Id="rId36" Type="http://schemas.openxmlformats.org/officeDocument/2006/relationships/font" Target="fonts/font16.fntdata"/><Relationship Id="rId35" Type="http://schemas.openxmlformats.org/officeDocument/2006/relationships/font" Target="fonts/font15.fntdata"/><Relationship Id="rId34" Type="http://schemas.openxmlformats.org/officeDocument/2006/relationships/font" Target="fonts/font14.fntdata"/><Relationship Id="rId33" Type="http://schemas.openxmlformats.org/officeDocument/2006/relationships/font" Target="fonts/font13.fntdata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.svg"/><Relationship Id="rId19" Type="http://schemas.openxmlformats.org/officeDocument/2006/relationships/image" Target="../media/image19.svg"/><Relationship Id="rId18" Type="http://schemas.openxmlformats.org/officeDocument/2006/relationships/image" Target="../media/image18.png"/><Relationship Id="rId17" Type="http://schemas.openxmlformats.org/officeDocument/2006/relationships/image" Target="../media/image17.svg"/><Relationship Id="rId16" Type="http://schemas.openxmlformats.org/officeDocument/2006/relationships/image" Target="../media/image16.png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139.svg"/><Relationship Id="rId7" Type="http://schemas.openxmlformats.org/officeDocument/2006/relationships/image" Target="../media/image138.png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image" Target="../media/image135.svg"/><Relationship Id="rId3" Type="http://schemas.openxmlformats.org/officeDocument/2006/relationships/image" Target="../media/image134.png"/><Relationship Id="rId2" Type="http://schemas.openxmlformats.org/officeDocument/2006/relationships/image" Target="../media/image133.sv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46.png"/><Relationship Id="rId16" Type="http://schemas.openxmlformats.org/officeDocument/2006/relationships/image" Target="../media/image145.svg"/><Relationship Id="rId15" Type="http://schemas.openxmlformats.org/officeDocument/2006/relationships/image" Target="../media/image144.png"/><Relationship Id="rId14" Type="http://schemas.openxmlformats.org/officeDocument/2006/relationships/image" Target="../media/image143.svg"/><Relationship Id="rId13" Type="http://schemas.openxmlformats.org/officeDocument/2006/relationships/image" Target="../media/image142.png"/><Relationship Id="rId12" Type="http://schemas.openxmlformats.org/officeDocument/2006/relationships/image" Target="../media/image141.svg"/><Relationship Id="rId11" Type="http://schemas.openxmlformats.org/officeDocument/2006/relationships/image" Target="../media/image140.png"/><Relationship Id="rId10" Type="http://schemas.openxmlformats.org/officeDocument/2006/relationships/image" Target="../media/image75.svg"/><Relationship Id="rId1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2.svg"/><Relationship Id="rId8" Type="http://schemas.openxmlformats.org/officeDocument/2006/relationships/image" Target="../media/image151.png"/><Relationship Id="rId7" Type="http://schemas.openxmlformats.org/officeDocument/2006/relationships/image" Target="../media/image150.png"/><Relationship Id="rId6" Type="http://schemas.openxmlformats.org/officeDocument/2006/relationships/image" Target="../media/image107.png"/><Relationship Id="rId5" Type="http://schemas.openxmlformats.org/officeDocument/2006/relationships/image" Target="../media/image149.svg"/><Relationship Id="rId4" Type="http://schemas.openxmlformats.org/officeDocument/2006/relationships/image" Target="../media/image148.png"/><Relationship Id="rId3" Type="http://schemas.openxmlformats.org/officeDocument/2006/relationships/image" Target="../media/image147.png"/><Relationship Id="rId2" Type="http://schemas.openxmlformats.org/officeDocument/2006/relationships/image" Target="../media/image101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0.svg"/><Relationship Id="rId8" Type="http://schemas.openxmlformats.org/officeDocument/2006/relationships/image" Target="../media/image159.png"/><Relationship Id="rId7" Type="http://schemas.openxmlformats.org/officeDocument/2006/relationships/image" Target="../media/image28.png"/><Relationship Id="rId6" Type="http://schemas.openxmlformats.org/officeDocument/2006/relationships/image" Target="../media/image158.svg"/><Relationship Id="rId5" Type="http://schemas.openxmlformats.org/officeDocument/2006/relationships/image" Target="../media/image157.png"/><Relationship Id="rId4" Type="http://schemas.openxmlformats.org/officeDocument/2006/relationships/image" Target="../media/image156.svg"/><Relationship Id="rId3" Type="http://schemas.openxmlformats.org/officeDocument/2006/relationships/image" Target="../media/image155.png"/><Relationship Id="rId27" Type="http://schemas.openxmlformats.org/officeDocument/2006/relationships/slideLayout" Target="../slideLayouts/slideLayout7.xml"/><Relationship Id="rId26" Type="http://schemas.openxmlformats.org/officeDocument/2006/relationships/image" Target="../media/image175.svg"/><Relationship Id="rId25" Type="http://schemas.openxmlformats.org/officeDocument/2006/relationships/image" Target="../media/image174.png"/><Relationship Id="rId24" Type="http://schemas.openxmlformats.org/officeDocument/2006/relationships/image" Target="../media/image173.svg"/><Relationship Id="rId23" Type="http://schemas.openxmlformats.org/officeDocument/2006/relationships/image" Target="../media/image172.png"/><Relationship Id="rId22" Type="http://schemas.openxmlformats.org/officeDocument/2006/relationships/image" Target="../media/image171.svg"/><Relationship Id="rId21" Type="http://schemas.openxmlformats.org/officeDocument/2006/relationships/image" Target="../media/image170.png"/><Relationship Id="rId20" Type="http://schemas.openxmlformats.org/officeDocument/2006/relationships/image" Target="../media/image169.svg"/><Relationship Id="rId2" Type="http://schemas.openxmlformats.org/officeDocument/2006/relationships/image" Target="../media/image154.svg"/><Relationship Id="rId19" Type="http://schemas.openxmlformats.org/officeDocument/2006/relationships/image" Target="../media/image168.png"/><Relationship Id="rId18" Type="http://schemas.openxmlformats.org/officeDocument/2006/relationships/image" Target="../media/image52.svg"/><Relationship Id="rId17" Type="http://schemas.openxmlformats.org/officeDocument/2006/relationships/image" Target="../media/image51.png"/><Relationship Id="rId16" Type="http://schemas.openxmlformats.org/officeDocument/2006/relationships/image" Target="../media/image167.svg"/><Relationship Id="rId15" Type="http://schemas.openxmlformats.org/officeDocument/2006/relationships/image" Target="../media/image166.png"/><Relationship Id="rId14" Type="http://schemas.openxmlformats.org/officeDocument/2006/relationships/image" Target="../media/image165.svg"/><Relationship Id="rId13" Type="http://schemas.openxmlformats.org/officeDocument/2006/relationships/image" Target="../media/image164.png"/><Relationship Id="rId12" Type="http://schemas.openxmlformats.org/officeDocument/2006/relationships/image" Target="../media/image163.svg"/><Relationship Id="rId11" Type="http://schemas.openxmlformats.org/officeDocument/2006/relationships/image" Target="../media/image162.png"/><Relationship Id="rId10" Type="http://schemas.openxmlformats.org/officeDocument/2006/relationships/image" Target="../media/image161.png"/><Relationship Id="rId1" Type="http://schemas.openxmlformats.org/officeDocument/2006/relationships/image" Target="../media/image15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6.jpe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svg"/><Relationship Id="rId8" Type="http://schemas.openxmlformats.org/officeDocument/2006/relationships/image" Target="../media/image110.png"/><Relationship Id="rId7" Type="http://schemas.openxmlformats.org/officeDocument/2006/relationships/image" Target="../media/image109.svg"/><Relationship Id="rId6" Type="http://schemas.openxmlformats.org/officeDocument/2006/relationships/image" Target="../media/image108.png"/><Relationship Id="rId5" Type="http://schemas.openxmlformats.org/officeDocument/2006/relationships/image" Target="../media/image178.svg"/><Relationship Id="rId4" Type="http://schemas.openxmlformats.org/officeDocument/2006/relationships/image" Target="../media/image177.png"/><Relationship Id="rId3" Type="http://schemas.openxmlformats.org/officeDocument/2006/relationships/image" Target="../media/image147.png"/><Relationship Id="rId2" Type="http://schemas.openxmlformats.org/officeDocument/2006/relationships/image" Target="../media/image101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80.svg"/><Relationship Id="rId10" Type="http://schemas.openxmlformats.org/officeDocument/2006/relationships/image" Target="../media/image179.png"/><Relationship Id="rId1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png"/><Relationship Id="rId8" Type="http://schemas.openxmlformats.org/officeDocument/2006/relationships/image" Target="../media/image150.png"/><Relationship Id="rId7" Type="http://schemas.openxmlformats.org/officeDocument/2006/relationships/image" Target="../media/image184.svg"/><Relationship Id="rId6" Type="http://schemas.openxmlformats.org/officeDocument/2006/relationships/image" Target="../media/image183.png"/><Relationship Id="rId5" Type="http://schemas.openxmlformats.org/officeDocument/2006/relationships/image" Target="../media/image182.svg"/><Relationship Id="rId4" Type="http://schemas.openxmlformats.org/officeDocument/2006/relationships/image" Target="../media/image181.png"/><Relationship Id="rId3" Type="http://schemas.openxmlformats.org/officeDocument/2006/relationships/image" Target="../media/image147.png"/><Relationship Id="rId2" Type="http://schemas.openxmlformats.org/officeDocument/2006/relationships/image" Target="../media/image101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15.svg"/><Relationship Id="rId14" Type="http://schemas.openxmlformats.org/officeDocument/2006/relationships/image" Target="../media/image114.png"/><Relationship Id="rId13" Type="http://schemas.openxmlformats.org/officeDocument/2006/relationships/image" Target="../media/image113.svg"/><Relationship Id="rId12" Type="http://schemas.openxmlformats.org/officeDocument/2006/relationships/image" Target="../media/image112.png"/><Relationship Id="rId11" Type="http://schemas.openxmlformats.org/officeDocument/2006/relationships/image" Target="../media/image77.svg"/><Relationship Id="rId10" Type="http://schemas.openxmlformats.org/officeDocument/2006/relationships/image" Target="../media/image76.png"/><Relationship Id="rId1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sv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1" Type="http://schemas.openxmlformats.org/officeDocument/2006/relationships/image" Target="../media/image34.svg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svg"/><Relationship Id="rId8" Type="http://schemas.openxmlformats.org/officeDocument/2006/relationships/image" Target="../media/image44.png"/><Relationship Id="rId7" Type="http://schemas.openxmlformats.org/officeDocument/2006/relationships/image" Target="../media/image43.svg"/><Relationship Id="rId6" Type="http://schemas.openxmlformats.org/officeDocument/2006/relationships/image" Target="../media/image4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41.svg"/><Relationship Id="rId28" Type="http://schemas.openxmlformats.org/officeDocument/2006/relationships/slideLayout" Target="../slideLayouts/slideLayout7.xml"/><Relationship Id="rId27" Type="http://schemas.openxmlformats.org/officeDocument/2006/relationships/image" Target="../media/image60.jpeg"/><Relationship Id="rId26" Type="http://schemas.microsoft.com/office/2007/relationships/media" Target="https://youtu.be/urNBv_KAesA" TargetMode="External"/><Relationship Id="rId25" Type="http://schemas.openxmlformats.org/officeDocument/2006/relationships/video" Target="https://youtu.be/urNBv_KAesA" TargetMode="External"/><Relationship Id="rId24" Type="http://schemas.openxmlformats.org/officeDocument/2006/relationships/image" Target="../media/image59.png"/><Relationship Id="rId23" Type="http://schemas.openxmlformats.org/officeDocument/2006/relationships/image" Target="../media/image58.png"/><Relationship Id="rId22" Type="http://schemas.openxmlformats.org/officeDocument/2006/relationships/image" Target="../media/image57.svg"/><Relationship Id="rId21" Type="http://schemas.openxmlformats.org/officeDocument/2006/relationships/image" Target="../media/image56.png"/><Relationship Id="rId20" Type="http://schemas.openxmlformats.org/officeDocument/2006/relationships/image" Target="../media/image55.png"/><Relationship Id="rId2" Type="http://schemas.openxmlformats.org/officeDocument/2006/relationships/image" Target="../media/image40.png"/><Relationship Id="rId19" Type="http://schemas.openxmlformats.org/officeDocument/2006/relationships/image" Target="../media/image54.svg"/><Relationship Id="rId18" Type="http://schemas.openxmlformats.org/officeDocument/2006/relationships/image" Target="../media/image53.png"/><Relationship Id="rId17" Type="http://schemas.openxmlformats.org/officeDocument/2006/relationships/image" Target="../media/image52.svg"/><Relationship Id="rId16" Type="http://schemas.openxmlformats.org/officeDocument/2006/relationships/image" Target="../media/image51.png"/><Relationship Id="rId15" Type="http://schemas.openxmlformats.org/officeDocument/2006/relationships/image" Target="../media/image50.svg"/><Relationship Id="rId14" Type="http://schemas.openxmlformats.org/officeDocument/2006/relationships/image" Target="../media/image49.png"/><Relationship Id="rId13" Type="http://schemas.openxmlformats.org/officeDocument/2006/relationships/image" Target="../media/image27.png"/><Relationship Id="rId12" Type="http://schemas.openxmlformats.org/officeDocument/2006/relationships/image" Target="../media/image48.png"/><Relationship Id="rId11" Type="http://schemas.openxmlformats.org/officeDocument/2006/relationships/image" Target="../media/image47.svg"/><Relationship Id="rId10" Type="http://schemas.openxmlformats.org/officeDocument/2006/relationships/image" Target="../media/image46.png"/><Relationship Id="rId1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svg"/><Relationship Id="rId8" Type="http://schemas.openxmlformats.org/officeDocument/2006/relationships/image" Target="../media/image68.png"/><Relationship Id="rId7" Type="http://schemas.openxmlformats.org/officeDocument/2006/relationships/image" Target="../media/image67.svg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30" Type="http://schemas.openxmlformats.org/officeDocument/2006/relationships/slideLayout" Target="../slideLayouts/slideLayout7.xml"/><Relationship Id="rId3" Type="http://schemas.openxmlformats.org/officeDocument/2006/relationships/image" Target="../media/image63.svg"/><Relationship Id="rId29" Type="http://schemas.openxmlformats.org/officeDocument/2006/relationships/image" Target="../media/image89.svg"/><Relationship Id="rId28" Type="http://schemas.openxmlformats.org/officeDocument/2006/relationships/image" Target="../media/image88.png"/><Relationship Id="rId27" Type="http://schemas.openxmlformats.org/officeDocument/2006/relationships/image" Target="../media/image87.svg"/><Relationship Id="rId26" Type="http://schemas.openxmlformats.org/officeDocument/2006/relationships/image" Target="../media/image86.png"/><Relationship Id="rId25" Type="http://schemas.openxmlformats.org/officeDocument/2006/relationships/image" Target="../media/image85.svg"/><Relationship Id="rId24" Type="http://schemas.openxmlformats.org/officeDocument/2006/relationships/image" Target="../media/image84.png"/><Relationship Id="rId23" Type="http://schemas.openxmlformats.org/officeDocument/2006/relationships/image" Target="../media/image83.svg"/><Relationship Id="rId22" Type="http://schemas.openxmlformats.org/officeDocument/2006/relationships/image" Target="../media/image82.png"/><Relationship Id="rId21" Type="http://schemas.openxmlformats.org/officeDocument/2006/relationships/image" Target="../media/image81.svg"/><Relationship Id="rId20" Type="http://schemas.openxmlformats.org/officeDocument/2006/relationships/image" Target="../media/image80.png"/><Relationship Id="rId2" Type="http://schemas.openxmlformats.org/officeDocument/2006/relationships/image" Target="../media/image62.png"/><Relationship Id="rId19" Type="http://schemas.openxmlformats.org/officeDocument/2006/relationships/image" Target="../media/image79.svg"/><Relationship Id="rId18" Type="http://schemas.openxmlformats.org/officeDocument/2006/relationships/image" Target="../media/image78.png"/><Relationship Id="rId17" Type="http://schemas.openxmlformats.org/officeDocument/2006/relationships/image" Target="../media/image77.svg"/><Relationship Id="rId16" Type="http://schemas.openxmlformats.org/officeDocument/2006/relationships/image" Target="../media/image76.png"/><Relationship Id="rId15" Type="http://schemas.openxmlformats.org/officeDocument/2006/relationships/image" Target="../media/image75.svg"/><Relationship Id="rId14" Type="http://schemas.openxmlformats.org/officeDocument/2006/relationships/image" Target="../media/image74.png"/><Relationship Id="rId13" Type="http://schemas.openxmlformats.org/officeDocument/2006/relationships/image" Target="../media/image73.svg"/><Relationship Id="rId12" Type="http://schemas.openxmlformats.org/officeDocument/2006/relationships/image" Target="../media/image72.png"/><Relationship Id="rId11" Type="http://schemas.openxmlformats.org/officeDocument/2006/relationships/image" Target="../media/image71.svg"/><Relationship Id="rId10" Type="http://schemas.openxmlformats.org/officeDocument/2006/relationships/image" Target="../media/image70.png"/><Relationship Id="rId1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svg"/><Relationship Id="rId8" Type="http://schemas.openxmlformats.org/officeDocument/2006/relationships/image" Target="../media/image82.png"/><Relationship Id="rId7" Type="http://schemas.openxmlformats.org/officeDocument/2006/relationships/image" Target="../media/image95.svg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99.png"/><Relationship Id="rId14" Type="http://schemas.openxmlformats.org/officeDocument/2006/relationships/image" Target="../media/image98.png"/><Relationship Id="rId13" Type="http://schemas.openxmlformats.org/officeDocument/2006/relationships/image" Target="../media/image97.svg"/><Relationship Id="rId12" Type="http://schemas.openxmlformats.org/officeDocument/2006/relationships/image" Target="../media/image96.png"/><Relationship Id="rId11" Type="http://schemas.openxmlformats.org/officeDocument/2006/relationships/image" Target="../media/image81.svg"/><Relationship Id="rId10" Type="http://schemas.openxmlformats.org/officeDocument/2006/relationships/image" Target="../media/image80.png"/><Relationship Id="rId1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svg"/><Relationship Id="rId8" Type="http://schemas.openxmlformats.org/officeDocument/2006/relationships/image" Target="../media/image82.png"/><Relationship Id="rId7" Type="http://schemas.openxmlformats.org/officeDocument/2006/relationships/image" Target="../media/image95.svg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99.png"/><Relationship Id="rId14" Type="http://schemas.openxmlformats.org/officeDocument/2006/relationships/image" Target="../media/image98.png"/><Relationship Id="rId13" Type="http://schemas.openxmlformats.org/officeDocument/2006/relationships/image" Target="../media/image97.svg"/><Relationship Id="rId12" Type="http://schemas.openxmlformats.org/officeDocument/2006/relationships/image" Target="../media/image96.png"/><Relationship Id="rId11" Type="http://schemas.openxmlformats.org/officeDocument/2006/relationships/image" Target="../media/image81.svg"/><Relationship Id="rId10" Type="http://schemas.openxmlformats.org/officeDocument/2006/relationships/image" Target="../media/image80.png"/><Relationship Id="rId1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107.png"/><Relationship Id="rId7" Type="http://schemas.openxmlformats.org/officeDocument/2006/relationships/image" Target="../media/image106.png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Relationship Id="rId3" Type="http://schemas.openxmlformats.org/officeDocument/2006/relationships/image" Target="../media/image102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119.svg"/><Relationship Id="rId21" Type="http://schemas.openxmlformats.org/officeDocument/2006/relationships/image" Target="../media/image118.png"/><Relationship Id="rId20" Type="http://schemas.openxmlformats.org/officeDocument/2006/relationships/image" Target="../media/image117.png"/><Relationship Id="rId2" Type="http://schemas.openxmlformats.org/officeDocument/2006/relationships/image" Target="../media/image101.svg"/><Relationship Id="rId19" Type="http://schemas.openxmlformats.org/officeDocument/2006/relationships/image" Target="../media/image116.png"/><Relationship Id="rId18" Type="http://schemas.openxmlformats.org/officeDocument/2006/relationships/image" Target="../media/image115.svg"/><Relationship Id="rId17" Type="http://schemas.openxmlformats.org/officeDocument/2006/relationships/image" Target="../media/image114.png"/><Relationship Id="rId16" Type="http://schemas.openxmlformats.org/officeDocument/2006/relationships/image" Target="../media/image113.svg"/><Relationship Id="rId15" Type="http://schemas.openxmlformats.org/officeDocument/2006/relationships/image" Target="../media/image112.png"/><Relationship Id="rId14" Type="http://schemas.openxmlformats.org/officeDocument/2006/relationships/image" Target="../media/image111.svg"/><Relationship Id="rId13" Type="http://schemas.openxmlformats.org/officeDocument/2006/relationships/image" Target="../media/image110.png"/><Relationship Id="rId12" Type="http://schemas.openxmlformats.org/officeDocument/2006/relationships/image" Target="../media/image109.svg"/><Relationship Id="rId11" Type="http://schemas.openxmlformats.org/officeDocument/2006/relationships/image" Target="../media/image108.png"/><Relationship Id="rId10" Type="http://schemas.openxmlformats.org/officeDocument/2006/relationships/image" Target="../media/image77.svg"/><Relationship Id="rId1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5.svg"/><Relationship Id="rId8" Type="http://schemas.openxmlformats.org/officeDocument/2006/relationships/image" Target="../media/image124.png"/><Relationship Id="rId7" Type="http://schemas.openxmlformats.org/officeDocument/2006/relationships/image" Target="../media/image63.svg"/><Relationship Id="rId6" Type="http://schemas.openxmlformats.org/officeDocument/2006/relationships/image" Target="../media/image62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Relationship Id="rId3" Type="http://schemas.openxmlformats.org/officeDocument/2006/relationships/image" Target="../media/image121.sv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131.svg"/><Relationship Id="rId22" Type="http://schemas.openxmlformats.org/officeDocument/2006/relationships/image" Target="../media/image130.png"/><Relationship Id="rId21" Type="http://schemas.openxmlformats.org/officeDocument/2006/relationships/image" Target="../media/image129.svg"/><Relationship Id="rId20" Type="http://schemas.openxmlformats.org/officeDocument/2006/relationships/image" Target="../media/image128.png"/><Relationship Id="rId2" Type="http://schemas.openxmlformats.org/officeDocument/2006/relationships/image" Target="../media/image120.png"/><Relationship Id="rId19" Type="http://schemas.openxmlformats.org/officeDocument/2006/relationships/image" Target="../media/image89.svg"/><Relationship Id="rId18" Type="http://schemas.openxmlformats.org/officeDocument/2006/relationships/image" Target="../media/image88.png"/><Relationship Id="rId17" Type="http://schemas.openxmlformats.org/officeDocument/2006/relationships/image" Target="../media/image79.svg"/><Relationship Id="rId16" Type="http://schemas.openxmlformats.org/officeDocument/2006/relationships/image" Target="../media/image78.png"/><Relationship Id="rId15" Type="http://schemas.openxmlformats.org/officeDocument/2006/relationships/image" Target="../media/image83.svg"/><Relationship Id="rId14" Type="http://schemas.openxmlformats.org/officeDocument/2006/relationships/image" Target="../media/image82.png"/><Relationship Id="rId13" Type="http://schemas.openxmlformats.org/officeDocument/2006/relationships/image" Target="../media/image81.svg"/><Relationship Id="rId12" Type="http://schemas.openxmlformats.org/officeDocument/2006/relationships/image" Target="../media/image80.png"/><Relationship Id="rId11" Type="http://schemas.openxmlformats.org/officeDocument/2006/relationships/image" Target="../media/image127.svg"/><Relationship Id="rId10" Type="http://schemas.openxmlformats.org/officeDocument/2006/relationships/image" Target="../media/image126.png"/><Relationship Id="rId1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82617">
            <a:off x="1615147" y="3222468"/>
            <a:ext cx="4398805" cy="6766665"/>
          </a:xfrm>
          <a:custGeom>
            <a:avLst/>
            <a:gdLst/>
            <a:ahLst/>
            <a:cxnLst/>
            <a:rect l="l" t="t" r="r" b="b"/>
            <a:pathLst>
              <a:path w="4398805" h="6766665">
                <a:moveTo>
                  <a:pt x="0" y="0"/>
                </a:moveTo>
                <a:lnTo>
                  <a:pt x="4398805" y="0"/>
                </a:lnTo>
                <a:lnTo>
                  <a:pt x="4398805" y="6766664"/>
                </a:lnTo>
                <a:lnTo>
                  <a:pt x="0" y="6766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r="-1522" b="-44614"/>
            </a:stretch>
          </a:blipFill>
        </p:spPr>
      </p:sp>
      <p:sp>
        <p:nvSpPr>
          <p:cNvPr id="3" name="Freeform 3"/>
          <p:cNvSpPr/>
          <p:nvPr/>
        </p:nvSpPr>
        <p:spPr>
          <a:xfrm rot="732364">
            <a:off x="12364205" y="933258"/>
            <a:ext cx="4622817" cy="4752429"/>
          </a:xfrm>
          <a:custGeom>
            <a:avLst/>
            <a:gdLst/>
            <a:ahLst/>
            <a:cxnLst/>
            <a:rect l="l" t="t" r="r" b="b"/>
            <a:pathLst>
              <a:path w="4622817" h="4752429">
                <a:moveTo>
                  <a:pt x="0" y="0"/>
                </a:moveTo>
                <a:lnTo>
                  <a:pt x="4622818" y="0"/>
                </a:lnTo>
                <a:lnTo>
                  <a:pt x="4622818" y="4752429"/>
                </a:lnTo>
                <a:lnTo>
                  <a:pt x="0" y="4752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4640231" y="-524471"/>
            <a:ext cx="8725546" cy="10524233"/>
          </a:xfrm>
          <a:custGeom>
            <a:avLst/>
            <a:gdLst/>
            <a:ahLst/>
            <a:cxnLst/>
            <a:rect l="l" t="t" r="r" b="b"/>
            <a:pathLst>
              <a:path w="8725546" h="10524233">
                <a:moveTo>
                  <a:pt x="0" y="0"/>
                </a:moveTo>
                <a:lnTo>
                  <a:pt x="8725546" y="0"/>
                </a:lnTo>
                <a:lnTo>
                  <a:pt x="8725546" y="10524233"/>
                </a:lnTo>
                <a:lnTo>
                  <a:pt x="0" y="10524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4467734" y="2619640"/>
            <a:ext cx="9070541" cy="5009621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4" cy="1879496"/>
            </a:xfrm>
            <a:custGeom>
              <a:avLst/>
              <a:gdLst/>
              <a:ahLst/>
              <a:cxnLst/>
              <a:rect l="l" t="t" r="r" b="b"/>
              <a:pathLst>
                <a:path w="3407274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1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2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1006921">
            <a:off x="13235319" y="5603780"/>
            <a:ext cx="3894754" cy="389475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FD87B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58140" y="358140"/>
              <a:ext cx="5632450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blipFill>
              <a:blip r:embed="rId7"/>
              <a:stretch>
                <a:fillRect l="-6430" r="-643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7749250" y="3523758"/>
            <a:ext cx="2803439" cy="606864"/>
            <a:chOff x="0" y="0"/>
            <a:chExt cx="3737918" cy="809152"/>
          </a:xfrm>
        </p:grpSpPr>
        <p:grpSp>
          <p:nvGrpSpPr>
            <p:cNvPr id="11" name="Group 11"/>
            <p:cNvGrpSpPr/>
            <p:nvPr/>
          </p:nvGrpSpPr>
          <p:grpSpPr>
            <a:xfrm rot="0"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3125">
                  <a:solidFill>
                    <a:srgbClr val="FFFEFE"/>
                  </a:solidFill>
                  <a:latin typeface="Sriracha" panose="00000500000000000000"/>
                  <a:ea typeface="Sriracha" panose="00000500000000000000"/>
                  <a:cs typeface="Sriracha" panose="00000500000000000000"/>
                  <a:sym typeface="Sriracha" panose="00000500000000000000"/>
                </a:rPr>
                <a:t>H</a:t>
              </a:r>
              <a:endParaRPr lang="en-US" sz="3125">
                <a:solidFill>
                  <a:srgbClr val="FFFEFE"/>
                </a:solidFill>
                <a:latin typeface="Sriracha" panose="00000500000000000000"/>
                <a:ea typeface="Sriracha" panose="00000500000000000000"/>
                <a:cs typeface="Sriracha" panose="00000500000000000000"/>
                <a:sym typeface="Sriracha" panose="00000500000000000000"/>
              </a:endParaRPr>
            </a:p>
          </p:txBody>
        </p:sp>
        <p:grpSp>
          <p:nvGrpSpPr>
            <p:cNvPr id="14" name="Group 14"/>
            <p:cNvGrpSpPr/>
            <p:nvPr/>
          </p:nvGrpSpPr>
          <p:grpSpPr>
            <a:xfrm rot="0"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 rot="0"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3125">
                  <a:solidFill>
                    <a:srgbClr val="FFFEFE"/>
                  </a:solidFill>
                  <a:latin typeface="Sriracha" panose="00000500000000000000"/>
                  <a:ea typeface="Sriracha" panose="00000500000000000000"/>
                  <a:cs typeface="Sriracha" panose="00000500000000000000"/>
                  <a:sym typeface="Sriracha" panose="00000500000000000000"/>
                </a:rPr>
                <a:t>E</a:t>
              </a:r>
              <a:endParaRPr lang="en-US" sz="3125">
                <a:solidFill>
                  <a:srgbClr val="FFFEFE"/>
                </a:solidFill>
                <a:latin typeface="Sriracha" panose="00000500000000000000"/>
                <a:ea typeface="Sriracha" panose="00000500000000000000"/>
                <a:cs typeface="Sriracha" panose="00000500000000000000"/>
                <a:sym typeface="Sriracha" panose="0000050000000000000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3125">
                  <a:solidFill>
                    <a:srgbClr val="FFFEFE"/>
                  </a:solidFill>
                  <a:latin typeface="Sriracha" panose="00000500000000000000"/>
                  <a:ea typeface="Sriracha" panose="00000500000000000000"/>
                  <a:cs typeface="Sriracha" panose="00000500000000000000"/>
                  <a:sym typeface="Sriracha" panose="00000500000000000000"/>
                </a:rPr>
                <a:t>O</a:t>
              </a:r>
              <a:endParaRPr lang="en-US" sz="3125">
                <a:solidFill>
                  <a:srgbClr val="FFFEFE"/>
                </a:solidFill>
                <a:latin typeface="Sriracha" panose="00000500000000000000"/>
                <a:ea typeface="Sriracha" panose="00000500000000000000"/>
                <a:cs typeface="Sriracha" panose="00000500000000000000"/>
                <a:sym typeface="Sriracha" panose="00000500000000000000"/>
              </a:endParaRPr>
            </a:p>
          </p:txBody>
        </p:sp>
        <p:grpSp>
          <p:nvGrpSpPr>
            <p:cNvPr id="20" name="Group 20"/>
            <p:cNvGrpSpPr/>
            <p:nvPr/>
          </p:nvGrpSpPr>
          <p:grpSpPr>
            <a:xfrm rot="0"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3125">
                  <a:solidFill>
                    <a:srgbClr val="FFFEFE"/>
                  </a:solidFill>
                  <a:latin typeface="Sriracha" panose="00000500000000000000"/>
                  <a:ea typeface="Sriracha" panose="00000500000000000000"/>
                  <a:cs typeface="Sriracha" panose="00000500000000000000"/>
                  <a:sym typeface="Sriracha" panose="00000500000000000000"/>
                </a:rPr>
                <a:t>L</a:t>
              </a:r>
              <a:endParaRPr lang="en-US" sz="3125">
                <a:solidFill>
                  <a:srgbClr val="FFFEFE"/>
                </a:solidFill>
                <a:latin typeface="Sriracha" panose="00000500000000000000"/>
                <a:ea typeface="Sriracha" panose="00000500000000000000"/>
                <a:cs typeface="Sriracha" panose="00000500000000000000"/>
                <a:sym typeface="Sriracha" panose="00000500000000000000"/>
              </a:endParaRPr>
            </a:p>
          </p:txBody>
        </p:sp>
        <p:grpSp>
          <p:nvGrpSpPr>
            <p:cNvPr id="23" name="Group 23"/>
            <p:cNvGrpSpPr/>
            <p:nvPr/>
          </p:nvGrpSpPr>
          <p:grpSpPr>
            <a:xfrm rot="0"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3125">
                  <a:solidFill>
                    <a:srgbClr val="FFFEFE"/>
                  </a:solidFill>
                  <a:latin typeface="Sriracha" panose="00000500000000000000"/>
                  <a:ea typeface="Sriracha" panose="00000500000000000000"/>
                  <a:cs typeface="Sriracha" panose="00000500000000000000"/>
                  <a:sym typeface="Sriracha" panose="00000500000000000000"/>
                </a:rPr>
                <a:t>L</a:t>
              </a:r>
              <a:endParaRPr lang="en-US" sz="3125">
                <a:solidFill>
                  <a:srgbClr val="FFFEFE"/>
                </a:solidFill>
                <a:latin typeface="Sriracha" panose="00000500000000000000"/>
                <a:ea typeface="Sriracha" panose="00000500000000000000"/>
                <a:cs typeface="Sriracha" panose="00000500000000000000"/>
                <a:sym typeface="Sriracha" panose="00000500000000000000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1180231">
            <a:off x="2190417" y="2244404"/>
            <a:ext cx="831833" cy="831833"/>
          </a:xfrm>
          <a:custGeom>
            <a:avLst/>
            <a:gdLst/>
            <a:ahLst/>
            <a:cxnLst/>
            <a:rect l="l" t="t" r="r" b="b"/>
            <a:pathLst>
              <a:path w="831833" h="831833">
                <a:moveTo>
                  <a:pt x="0" y="0"/>
                </a:moveTo>
                <a:lnTo>
                  <a:pt x="831833" y="0"/>
                </a:lnTo>
                <a:lnTo>
                  <a:pt x="831833" y="831833"/>
                </a:lnTo>
                <a:lnTo>
                  <a:pt x="0" y="8318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180231">
            <a:off x="3159205" y="1284245"/>
            <a:ext cx="1223634" cy="1250927"/>
          </a:xfrm>
          <a:custGeom>
            <a:avLst/>
            <a:gdLst/>
            <a:ahLst/>
            <a:cxnLst/>
            <a:rect l="l" t="t" r="r" b="b"/>
            <a:pathLst>
              <a:path w="1223634" h="1250927">
                <a:moveTo>
                  <a:pt x="0" y="0"/>
                </a:moveTo>
                <a:lnTo>
                  <a:pt x="1223635" y="0"/>
                </a:lnTo>
                <a:lnTo>
                  <a:pt x="1223635" y="1250927"/>
                </a:lnTo>
                <a:lnTo>
                  <a:pt x="0" y="1250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682344">
            <a:off x="900474" y="1213133"/>
            <a:ext cx="2348424" cy="768575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958080" y="3247533"/>
            <a:ext cx="1110597" cy="1239003"/>
          </a:xfrm>
          <a:custGeom>
            <a:avLst/>
            <a:gdLst/>
            <a:ahLst/>
            <a:cxnLst/>
            <a:rect l="l" t="t" r="r" b="b"/>
            <a:pathLst>
              <a:path w="1110597" h="1239003">
                <a:moveTo>
                  <a:pt x="0" y="0"/>
                </a:moveTo>
                <a:lnTo>
                  <a:pt x="1110597" y="0"/>
                </a:lnTo>
                <a:lnTo>
                  <a:pt x="1110597" y="1239003"/>
                </a:lnTo>
                <a:lnTo>
                  <a:pt x="0" y="12390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016542" y="4553394"/>
            <a:ext cx="831833" cy="831833"/>
          </a:xfrm>
          <a:custGeom>
            <a:avLst/>
            <a:gdLst/>
            <a:ahLst/>
            <a:cxnLst/>
            <a:rect l="l" t="t" r="r" b="b"/>
            <a:pathLst>
              <a:path w="831833" h="831833">
                <a:moveTo>
                  <a:pt x="0" y="0"/>
                </a:moveTo>
                <a:lnTo>
                  <a:pt x="831833" y="0"/>
                </a:lnTo>
                <a:lnTo>
                  <a:pt x="831833" y="831833"/>
                </a:lnTo>
                <a:lnTo>
                  <a:pt x="0" y="8318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185448">
            <a:off x="1797196" y="6745508"/>
            <a:ext cx="2793450" cy="2793450"/>
          </a:xfrm>
          <a:custGeom>
            <a:avLst/>
            <a:gdLst/>
            <a:ahLst/>
            <a:cxnLst/>
            <a:rect l="l" t="t" r="r" b="b"/>
            <a:pathLst>
              <a:path w="2793450" h="2793450">
                <a:moveTo>
                  <a:pt x="0" y="0"/>
                </a:moveTo>
                <a:lnTo>
                  <a:pt x="2793450" y="0"/>
                </a:lnTo>
                <a:lnTo>
                  <a:pt x="2793450" y="2793450"/>
                </a:lnTo>
                <a:lnTo>
                  <a:pt x="0" y="27934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5217659" y="4417366"/>
            <a:ext cx="7866620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-200">
                <a:solidFill>
                  <a:srgbClr val="272626"/>
                </a:solidFill>
                <a:latin typeface="Sriracha" panose="00000500000000000000"/>
                <a:ea typeface="Sriracha" panose="00000500000000000000"/>
                <a:cs typeface="Sriracha" panose="00000500000000000000"/>
                <a:sym typeface="Sriracha" panose="00000500000000000000"/>
              </a:rPr>
              <a:t>CHÀO MỪNG </a:t>
            </a:r>
            <a:endParaRPr lang="en-US" sz="8000" spc="-200">
              <a:solidFill>
                <a:srgbClr val="272626"/>
              </a:solidFill>
              <a:latin typeface="Sriracha" panose="00000500000000000000"/>
              <a:ea typeface="Sriracha" panose="00000500000000000000"/>
              <a:cs typeface="Sriracha" panose="00000500000000000000"/>
              <a:sym typeface="Sriracha" panose="00000500000000000000"/>
            </a:endParaRPr>
          </a:p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spc="-200">
                <a:solidFill>
                  <a:srgbClr val="272626"/>
                </a:solidFill>
                <a:latin typeface="Sriracha" panose="00000500000000000000"/>
                <a:ea typeface="Sriracha" panose="00000500000000000000"/>
                <a:cs typeface="Sriracha" panose="00000500000000000000"/>
                <a:sym typeface="Sriracha" panose="00000500000000000000"/>
              </a:rPr>
              <a:t>QUÝ THẦY CÔ</a:t>
            </a:r>
            <a:endParaRPr lang="en-US" sz="8000" spc="-200">
              <a:solidFill>
                <a:srgbClr val="272626"/>
              </a:solidFill>
              <a:latin typeface="Sriracha" panose="00000500000000000000"/>
              <a:ea typeface="Sriracha" panose="00000500000000000000"/>
              <a:cs typeface="Sriracha" panose="00000500000000000000"/>
              <a:sym typeface="Sriracha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7805">
            <a:off x="637111" y="188189"/>
            <a:ext cx="10905407" cy="10409706"/>
          </a:xfrm>
          <a:custGeom>
            <a:avLst/>
            <a:gdLst/>
            <a:ahLst/>
            <a:cxnLst/>
            <a:rect l="l" t="t" r="r" b="b"/>
            <a:pathLst>
              <a:path w="10905407" h="10409706">
                <a:moveTo>
                  <a:pt x="0" y="0"/>
                </a:moveTo>
                <a:lnTo>
                  <a:pt x="10905407" y="0"/>
                </a:lnTo>
                <a:lnTo>
                  <a:pt x="10905407" y="10409707"/>
                </a:lnTo>
                <a:lnTo>
                  <a:pt x="0" y="1040970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7175">
            <a:off x="8404658" y="1085199"/>
            <a:ext cx="9478938" cy="8952330"/>
          </a:xfrm>
          <a:custGeom>
            <a:avLst/>
            <a:gdLst/>
            <a:ahLst/>
            <a:cxnLst/>
            <a:rect l="l" t="t" r="r" b="b"/>
            <a:pathLst>
              <a:path w="9478938" h="8952330">
                <a:moveTo>
                  <a:pt x="0" y="0"/>
                </a:moveTo>
                <a:lnTo>
                  <a:pt x="9478938" y="0"/>
                </a:lnTo>
                <a:lnTo>
                  <a:pt x="9478938" y="8952330"/>
                </a:lnTo>
                <a:lnTo>
                  <a:pt x="0" y="8952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69179">
            <a:off x="13939862" y="7008464"/>
            <a:ext cx="3472421" cy="2834758"/>
          </a:xfrm>
          <a:custGeom>
            <a:avLst/>
            <a:gdLst/>
            <a:ahLst/>
            <a:cxnLst/>
            <a:rect l="l" t="t" r="r" b="b"/>
            <a:pathLst>
              <a:path w="3472421" h="2834758">
                <a:moveTo>
                  <a:pt x="0" y="0"/>
                </a:moveTo>
                <a:lnTo>
                  <a:pt x="3472421" y="0"/>
                </a:lnTo>
                <a:lnTo>
                  <a:pt x="3472421" y="2834758"/>
                </a:lnTo>
                <a:lnTo>
                  <a:pt x="0" y="2834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81924">
            <a:off x="8436628" y="1196070"/>
            <a:ext cx="2783650" cy="2768466"/>
          </a:xfrm>
          <a:custGeom>
            <a:avLst/>
            <a:gdLst/>
            <a:ahLst/>
            <a:cxnLst/>
            <a:rect l="l" t="t" r="r" b="b"/>
            <a:pathLst>
              <a:path w="2783650" h="2768466">
                <a:moveTo>
                  <a:pt x="0" y="0"/>
                </a:moveTo>
                <a:lnTo>
                  <a:pt x="2783650" y="0"/>
                </a:lnTo>
                <a:lnTo>
                  <a:pt x="2783650" y="2768467"/>
                </a:lnTo>
                <a:lnTo>
                  <a:pt x="0" y="2768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81924">
            <a:off x="9189988" y="1806330"/>
            <a:ext cx="1114907" cy="695296"/>
          </a:xfrm>
          <a:custGeom>
            <a:avLst/>
            <a:gdLst/>
            <a:ahLst/>
            <a:cxnLst/>
            <a:rect l="l" t="t" r="r" b="b"/>
            <a:pathLst>
              <a:path w="1114907" h="695296">
                <a:moveTo>
                  <a:pt x="0" y="0"/>
                </a:moveTo>
                <a:lnTo>
                  <a:pt x="1114907" y="0"/>
                </a:lnTo>
                <a:lnTo>
                  <a:pt x="1114907" y="695296"/>
                </a:lnTo>
                <a:lnTo>
                  <a:pt x="0" y="695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51532">
            <a:off x="16942472" y="185316"/>
            <a:ext cx="1243801" cy="1387608"/>
          </a:xfrm>
          <a:custGeom>
            <a:avLst/>
            <a:gdLst/>
            <a:ahLst/>
            <a:cxnLst/>
            <a:rect l="l" t="t" r="r" b="b"/>
            <a:pathLst>
              <a:path w="1243801" h="1387608">
                <a:moveTo>
                  <a:pt x="0" y="0"/>
                </a:moveTo>
                <a:lnTo>
                  <a:pt x="1243801" y="0"/>
                </a:lnTo>
                <a:lnTo>
                  <a:pt x="1243801" y="1387608"/>
                </a:lnTo>
                <a:lnTo>
                  <a:pt x="0" y="1387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0">
            <a:off x="1720104" y="7680994"/>
            <a:ext cx="3329633" cy="4581531"/>
            <a:chOff x="0" y="0"/>
            <a:chExt cx="4439511" cy="6108709"/>
          </a:xfrm>
        </p:grpSpPr>
        <p:sp>
          <p:nvSpPr>
            <p:cNvPr id="9" name="Freeform 9"/>
            <p:cNvSpPr/>
            <p:nvPr/>
          </p:nvSpPr>
          <p:spPr>
            <a:xfrm rot="1054061">
              <a:off x="759333" y="312946"/>
              <a:ext cx="2920846" cy="5482816"/>
            </a:xfrm>
            <a:custGeom>
              <a:avLst/>
              <a:gdLst/>
              <a:ahLst/>
              <a:cxnLst/>
              <a:rect l="l" t="t" r="r" b="b"/>
              <a:pathLst>
                <a:path w="2920846" h="5482816">
                  <a:moveTo>
                    <a:pt x="0" y="0"/>
                  </a:moveTo>
                  <a:lnTo>
                    <a:pt x="2920845" y="0"/>
                  </a:lnTo>
                  <a:lnTo>
                    <a:pt x="2920845" y="5482816"/>
                  </a:lnTo>
                  <a:lnTo>
                    <a:pt x="0" y="548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65139">
              <a:off x="2103658" y="2578772"/>
              <a:ext cx="1676088" cy="1310396"/>
            </a:xfrm>
            <a:custGeom>
              <a:avLst/>
              <a:gdLst/>
              <a:ahLst/>
              <a:cxnLst/>
              <a:rect l="l" t="t" r="r" b="b"/>
              <a:pathLst>
                <a:path w="1676088" h="1310396">
                  <a:moveTo>
                    <a:pt x="0" y="0"/>
                  </a:moveTo>
                  <a:lnTo>
                    <a:pt x="1676088" y="0"/>
                  </a:lnTo>
                  <a:lnTo>
                    <a:pt x="1676088" y="1310396"/>
                  </a:lnTo>
                  <a:lnTo>
                    <a:pt x="0" y="131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731960" y="1951607"/>
            <a:ext cx="5394883" cy="6075791"/>
          </a:xfrm>
          <a:custGeom>
            <a:avLst/>
            <a:gdLst/>
            <a:ahLst/>
            <a:cxnLst/>
            <a:rect l="l" t="t" r="r" b="b"/>
            <a:pathLst>
              <a:path w="5394883" h="6075791">
                <a:moveTo>
                  <a:pt x="0" y="0"/>
                </a:moveTo>
                <a:lnTo>
                  <a:pt x="5394883" y="0"/>
                </a:lnTo>
                <a:lnTo>
                  <a:pt x="5394883" y="6075790"/>
                </a:lnTo>
                <a:lnTo>
                  <a:pt x="0" y="607579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39459" y="3357291"/>
            <a:ext cx="6356253" cy="388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80"/>
              </a:lnSpc>
            </a:pPr>
            <a:r>
              <a:rPr lang="en-US" sz="6400" b="1">
                <a:solidFill>
                  <a:srgbClr val="FFFAF6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Viết 2 - 3 câu nói về tình cảm của các cháu dành cho ông bà. </a:t>
            </a:r>
            <a:endParaRPr lang="en-US" sz="6400" b="1">
              <a:solidFill>
                <a:srgbClr val="FFFAF6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9985" y="8229600"/>
            <a:ext cx="18827971" cy="2997441"/>
          </a:xfrm>
          <a:custGeom>
            <a:avLst/>
            <a:gdLst/>
            <a:ahLst/>
            <a:cxnLst/>
            <a:rect l="l" t="t" r="r" b="b"/>
            <a:pathLst>
              <a:path w="18827971" h="299744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1951"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2258261" y="2275518"/>
            <a:ext cx="13865459" cy="6849639"/>
            <a:chOff x="0" y="0"/>
            <a:chExt cx="3651808" cy="18040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51808" cy="1804020"/>
            </a:xfrm>
            <a:custGeom>
              <a:avLst/>
              <a:gdLst/>
              <a:ahLst/>
              <a:cxnLst/>
              <a:rect l="l" t="t" r="r" b="b"/>
              <a:pathLst>
                <a:path w="3651808" h="1804020">
                  <a:moveTo>
                    <a:pt x="55836" y="0"/>
                  </a:moveTo>
                  <a:lnTo>
                    <a:pt x="3595972" y="0"/>
                  </a:lnTo>
                  <a:cubicBezTo>
                    <a:pt x="3626810" y="0"/>
                    <a:pt x="3651808" y="24999"/>
                    <a:pt x="3651808" y="55836"/>
                  </a:cubicBezTo>
                  <a:lnTo>
                    <a:pt x="3651808" y="1748184"/>
                  </a:lnTo>
                  <a:cubicBezTo>
                    <a:pt x="3651808" y="1762993"/>
                    <a:pt x="3645926" y="1777195"/>
                    <a:pt x="3635454" y="1787666"/>
                  </a:cubicBezTo>
                  <a:cubicBezTo>
                    <a:pt x="3624983" y="1798137"/>
                    <a:pt x="3610781" y="1804020"/>
                    <a:pt x="3595972" y="1804020"/>
                  </a:cubicBezTo>
                  <a:lnTo>
                    <a:pt x="55836" y="1804020"/>
                  </a:lnTo>
                  <a:cubicBezTo>
                    <a:pt x="41027" y="1804020"/>
                    <a:pt x="26825" y="1798137"/>
                    <a:pt x="16354" y="1787666"/>
                  </a:cubicBezTo>
                  <a:cubicBezTo>
                    <a:pt x="5883" y="1777195"/>
                    <a:pt x="0" y="1762993"/>
                    <a:pt x="0" y="1748184"/>
                  </a:cubicBezTo>
                  <a:lnTo>
                    <a:pt x="0" y="55836"/>
                  </a:lnTo>
                  <a:cubicBezTo>
                    <a:pt x="0" y="41027"/>
                    <a:pt x="5883" y="26825"/>
                    <a:pt x="16354" y="16354"/>
                  </a:cubicBezTo>
                  <a:cubicBezTo>
                    <a:pt x="26825" y="5883"/>
                    <a:pt x="41027" y="0"/>
                    <a:pt x="55836" y="0"/>
                  </a:cubicBezTo>
                  <a:close/>
                </a:path>
              </a:pathLst>
            </a:custGeom>
            <a:solidFill>
              <a:srgbClr val="FC979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51808" cy="1842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2775836" y="2836174"/>
            <a:ext cx="12122762" cy="5393426"/>
            <a:chOff x="0" y="0"/>
            <a:chExt cx="3192826" cy="14204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2826" cy="1420491"/>
            </a:xfrm>
            <a:custGeom>
              <a:avLst/>
              <a:gdLst/>
              <a:ahLst/>
              <a:cxnLst/>
              <a:rect l="l" t="t" r="r" b="b"/>
              <a:pathLst>
                <a:path w="3192826" h="1420491">
                  <a:moveTo>
                    <a:pt x="63863" y="0"/>
                  </a:moveTo>
                  <a:lnTo>
                    <a:pt x="3128964" y="0"/>
                  </a:lnTo>
                  <a:cubicBezTo>
                    <a:pt x="3145901" y="0"/>
                    <a:pt x="3162145" y="6728"/>
                    <a:pt x="3174121" y="18705"/>
                  </a:cubicBezTo>
                  <a:cubicBezTo>
                    <a:pt x="3186098" y="30682"/>
                    <a:pt x="3192826" y="46925"/>
                    <a:pt x="3192826" y="63863"/>
                  </a:cubicBezTo>
                  <a:lnTo>
                    <a:pt x="3192826" y="1356628"/>
                  </a:lnTo>
                  <a:cubicBezTo>
                    <a:pt x="3192826" y="1373566"/>
                    <a:pt x="3186098" y="1389809"/>
                    <a:pt x="3174121" y="1401786"/>
                  </a:cubicBezTo>
                  <a:cubicBezTo>
                    <a:pt x="3162145" y="1413762"/>
                    <a:pt x="3145901" y="1420491"/>
                    <a:pt x="3128964" y="1420491"/>
                  </a:cubicBezTo>
                  <a:lnTo>
                    <a:pt x="63863" y="1420491"/>
                  </a:lnTo>
                  <a:cubicBezTo>
                    <a:pt x="46925" y="1420491"/>
                    <a:pt x="30682" y="1413762"/>
                    <a:pt x="18705" y="1401786"/>
                  </a:cubicBezTo>
                  <a:cubicBezTo>
                    <a:pt x="6728" y="1389809"/>
                    <a:pt x="0" y="1373566"/>
                    <a:pt x="0" y="1356628"/>
                  </a:cubicBezTo>
                  <a:lnTo>
                    <a:pt x="0" y="63863"/>
                  </a:lnTo>
                  <a:cubicBezTo>
                    <a:pt x="0" y="46925"/>
                    <a:pt x="6728" y="30682"/>
                    <a:pt x="18705" y="18705"/>
                  </a:cubicBezTo>
                  <a:cubicBezTo>
                    <a:pt x="30682" y="6728"/>
                    <a:pt x="46925" y="0"/>
                    <a:pt x="6386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92826" cy="1458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468370" y="6068955"/>
            <a:ext cx="2461399" cy="4114800"/>
          </a:xfrm>
          <a:custGeom>
            <a:avLst/>
            <a:gdLst/>
            <a:ahLst/>
            <a:cxnLst/>
            <a:rect l="l" t="t" r="r" b="b"/>
            <a:pathLst>
              <a:path w="2461399" h="4114800">
                <a:moveTo>
                  <a:pt x="0" y="0"/>
                </a:moveTo>
                <a:lnTo>
                  <a:pt x="2461398" y="0"/>
                </a:lnTo>
                <a:lnTo>
                  <a:pt x="2461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27562" y="6676933"/>
            <a:ext cx="2461399" cy="4114800"/>
          </a:xfrm>
          <a:custGeom>
            <a:avLst/>
            <a:gdLst/>
            <a:ahLst/>
            <a:cxnLst/>
            <a:rect l="l" t="t" r="r" b="b"/>
            <a:pathLst>
              <a:path w="2461399" h="4114800">
                <a:moveTo>
                  <a:pt x="2461399" y="0"/>
                </a:moveTo>
                <a:lnTo>
                  <a:pt x="0" y="0"/>
                </a:lnTo>
                <a:lnTo>
                  <a:pt x="0" y="4114800"/>
                </a:lnTo>
                <a:lnTo>
                  <a:pt x="2461399" y="4114800"/>
                </a:lnTo>
                <a:lnTo>
                  <a:pt x="24613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34568" y="1378921"/>
            <a:ext cx="2867603" cy="2892814"/>
          </a:xfrm>
          <a:custGeom>
            <a:avLst/>
            <a:gdLst/>
            <a:ahLst/>
            <a:cxnLst/>
            <a:rect l="l" t="t" r="r" b="b"/>
            <a:pathLst>
              <a:path w="2867603" h="2892814">
                <a:moveTo>
                  <a:pt x="0" y="0"/>
                </a:moveTo>
                <a:lnTo>
                  <a:pt x="2867603" y="0"/>
                </a:lnTo>
                <a:lnTo>
                  <a:pt x="2867603" y="2892814"/>
                </a:lnTo>
                <a:lnTo>
                  <a:pt x="0" y="28928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5" b="-149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79811" y="1707506"/>
            <a:ext cx="2592051" cy="2235644"/>
          </a:xfrm>
          <a:custGeom>
            <a:avLst/>
            <a:gdLst/>
            <a:ahLst/>
            <a:cxnLst/>
            <a:rect l="l" t="t" r="r" b="b"/>
            <a:pathLst>
              <a:path w="2592051" h="2235644">
                <a:moveTo>
                  <a:pt x="0" y="0"/>
                </a:moveTo>
                <a:lnTo>
                  <a:pt x="2592051" y="0"/>
                </a:lnTo>
                <a:lnTo>
                  <a:pt x="2592051" y="2235644"/>
                </a:lnTo>
                <a:lnTo>
                  <a:pt x="0" y="2235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88961" y="4243310"/>
            <a:ext cx="10441944" cy="94927"/>
          </a:xfrm>
          <a:custGeom>
            <a:avLst/>
            <a:gdLst/>
            <a:ahLst/>
            <a:cxnLst/>
            <a:rect l="l" t="t" r="r" b="b"/>
            <a:pathLst>
              <a:path w="10441944" h="94927">
                <a:moveTo>
                  <a:pt x="0" y="0"/>
                </a:moveTo>
                <a:lnTo>
                  <a:pt x="10441943" y="0"/>
                </a:lnTo>
                <a:lnTo>
                  <a:pt x="10441943" y="94926"/>
                </a:lnTo>
                <a:lnTo>
                  <a:pt x="0" y="94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789100" y="312037"/>
            <a:ext cx="8803782" cy="190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0"/>
              </a:lnSpc>
            </a:pPr>
            <a:r>
              <a:rPr lang="en-US" sz="6715">
                <a:solidFill>
                  <a:srgbClr val="000000"/>
                </a:solidFill>
                <a:latin typeface="Balsamiq Sans" panose="02000603000000000000"/>
                <a:ea typeface="Balsamiq Sans" panose="02000603000000000000"/>
                <a:cs typeface="Balsamiq Sans" panose="02000603000000000000"/>
                <a:sym typeface="Balsamiq Sans" panose="02000603000000000000"/>
              </a:rPr>
              <a:t>Viết 2- 3 câu vừa đặt vào thiệp đã chuẩn bị</a:t>
            </a:r>
            <a:endParaRPr lang="en-US" sz="6715">
              <a:solidFill>
                <a:srgbClr val="000000"/>
              </a:solidFill>
              <a:latin typeface="Balsamiq Sans" panose="02000603000000000000"/>
              <a:ea typeface="Balsamiq Sans" panose="02000603000000000000"/>
              <a:cs typeface="Balsamiq Sans" panose="02000603000000000000"/>
              <a:sym typeface="Balsamiq Sans" panose="0200060300000000000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592624" y="5485424"/>
            <a:ext cx="10441944" cy="94927"/>
          </a:xfrm>
          <a:custGeom>
            <a:avLst/>
            <a:gdLst/>
            <a:ahLst/>
            <a:cxnLst/>
            <a:rect l="l" t="t" r="r" b="b"/>
            <a:pathLst>
              <a:path w="10441944" h="94927">
                <a:moveTo>
                  <a:pt x="0" y="0"/>
                </a:moveTo>
                <a:lnTo>
                  <a:pt x="10441944" y="0"/>
                </a:lnTo>
                <a:lnTo>
                  <a:pt x="10441944" y="94926"/>
                </a:lnTo>
                <a:lnTo>
                  <a:pt x="0" y="94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616246" y="6950481"/>
            <a:ext cx="10441944" cy="94927"/>
          </a:xfrm>
          <a:custGeom>
            <a:avLst/>
            <a:gdLst/>
            <a:ahLst/>
            <a:cxnLst/>
            <a:rect l="l" t="t" r="r" b="b"/>
            <a:pathLst>
              <a:path w="10441944" h="94927">
                <a:moveTo>
                  <a:pt x="0" y="0"/>
                </a:moveTo>
                <a:lnTo>
                  <a:pt x="10441943" y="0"/>
                </a:lnTo>
                <a:lnTo>
                  <a:pt x="10441943" y="94926"/>
                </a:lnTo>
                <a:lnTo>
                  <a:pt x="0" y="94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363"/>
            <a:ext cx="18288000" cy="10475727"/>
          </a:xfrm>
          <a:custGeom>
            <a:avLst/>
            <a:gdLst/>
            <a:ahLst/>
            <a:cxnLst/>
            <a:rect l="l" t="t" r="r" b="b"/>
            <a:pathLst>
              <a:path w="18288000" h="10475727">
                <a:moveTo>
                  <a:pt x="0" y="0"/>
                </a:moveTo>
                <a:lnTo>
                  <a:pt x="18288000" y="0"/>
                </a:lnTo>
                <a:lnTo>
                  <a:pt x="18288000" y="10475726"/>
                </a:lnTo>
                <a:lnTo>
                  <a:pt x="0" y="104757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18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b="-74257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3078075" y="1931495"/>
            <a:ext cx="12131849" cy="4610277"/>
            <a:chOff x="0" y="0"/>
            <a:chExt cx="4103860" cy="15595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3860" cy="1559526"/>
            </a:xfrm>
            <a:custGeom>
              <a:avLst/>
              <a:gdLst/>
              <a:ahLst/>
              <a:cxnLst/>
              <a:rect l="l" t="t" r="r" b="b"/>
              <a:pathLst>
                <a:path w="4103860" h="1559526">
                  <a:moveTo>
                    <a:pt x="3979400" y="1559526"/>
                  </a:moveTo>
                  <a:lnTo>
                    <a:pt x="124460" y="1559526"/>
                  </a:lnTo>
                  <a:cubicBezTo>
                    <a:pt x="55880" y="1559526"/>
                    <a:pt x="0" y="1503646"/>
                    <a:pt x="0" y="14350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79400" y="0"/>
                  </a:lnTo>
                  <a:cubicBezTo>
                    <a:pt x="4047980" y="0"/>
                    <a:pt x="4103860" y="55880"/>
                    <a:pt x="4103860" y="124460"/>
                  </a:cubicBezTo>
                  <a:lnTo>
                    <a:pt x="4103860" y="1435066"/>
                  </a:lnTo>
                  <a:cubicBezTo>
                    <a:pt x="4103860" y="1503646"/>
                    <a:pt x="4047980" y="1559526"/>
                    <a:pt x="3979400" y="1559526"/>
                  </a:cubicBezTo>
                  <a:close/>
                </a:path>
              </a:pathLst>
            </a:custGeom>
            <a:solidFill>
              <a:srgbClr val="FFFDFC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3078075" y="8336455"/>
            <a:ext cx="12131849" cy="0"/>
          </a:xfrm>
          <a:prstGeom prst="line">
            <a:avLst/>
          </a:prstGeom>
          <a:ln w="19050" cap="rnd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6234971" y="-679029"/>
            <a:ext cx="3281336" cy="3096388"/>
          </a:xfrm>
          <a:custGeom>
            <a:avLst/>
            <a:gdLst/>
            <a:ahLst/>
            <a:cxnLst/>
            <a:rect l="l" t="t" r="r" b="b"/>
            <a:pathLst>
              <a:path w="3281336" h="3096388">
                <a:moveTo>
                  <a:pt x="0" y="0"/>
                </a:moveTo>
                <a:lnTo>
                  <a:pt x="3281336" y="0"/>
                </a:lnTo>
                <a:lnTo>
                  <a:pt x="3281336" y="3096388"/>
                </a:lnTo>
                <a:lnTo>
                  <a:pt x="0" y="3096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88163" y="4832737"/>
            <a:ext cx="2113650" cy="2083073"/>
          </a:xfrm>
          <a:custGeom>
            <a:avLst/>
            <a:gdLst/>
            <a:ahLst/>
            <a:cxnLst/>
            <a:rect l="l" t="t" r="r" b="b"/>
            <a:pathLst>
              <a:path w="2113650" h="2083073">
                <a:moveTo>
                  <a:pt x="0" y="0"/>
                </a:moveTo>
                <a:lnTo>
                  <a:pt x="2113650" y="0"/>
                </a:lnTo>
                <a:lnTo>
                  <a:pt x="2113650" y="2083073"/>
                </a:lnTo>
                <a:lnTo>
                  <a:pt x="0" y="20830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14335" y="4236634"/>
            <a:ext cx="2408294" cy="1637640"/>
          </a:xfrm>
          <a:custGeom>
            <a:avLst/>
            <a:gdLst/>
            <a:ahLst/>
            <a:cxnLst/>
            <a:rect l="l" t="t" r="r" b="b"/>
            <a:pathLst>
              <a:path w="2408294" h="1637640">
                <a:moveTo>
                  <a:pt x="0" y="0"/>
                </a:moveTo>
                <a:lnTo>
                  <a:pt x="2408294" y="0"/>
                </a:lnTo>
                <a:lnTo>
                  <a:pt x="24082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56961">
            <a:off x="1747084" y="-512771"/>
            <a:ext cx="1833723" cy="1807050"/>
          </a:xfrm>
          <a:custGeom>
            <a:avLst/>
            <a:gdLst/>
            <a:ahLst/>
            <a:cxnLst/>
            <a:rect l="l" t="t" r="r" b="b"/>
            <a:pathLst>
              <a:path w="1833723" h="1807050">
                <a:moveTo>
                  <a:pt x="0" y="0"/>
                </a:moveTo>
                <a:lnTo>
                  <a:pt x="1833722" y="0"/>
                </a:lnTo>
                <a:lnTo>
                  <a:pt x="1833722" y="1807050"/>
                </a:lnTo>
                <a:lnTo>
                  <a:pt x="0" y="1807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81790">
            <a:off x="357137" y="665261"/>
            <a:ext cx="2397462" cy="1810084"/>
          </a:xfrm>
          <a:custGeom>
            <a:avLst/>
            <a:gdLst/>
            <a:ahLst/>
            <a:cxnLst/>
            <a:rect l="l" t="t" r="r" b="b"/>
            <a:pathLst>
              <a:path w="2397462" h="1810084">
                <a:moveTo>
                  <a:pt x="0" y="0"/>
                </a:moveTo>
                <a:lnTo>
                  <a:pt x="2397461" y="0"/>
                </a:lnTo>
                <a:lnTo>
                  <a:pt x="2397461" y="1810083"/>
                </a:lnTo>
                <a:lnTo>
                  <a:pt x="0" y="18100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209811">
            <a:off x="10546818" y="9162041"/>
            <a:ext cx="2954306" cy="2438646"/>
          </a:xfrm>
          <a:custGeom>
            <a:avLst/>
            <a:gdLst/>
            <a:ahLst/>
            <a:cxnLst/>
            <a:rect l="l" t="t" r="r" b="b"/>
            <a:pathLst>
              <a:path w="2954306" h="2438646">
                <a:moveTo>
                  <a:pt x="0" y="0"/>
                </a:moveTo>
                <a:lnTo>
                  <a:pt x="2954306" y="0"/>
                </a:lnTo>
                <a:lnTo>
                  <a:pt x="2954306" y="2438645"/>
                </a:lnTo>
                <a:lnTo>
                  <a:pt x="0" y="24386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83161">
            <a:off x="15954937" y="7088640"/>
            <a:ext cx="1546754" cy="2232847"/>
          </a:xfrm>
          <a:custGeom>
            <a:avLst/>
            <a:gdLst/>
            <a:ahLst/>
            <a:cxnLst/>
            <a:rect l="l" t="t" r="r" b="b"/>
            <a:pathLst>
              <a:path w="1546754" h="2232847">
                <a:moveTo>
                  <a:pt x="0" y="0"/>
                </a:moveTo>
                <a:lnTo>
                  <a:pt x="1546755" y="0"/>
                </a:lnTo>
                <a:lnTo>
                  <a:pt x="1546755" y="2232847"/>
                </a:lnTo>
                <a:lnTo>
                  <a:pt x="0" y="22328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387558">
            <a:off x="-761955" y="8075678"/>
            <a:ext cx="3149213" cy="3292903"/>
          </a:xfrm>
          <a:custGeom>
            <a:avLst/>
            <a:gdLst/>
            <a:ahLst/>
            <a:cxnLst/>
            <a:rect l="l" t="t" r="r" b="b"/>
            <a:pathLst>
              <a:path w="3149213" h="3292903">
                <a:moveTo>
                  <a:pt x="0" y="0"/>
                </a:moveTo>
                <a:lnTo>
                  <a:pt x="3149213" y="0"/>
                </a:lnTo>
                <a:lnTo>
                  <a:pt x="3149213" y="3292903"/>
                </a:lnTo>
                <a:lnTo>
                  <a:pt x="0" y="3292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5868" y="5161665"/>
            <a:ext cx="935046" cy="894244"/>
          </a:xfrm>
          <a:custGeom>
            <a:avLst/>
            <a:gdLst/>
            <a:ahLst/>
            <a:cxnLst/>
            <a:rect l="l" t="t" r="r" b="b"/>
            <a:pathLst>
              <a:path w="935046" h="894244">
                <a:moveTo>
                  <a:pt x="0" y="0"/>
                </a:moveTo>
                <a:lnTo>
                  <a:pt x="935045" y="0"/>
                </a:lnTo>
                <a:lnTo>
                  <a:pt x="935045" y="894244"/>
                </a:lnTo>
                <a:lnTo>
                  <a:pt x="0" y="8942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667102" y="9722129"/>
            <a:ext cx="1024505" cy="940682"/>
          </a:xfrm>
          <a:custGeom>
            <a:avLst/>
            <a:gdLst/>
            <a:ahLst/>
            <a:cxnLst/>
            <a:rect l="l" t="t" r="r" b="b"/>
            <a:pathLst>
              <a:path w="1024505" h="940682">
                <a:moveTo>
                  <a:pt x="0" y="0"/>
                </a:moveTo>
                <a:lnTo>
                  <a:pt x="1024505" y="0"/>
                </a:lnTo>
                <a:lnTo>
                  <a:pt x="1024505" y="940682"/>
                </a:lnTo>
                <a:lnTo>
                  <a:pt x="0" y="940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771832" y="4854505"/>
            <a:ext cx="836401" cy="754282"/>
          </a:xfrm>
          <a:custGeom>
            <a:avLst/>
            <a:gdLst/>
            <a:ahLst/>
            <a:cxnLst/>
            <a:rect l="l" t="t" r="r" b="b"/>
            <a:pathLst>
              <a:path w="836401" h="754282">
                <a:moveTo>
                  <a:pt x="0" y="0"/>
                </a:moveTo>
                <a:lnTo>
                  <a:pt x="836401" y="0"/>
                </a:lnTo>
                <a:lnTo>
                  <a:pt x="836401" y="754282"/>
                </a:lnTo>
                <a:lnTo>
                  <a:pt x="0" y="75428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756264" y="725317"/>
            <a:ext cx="760000" cy="659127"/>
          </a:xfrm>
          <a:custGeom>
            <a:avLst/>
            <a:gdLst/>
            <a:ahLst/>
            <a:cxnLst/>
            <a:rect l="l" t="t" r="r" b="b"/>
            <a:pathLst>
              <a:path w="760000" h="659127">
                <a:moveTo>
                  <a:pt x="0" y="0"/>
                </a:moveTo>
                <a:lnTo>
                  <a:pt x="760000" y="0"/>
                </a:lnTo>
                <a:lnTo>
                  <a:pt x="760000" y="659128"/>
                </a:lnTo>
                <a:lnTo>
                  <a:pt x="0" y="65912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536804" y="-679029"/>
            <a:ext cx="1823424" cy="1733910"/>
          </a:xfrm>
          <a:custGeom>
            <a:avLst/>
            <a:gdLst/>
            <a:ahLst/>
            <a:cxnLst/>
            <a:rect l="l" t="t" r="r" b="b"/>
            <a:pathLst>
              <a:path w="1823424" h="1733910">
                <a:moveTo>
                  <a:pt x="0" y="0"/>
                </a:moveTo>
                <a:lnTo>
                  <a:pt x="1823424" y="0"/>
                </a:lnTo>
                <a:lnTo>
                  <a:pt x="1823424" y="1733910"/>
                </a:lnTo>
                <a:lnTo>
                  <a:pt x="0" y="17339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732310" y="3350809"/>
            <a:ext cx="10823380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0"/>
              </a:lnSpc>
            </a:pPr>
            <a:r>
              <a:rPr lang="en-US" sz="11625">
                <a:solidFill>
                  <a:srgbClr val="191919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XEM VIDEO</a:t>
            </a:r>
            <a:endParaRPr lang="en-US" sz="11625">
              <a:solidFill>
                <a:srgbClr val="191919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078075" y="7376461"/>
            <a:ext cx="12131849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>
                <a:solidFill>
                  <a:srgbClr val="191919"/>
                </a:solidFill>
                <a:latin typeface="Asap Medium" panose="020F0604030202060203"/>
                <a:ea typeface="Asap Medium" panose="020F0604030202060203"/>
                <a:cs typeface="Asap Medium" panose="020F0604030202060203"/>
                <a:sym typeface="Asap Medium" panose="020F0604030202060203"/>
              </a:rPr>
              <a:t>LỜI YÊU THƯƠNG ĐẾN TỪ LỚP 2/4</a:t>
            </a:r>
            <a:endParaRPr lang="en-US" sz="4600" b="1">
              <a:solidFill>
                <a:srgbClr val="191919"/>
              </a:solidFill>
              <a:latin typeface="Asap Medium" panose="020F0604030202060203"/>
              <a:ea typeface="Asap Medium" panose="020F0604030202060203"/>
              <a:cs typeface="Asap Medium" panose="020F0604030202060203"/>
              <a:sym typeface="Asap Medium" panose="020F060403020206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1139586" y="514350"/>
            <a:ext cx="16459200" cy="925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9985" y="8229600"/>
            <a:ext cx="18827971" cy="2997441"/>
          </a:xfrm>
          <a:custGeom>
            <a:avLst/>
            <a:gdLst/>
            <a:ahLst/>
            <a:cxnLst/>
            <a:rect l="l" t="t" r="r" b="b"/>
            <a:pathLst>
              <a:path w="18827971" h="299744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1951"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2258261" y="2111786"/>
            <a:ext cx="13865459" cy="6849639"/>
            <a:chOff x="0" y="0"/>
            <a:chExt cx="3651808" cy="18040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51808" cy="1804020"/>
            </a:xfrm>
            <a:custGeom>
              <a:avLst/>
              <a:gdLst/>
              <a:ahLst/>
              <a:cxnLst/>
              <a:rect l="l" t="t" r="r" b="b"/>
              <a:pathLst>
                <a:path w="3651808" h="1804020">
                  <a:moveTo>
                    <a:pt x="55836" y="0"/>
                  </a:moveTo>
                  <a:lnTo>
                    <a:pt x="3595972" y="0"/>
                  </a:lnTo>
                  <a:cubicBezTo>
                    <a:pt x="3626810" y="0"/>
                    <a:pt x="3651808" y="24999"/>
                    <a:pt x="3651808" y="55836"/>
                  </a:cubicBezTo>
                  <a:lnTo>
                    <a:pt x="3651808" y="1748184"/>
                  </a:lnTo>
                  <a:cubicBezTo>
                    <a:pt x="3651808" y="1762993"/>
                    <a:pt x="3645926" y="1777195"/>
                    <a:pt x="3635454" y="1787666"/>
                  </a:cubicBezTo>
                  <a:cubicBezTo>
                    <a:pt x="3624983" y="1798137"/>
                    <a:pt x="3610781" y="1804020"/>
                    <a:pt x="3595972" y="1804020"/>
                  </a:cubicBezTo>
                  <a:lnTo>
                    <a:pt x="55836" y="1804020"/>
                  </a:lnTo>
                  <a:cubicBezTo>
                    <a:pt x="41027" y="1804020"/>
                    <a:pt x="26825" y="1798137"/>
                    <a:pt x="16354" y="1787666"/>
                  </a:cubicBezTo>
                  <a:cubicBezTo>
                    <a:pt x="5883" y="1777195"/>
                    <a:pt x="0" y="1762993"/>
                    <a:pt x="0" y="1748184"/>
                  </a:cubicBezTo>
                  <a:lnTo>
                    <a:pt x="0" y="55836"/>
                  </a:lnTo>
                  <a:cubicBezTo>
                    <a:pt x="0" y="41027"/>
                    <a:pt x="5883" y="26825"/>
                    <a:pt x="16354" y="16354"/>
                  </a:cubicBezTo>
                  <a:cubicBezTo>
                    <a:pt x="26825" y="5883"/>
                    <a:pt x="41027" y="0"/>
                    <a:pt x="55836" y="0"/>
                  </a:cubicBezTo>
                  <a:close/>
                </a:path>
              </a:pathLst>
            </a:custGeom>
            <a:solidFill>
              <a:srgbClr val="43B2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51808" cy="1842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129610" y="2825328"/>
            <a:ext cx="12122762" cy="5393426"/>
            <a:chOff x="0" y="0"/>
            <a:chExt cx="3192826" cy="14204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2826" cy="1420491"/>
            </a:xfrm>
            <a:custGeom>
              <a:avLst/>
              <a:gdLst/>
              <a:ahLst/>
              <a:cxnLst/>
              <a:rect l="l" t="t" r="r" b="b"/>
              <a:pathLst>
                <a:path w="3192826" h="1420491">
                  <a:moveTo>
                    <a:pt x="63863" y="0"/>
                  </a:moveTo>
                  <a:lnTo>
                    <a:pt x="3128964" y="0"/>
                  </a:lnTo>
                  <a:cubicBezTo>
                    <a:pt x="3145901" y="0"/>
                    <a:pt x="3162145" y="6728"/>
                    <a:pt x="3174121" y="18705"/>
                  </a:cubicBezTo>
                  <a:cubicBezTo>
                    <a:pt x="3186098" y="30682"/>
                    <a:pt x="3192826" y="46925"/>
                    <a:pt x="3192826" y="63863"/>
                  </a:cubicBezTo>
                  <a:lnTo>
                    <a:pt x="3192826" y="1356628"/>
                  </a:lnTo>
                  <a:cubicBezTo>
                    <a:pt x="3192826" y="1373566"/>
                    <a:pt x="3186098" y="1389809"/>
                    <a:pt x="3174121" y="1401786"/>
                  </a:cubicBezTo>
                  <a:cubicBezTo>
                    <a:pt x="3162145" y="1413762"/>
                    <a:pt x="3145901" y="1420491"/>
                    <a:pt x="3128964" y="1420491"/>
                  </a:cubicBezTo>
                  <a:lnTo>
                    <a:pt x="63863" y="1420491"/>
                  </a:lnTo>
                  <a:cubicBezTo>
                    <a:pt x="46925" y="1420491"/>
                    <a:pt x="30682" y="1413762"/>
                    <a:pt x="18705" y="1401786"/>
                  </a:cubicBezTo>
                  <a:cubicBezTo>
                    <a:pt x="6728" y="1389809"/>
                    <a:pt x="0" y="1373566"/>
                    <a:pt x="0" y="1356628"/>
                  </a:cubicBezTo>
                  <a:lnTo>
                    <a:pt x="0" y="63863"/>
                  </a:lnTo>
                  <a:cubicBezTo>
                    <a:pt x="0" y="46925"/>
                    <a:pt x="6728" y="30682"/>
                    <a:pt x="18705" y="18705"/>
                  </a:cubicBezTo>
                  <a:cubicBezTo>
                    <a:pt x="30682" y="6728"/>
                    <a:pt x="46925" y="0"/>
                    <a:pt x="6386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92826" cy="1458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1371" y="771961"/>
            <a:ext cx="1865607" cy="46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0" b="1">
                <a:solidFill>
                  <a:srgbClr val="FFFFFF"/>
                </a:solidFill>
                <a:latin typeface="Balsamiq Sans Bold" panose="020F0504030202060203"/>
                <a:ea typeface="Balsamiq Sans Bold" panose="020F0504030202060203"/>
                <a:cs typeface="Balsamiq Sans Bold" panose="020F0504030202060203"/>
                <a:sym typeface="Balsamiq Sans Bold" panose="020F0504030202060203"/>
              </a:rPr>
              <a:t>Borcelle</a:t>
            </a:r>
            <a:endParaRPr lang="en-US" sz="2720" b="1">
              <a:solidFill>
                <a:srgbClr val="FFFFFF"/>
              </a:solidFill>
              <a:latin typeface="Balsamiq Sans Bold" panose="020F0504030202060203"/>
              <a:ea typeface="Balsamiq Sans Bold" panose="020F0504030202060203"/>
              <a:cs typeface="Balsamiq Sans Bold" panose="020F0504030202060203"/>
              <a:sym typeface="Balsamiq Sans Bold" panose="020F0504030202060203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671472" y="6161354"/>
            <a:ext cx="2461399" cy="4114800"/>
          </a:xfrm>
          <a:custGeom>
            <a:avLst/>
            <a:gdLst/>
            <a:ahLst/>
            <a:cxnLst/>
            <a:rect l="l" t="t" r="r" b="b"/>
            <a:pathLst>
              <a:path w="2461399" h="4114800">
                <a:moveTo>
                  <a:pt x="0" y="0"/>
                </a:moveTo>
                <a:lnTo>
                  <a:pt x="2461399" y="0"/>
                </a:lnTo>
                <a:lnTo>
                  <a:pt x="24613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49111" y="6184139"/>
            <a:ext cx="2461399" cy="4114800"/>
          </a:xfrm>
          <a:custGeom>
            <a:avLst/>
            <a:gdLst/>
            <a:ahLst/>
            <a:cxnLst/>
            <a:rect l="l" t="t" r="r" b="b"/>
            <a:pathLst>
              <a:path w="2461399" h="4114800">
                <a:moveTo>
                  <a:pt x="2461399" y="0"/>
                </a:moveTo>
                <a:lnTo>
                  <a:pt x="0" y="0"/>
                </a:lnTo>
                <a:lnTo>
                  <a:pt x="0" y="4114800"/>
                </a:lnTo>
                <a:lnTo>
                  <a:pt x="2461399" y="4114800"/>
                </a:lnTo>
                <a:lnTo>
                  <a:pt x="24613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80071" y="527862"/>
            <a:ext cx="2177915" cy="2090798"/>
          </a:xfrm>
          <a:custGeom>
            <a:avLst/>
            <a:gdLst/>
            <a:ahLst/>
            <a:cxnLst/>
            <a:rect l="l" t="t" r="r" b="b"/>
            <a:pathLst>
              <a:path w="2177915" h="2090798">
                <a:moveTo>
                  <a:pt x="0" y="0"/>
                </a:moveTo>
                <a:lnTo>
                  <a:pt x="2177914" y="0"/>
                </a:lnTo>
                <a:lnTo>
                  <a:pt x="2177914" y="2090798"/>
                </a:lnTo>
                <a:lnTo>
                  <a:pt x="0" y="2090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61349" y="2311262"/>
            <a:ext cx="1641159" cy="1830908"/>
          </a:xfrm>
          <a:custGeom>
            <a:avLst/>
            <a:gdLst/>
            <a:ahLst/>
            <a:cxnLst/>
            <a:rect l="l" t="t" r="r" b="b"/>
            <a:pathLst>
              <a:path w="1641159" h="1830908">
                <a:moveTo>
                  <a:pt x="0" y="0"/>
                </a:moveTo>
                <a:lnTo>
                  <a:pt x="1641160" y="0"/>
                </a:lnTo>
                <a:lnTo>
                  <a:pt x="1641160" y="1830908"/>
                </a:lnTo>
                <a:lnTo>
                  <a:pt x="0" y="1830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56397">
            <a:off x="16744497" y="4416292"/>
            <a:ext cx="1953297" cy="909171"/>
          </a:xfrm>
          <a:custGeom>
            <a:avLst/>
            <a:gdLst/>
            <a:ahLst/>
            <a:cxnLst/>
            <a:rect l="l" t="t" r="r" b="b"/>
            <a:pathLst>
              <a:path w="1953297" h="909171">
                <a:moveTo>
                  <a:pt x="0" y="0"/>
                </a:moveTo>
                <a:lnTo>
                  <a:pt x="1953297" y="0"/>
                </a:lnTo>
                <a:lnTo>
                  <a:pt x="1953297" y="909171"/>
                </a:lnTo>
                <a:lnTo>
                  <a:pt x="0" y="909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07812">
            <a:off x="-427351" y="4970890"/>
            <a:ext cx="1677033" cy="780583"/>
          </a:xfrm>
          <a:custGeom>
            <a:avLst/>
            <a:gdLst/>
            <a:ahLst/>
            <a:cxnLst/>
            <a:rect l="l" t="t" r="r" b="b"/>
            <a:pathLst>
              <a:path w="1677033" h="780583">
                <a:moveTo>
                  <a:pt x="0" y="0"/>
                </a:moveTo>
                <a:lnTo>
                  <a:pt x="1677033" y="0"/>
                </a:lnTo>
                <a:lnTo>
                  <a:pt x="1677033" y="780583"/>
                </a:lnTo>
                <a:lnTo>
                  <a:pt x="0" y="780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918484" y="3660759"/>
            <a:ext cx="8295588" cy="315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0"/>
              </a:lnSpc>
            </a:pPr>
            <a:r>
              <a:rPr lang="en-US" sz="6715">
                <a:solidFill>
                  <a:srgbClr val="000000"/>
                </a:solidFill>
                <a:latin typeface="Balsamiq Sans" panose="02000603000000000000"/>
                <a:ea typeface="Balsamiq Sans" panose="02000603000000000000"/>
                <a:cs typeface="Balsamiq Sans" panose="02000603000000000000"/>
                <a:sym typeface="Balsamiq Sans" panose="02000603000000000000"/>
              </a:rPr>
              <a:t>THỰC HÀNH NÓI LỜI YÊU THƯƠNG VỚI ÔNG BÀ</a:t>
            </a:r>
            <a:endParaRPr lang="en-US" sz="6715">
              <a:solidFill>
                <a:srgbClr val="000000"/>
              </a:solidFill>
              <a:latin typeface="Balsamiq Sans" panose="02000603000000000000"/>
              <a:ea typeface="Balsamiq Sans" panose="02000603000000000000"/>
              <a:cs typeface="Balsamiq Sans" panose="02000603000000000000"/>
              <a:sym typeface="Balsamiq Sans" panose="02000603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9985" y="8229600"/>
            <a:ext cx="18827971" cy="2997441"/>
          </a:xfrm>
          <a:custGeom>
            <a:avLst/>
            <a:gdLst/>
            <a:ahLst/>
            <a:cxnLst/>
            <a:rect l="l" t="t" r="r" b="b"/>
            <a:pathLst>
              <a:path w="18827971" h="299744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195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94192" y="6172200"/>
            <a:ext cx="1930215" cy="4114800"/>
          </a:xfrm>
          <a:custGeom>
            <a:avLst/>
            <a:gdLst/>
            <a:ahLst/>
            <a:cxnLst/>
            <a:rect l="l" t="t" r="r" b="b"/>
            <a:pathLst>
              <a:path w="1930215" h="4114800">
                <a:moveTo>
                  <a:pt x="0" y="0"/>
                </a:moveTo>
                <a:lnTo>
                  <a:pt x="1930216" y="0"/>
                </a:lnTo>
                <a:lnTo>
                  <a:pt x="1930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6172200"/>
            <a:ext cx="1930215" cy="4114800"/>
          </a:xfrm>
          <a:custGeom>
            <a:avLst/>
            <a:gdLst/>
            <a:ahLst/>
            <a:cxnLst/>
            <a:rect l="l" t="t" r="r" b="b"/>
            <a:pathLst>
              <a:path w="1930215" h="4114800">
                <a:moveTo>
                  <a:pt x="1930215" y="0"/>
                </a:moveTo>
                <a:lnTo>
                  <a:pt x="0" y="0"/>
                </a:lnTo>
                <a:lnTo>
                  <a:pt x="0" y="4114800"/>
                </a:lnTo>
                <a:lnTo>
                  <a:pt x="1930215" y="4114800"/>
                </a:lnTo>
                <a:lnTo>
                  <a:pt x="19302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88901">
            <a:off x="2706551" y="-1055286"/>
            <a:ext cx="12535068" cy="11029516"/>
          </a:xfrm>
          <a:custGeom>
            <a:avLst/>
            <a:gdLst/>
            <a:ahLst/>
            <a:cxnLst/>
            <a:rect l="l" t="t" r="r" b="b"/>
            <a:pathLst>
              <a:path w="12535068" h="11029516">
                <a:moveTo>
                  <a:pt x="0" y="0"/>
                </a:moveTo>
                <a:lnTo>
                  <a:pt x="12535067" y="0"/>
                </a:lnTo>
                <a:lnTo>
                  <a:pt x="12535067" y="11029516"/>
                </a:lnTo>
                <a:lnTo>
                  <a:pt x="0" y="11029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01371" y="771961"/>
            <a:ext cx="1865607" cy="46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0" b="1">
                <a:solidFill>
                  <a:srgbClr val="FFFFFF"/>
                </a:solidFill>
                <a:latin typeface="Balsamiq Sans Bold" panose="020F0504030202060203"/>
                <a:ea typeface="Balsamiq Sans Bold" panose="020F0504030202060203"/>
                <a:cs typeface="Balsamiq Sans Bold" panose="020F0504030202060203"/>
                <a:sym typeface="Balsamiq Sans Bold" panose="020F0504030202060203"/>
              </a:rPr>
              <a:t>Borcelle</a:t>
            </a:r>
            <a:endParaRPr lang="en-US" sz="2720" b="1">
              <a:solidFill>
                <a:srgbClr val="FFFFFF"/>
              </a:solidFill>
              <a:latin typeface="Balsamiq Sans Bold" panose="020F0504030202060203"/>
              <a:ea typeface="Balsamiq Sans Bold" panose="020F0504030202060203"/>
              <a:cs typeface="Balsamiq Sans Bold" panose="020F0504030202060203"/>
              <a:sym typeface="Balsamiq Sans Bold" panose="020F0504030202060203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211163" y="2722318"/>
            <a:ext cx="11189665" cy="427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5"/>
              </a:lnSpc>
            </a:pPr>
            <a:r>
              <a:rPr lang="en-US" sz="18500" b="1">
                <a:solidFill>
                  <a:srgbClr val="EC7A68"/>
                </a:solidFill>
                <a:latin typeface="Balsamiq Sans Bold" panose="020F0504030202060203"/>
                <a:ea typeface="Balsamiq Sans Bold" panose="020F0504030202060203"/>
                <a:cs typeface="Balsamiq Sans Bold" panose="020F0504030202060203"/>
                <a:sym typeface="Balsamiq Sans Bold" panose="020F0504030202060203"/>
              </a:rPr>
              <a:t>CHÀO TẠM BIỆT</a:t>
            </a:r>
            <a:endParaRPr lang="en-US" sz="18500" b="1">
              <a:solidFill>
                <a:srgbClr val="EC7A68"/>
              </a:solidFill>
              <a:latin typeface="Balsamiq Sans Bold" panose="020F0504030202060203"/>
              <a:ea typeface="Balsamiq Sans Bold" panose="020F0504030202060203"/>
              <a:cs typeface="Balsamiq Sans Bold" panose="020F0504030202060203"/>
              <a:sym typeface="Balsamiq Sans Bold" panose="020F0504030202060203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181941" y="2884072"/>
            <a:ext cx="2619626" cy="2259428"/>
          </a:xfrm>
          <a:custGeom>
            <a:avLst/>
            <a:gdLst/>
            <a:ahLst/>
            <a:cxnLst/>
            <a:rect l="l" t="t" r="r" b="b"/>
            <a:pathLst>
              <a:path w="2619626" h="2259428">
                <a:moveTo>
                  <a:pt x="2619626" y="0"/>
                </a:moveTo>
                <a:lnTo>
                  <a:pt x="0" y="0"/>
                </a:lnTo>
                <a:lnTo>
                  <a:pt x="0" y="2259428"/>
                </a:lnTo>
                <a:lnTo>
                  <a:pt x="2619626" y="2259428"/>
                </a:lnTo>
                <a:lnTo>
                  <a:pt x="261962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65615" y="1908665"/>
            <a:ext cx="2528577" cy="2550807"/>
          </a:xfrm>
          <a:custGeom>
            <a:avLst/>
            <a:gdLst/>
            <a:ahLst/>
            <a:cxnLst/>
            <a:rect l="l" t="t" r="r" b="b"/>
            <a:pathLst>
              <a:path w="2528577" h="2550807">
                <a:moveTo>
                  <a:pt x="0" y="0"/>
                </a:moveTo>
                <a:lnTo>
                  <a:pt x="2528577" y="0"/>
                </a:lnTo>
                <a:lnTo>
                  <a:pt x="2528577" y="2550807"/>
                </a:lnTo>
                <a:lnTo>
                  <a:pt x="0" y="25508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495" b="-1495"/>
            </a:stretch>
          </a:blipFill>
        </p:spPr>
      </p:sp>
      <p:sp>
        <p:nvSpPr>
          <p:cNvPr id="12" name="Freeform 12"/>
          <p:cNvSpPr/>
          <p:nvPr/>
        </p:nvSpPr>
        <p:spPr>
          <a:xfrm rot="-10305430">
            <a:off x="14665854" y="38370"/>
            <a:ext cx="4061697" cy="1329283"/>
          </a:xfrm>
          <a:custGeom>
            <a:avLst/>
            <a:gdLst/>
            <a:ahLst/>
            <a:cxnLst/>
            <a:rect l="l" t="t" r="r" b="b"/>
            <a:pathLst>
              <a:path w="4061697" h="1329283">
                <a:moveTo>
                  <a:pt x="0" y="0"/>
                </a:moveTo>
                <a:lnTo>
                  <a:pt x="4061698" y="0"/>
                </a:lnTo>
                <a:lnTo>
                  <a:pt x="4061698" y="1329283"/>
                </a:lnTo>
                <a:lnTo>
                  <a:pt x="0" y="1329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08760">
            <a:off x="13501452" y="6645982"/>
            <a:ext cx="1492517" cy="694699"/>
          </a:xfrm>
          <a:custGeom>
            <a:avLst/>
            <a:gdLst/>
            <a:ahLst/>
            <a:cxnLst/>
            <a:rect l="l" t="t" r="r" b="b"/>
            <a:pathLst>
              <a:path w="1492517" h="694699">
                <a:moveTo>
                  <a:pt x="0" y="0"/>
                </a:moveTo>
                <a:lnTo>
                  <a:pt x="1492517" y="0"/>
                </a:lnTo>
                <a:lnTo>
                  <a:pt x="1492517" y="694699"/>
                </a:lnTo>
                <a:lnTo>
                  <a:pt x="0" y="694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302831">
            <a:off x="3052026" y="6368773"/>
            <a:ext cx="1054702" cy="1211036"/>
          </a:xfrm>
          <a:custGeom>
            <a:avLst/>
            <a:gdLst/>
            <a:ahLst/>
            <a:cxnLst/>
            <a:rect l="l" t="t" r="r" b="b"/>
            <a:pathLst>
              <a:path w="1054702" h="1211036">
                <a:moveTo>
                  <a:pt x="0" y="0"/>
                </a:moveTo>
                <a:lnTo>
                  <a:pt x="1054702" y="0"/>
                </a:lnTo>
                <a:lnTo>
                  <a:pt x="1054702" y="1211036"/>
                </a:lnTo>
                <a:lnTo>
                  <a:pt x="0" y="12110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952" b="-69824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5691318" y="1608655"/>
            <a:ext cx="6905363" cy="3921671"/>
          </a:xfrm>
          <a:custGeom>
            <a:avLst/>
            <a:gdLst/>
            <a:ahLst/>
            <a:cxnLst/>
            <a:rect l="l" t="t" r="r" b="b"/>
            <a:pathLst>
              <a:path w="6905363" h="3921671">
                <a:moveTo>
                  <a:pt x="0" y="0"/>
                </a:moveTo>
                <a:lnTo>
                  <a:pt x="6905364" y="0"/>
                </a:lnTo>
                <a:lnTo>
                  <a:pt x="6905364" y="3921671"/>
                </a:lnTo>
                <a:lnTo>
                  <a:pt x="0" y="3921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59916" y="4822366"/>
            <a:ext cx="1636041" cy="1415919"/>
          </a:xfrm>
          <a:custGeom>
            <a:avLst/>
            <a:gdLst/>
            <a:ahLst/>
            <a:cxnLst/>
            <a:rect l="l" t="t" r="r" b="b"/>
            <a:pathLst>
              <a:path w="1636041" h="1415919">
                <a:moveTo>
                  <a:pt x="0" y="0"/>
                </a:moveTo>
                <a:lnTo>
                  <a:pt x="1636042" y="0"/>
                </a:lnTo>
                <a:lnTo>
                  <a:pt x="1636042" y="1415920"/>
                </a:lnTo>
                <a:lnTo>
                  <a:pt x="0" y="1415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18454" y="6322009"/>
            <a:ext cx="12051091" cy="237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40"/>
              </a:lnSpc>
            </a:pPr>
            <a:r>
              <a:rPr lang="en-US" sz="13600">
                <a:solidFill>
                  <a:srgbClr val="1C1C22"/>
                </a:solidFill>
                <a:latin typeface="UKIJ Qolyazma Tuz" panose="020B0604020202020204"/>
                <a:ea typeface="UKIJ Qolyazma Tuz" panose="020B0604020202020204"/>
                <a:cs typeface="UKIJ Qolyazma Tuz" panose="020B0604020202020204"/>
                <a:sym typeface="UKIJ Qolyazma Tuz" panose="020B0604020202020204"/>
              </a:rPr>
              <a:t>GIA ĐÌNH</a:t>
            </a:r>
            <a:endParaRPr lang="en-US" sz="13600">
              <a:solidFill>
                <a:srgbClr val="1C1C22"/>
              </a:solidFill>
              <a:latin typeface="UKIJ Qolyazma Tuz" panose="020B0604020202020204"/>
              <a:ea typeface="UKIJ Qolyazma Tuz" panose="020B0604020202020204"/>
              <a:cs typeface="UKIJ Qolyazma Tuz" panose="020B0604020202020204"/>
              <a:sym typeface="UKIJ Qolyazma Tuz" panose="020B06040202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55329" y="5958925"/>
            <a:ext cx="6577341" cy="88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5"/>
              </a:lnSpc>
            </a:pPr>
            <a:r>
              <a:rPr lang="en-US" sz="5005">
                <a:solidFill>
                  <a:srgbClr val="1C1C22"/>
                </a:solidFill>
                <a:latin typeface="UKIJ Qolyazma Tuz" panose="020B0604020202020204"/>
                <a:ea typeface="UKIJ Qolyazma Tuz" panose="020B0604020202020204"/>
                <a:cs typeface="UKIJ Qolyazma Tuz" panose="020B0604020202020204"/>
                <a:sym typeface="UKIJ Qolyazma Tuz" panose="020B0604020202020204"/>
              </a:rPr>
              <a:t>MỞ RỘNG VỐN TỪ</a:t>
            </a:r>
            <a:endParaRPr lang="en-US" sz="5005">
              <a:solidFill>
                <a:srgbClr val="1C1C22"/>
              </a:solidFill>
              <a:latin typeface="UKIJ Qolyazma Tuz" panose="020B0604020202020204"/>
              <a:ea typeface="UKIJ Qolyazma Tuz" panose="020B0604020202020204"/>
              <a:cs typeface="UKIJ Qolyazma Tuz" panose="020B0604020202020204"/>
              <a:sym typeface="UKIJ Qolyazma Tuz" panose="020B060402020202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691993" y="3727581"/>
            <a:ext cx="1636041" cy="1415919"/>
          </a:xfrm>
          <a:custGeom>
            <a:avLst/>
            <a:gdLst/>
            <a:ahLst/>
            <a:cxnLst/>
            <a:rect l="l" t="t" r="r" b="b"/>
            <a:pathLst>
              <a:path w="1636041" h="1415919">
                <a:moveTo>
                  <a:pt x="0" y="0"/>
                </a:moveTo>
                <a:lnTo>
                  <a:pt x="1636042" y="0"/>
                </a:lnTo>
                <a:lnTo>
                  <a:pt x="1636042" y="1415919"/>
                </a:lnTo>
                <a:lnTo>
                  <a:pt x="0" y="1415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69546" y="2057306"/>
            <a:ext cx="1142322" cy="988627"/>
          </a:xfrm>
          <a:custGeom>
            <a:avLst/>
            <a:gdLst/>
            <a:ahLst/>
            <a:cxnLst/>
            <a:rect l="l" t="t" r="r" b="b"/>
            <a:pathLst>
              <a:path w="1142322" h="988627">
                <a:moveTo>
                  <a:pt x="0" y="0"/>
                </a:moveTo>
                <a:lnTo>
                  <a:pt x="1142321" y="0"/>
                </a:lnTo>
                <a:lnTo>
                  <a:pt x="1142321" y="988627"/>
                </a:lnTo>
                <a:lnTo>
                  <a:pt x="0" y="988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7539" y="5743972"/>
            <a:ext cx="1142322" cy="988627"/>
          </a:xfrm>
          <a:custGeom>
            <a:avLst/>
            <a:gdLst/>
            <a:ahLst/>
            <a:cxnLst/>
            <a:rect l="l" t="t" r="r" b="b"/>
            <a:pathLst>
              <a:path w="1142322" h="988627">
                <a:moveTo>
                  <a:pt x="0" y="0"/>
                </a:moveTo>
                <a:lnTo>
                  <a:pt x="1142322" y="0"/>
                </a:lnTo>
                <a:lnTo>
                  <a:pt x="1142322" y="988627"/>
                </a:lnTo>
                <a:lnTo>
                  <a:pt x="0" y="988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11867" y="7284800"/>
            <a:ext cx="1636041" cy="1415919"/>
          </a:xfrm>
          <a:custGeom>
            <a:avLst/>
            <a:gdLst/>
            <a:ahLst/>
            <a:cxnLst/>
            <a:rect l="l" t="t" r="r" b="b"/>
            <a:pathLst>
              <a:path w="1636041" h="1415919">
                <a:moveTo>
                  <a:pt x="0" y="0"/>
                </a:moveTo>
                <a:lnTo>
                  <a:pt x="1636042" y="0"/>
                </a:lnTo>
                <a:lnTo>
                  <a:pt x="1636042" y="1415919"/>
                </a:lnTo>
                <a:lnTo>
                  <a:pt x="0" y="1415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99861" y="620027"/>
            <a:ext cx="1142322" cy="988627"/>
          </a:xfrm>
          <a:custGeom>
            <a:avLst/>
            <a:gdLst/>
            <a:ahLst/>
            <a:cxnLst/>
            <a:rect l="l" t="t" r="r" b="b"/>
            <a:pathLst>
              <a:path w="1142322" h="988627">
                <a:moveTo>
                  <a:pt x="0" y="0"/>
                </a:moveTo>
                <a:lnTo>
                  <a:pt x="1142321" y="0"/>
                </a:lnTo>
                <a:lnTo>
                  <a:pt x="1142321" y="988628"/>
                </a:lnTo>
                <a:lnTo>
                  <a:pt x="0" y="9886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71022" y="8700719"/>
            <a:ext cx="1142322" cy="988627"/>
          </a:xfrm>
          <a:custGeom>
            <a:avLst/>
            <a:gdLst/>
            <a:ahLst/>
            <a:cxnLst/>
            <a:rect l="l" t="t" r="r" b="b"/>
            <a:pathLst>
              <a:path w="1142322" h="988627">
                <a:moveTo>
                  <a:pt x="0" y="0"/>
                </a:moveTo>
                <a:lnTo>
                  <a:pt x="1142321" y="0"/>
                </a:lnTo>
                <a:lnTo>
                  <a:pt x="1142321" y="988628"/>
                </a:lnTo>
                <a:lnTo>
                  <a:pt x="0" y="9886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8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09276" y="95772"/>
            <a:ext cx="1319979" cy="1293580"/>
          </a:xfrm>
          <a:custGeom>
            <a:avLst/>
            <a:gdLst/>
            <a:ahLst/>
            <a:cxnLst/>
            <a:rect l="l" t="t" r="r" b="b"/>
            <a:pathLst>
              <a:path w="1319979" h="1293580">
                <a:moveTo>
                  <a:pt x="0" y="0"/>
                </a:moveTo>
                <a:lnTo>
                  <a:pt x="1319979" y="0"/>
                </a:lnTo>
                <a:lnTo>
                  <a:pt x="1319979" y="1293580"/>
                </a:lnTo>
                <a:lnTo>
                  <a:pt x="0" y="129358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1028700" y="1028700"/>
            <a:ext cx="5856565" cy="8229600"/>
            <a:chOff x="0" y="0"/>
            <a:chExt cx="1981109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1110" cy="2783840"/>
            </a:xfrm>
            <a:custGeom>
              <a:avLst/>
              <a:gdLst/>
              <a:ahLst/>
              <a:cxnLst/>
              <a:rect l="l" t="t" r="r" b="b"/>
              <a:pathLst>
                <a:path w="1981110" h="2783840">
                  <a:moveTo>
                    <a:pt x="185664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6650" y="0"/>
                  </a:lnTo>
                  <a:cubicBezTo>
                    <a:pt x="1925230" y="0"/>
                    <a:pt x="1981110" y="55880"/>
                    <a:pt x="1981110" y="124460"/>
                  </a:cubicBezTo>
                  <a:lnTo>
                    <a:pt x="1981110" y="2659380"/>
                  </a:lnTo>
                  <a:cubicBezTo>
                    <a:pt x="1981110" y="2727960"/>
                    <a:pt x="1925230" y="2783840"/>
                    <a:pt x="1856650" y="2783840"/>
                  </a:cubicBezTo>
                  <a:close/>
                </a:path>
              </a:pathLst>
            </a:custGeom>
            <a:solidFill>
              <a:srgbClr val="F8EEBA"/>
            </a:solidFill>
          </p:spPr>
        </p:sp>
      </p:grpSp>
      <p:sp>
        <p:nvSpPr>
          <p:cNvPr id="5" name="Freeform 5"/>
          <p:cNvSpPr/>
          <p:nvPr/>
        </p:nvSpPr>
        <p:spPr>
          <a:xfrm rot="-1100604">
            <a:off x="278748" y="253944"/>
            <a:ext cx="1270790" cy="1645036"/>
          </a:xfrm>
          <a:custGeom>
            <a:avLst/>
            <a:gdLst/>
            <a:ahLst/>
            <a:cxnLst/>
            <a:rect l="l" t="t" r="r" b="b"/>
            <a:pathLst>
              <a:path w="1270790" h="1645036">
                <a:moveTo>
                  <a:pt x="0" y="0"/>
                </a:moveTo>
                <a:lnTo>
                  <a:pt x="1270790" y="0"/>
                </a:lnTo>
                <a:lnTo>
                  <a:pt x="1270790" y="1645036"/>
                </a:lnTo>
                <a:lnTo>
                  <a:pt x="0" y="1645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50435" y="8655144"/>
            <a:ext cx="1578820" cy="1631856"/>
          </a:xfrm>
          <a:custGeom>
            <a:avLst/>
            <a:gdLst/>
            <a:ahLst/>
            <a:cxnLst/>
            <a:rect l="l" t="t" r="r" b="b"/>
            <a:pathLst>
              <a:path w="1578820" h="1631856">
                <a:moveTo>
                  <a:pt x="0" y="0"/>
                </a:moveTo>
                <a:lnTo>
                  <a:pt x="1578820" y="0"/>
                </a:lnTo>
                <a:lnTo>
                  <a:pt x="1578820" y="1631856"/>
                </a:lnTo>
                <a:lnTo>
                  <a:pt x="0" y="1631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1816" y="7707052"/>
            <a:ext cx="1124655" cy="1551248"/>
          </a:xfrm>
          <a:custGeom>
            <a:avLst/>
            <a:gdLst/>
            <a:ahLst/>
            <a:cxnLst/>
            <a:rect l="l" t="t" r="r" b="b"/>
            <a:pathLst>
              <a:path w="1124655" h="1551248">
                <a:moveTo>
                  <a:pt x="0" y="0"/>
                </a:moveTo>
                <a:lnTo>
                  <a:pt x="1124655" y="0"/>
                </a:lnTo>
                <a:lnTo>
                  <a:pt x="1124655" y="1551248"/>
                </a:lnTo>
                <a:lnTo>
                  <a:pt x="0" y="155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56238" y="371535"/>
            <a:ext cx="1932838" cy="1314330"/>
          </a:xfrm>
          <a:custGeom>
            <a:avLst/>
            <a:gdLst/>
            <a:ahLst/>
            <a:cxnLst/>
            <a:rect l="l" t="t" r="r" b="b"/>
            <a:pathLst>
              <a:path w="1932838" h="1314330">
                <a:moveTo>
                  <a:pt x="0" y="0"/>
                </a:moveTo>
                <a:lnTo>
                  <a:pt x="1932838" y="0"/>
                </a:lnTo>
                <a:lnTo>
                  <a:pt x="1932838" y="1314330"/>
                </a:lnTo>
                <a:lnTo>
                  <a:pt x="0" y="1314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59367" y="8118598"/>
            <a:ext cx="1616969" cy="1364317"/>
          </a:xfrm>
          <a:custGeom>
            <a:avLst/>
            <a:gdLst/>
            <a:ahLst/>
            <a:cxnLst/>
            <a:rect l="l" t="t" r="r" b="b"/>
            <a:pathLst>
              <a:path w="1616969" h="1364317">
                <a:moveTo>
                  <a:pt x="0" y="0"/>
                </a:moveTo>
                <a:lnTo>
                  <a:pt x="1616969" y="0"/>
                </a:lnTo>
                <a:lnTo>
                  <a:pt x="1616969" y="1364317"/>
                </a:lnTo>
                <a:lnTo>
                  <a:pt x="0" y="1364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23032">
            <a:off x="1382896" y="5109569"/>
            <a:ext cx="857801" cy="869760"/>
          </a:xfrm>
          <a:custGeom>
            <a:avLst/>
            <a:gdLst/>
            <a:ahLst/>
            <a:cxnLst/>
            <a:rect l="l" t="t" r="r" b="b"/>
            <a:pathLst>
              <a:path w="857801" h="869760">
                <a:moveTo>
                  <a:pt x="0" y="0"/>
                </a:moveTo>
                <a:lnTo>
                  <a:pt x="857800" y="0"/>
                </a:lnTo>
                <a:lnTo>
                  <a:pt x="857800" y="869760"/>
                </a:lnTo>
                <a:lnTo>
                  <a:pt x="0" y="869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65276" y="-350985"/>
            <a:ext cx="9144000" cy="13165445"/>
          </a:xfrm>
          <a:custGeom>
            <a:avLst/>
            <a:gdLst/>
            <a:ahLst/>
            <a:cxnLst/>
            <a:rect l="l" t="t" r="r" b="b"/>
            <a:pathLst>
              <a:path w="9144000" h="13165445">
                <a:moveTo>
                  <a:pt x="0" y="0"/>
                </a:moveTo>
                <a:lnTo>
                  <a:pt x="9144000" y="0"/>
                </a:lnTo>
                <a:lnTo>
                  <a:pt x="9144000" y="13165445"/>
                </a:lnTo>
                <a:lnTo>
                  <a:pt x="0" y="131654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08469" y="1389352"/>
            <a:ext cx="2064881" cy="4114800"/>
          </a:xfrm>
          <a:custGeom>
            <a:avLst/>
            <a:gdLst/>
            <a:ahLst/>
            <a:cxnLst/>
            <a:rect l="l" t="t" r="r" b="b"/>
            <a:pathLst>
              <a:path w="2064881" h="4114800">
                <a:moveTo>
                  <a:pt x="0" y="0"/>
                </a:moveTo>
                <a:lnTo>
                  <a:pt x="2064882" y="0"/>
                </a:lnTo>
                <a:lnTo>
                  <a:pt x="20648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05959" y="95772"/>
            <a:ext cx="1840257" cy="2892349"/>
          </a:xfrm>
          <a:custGeom>
            <a:avLst/>
            <a:gdLst/>
            <a:ahLst/>
            <a:cxnLst/>
            <a:rect l="l" t="t" r="r" b="b"/>
            <a:pathLst>
              <a:path w="1840257" h="2892349">
                <a:moveTo>
                  <a:pt x="0" y="0"/>
                </a:moveTo>
                <a:lnTo>
                  <a:pt x="1840256" y="0"/>
                </a:lnTo>
                <a:lnTo>
                  <a:pt x="1840256" y="2892349"/>
                </a:lnTo>
                <a:lnTo>
                  <a:pt x="0" y="2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231324" y="7707052"/>
            <a:ext cx="3032313" cy="2547143"/>
          </a:xfrm>
          <a:custGeom>
            <a:avLst/>
            <a:gdLst/>
            <a:ahLst/>
            <a:cxnLst/>
            <a:rect l="l" t="t" r="r" b="b"/>
            <a:pathLst>
              <a:path w="3032313" h="2547143">
                <a:moveTo>
                  <a:pt x="0" y="0"/>
                </a:moveTo>
                <a:lnTo>
                  <a:pt x="3032313" y="0"/>
                </a:lnTo>
                <a:lnTo>
                  <a:pt x="3032313" y="2547142"/>
                </a:lnTo>
                <a:lnTo>
                  <a:pt x="0" y="25471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47190" y="7571573"/>
            <a:ext cx="3161962" cy="2818099"/>
          </a:xfrm>
          <a:custGeom>
            <a:avLst/>
            <a:gdLst/>
            <a:ahLst/>
            <a:cxnLst/>
            <a:rect l="l" t="t" r="r" b="b"/>
            <a:pathLst>
              <a:path w="3161962" h="2818099">
                <a:moveTo>
                  <a:pt x="0" y="0"/>
                </a:moveTo>
                <a:lnTo>
                  <a:pt x="3161963" y="0"/>
                </a:lnTo>
                <a:lnTo>
                  <a:pt x="3161963" y="2818099"/>
                </a:lnTo>
                <a:lnTo>
                  <a:pt x="0" y="28180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067255" y="4195023"/>
            <a:ext cx="2305967" cy="3624310"/>
          </a:xfrm>
          <a:custGeom>
            <a:avLst/>
            <a:gdLst/>
            <a:ahLst/>
            <a:cxnLst/>
            <a:rect l="l" t="t" r="r" b="b"/>
            <a:pathLst>
              <a:path w="2305967" h="3624310">
                <a:moveTo>
                  <a:pt x="0" y="0"/>
                </a:moveTo>
                <a:lnTo>
                  <a:pt x="2305967" y="0"/>
                </a:lnTo>
                <a:lnTo>
                  <a:pt x="2305967" y="3624309"/>
                </a:lnTo>
                <a:lnTo>
                  <a:pt x="0" y="36243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 rot="0">
            <a:off x="1549538" y="4025389"/>
            <a:ext cx="5173119" cy="2206348"/>
            <a:chOff x="0" y="0"/>
            <a:chExt cx="6897491" cy="2941798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57326"/>
              <a:ext cx="6897491" cy="1369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50"/>
                </a:lnSpc>
              </a:pPr>
              <a:r>
                <a:rPr lang="en-US" sz="6500">
                  <a:solidFill>
                    <a:srgbClr val="191919"/>
                  </a:solidFill>
                  <a:latin typeface="Paytone One" panose="00000500000000000000"/>
                  <a:ea typeface="Paytone One" panose="00000500000000000000"/>
                  <a:cs typeface="Paytone One" panose="00000500000000000000"/>
                  <a:sym typeface="Paytone One" panose="00000500000000000000"/>
                </a:rPr>
                <a:t>Bài tập 3:</a:t>
              </a:r>
              <a:endParaRPr lang="en-US" sz="6500">
                <a:solidFill>
                  <a:srgbClr val="191919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059967"/>
              <a:ext cx="6897491" cy="844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00"/>
                </a:lnSpc>
              </a:pPr>
              <a:r>
                <a:rPr lang="en-US" sz="3925" b="1">
                  <a:solidFill>
                    <a:srgbClr val="191919"/>
                  </a:solidFill>
                  <a:latin typeface="Muli Bold" panose="00000500000000000000"/>
                  <a:ea typeface="Muli Bold" panose="00000500000000000000"/>
                  <a:cs typeface="Muli Bold" panose="00000500000000000000"/>
                  <a:sym typeface="Muli Bold" panose="00000500000000000000"/>
                </a:rPr>
                <a:t>Tìm 2 -3 từ ngữ </a:t>
              </a:r>
              <a:endParaRPr lang="en-US" sz="3925" b="1">
                <a:solidFill>
                  <a:srgbClr val="191919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114427" y="2384231"/>
            <a:ext cx="5325830" cy="1641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0"/>
              </a:lnSpc>
            </a:pPr>
            <a:r>
              <a:rPr lang="en-US" sz="5025" b="1">
                <a:solidFill>
                  <a:srgbClr val="191919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rPr>
              <a:t>a. Có tiếng </a:t>
            </a:r>
            <a:r>
              <a:rPr lang="en-US" sz="5025" b="1">
                <a:solidFill>
                  <a:srgbClr val="EF6A4A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rPr>
              <a:t>chăm</a:t>
            </a:r>
            <a:r>
              <a:rPr lang="en-US" sz="5025" b="1">
                <a:solidFill>
                  <a:srgbClr val="191919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rPr>
              <a:t>  </a:t>
            </a:r>
            <a:endParaRPr lang="en-US" sz="5025" b="1">
              <a:solidFill>
                <a:srgbClr val="191919"/>
              </a:solidFill>
              <a:latin typeface="Muli Bold" panose="00000500000000000000"/>
              <a:ea typeface="Muli Bold" panose="00000500000000000000"/>
              <a:cs typeface="Muli Bold" panose="00000500000000000000"/>
              <a:sym typeface="Muli Bold" panose="00000500000000000000"/>
            </a:endParaRPr>
          </a:p>
          <a:p>
            <a:pPr algn="ctr">
              <a:lnSpc>
                <a:spcPts val="6530"/>
              </a:lnSpc>
            </a:pPr>
            <a:r>
              <a:rPr lang="en-US" sz="5025" b="1">
                <a:solidFill>
                  <a:srgbClr val="8B8EDF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rPr>
              <a:t>M:</a:t>
            </a:r>
            <a:r>
              <a:rPr lang="en-US" sz="5025" b="1">
                <a:solidFill>
                  <a:srgbClr val="191919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rPr>
              <a:t> </a:t>
            </a:r>
            <a:r>
              <a:rPr lang="en-US" sz="5025" b="1">
                <a:solidFill>
                  <a:srgbClr val="2DA3A1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rPr>
              <a:t>chăm sóc</a:t>
            </a:r>
            <a:endParaRPr lang="en-US" sz="5025" b="1">
              <a:solidFill>
                <a:srgbClr val="2DA3A1"/>
              </a:solidFill>
              <a:latin typeface="Muli Bold" panose="00000500000000000000"/>
              <a:ea typeface="Muli Bold" panose="00000500000000000000"/>
              <a:cs typeface="Muli Bold" panose="00000500000000000000"/>
              <a:sym typeface="Muli Bold" panose="000005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603231" y="5709502"/>
            <a:ext cx="6047204" cy="1641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0"/>
              </a:lnSpc>
            </a:pPr>
            <a:r>
              <a:rPr lang="en-US" sz="5025" b="1">
                <a:solidFill>
                  <a:srgbClr val="191919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rPr>
              <a:t>b. Có tiếng </a:t>
            </a:r>
            <a:r>
              <a:rPr lang="en-US" sz="5025" b="1">
                <a:solidFill>
                  <a:srgbClr val="EF6A4A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rPr>
              <a:t>thương  </a:t>
            </a:r>
            <a:endParaRPr lang="en-US" sz="5025" b="1">
              <a:solidFill>
                <a:srgbClr val="EF6A4A"/>
              </a:solidFill>
              <a:latin typeface="Muli Bold" panose="00000500000000000000"/>
              <a:ea typeface="Muli Bold" panose="00000500000000000000"/>
              <a:cs typeface="Muli Bold" panose="00000500000000000000"/>
              <a:sym typeface="Muli Bold" panose="00000500000000000000"/>
            </a:endParaRPr>
          </a:p>
          <a:p>
            <a:pPr algn="ctr">
              <a:lnSpc>
                <a:spcPts val="6530"/>
              </a:lnSpc>
            </a:pPr>
            <a:r>
              <a:rPr lang="en-US" sz="5025" b="1">
                <a:solidFill>
                  <a:srgbClr val="8B8EDF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rPr>
              <a:t>M:</a:t>
            </a:r>
            <a:r>
              <a:rPr lang="en-US" sz="5025" b="1">
                <a:solidFill>
                  <a:srgbClr val="191919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rPr>
              <a:t> </a:t>
            </a:r>
            <a:r>
              <a:rPr lang="en-US" sz="5025" b="1">
                <a:solidFill>
                  <a:srgbClr val="2DA3A1"/>
                </a:solidFill>
                <a:latin typeface="Muli Bold" panose="00000500000000000000"/>
                <a:ea typeface="Muli Bold" panose="00000500000000000000"/>
                <a:cs typeface="Muli Bold" panose="00000500000000000000"/>
                <a:sym typeface="Muli Bold" panose="00000500000000000000"/>
              </a:rPr>
              <a:t>thương yêu</a:t>
            </a:r>
            <a:endParaRPr lang="en-US" sz="5025" b="1">
              <a:solidFill>
                <a:srgbClr val="2DA3A1"/>
              </a:solidFill>
              <a:latin typeface="Muli Bold" panose="00000500000000000000"/>
              <a:ea typeface="Muli Bold" panose="00000500000000000000"/>
              <a:cs typeface="Muli Bold" panose="00000500000000000000"/>
              <a:sym typeface="Muli Bold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73435">
            <a:off x="16883321" y="5901840"/>
            <a:ext cx="1550114" cy="1653455"/>
          </a:xfrm>
          <a:custGeom>
            <a:avLst/>
            <a:gdLst/>
            <a:ahLst/>
            <a:cxnLst/>
            <a:rect l="l" t="t" r="r" b="b"/>
            <a:pathLst>
              <a:path w="1550114" h="1653455">
                <a:moveTo>
                  <a:pt x="0" y="0"/>
                </a:moveTo>
                <a:lnTo>
                  <a:pt x="1550115" y="0"/>
                </a:lnTo>
                <a:lnTo>
                  <a:pt x="1550115" y="1653455"/>
                </a:lnTo>
                <a:lnTo>
                  <a:pt x="0" y="1653455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26778">
            <a:off x="10253780" y="74505"/>
            <a:ext cx="2614201" cy="708211"/>
          </a:xfrm>
          <a:custGeom>
            <a:avLst/>
            <a:gdLst/>
            <a:ahLst/>
            <a:cxnLst/>
            <a:rect l="l" t="t" r="r" b="b"/>
            <a:pathLst>
              <a:path w="2614201" h="708211">
                <a:moveTo>
                  <a:pt x="0" y="0"/>
                </a:moveTo>
                <a:lnTo>
                  <a:pt x="2614200" y="0"/>
                </a:lnTo>
                <a:lnTo>
                  <a:pt x="2614200" y="708211"/>
                </a:lnTo>
                <a:lnTo>
                  <a:pt x="0" y="70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3347" y="-1537129"/>
            <a:ext cx="9913735" cy="14273702"/>
          </a:xfrm>
          <a:custGeom>
            <a:avLst/>
            <a:gdLst/>
            <a:ahLst/>
            <a:cxnLst/>
            <a:rect l="l" t="t" r="r" b="b"/>
            <a:pathLst>
              <a:path w="9913735" h="14273702">
                <a:moveTo>
                  <a:pt x="0" y="0"/>
                </a:moveTo>
                <a:lnTo>
                  <a:pt x="9913735" y="0"/>
                </a:lnTo>
                <a:lnTo>
                  <a:pt x="9913735" y="14273701"/>
                </a:lnTo>
                <a:lnTo>
                  <a:pt x="0" y="14273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4285" y="8307125"/>
            <a:ext cx="5031674" cy="5143905"/>
          </a:xfrm>
          <a:custGeom>
            <a:avLst/>
            <a:gdLst/>
            <a:ahLst/>
            <a:cxnLst/>
            <a:rect l="l" t="t" r="r" b="b"/>
            <a:pathLst>
              <a:path w="5031674" h="5143905">
                <a:moveTo>
                  <a:pt x="0" y="0"/>
                </a:moveTo>
                <a:lnTo>
                  <a:pt x="5031674" y="0"/>
                </a:lnTo>
                <a:lnTo>
                  <a:pt x="5031674" y="5143905"/>
                </a:lnTo>
                <a:lnTo>
                  <a:pt x="0" y="51439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6374614" y="93272"/>
            <a:ext cx="1246536" cy="1320992"/>
          </a:xfrm>
          <a:custGeom>
            <a:avLst/>
            <a:gdLst/>
            <a:ahLst/>
            <a:cxnLst/>
            <a:rect l="l" t="t" r="r" b="b"/>
            <a:pathLst>
              <a:path w="1246536" h="1320992">
                <a:moveTo>
                  <a:pt x="0" y="0"/>
                </a:moveTo>
                <a:lnTo>
                  <a:pt x="1246536" y="0"/>
                </a:lnTo>
                <a:lnTo>
                  <a:pt x="1246536" y="1320992"/>
                </a:lnTo>
                <a:lnTo>
                  <a:pt x="0" y="132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1393187" y="8269897"/>
            <a:ext cx="1246536" cy="1320992"/>
          </a:xfrm>
          <a:custGeom>
            <a:avLst/>
            <a:gdLst/>
            <a:ahLst/>
            <a:cxnLst/>
            <a:rect l="l" t="t" r="r" b="b"/>
            <a:pathLst>
              <a:path w="1246536" h="1320992">
                <a:moveTo>
                  <a:pt x="0" y="0"/>
                </a:moveTo>
                <a:lnTo>
                  <a:pt x="1246537" y="0"/>
                </a:lnTo>
                <a:lnTo>
                  <a:pt x="1246537" y="1320993"/>
                </a:lnTo>
                <a:lnTo>
                  <a:pt x="0" y="13209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61932">
            <a:off x="-1757125" y="-1383838"/>
            <a:ext cx="5179221" cy="4275211"/>
          </a:xfrm>
          <a:custGeom>
            <a:avLst/>
            <a:gdLst/>
            <a:ahLst/>
            <a:cxnLst/>
            <a:rect l="l" t="t" r="r" b="b"/>
            <a:pathLst>
              <a:path w="5179221" h="4275211">
                <a:moveTo>
                  <a:pt x="0" y="0"/>
                </a:moveTo>
                <a:lnTo>
                  <a:pt x="5179221" y="0"/>
                </a:lnTo>
                <a:lnTo>
                  <a:pt x="5179221" y="4275212"/>
                </a:lnTo>
                <a:lnTo>
                  <a:pt x="0" y="42752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80917">
            <a:off x="759795" y="589331"/>
            <a:ext cx="1437562" cy="1575411"/>
          </a:xfrm>
          <a:custGeom>
            <a:avLst/>
            <a:gdLst/>
            <a:ahLst/>
            <a:cxnLst/>
            <a:rect l="l" t="t" r="r" b="b"/>
            <a:pathLst>
              <a:path w="1437562" h="1575411">
                <a:moveTo>
                  <a:pt x="0" y="0"/>
                </a:moveTo>
                <a:lnTo>
                  <a:pt x="1437562" y="0"/>
                </a:lnTo>
                <a:lnTo>
                  <a:pt x="1437562" y="1575410"/>
                </a:lnTo>
                <a:lnTo>
                  <a:pt x="0" y="15754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76260">
            <a:off x="7700628" y="7840102"/>
            <a:ext cx="1198533" cy="1653149"/>
          </a:xfrm>
          <a:custGeom>
            <a:avLst/>
            <a:gdLst/>
            <a:ahLst/>
            <a:cxnLst/>
            <a:rect l="l" t="t" r="r" b="b"/>
            <a:pathLst>
              <a:path w="1198533" h="1653149">
                <a:moveTo>
                  <a:pt x="0" y="0"/>
                </a:moveTo>
                <a:lnTo>
                  <a:pt x="1198533" y="0"/>
                </a:lnTo>
                <a:lnTo>
                  <a:pt x="1198533" y="1653150"/>
                </a:lnTo>
                <a:lnTo>
                  <a:pt x="0" y="165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94246" y="946027"/>
            <a:ext cx="1435545" cy="1414778"/>
          </a:xfrm>
          <a:custGeom>
            <a:avLst/>
            <a:gdLst/>
            <a:ahLst/>
            <a:cxnLst/>
            <a:rect l="l" t="t" r="r" b="b"/>
            <a:pathLst>
              <a:path w="1435545" h="1414778">
                <a:moveTo>
                  <a:pt x="0" y="0"/>
                </a:moveTo>
                <a:lnTo>
                  <a:pt x="1435545" y="0"/>
                </a:lnTo>
                <a:lnTo>
                  <a:pt x="1435545" y="1414779"/>
                </a:lnTo>
                <a:lnTo>
                  <a:pt x="0" y="1414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324285" y="1028700"/>
            <a:ext cx="460089" cy="440013"/>
          </a:xfrm>
          <a:custGeom>
            <a:avLst/>
            <a:gdLst/>
            <a:ahLst/>
            <a:cxnLst/>
            <a:rect l="l" t="t" r="r" b="b"/>
            <a:pathLst>
              <a:path w="460089" h="440013">
                <a:moveTo>
                  <a:pt x="0" y="0"/>
                </a:moveTo>
                <a:lnTo>
                  <a:pt x="460089" y="0"/>
                </a:lnTo>
                <a:lnTo>
                  <a:pt x="460089" y="440013"/>
                </a:lnTo>
                <a:lnTo>
                  <a:pt x="0" y="4400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759391">
            <a:off x="1933834" y="9056580"/>
            <a:ext cx="973654" cy="1018080"/>
          </a:xfrm>
          <a:custGeom>
            <a:avLst/>
            <a:gdLst/>
            <a:ahLst/>
            <a:cxnLst/>
            <a:rect l="l" t="t" r="r" b="b"/>
            <a:pathLst>
              <a:path w="973654" h="1018080">
                <a:moveTo>
                  <a:pt x="0" y="0"/>
                </a:moveTo>
                <a:lnTo>
                  <a:pt x="973654" y="0"/>
                </a:lnTo>
                <a:lnTo>
                  <a:pt x="973654" y="1018079"/>
                </a:lnTo>
                <a:lnTo>
                  <a:pt x="0" y="10180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88981" y="2593393"/>
            <a:ext cx="2403719" cy="2148324"/>
          </a:xfrm>
          <a:custGeom>
            <a:avLst/>
            <a:gdLst/>
            <a:ahLst/>
            <a:cxnLst/>
            <a:rect l="l" t="t" r="r" b="b"/>
            <a:pathLst>
              <a:path w="2403719" h="2148324">
                <a:moveTo>
                  <a:pt x="2403719" y="0"/>
                </a:moveTo>
                <a:lnTo>
                  <a:pt x="0" y="0"/>
                </a:lnTo>
                <a:lnTo>
                  <a:pt x="0" y="2148324"/>
                </a:lnTo>
                <a:lnTo>
                  <a:pt x="2403719" y="2148324"/>
                </a:lnTo>
                <a:lnTo>
                  <a:pt x="2403719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9313" y="4815661"/>
            <a:ext cx="3084572" cy="2676377"/>
          </a:xfrm>
          <a:custGeom>
            <a:avLst/>
            <a:gdLst/>
            <a:ahLst/>
            <a:cxnLst/>
            <a:rect l="l" t="t" r="r" b="b"/>
            <a:pathLst>
              <a:path w="3084572" h="2676377">
                <a:moveTo>
                  <a:pt x="0" y="0"/>
                </a:moveTo>
                <a:lnTo>
                  <a:pt x="3084571" y="0"/>
                </a:lnTo>
                <a:lnTo>
                  <a:pt x="3084571" y="2676378"/>
                </a:lnTo>
                <a:lnTo>
                  <a:pt x="0" y="26763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622028" y="7723667"/>
            <a:ext cx="3129628" cy="2609327"/>
          </a:xfrm>
          <a:custGeom>
            <a:avLst/>
            <a:gdLst/>
            <a:ahLst/>
            <a:cxnLst/>
            <a:rect l="l" t="t" r="r" b="b"/>
            <a:pathLst>
              <a:path w="3129628" h="2609327">
                <a:moveTo>
                  <a:pt x="0" y="0"/>
                </a:moveTo>
                <a:lnTo>
                  <a:pt x="3129628" y="0"/>
                </a:lnTo>
                <a:lnTo>
                  <a:pt x="3129628" y="2609327"/>
                </a:lnTo>
                <a:lnTo>
                  <a:pt x="0" y="260932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382742" y="753768"/>
            <a:ext cx="6722939" cy="4336296"/>
          </a:xfrm>
          <a:custGeom>
            <a:avLst/>
            <a:gdLst/>
            <a:ahLst/>
            <a:cxnLst/>
            <a:rect l="l" t="t" r="r" b="b"/>
            <a:pathLst>
              <a:path w="6722939" h="4336296">
                <a:moveTo>
                  <a:pt x="0" y="0"/>
                </a:moveTo>
                <a:lnTo>
                  <a:pt x="6722939" y="0"/>
                </a:lnTo>
                <a:lnTo>
                  <a:pt x="6722939" y="4336296"/>
                </a:lnTo>
                <a:lnTo>
                  <a:pt x="0" y="433629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206525" y="1191556"/>
            <a:ext cx="626425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500" u="sng">
                <a:solidFill>
                  <a:srgbClr val="191919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Giao việc:</a:t>
            </a:r>
            <a:endParaRPr lang="en-US" sz="6500" u="sng">
              <a:solidFill>
                <a:srgbClr val="191919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324227" y="5155506"/>
            <a:ext cx="6000116" cy="182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91919"/>
                </a:solidFill>
                <a:latin typeface="Muli" panose="00000500000000000000"/>
                <a:ea typeface="Muli" panose="00000500000000000000"/>
                <a:cs typeface="Muli" panose="00000500000000000000"/>
                <a:sym typeface="Muli" panose="00000500000000000000"/>
              </a:rPr>
              <a:t>Trao đổi nhóm 4: Thống nhất từ ngữ viết vào bảng nhóm. Giải nghĩa từ (nếu cần)</a:t>
            </a:r>
            <a:endParaRPr lang="en-US" sz="3500">
              <a:solidFill>
                <a:srgbClr val="191919"/>
              </a:solidFill>
              <a:latin typeface="Muli" panose="00000500000000000000"/>
              <a:ea typeface="Muli" panose="00000500000000000000"/>
              <a:cs typeface="Muli" panose="00000500000000000000"/>
              <a:sym typeface="Muli" panose="000005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8981" y="7617213"/>
            <a:ext cx="4704575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Muli" panose="00000500000000000000"/>
                <a:ea typeface="Muli" panose="00000500000000000000"/>
                <a:cs typeface="Muli" panose="00000500000000000000"/>
                <a:sym typeface="Muli" panose="00000500000000000000"/>
              </a:rPr>
              <a:t>Thi đua trình bày. Nhận xét bổ sung.</a:t>
            </a:r>
            <a:endParaRPr lang="en-US" sz="3800">
              <a:solidFill>
                <a:srgbClr val="000000"/>
              </a:solidFill>
              <a:latin typeface="Muli" panose="00000500000000000000"/>
              <a:ea typeface="Muli" panose="00000500000000000000"/>
              <a:cs typeface="Muli" panose="00000500000000000000"/>
              <a:sym typeface="Muli" panose="000005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575865" y="3409136"/>
            <a:ext cx="6264257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Muli" panose="00000500000000000000"/>
                <a:ea typeface="Muli" panose="00000500000000000000"/>
                <a:cs typeface="Muli" panose="00000500000000000000"/>
                <a:sym typeface="Muli" panose="00000500000000000000"/>
              </a:rPr>
              <a:t>Cá nhân suy nghĩ viết từ ngữ</a:t>
            </a:r>
            <a:endParaRPr lang="en-US" sz="3500">
              <a:solidFill>
                <a:srgbClr val="000000"/>
              </a:solidFill>
              <a:latin typeface="Muli" panose="00000500000000000000"/>
              <a:ea typeface="Muli" panose="00000500000000000000"/>
              <a:cs typeface="Muli" panose="00000500000000000000"/>
              <a:sym typeface="Muli" panose="00000500000000000000"/>
            </a:endParaRPr>
          </a:p>
        </p:txBody>
      </p:sp>
      <p:pic>
        <p:nvPicPr>
          <p:cNvPr id="22" name="Picture 22"/>
          <p:cNvPicPr>
            <a:picLocks noChangeAspect="1"/>
          </p:cNvPicPr>
          <p:nvPr>
            <a:videoFile r:link="rId25"/>
            <p:extLst>
              <p:ext uri="{DAA4B4D4-6D71-4841-9C94-3DE7FCFB9230}">
                <p14:media xmlns:p14="http://schemas.microsoft.com/office/powerpoint/2010/main" r:link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150578" y="6854252"/>
            <a:ext cx="5186808" cy="2915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9381" y="450121"/>
            <a:ext cx="1989530" cy="1989530"/>
          </a:xfrm>
          <a:custGeom>
            <a:avLst/>
            <a:gdLst/>
            <a:ahLst/>
            <a:cxnLst/>
            <a:rect l="l" t="t" r="r" b="b"/>
            <a:pathLst>
              <a:path w="1989530" h="1989530">
                <a:moveTo>
                  <a:pt x="0" y="0"/>
                </a:moveTo>
                <a:lnTo>
                  <a:pt x="1989530" y="0"/>
                </a:lnTo>
                <a:lnTo>
                  <a:pt x="1989530" y="1989529"/>
                </a:lnTo>
                <a:lnTo>
                  <a:pt x="0" y="1989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71151" y="1028700"/>
            <a:ext cx="13545697" cy="7747410"/>
          </a:xfrm>
          <a:custGeom>
            <a:avLst/>
            <a:gdLst/>
            <a:ahLst/>
            <a:cxnLst/>
            <a:rect l="l" t="t" r="r" b="b"/>
            <a:pathLst>
              <a:path w="13545697" h="7747410">
                <a:moveTo>
                  <a:pt x="0" y="0"/>
                </a:moveTo>
                <a:lnTo>
                  <a:pt x="13545698" y="0"/>
                </a:lnTo>
                <a:lnTo>
                  <a:pt x="13545698" y="7747410"/>
                </a:lnTo>
                <a:lnTo>
                  <a:pt x="0" y="7747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37171" y="7452412"/>
            <a:ext cx="1229369" cy="1256790"/>
          </a:xfrm>
          <a:custGeom>
            <a:avLst/>
            <a:gdLst/>
            <a:ahLst/>
            <a:cxnLst/>
            <a:rect l="l" t="t" r="r" b="b"/>
            <a:pathLst>
              <a:path w="1229369" h="1256790">
                <a:moveTo>
                  <a:pt x="0" y="0"/>
                </a:moveTo>
                <a:lnTo>
                  <a:pt x="1229369" y="0"/>
                </a:lnTo>
                <a:lnTo>
                  <a:pt x="1229369" y="1256789"/>
                </a:lnTo>
                <a:lnTo>
                  <a:pt x="0" y="1256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40455" y="7916439"/>
            <a:ext cx="1474805" cy="1474805"/>
          </a:xfrm>
          <a:custGeom>
            <a:avLst/>
            <a:gdLst/>
            <a:ahLst/>
            <a:cxnLst/>
            <a:rect l="l" t="t" r="r" b="b"/>
            <a:pathLst>
              <a:path w="1474805" h="1474805">
                <a:moveTo>
                  <a:pt x="0" y="0"/>
                </a:moveTo>
                <a:lnTo>
                  <a:pt x="1474806" y="0"/>
                </a:lnTo>
                <a:lnTo>
                  <a:pt x="1474806" y="1474806"/>
                </a:lnTo>
                <a:lnTo>
                  <a:pt x="0" y="14748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02246">
            <a:off x="1741597" y="5882117"/>
            <a:ext cx="1965098" cy="3688750"/>
          </a:xfrm>
          <a:custGeom>
            <a:avLst/>
            <a:gdLst/>
            <a:ahLst/>
            <a:cxnLst/>
            <a:rect l="l" t="t" r="r" b="b"/>
            <a:pathLst>
              <a:path w="1965098" h="3688750">
                <a:moveTo>
                  <a:pt x="0" y="0"/>
                </a:moveTo>
                <a:lnTo>
                  <a:pt x="1965098" y="0"/>
                </a:lnTo>
                <a:lnTo>
                  <a:pt x="1965098" y="3688750"/>
                </a:lnTo>
                <a:lnTo>
                  <a:pt x="0" y="3688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0265">
            <a:off x="13598108" y="1237634"/>
            <a:ext cx="3114575" cy="3097587"/>
          </a:xfrm>
          <a:custGeom>
            <a:avLst/>
            <a:gdLst/>
            <a:ahLst/>
            <a:cxnLst/>
            <a:rect l="l" t="t" r="r" b="b"/>
            <a:pathLst>
              <a:path w="3114575" h="3097587">
                <a:moveTo>
                  <a:pt x="0" y="0"/>
                </a:moveTo>
                <a:lnTo>
                  <a:pt x="3114576" y="0"/>
                </a:lnTo>
                <a:lnTo>
                  <a:pt x="3114576" y="3097587"/>
                </a:lnTo>
                <a:lnTo>
                  <a:pt x="0" y="30975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80265">
            <a:off x="14699943" y="1941998"/>
            <a:ext cx="1247449" cy="777954"/>
          </a:xfrm>
          <a:custGeom>
            <a:avLst/>
            <a:gdLst/>
            <a:ahLst/>
            <a:cxnLst/>
            <a:rect l="l" t="t" r="r" b="b"/>
            <a:pathLst>
              <a:path w="1247449" h="777954">
                <a:moveTo>
                  <a:pt x="0" y="0"/>
                </a:moveTo>
                <a:lnTo>
                  <a:pt x="1247449" y="0"/>
                </a:lnTo>
                <a:lnTo>
                  <a:pt x="1247449" y="777954"/>
                </a:lnTo>
                <a:lnTo>
                  <a:pt x="0" y="777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19550">
            <a:off x="3959914" y="8317580"/>
            <a:ext cx="2679570" cy="876950"/>
          </a:xfrm>
          <a:custGeom>
            <a:avLst/>
            <a:gdLst/>
            <a:ahLst/>
            <a:cxnLst/>
            <a:rect l="l" t="t" r="r" b="b"/>
            <a:pathLst>
              <a:path w="2679570" h="876950">
                <a:moveTo>
                  <a:pt x="0" y="0"/>
                </a:moveTo>
                <a:lnTo>
                  <a:pt x="2679570" y="0"/>
                </a:lnTo>
                <a:lnTo>
                  <a:pt x="2679570" y="876950"/>
                </a:lnTo>
                <a:lnTo>
                  <a:pt x="0" y="8769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04305" y="7125977"/>
            <a:ext cx="421910" cy="421910"/>
          </a:xfrm>
          <a:custGeom>
            <a:avLst/>
            <a:gdLst/>
            <a:ahLst/>
            <a:cxnLst/>
            <a:rect l="l" t="t" r="r" b="b"/>
            <a:pathLst>
              <a:path w="421910" h="421910">
                <a:moveTo>
                  <a:pt x="0" y="0"/>
                </a:moveTo>
                <a:lnTo>
                  <a:pt x="421911" y="0"/>
                </a:lnTo>
                <a:lnTo>
                  <a:pt x="421911" y="421910"/>
                </a:lnTo>
                <a:lnTo>
                  <a:pt x="0" y="4219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02236" y="5358113"/>
            <a:ext cx="421910" cy="421910"/>
          </a:xfrm>
          <a:custGeom>
            <a:avLst/>
            <a:gdLst/>
            <a:ahLst/>
            <a:cxnLst/>
            <a:rect l="l" t="t" r="r" b="b"/>
            <a:pathLst>
              <a:path w="421910" h="421910">
                <a:moveTo>
                  <a:pt x="0" y="0"/>
                </a:moveTo>
                <a:lnTo>
                  <a:pt x="421910" y="0"/>
                </a:lnTo>
                <a:lnTo>
                  <a:pt x="421910" y="421910"/>
                </a:lnTo>
                <a:lnTo>
                  <a:pt x="0" y="4219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26522">
            <a:off x="16737875" y="8747159"/>
            <a:ext cx="2154866" cy="1739564"/>
          </a:xfrm>
          <a:custGeom>
            <a:avLst/>
            <a:gdLst/>
            <a:ahLst/>
            <a:cxnLst/>
            <a:rect l="l" t="t" r="r" b="b"/>
            <a:pathLst>
              <a:path w="2154866" h="1739564">
                <a:moveTo>
                  <a:pt x="0" y="0"/>
                </a:moveTo>
                <a:lnTo>
                  <a:pt x="2154866" y="0"/>
                </a:lnTo>
                <a:lnTo>
                  <a:pt x="2154866" y="1739564"/>
                </a:lnTo>
                <a:lnTo>
                  <a:pt x="0" y="173956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136513" y="880758"/>
            <a:ext cx="1175266" cy="1128256"/>
          </a:xfrm>
          <a:custGeom>
            <a:avLst/>
            <a:gdLst/>
            <a:ahLst/>
            <a:cxnLst/>
            <a:rect l="l" t="t" r="r" b="b"/>
            <a:pathLst>
              <a:path w="1175266" h="1128256">
                <a:moveTo>
                  <a:pt x="0" y="0"/>
                </a:moveTo>
                <a:lnTo>
                  <a:pt x="1175266" y="0"/>
                </a:lnTo>
                <a:lnTo>
                  <a:pt x="1175266" y="1128255"/>
                </a:lnTo>
                <a:lnTo>
                  <a:pt x="0" y="112825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53265">
            <a:off x="-310197" y="4024447"/>
            <a:ext cx="1587020" cy="2238105"/>
          </a:xfrm>
          <a:custGeom>
            <a:avLst/>
            <a:gdLst/>
            <a:ahLst/>
            <a:cxnLst/>
            <a:rect l="l" t="t" r="r" b="b"/>
            <a:pathLst>
              <a:path w="1587020" h="2238105">
                <a:moveTo>
                  <a:pt x="0" y="0"/>
                </a:moveTo>
                <a:lnTo>
                  <a:pt x="1587020" y="0"/>
                </a:lnTo>
                <a:lnTo>
                  <a:pt x="1587020" y="2238106"/>
                </a:lnTo>
                <a:lnTo>
                  <a:pt x="0" y="22381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19293">
            <a:off x="1184706" y="7005060"/>
            <a:ext cx="1089351" cy="3721386"/>
          </a:xfrm>
          <a:custGeom>
            <a:avLst/>
            <a:gdLst/>
            <a:ahLst/>
            <a:cxnLst/>
            <a:rect l="l" t="t" r="r" b="b"/>
            <a:pathLst>
              <a:path w="1089351" h="3721386">
                <a:moveTo>
                  <a:pt x="0" y="0"/>
                </a:moveTo>
                <a:lnTo>
                  <a:pt x="1089351" y="0"/>
                </a:lnTo>
                <a:lnTo>
                  <a:pt x="1089351" y="3721386"/>
                </a:lnTo>
                <a:lnTo>
                  <a:pt x="0" y="372138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522879">
            <a:off x="16360040" y="1267118"/>
            <a:ext cx="2051947" cy="955088"/>
          </a:xfrm>
          <a:custGeom>
            <a:avLst/>
            <a:gdLst/>
            <a:ahLst/>
            <a:cxnLst/>
            <a:rect l="l" t="t" r="r" b="b"/>
            <a:pathLst>
              <a:path w="2051947" h="955088">
                <a:moveTo>
                  <a:pt x="0" y="0"/>
                </a:moveTo>
                <a:lnTo>
                  <a:pt x="2051947" y="0"/>
                </a:lnTo>
                <a:lnTo>
                  <a:pt x="2051947" y="955088"/>
                </a:lnTo>
                <a:lnTo>
                  <a:pt x="0" y="95508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442323" y="3799485"/>
            <a:ext cx="9403353" cy="147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5"/>
              </a:lnSpc>
            </a:pPr>
            <a:r>
              <a:rPr lang="en-US" sz="9875" b="1">
                <a:solidFill>
                  <a:srgbClr val="000000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Bài tập 4</a:t>
            </a:r>
            <a:endParaRPr lang="en-US" sz="9875" b="1">
              <a:solidFill>
                <a:srgbClr val="000000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1270">
            <a:off x="813679" y="1961841"/>
            <a:ext cx="5881880" cy="6330790"/>
          </a:xfrm>
          <a:custGeom>
            <a:avLst/>
            <a:gdLst/>
            <a:ahLst/>
            <a:cxnLst/>
            <a:rect l="l" t="t" r="r" b="b"/>
            <a:pathLst>
              <a:path w="5881880" h="6330790">
                <a:moveTo>
                  <a:pt x="0" y="0"/>
                </a:moveTo>
                <a:lnTo>
                  <a:pt x="5881879" y="0"/>
                </a:lnTo>
                <a:lnTo>
                  <a:pt x="5881879" y="6330791"/>
                </a:lnTo>
                <a:lnTo>
                  <a:pt x="0" y="6330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65519">
            <a:off x="14852211" y="7402391"/>
            <a:ext cx="3266704" cy="3758760"/>
          </a:xfrm>
          <a:custGeom>
            <a:avLst/>
            <a:gdLst/>
            <a:ahLst/>
            <a:cxnLst/>
            <a:rect l="l" t="t" r="r" b="b"/>
            <a:pathLst>
              <a:path w="3266704" h="3758760">
                <a:moveTo>
                  <a:pt x="0" y="0"/>
                </a:moveTo>
                <a:lnTo>
                  <a:pt x="3266704" y="0"/>
                </a:lnTo>
                <a:lnTo>
                  <a:pt x="3266704" y="3758759"/>
                </a:lnTo>
                <a:lnTo>
                  <a:pt x="0" y="375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167" y="7199092"/>
            <a:ext cx="1715066" cy="1715066"/>
          </a:xfrm>
          <a:custGeom>
            <a:avLst/>
            <a:gdLst/>
            <a:ahLst/>
            <a:cxnLst/>
            <a:rect l="l" t="t" r="r" b="b"/>
            <a:pathLst>
              <a:path w="1715066" h="1715066">
                <a:moveTo>
                  <a:pt x="0" y="0"/>
                </a:moveTo>
                <a:lnTo>
                  <a:pt x="1715066" y="0"/>
                </a:lnTo>
                <a:lnTo>
                  <a:pt x="1715066" y="1715066"/>
                </a:lnTo>
                <a:lnTo>
                  <a:pt x="0" y="1715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79457">
            <a:off x="16345088" y="168696"/>
            <a:ext cx="2058120" cy="1975795"/>
          </a:xfrm>
          <a:custGeom>
            <a:avLst/>
            <a:gdLst/>
            <a:ahLst/>
            <a:cxnLst/>
            <a:rect l="l" t="t" r="r" b="b"/>
            <a:pathLst>
              <a:path w="2058120" h="1975795">
                <a:moveTo>
                  <a:pt x="0" y="0"/>
                </a:moveTo>
                <a:lnTo>
                  <a:pt x="2058120" y="0"/>
                </a:lnTo>
                <a:lnTo>
                  <a:pt x="2058120" y="1975796"/>
                </a:lnTo>
                <a:lnTo>
                  <a:pt x="0" y="1975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3428">
            <a:off x="3862873" y="9049331"/>
            <a:ext cx="1718658" cy="1387426"/>
          </a:xfrm>
          <a:custGeom>
            <a:avLst/>
            <a:gdLst/>
            <a:ahLst/>
            <a:cxnLst/>
            <a:rect l="l" t="t" r="r" b="b"/>
            <a:pathLst>
              <a:path w="1718658" h="1387426">
                <a:moveTo>
                  <a:pt x="0" y="0"/>
                </a:moveTo>
                <a:lnTo>
                  <a:pt x="1718659" y="0"/>
                </a:lnTo>
                <a:lnTo>
                  <a:pt x="1718659" y="1387426"/>
                </a:lnTo>
                <a:lnTo>
                  <a:pt x="0" y="1387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68159" y="7992580"/>
            <a:ext cx="682578" cy="682578"/>
          </a:xfrm>
          <a:custGeom>
            <a:avLst/>
            <a:gdLst/>
            <a:ahLst/>
            <a:cxnLst/>
            <a:rect l="l" t="t" r="r" b="b"/>
            <a:pathLst>
              <a:path w="682578" h="682578">
                <a:moveTo>
                  <a:pt x="0" y="0"/>
                </a:moveTo>
                <a:lnTo>
                  <a:pt x="682577" y="0"/>
                </a:lnTo>
                <a:lnTo>
                  <a:pt x="682577" y="682578"/>
                </a:lnTo>
                <a:lnTo>
                  <a:pt x="0" y="682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649" y="2359220"/>
            <a:ext cx="2024101" cy="1935547"/>
          </a:xfrm>
          <a:custGeom>
            <a:avLst/>
            <a:gdLst/>
            <a:ahLst/>
            <a:cxnLst/>
            <a:rect l="l" t="t" r="r" b="b"/>
            <a:pathLst>
              <a:path w="2024101" h="1935547">
                <a:moveTo>
                  <a:pt x="2024102" y="0"/>
                </a:moveTo>
                <a:lnTo>
                  <a:pt x="0" y="0"/>
                </a:lnTo>
                <a:lnTo>
                  <a:pt x="0" y="1935547"/>
                </a:lnTo>
                <a:lnTo>
                  <a:pt x="2024102" y="1935547"/>
                </a:lnTo>
                <a:lnTo>
                  <a:pt x="2024102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51667" y="173007"/>
            <a:ext cx="9155232" cy="8243519"/>
          </a:xfrm>
          <a:custGeom>
            <a:avLst/>
            <a:gdLst/>
            <a:ahLst/>
            <a:cxnLst/>
            <a:rect l="l" t="t" r="r" b="b"/>
            <a:pathLst>
              <a:path w="9155232" h="8243519">
                <a:moveTo>
                  <a:pt x="0" y="0"/>
                </a:moveTo>
                <a:lnTo>
                  <a:pt x="9155232" y="0"/>
                </a:lnTo>
                <a:lnTo>
                  <a:pt x="9155232" y="8243519"/>
                </a:lnTo>
                <a:lnTo>
                  <a:pt x="0" y="82435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4642" b="-464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99789" y="4408681"/>
            <a:ext cx="5909658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>
                <a:solidFill>
                  <a:srgbClr val="000000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Chọn ở mỗi nhóm một từ để xếp thành câu</a:t>
            </a:r>
            <a:endParaRPr lang="en-US" sz="5400" b="1">
              <a:solidFill>
                <a:srgbClr val="000000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1270">
            <a:off x="813679" y="1961841"/>
            <a:ext cx="5881880" cy="6330790"/>
          </a:xfrm>
          <a:custGeom>
            <a:avLst/>
            <a:gdLst/>
            <a:ahLst/>
            <a:cxnLst/>
            <a:rect l="l" t="t" r="r" b="b"/>
            <a:pathLst>
              <a:path w="5881880" h="6330790">
                <a:moveTo>
                  <a:pt x="0" y="0"/>
                </a:moveTo>
                <a:lnTo>
                  <a:pt x="5881879" y="0"/>
                </a:lnTo>
                <a:lnTo>
                  <a:pt x="5881879" y="6330791"/>
                </a:lnTo>
                <a:lnTo>
                  <a:pt x="0" y="6330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65519">
            <a:off x="14852211" y="7402391"/>
            <a:ext cx="3266704" cy="3758760"/>
          </a:xfrm>
          <a:custGeom>
            <a:avLst/>
            <a:gdLst/>
            <a:ahLst/>
            <a:cxnLst/>
            <a:rect l="l" t="t" r="r" b="b"/>
            <a:pathLst>
              <a:path w="3266704" h="3758760">
                <a:moveTo>
                  <a:pt x="0" y="0"/>
                </a:moveTo>
                <a:lnTo>
                  <a:pt x="3266704" y="0"/>
                </a:lnTo>
                <a:lnTo>
                  <a:pt x="3266704" y="3758759"/>
                </a:lnTo>
                <a:lnTo>
                  <a:pt x="0" y="375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167" y="7199092"/>
            <a:ext cx="1715066" cy="1715066"/>
          </a:xfrm>
          <a:custGeom>
            <a:avLst/>
            <a:gdLst/>
            <a:ahLst/>
            <a:cxnLst/>
            <a:rect l="l" t="t" r="r" b="b"/>
            <a:pathLst>
              <a:path w="1715066" h="1715066">
                <a:moveTo>
                  <a:pt x="0" y="0"/>
                </a:moveTo>
                <a:lnTo>
                  <a:pt x="1715066" y="0"/>
                </a:lnTo>
                <a:lnTo>
                  <a:pt x="1715066" y="1715066"/>
                </a:lnTo>
                <a:lnTo>
                  <a:pt x="0" y="1715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79457">
            <a:off x="16345088" y="168696"/>
            <a:ext cx="2058120" cy="1975795"/>
          </a:xfrm>
          <a:custGeom>
            <a:avLst/>
            <a:gdLst/>
            <a:ahLst/>
            <a:cxnLst/>
            <a:rect l="l" t="t" r="r" b="b"/>
            <a:pathLst>
              <a:path w="2058120" h="1975795">
                <a:moveTo>
                  <a:pt x="0" y="0"/>
                </a:moveTo>
                <a:lnTo>
                  <a:pt x="2058120" y="0"/>
                </a:lnTo>
                <a:lnTo>
                  <a:pt x="2058120" y="1975796"/>
                </a:lnTo>
                <a:lnTo>
                  <a:pt x="0" y="1975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3428">
            <a:off x="3862873" y="9049331"/>
            <a:ext cx="1718658" cy="1387426"/>
          </a:xfrm>
          <a:custGeom>
            <a:avLst/>
            <a:gdLst/>
            <a:ahLst/>
            <a:cxnLst/>
            <a:rect l="l" t="t" r="r" b="b"/>
            <a:pathLst>
              <a:path w="1718658" h="1387426">
                <a:moveTo>
                  <a:pt x="0" y="0"/>
                </a:moveTo>
                <a:lnTo>
                  <a:pt x="1718659" y="0"/>
                </a:lnTo>
                <a:lnTo>
                  <a:pt x="1718659" y="1387426"/>
                </a:lnTo>
                <a:lnTo>
                  <a:pt x="0" y="1387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68159" y="7992580"/>
            <a:ext cx="682578" cy="682578"/>
          </a:xfrm>
          <a:custGeom>
            <a:avLst/>
            <a:gdLst/>
            <a:ahLst/>
            <a:cxnLst/>
            <a:rect l="l" t="t" r="r" b="b"/>
            <a:pathLst>
              <a:path w="682578" h="682578">
                <a:moveTo>
                  <a:pt x="0" y="0"/>
                </a:moveTo>
                <a:lnTo>
                  <a:pt x="682577" y="0"/>
                </a:lnTo>
                <a:lnTo>
                  <a:pt x="682577" y="682578"/>
                </a:lnTo>
                <a:lnTo>
                  <a:pt x="0" y="682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649" y="2359220"/>
            <a:ext cx="2024101" cy="1935547"/>
          </a:xfrm>
          <a:custGeom>
            <a:avLst/>
            <a:gdLst/>
            <a:ahLst/>
            <a:cxnLst/>
            <a:rect l="l" t="t" r="r" b="b"/>
            <a:pathLst>
              <a:path w="2024101" h="1935547">
                <a:moveTo>
                  <a:pt x="2024102" y="0"/>
                </a:moveTo>
                <a:lnTo>
                  <a:pt x="0" y="0"/>
                </a:lnTo>
                <a:lnTo>
                  <a:pt x="0" y="1935547"/>
                </a:lnTo>
                <a:lnTo>
                  <a:pt x="2024102" y="1935547"/>
                </a:lnTo>
                <a:lnTo>
                  <a:pt x="2024102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51667" y="173007"/>
            <a:ext cx="9155232" cy="8243519"/>
          </a:xfrm>
          <a:custGeom>
            <a:avLst/>
            <a:gdLst/>
            <a:ahLst/>
            <a:cxnLst/>
            <a:rect l="l" t="t" r="r" b="b"/>
            <a:pathLst>
              <a:path w="9155232" h="8243519">
                <a:moveTo>
                  <a:pt x="0" y="0"/>
                </a:moveTo>
                <a:lnTo>
                  <a:pt x="9155232" y="0"/>
                </a:lnTo>
                <a:lnTo>
                  <a:pt x="9155232" y="8243519"/>
                </a:lnTo>
                <a:lnTo>
                  <a:pt x="0" y="82435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4642" b="-464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99789" y="4408681"/>
            <a:ext cx="5909658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>
                <a:solidFill>
                  <a:srgbClr val="000000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Chọn ở mỗi nhóm một từ để xếp thành câu</a:t>
            </a:r>
            <a:endParaRPr lang="en-US" sz="5400" b="1">
              <a:solidFill>
                <a:srgbClr val="000000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848601" y="8496409"/>
            <a:ext cx="2059704" cy="801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5335">
                <a:solidFill>
                  <a:srgbClr val="F390B4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ông bà</a:t>
            </a:r>
            <a:endParaRPr lang="en-US" sz="5335">
              <a:solidFill>
                <a:srgbClr val="F390B4"/>
              </a:solidFill>
              <a:latin typeface="Faustina" panose="00000500000000000000"/>
              <a:ea typeface="Faustina" panose="00000500000000000000"/>
              <a:cs typeface="Faustina" panose="00000500000000000000"/>
              <a:sym typeface="Faustina" panose="000005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81900" y="8572405"/>
            <a:ext cx="2567341" cy="69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5"/>
              </a:lnSpc>
            </a:pPr>
            <a:r>
              <a:rPr lang="en-US" sz="4680">
                <a:solidFill>
                  <a:srgbClr val="2DA3A1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chăm sóc</a:t>
            </a:r>
            <a:endParaRPr lang="en-US" sz="4680">
              <a:solidFill>
                <a:srgbClr val="2DA3A1"/>
              </a:solidFill>
              <a:latin typeface="Faustina" panose="00000500000000000000"/>
              <a:ea typeface="Faustina" panose="00000500000000000000"/>
              <a:cs typeface="Faustina" panose="00000500000000000000"/>
              <a:sym typeface="Faustina" panose="000005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181968" y="8572460"/>
            <a:ext cx="2180001" cy="73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880">
                <a:solidFill>
                  <a:srgbClr val="FFCB64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cháu</a:t>
            </a:r>
            <a:endParaRPr lang="en-US" sz="4880">
              <a:solidFill>
                <a:srgbClr val="FFCB64"/>
              </a:solidFill>
              <a:latin typeface="Faustina" panose="00000500000000000000"/>
              <a:ea typeface="Faustina" panose="00000500000000000000"/>
              <a:cs typeface="Faustina" panose="00000500000000000000"/>
              <a:sym typeface="Faustina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 rot="10504878">
            <a:off x="2607636" y="105582"/>
            <a:ext cx="11981944" cy="11393740"/>
          </a:xfrm>
          <a:custGeom>
            <a:avLst/>
            <a:gdLst/>
            <a:ahLst/>
            <a:cxnLst/>
            <a:rect l="l" t="t" r="r" b="b"/>
            <a:pathLst>
              <a:path w="11981944" h="11393740">
                <a:moveTo>
                  <a:pt x="0" y="0"/>
                </a:moveTo>
                <a:lnTo>
                  <a:pt x="11981944" y="0"/>
                </a:lnTo>
                <a:lnTo>
                  <a:pt x="11981944" y="11393739"/>
                </a:lnTo>
                <a:lnTo>
                  <a:pt x="0" y="11393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98384" y="8076748"/>
            <a:ext cx="4496062" cy="3096663"/>
          </a:xfrm>
          <a:custGeom>
            <a:avLst/>
            <a:gdLst/>
            <a:ahLst/>
            <a:cxnLst/>
            <a:rect l="l" t="t" r="r" b="b"/>
            <a:pathLst>
              <a:path w="4496062" h="3096663">
                <a:moveTo>
                  <a:pt x="0" y="0"/>
                </a:moveTo>
                <a:lnTo>
                  <a:pt x="4496062" y="0"/>
                </a:lnTo>
                <a:lnTo>
                  <a:pt x="4496062" y="3096663"/>
                </a:lnTo>
                <a:lnTo>
                  <a:pt x="0" y="309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635698" y="8076748"/>
            <a:ext cx="4083797" cy="2812715"/>
          </a:xfrm>
          <a:custGeom>
            <a:avLst/>
            <a:gdLst/>
            <a:ahLst/>
            <a:cxnLst/>
            <a:rect l="l" t="t" r="r" b="b"/>
            <a:pathLst>
              <a:path w="4083797" h="2812715">
                <a:moveTo>
                  <a:pt x="4083798" y="0"/>
                </a:moveTo>
                <a:lnTo>
                  <a:pt x="0" y="0"/>
                </a:lnTo>
                <a:lnTo>
                  <a:pt x="0" y="2812716"/>
                </a:lnTo>
                <a:lnTo>
                  <a:pt x="4083798" y="2812716"/>
                </a:lnTo>
                <a:lnTo>
                  <a:pt x="408379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4214" y="7280203"/>
            <a:ext cx="1637631" cy="3224980"/>
          </a:xfrm>
          <a:custGeom>
            <a:avLst/>
            <a:gdLst/>
            <a:ahLst/>
            <a:cxnLst/>
            <a:rect l="l" t="t" r="r" b="b"/>
            <a:pathLst>
              <a:path w="1637631" h="3224980">
                <a:moveTo>
                  <a:pt x="0" y="0"/>
                </a:moveTo>
                <a:lnTo>
                  <a:pt x="1637631" y="0"/>
                </a:lnTo>
                <a:lnTo>
                  <a:pt x="1637631" y="3224980"/>
                </a:lnTo>
                <a:lnTo>
                  <a:pt x="0" y="3224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17" r="-1817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7212289" y="7439000"/>
            <a:ext cx="1446202" cy="2848000"/>
          </a:xfrm>
          <a:custGeom>
            <a:avLst/>
            <a:gdLst/>
            <a:ahLst/>
            <a:cxnLst/>
            <a:rect l="l" t="t" r="r" b="b"/>
            <a:pathLst>
              <a:path w="1446202" h="2848000">
                <a:moveTo>
                  <a:pt x="1446202" y="0"/>
                </a:moveTo>
                <a:lnTo>
                  <a:pt x="0" y="0"/>
                </a:lnTo>
                <a:lnTo>
                  <a:pt x="0" y="2848000"/>
                </a:lnTo>
                <a:lnTo>
                  <a:pt x="1446202" y="2848000"/>
                </a:lnTo>
                <a:lnTo>
                  <a:pt x="1446202" y="0"/>
                </a:lnTo>
                <a:close/>
              </a:path>
            </a:pathLst>
          </a:custGeom>
          <a:blipFill>
            <a:blip r:embed="rId6"/>
            <a:stretch>
              <a:fillRect l="-1817" r="-181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75556" y="1840550"/>
            <a:ext cx="2505338" cy="2358149"/>
          </a:xfrm>
          <a:custGeom>
            <a:avLst/>
            <a:gdLst/>
            <a:ahLst/>
            <a:cxnLst/>
            <a:rect l="l" t="t" r="r" b="b"/>
            <a:pathLst>
              <a:path w="2505338" h="2358149">
                <a:moveTo>
                  <a:pt x="0" y="0"/>
                </a:moveTo>
                <a:lnTo>
                  <a:pt x="2505337" y="0"/>
                </a:lnTo>
                <a:lnTo>
                  <a:pt x="2505337" y="2358149"/>
                </a:lnTo>
                <a:lnTo>
                  <a:pt x="0" y="23581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71121" y="704014"/>
            <a:ext cx="3055225" cy="3174260"/>
          </a:xfrm>
          <a:custGeom>
            <a:avLst/>
            <a:gdLst/>
            <a:ahLst/>
            <a:cxnLst/>
            <a:rect l="l" t="t" r="r" b="b"/>
            <a:pathLst>
              <a:path w="3055225" h="3174260">
                <a:moveTo>
                  <a:pt x="0" y="0"/>
                </a:moveTo>
                <a:lnTo>
                  <a:pt x="3055226" y="0"/>
                </a:lnTo>
                <a:lnTo>
                  <a:pt x="3055226" y="3174261"/>
                </a:lnTo>
                <a:lnTo>
                  <a:pt x="0" y="31742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305430">
            <a:off x="14665854" y="38370"/>
            <a:ext cx="4061697" cy="1329283"/>
          </a:xfrm>
          <a:custGeom>
            <a:avLst/>
            <a:gdLst/>
            <a:ahLst/>
            <a:cxnLst/>
            <a:rect l="l" t="t" r="r" b="b"/>
            <a:pathLst>
              <a:path w="4061697" h="1329283">
                <a:moveTo>
                  <a:pt x="0" y="0"/>
                </a:moveTo>
                <a:lnTo>
                  <a:pt x="4061698" y="0"/>
                </a:lnTo>
                <a:lnTo>
                  <a:pt x="4061698" y="1329283"/>
                </a:lnTo>
                <a:lnTo>
                  <a:pt x="0" y="1329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96703" y="2617001"/>
            <a:ext cx="1961788" cy="1883317"/>
          </a:xfrm>
          <a:custGeom>
            <a:avLst/>
            <a:gdLst/>
            <a:ahLst/>
            <a:cxnLst/>
            <a:rect l="l" t="t" r="r" b="b"/>
            <a:pathLst>
              <a:path w="1961788" h="1883317">
                <a:moveTo>
                  <a:pt x="0" y="0"/>
                </a:moveTo>
                <a:lnTo>
                  <a:pt x="1961788" y="0"/>
                </a:lnTo>
                <a:lnTo>
                  <a:pt x="1961788" y="1883317"/>
                </a:lnTo>
                <a:lnTo>
                  <a:pt x="0" y="18833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44214" y="2823363"/>
            <a:ext cx="1891170" cy="2109824"/>
          </a:xfrm>
          <a:custGeom>
            <a:avLst/>
            <a:gdLst/>
            <a:ahLst/>
            <a:cxnLst/>
            <a:rect l="l" t="t" r="r" b="b"/>
            <a:pathLst>
              <a:path w="1891170" h="2109824">
                <a:moveTo>
                  <a:pt x="0" y="0"/>
                </a:moveTo>
                <a:lnTo>
                  <a:pt x="1891170" y="0"/>
                </a:lnTo>
                <a:lnTo>
                  <a:pt x="1891170" y="2109824"/>
                </a:lnTo>
                <a:lnTo>
                  <a:pt x="0" y="2109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90093">
            <a:off x="1994606" y="7374213"/>
            <a:ext cx="1343494" cy="625336"/>
          </a:xfrm>
          <a:custGeom>
            <a:avLst/>
            <a:gdLst/>
            <a:ahLst/>
            <a:cxnLst/>
            <a:rect l="l" t="t" r="r" b="b"/>
            <a:pathLst>
              <a:path w="1343494" h="625336">
                <a:moveTo>
                  <a:pt x="0" y="0"/>
                </a:moveTo>
                <a:lnTo>
                  <a:pt x="1343494" y="0"/>
                </a:lnTo>
                <a:lnTo>
                  <a:pt x="1343494" y="625335"/>
                </a:lnTo>
                <a:lnTo>
                  <a:pt x="0" y="6253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302831">
            <a:off x="14064194" y="5654411"/>
            <a:ext cx="1054702" cy="1211036"/>
          </a:xfrm>
          <a:custGeom>
            <a:avLst/>
            <a:gdLst/>
            <a:ahLst/>
            <a:cxnLst/>
            <a:rect l="l" t="t" r="r" b="b"/>
            <a:pathLst>
              <a:path w="1054702" h="1211036">
                <a:moveTo>
                  <a:pt x="0" y="0"/>
                </a:moveTo>
                <a:lnTo>
                  <a:pt x="1054703" y="0"/>
                </a:lnTo>
                <a:lnTo>
                  <a:pt x="1054703" y="1211036"/>
                </a:lnTo>
                <a:lnTo>
                  <a:pt x="0" y="12110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866550" y="9144488"/>
            <a:ext cx="2015877" cy="1388435"/>
          </a:xfrm>
          <a:custGeom>
            <a:avLst/>
            <a:gdLst/>
            <a:ahLst/>
            <a:cxnLst/>
            <a:rect l="l" t="t" r="r" b="b"/>
            <a:pathLst>
              <a:path w="2015877" h="1388435">
                <a:moveTo>
                  <a:pt x="0" y="0"/>
                </a:moveTo>
                <a:lnTo>
                  <a:pt x="2015878" y="0"/>
                </a:lnTo>
                <a:lnTo>
                  <a:pt x="2015878" y="1388436"/>
                </a:lnTo>
                <a:lnTo>
                  <a:pt x="0" y="1388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3388063" y="8927448"/>
            <a:ext cx="2290722" cy="1577735"/>
          </a:xfrm>
          <a:custGeom>
            <a:avLst/>
            <a:gdLst/>
            <a:ahLst/>
            <a:cxnLst/>
            <a:rect l="l" t="t" r="r" b="b"/>
            <a:pathLst>
              <a:path w="2290722" h="1577735">
                <a:moveTo>
                  <a:pt x="2290722" y="0"/>
                </a:moveTo>
                <a:lnTo>
                  <a:pt x="0" y="0"/>
                </a:lnTo>
                <a:lnTo>
                  <a:pt x="0" y="1577735"/>
                </a:lnTo>
                <a:lnTo>
                  <a:pt x="2290722" y="1577735"/>
                </a:lnTo>
                <a:lnTo>
                  <a:pt x="229072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997678" y="5083923"/>
            <a:ext cx="2149609" cy="2196280"/>
          </a:xfrm>
          <a:custGeom>
            <a:avLst/>
            <a:gdLst/>
            <a:ahLst/>
            <a:cxnLst/>
            <a:rect l="l" t="t" r="r" b="b"/>
            <a:pathLst>
              <a:path w="2149609" h="2196280">
                <a:moveTo>
                  <a:pt x="0" y="0"/>
                </a:moveTo>
                <a:lnTo>
                  <a:pt x="2149609" y="0"/>
                </a:lnTo>
                <a:lnTo>
                  <a:pt x="2149609" y="2196280"/>
                </a:lnTo>
                <a:lnTo>
                  <a:pt x="0" y="219628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184742" y="8144358"/>
            <a:ext cx="4263893" cy="2227884"/>
          </a:xfrm>
          <a:custGeom>
            <a:avLst/>
            <a:gdLst/>
            <a:ahLst/>
            <a:cxnLst/>
            <a:rect l="l" t="t" r="r" b="b"/>
            <a:pathLst>
              <a:path w="4263893" h="2227884">
                <a:moveTo>
                  <a:pt x="0" y="0"/>
                </a:moveTo>
                <a:lnTo>
                  <a:pt x="4263893" y="0"/>
                </a:lnTo>
                <a:lnTo>
                  <a:pt x="4263893" y="2227884"/>
                </a:lnTo>
                <a:lnTo>
                  <a:pt x="0" y="222788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156093" y="3143450"/>
            <a:ext cx="9083851" cy="454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20"/>
              </a:lnSpc>
            </a:pPr>
            <a:r>
              <a:rPr lang="en-US" sz="15965" b="1" spc="271">
                <a:solidFill>
                  <a:srgbClr val="EC7A68"/>
                </a:solidFill>
                <a:latin typeface="Balsamiq Sans Bold" panose="020F0504030202060203"/>
                <a:ea typeface="Balsamiq Sans Bold" panose="020F0504030202060203"/>
                <a:cs typeface="Balsamiq Sans Bold" panose="020F0504030202060203"/>
                <a:sym typeface="Balsamiq Sans Bold" panose="020F0504030202060203"/>
              </a:rPr>
              <a:t>Trò chơi: </a:t>
            </a:r>
            <a:r>
              <a:rPr lang="en-US" sz="9600" b="1" spc="271">
                <a:solidFill>
                  <a:srgbClr val="EC7A68"/>
                </a:solidFill>
                <a:latin typeface="Balsamiq Sans Bold" panose="020F0504030202060203"/>
                <a:ea typeface="Balsamiq Sans Bold" panose="020F0504030202060203"/>
                <a:cs typeface="Balsamiq Sans Bold" panose="020F0504030202060203"/>
                <a:sym typeface="Balsamiq Sans Bold" panose="020F0504030202060203"/>
              </a:rPr>
              <a:t>KẾT BẠN</a:t>
            </a:r>
            <a:endParaRPr lang="en-US" sz="9600" b="1" spc="271">
              <a:solidFill>
                <a:srgbClr val="EC7A68"/>
              </a:solidFill>
              <a:latin typeface="Balsamiq Sans Bold" panose="020F0504030202060203"/>
              <a:ea typeface="Balsamiq Sans Bold" panose="020F0504030202060203"/>
              <a:cs typeface="Balsamiq Sans Bold" panose="020F0504030202060203"/>
              <a:sym typeface="Balsamiq Sans Bold" panose="020F0504030202060203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698018" y="284303"/>
            <a:ext cx="2920497" cy="2539060"/>
          </a:xfrm>
          <a:custGeom>
            <a:avLst/>
            <a:gdLst/>
            <a:ahLst/>
            <a:cxnLst/>
            <a:rect l="l" t="t" r="r" b="b"/>
            <a:pathLst>
              <a:path w="2920497" h="2539060">
                <a:moveTo>
                  <a:pt x="0" y="0"/>
                </a:moveTo>
                <a:lnTo>
                  <a:pt x="2920497" y="0"/>
                </a:lnTo>
                <a:lnTo>
                  <a:pt x="2920497" y="2539060"/>
                </a:lnTo>
                <a:lnTo>
                  <a:pt x="0" y="25390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952940" y="4091824"/>
            <a:ext cx="5217746" cy="5615969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5217746" y="0"/>
                </a:moveTo>
                <a:lnTo>
                  <a:pt x="0" y="0"/>
                </a:lnTo>
                <a:lnTo>
                  <a:pt x="0" y="5615969"/>
                </a:lnTo>
                <a:lnTo>
                  <a:pt x="5217746" y="5615969"/>
                </a:lnTo>
                <a:lnTo>
                  <a:pt x="521774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941" y="864000"/>
            <a:ext cx="4760546" cy="5123875"/>
          </a:xfrm>
          <a:custGeom>
            <a:avLst/>
            <a:gdLst/>
            <a:ahLst/>
            <a:cxnLst/>
            <a:rect l="l" t="t" r="r" b="b"/>
            <a:pathLst>
              <a:path w="4760546" h="5123875">
                <a:moveTo>
                  <a:pt x="0" y="0"/>
                </a:moveTo>
                <a:lnTo>
                  <a:pt x="4760546" y="0"/>
                </a:lnTo>
                <a:lnTo>
                  <a:pt x="4760546" y="5123875"/>
                </a:lnTo>
                <a:lnTo>
                  <a:pt x="0" y="5123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8467" y="5533828"/>
            <a:ext cx="1929828" cy="1929828"/>
          </a:xfrm>
          <a:custGeom>
            <a:avLst/>
            <a:gdLst/>
            <a:ahLst/>
            <a:cxnLst/>
            <a:rect l="l" t="t" r="r" b="b"/>
            <a:pathLst>
              <a:path w="1929828" h="1929828">
                <a:moveTo>
                  <a:pt x="0" y="0"/>
                </a:moveTo>
                <a:lnTo>
                  <a:pt x="1929827" y="0"/>
                </a:lnTo>
                <a:lnTo>
                  <a:pt x="1929827" y="1929828"/>
                </a:lnTo>
                <a:lnTo>
                  <a:pt x="0" y="192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34905" y="371907"/>
            <a:ext cx="5217746" cy="5615969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0" y="0"/>
                </a:moveTo>
                <a:lnTo>
                  <a:pt x="5217746" y="0"/>
                </a:lnTo>
                <a:lnTo>
                  <a:pt x="5217746" y="5615968"/>
                </a:lnTo>
                <a:lnTo>
                  <a:pt x="0" y="5615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54163">
            <a:off x="3435433" y="7924126"/>
            <a:ext cx="1434146" cy="1851598"/>
          </a:xfrm>
          <a:custGeom>
            <a:avLst/>
            <a:gdLst/>
            <a:ahLst/>
            <a:cxnLst/>
            <a:rect l="l" t="t" r="r" b="b"/>
            <a:pathLst>
              <a:path w="1434146" h="1851598">
                <a:moveTo>
                  <a:pt x="0" y="0"/>
                </a:moveTo>
                <a:lnTo>
                  <a:pt x="1434147" y="0"/>
                </a:lnTo>
                <a:lnTo>
                  <a:pt x="1434147" y="1851597"/>
                </a:lnTo>
                <a:lnTo>
                  <a:pt x="0" y="1851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1722575">
            <a:off x="13569531" y="1095912"/>
            <a:ext cx="1625676" cy="2579462"/>
            <a:chOff x="0" y="0"/>
            <a:chExt cx="2167568" cy="3439283"/>
          </a:xfrm>
        </p:grpSpPr>
        <p:sp>
          <p:nvSpPr>
            <p:cNvPr id="9" name="Freeform 9"/>
            <p:cNvSpPr/>
            <p:nvPr/>
          </p:nvSpPr>
          <p:spPr>
            <a:xfrm rot="-828669">
              <a:off x="152540" y="1735173"/>
              <a:ext cx="1862489" cy="1503537"/>
            </a:xfrm>
            <a:custGeom>
              <a:avLst/>
              <a:gdLst/>
              <a:ahLst/>
              <a:cxnLst/>
              <a:rect l="l" t="t" r="r" b="b"/>
              <a:pathLst>
                <a:path w="1862489" h="1503537">
                  <a:moveTo>
                    <a:pt x="0" y="0"/>
                  </a:moveTo>
                  <a:lnTo>
                    <a:pt x="1862489" y="0"/>
                  </a:lnTo>
                  <a:lnTo>
                    <a:pt x="1862489" y="1503536"/>
                  </a:lnTo>
                  <a:lnTo>
                    <a:pt x="0" y="1503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598540" cy="1534599"/>
            </a:xfrm>
            <a:custGeom>
              <a:avLst/>
              <a:gdLst/>
              <a:ahLst/>
              <a:cxnLst/>
              <a:rect l="l" t="t" r="r" b="b"/>
              <a:pathLst>
                <a:path w="1598540" h="1534599">
                  <a:moveTo>
                    <a:pt x="0" y="0"/>
                  </a:moveTo>
                  <a:lnTo>
                    <a:pt x="1598540" y="0"/>
                  </a:lnTo>
                  <a:lnTo>
                    <a:pt x="1598540" y="1534599"/>
                  </a:lnTo>
                  <a:lnTo>
                    <a:pt x="0" y="1534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3935435" y="4958354"/>
            <a:ext cx="754904" cy="754904"/>
          </a:xfrm>
          <a:custGeom>
            <a:avLst/>
            <a:gdLst/>
            <a:ahLst/>
            <a:cxnLst/>
            <a:rect l="l" t="t" r="r" b="b"/>
            <a:pathLst>
              <a:path w="754904" h="754904">
                <a:moveTo>
                  <a:pt x="0" y="0"/>
                </a:moveTo>
                <a:lnTo>
                  <a:pt x="754904" y="0"/>
                </a:lnTo>
                <a:lnTo>
                  <a:pt x="754904" y="754904"/>
                </a:lnTo>
                <a:lnTo>
                  <a:pt x="0" y="7549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427148">
            <a:off x="11244809" y="8448207"/>
            <a:ext cx="2364382" cy="1100513"/>
          </a:xfrm>
          <a:custGeom>
            <a:avLst/>
            <a:gdLst/>
            <a:ahLst/>
            <a:cxnLst/>
            <a:rect l="l" t="t" r="r" b="b"/>
            <a:pathLst>
              <a:path w="2364382" h="1100513">
                <a:moveTo>
                  <a:pt x="0" y="0"/>
                </a:moveTo>
                <a:lnTo>
                  <a:pt x="2364383" y="0"/>
                </a:lnTo>
                <a:lnTo>
                  <a:pt x="2364383" y="1100512"/>
                </a:lnTo>
                <a:lnTo>
                  <a:pt x="0" y="11005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774760">
            <a:off x="73929" y="-334397"/>
            <a:ext cx="1909542" cy="1909542"/>
          </a:xfrm>
          <a:custGeom>
            <a:avLst/>
            <a:gdLst/>
            <a:ahLst/>
            <a:cxnLst/>
            <a:rect l="l" t="t" r="r" b="b"/>
            <a:pathLst>
              <a:path w="1909542" h="1909542">
                <a:moveTo>
                  <a:pt x="0" y="0"/>
                </a:moveTo>
                <a:lnTo>
                  <a:pt x="1909542" y="0"/>
                </a:lnTo>
                <a:lnTo>
                  <a:pt x="1909542" y="1909542"/>
                </a:lnTo>
                <a:lnTo>
                  <a:pt x="0" y="19095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30910" y="161925"/>
            <a:ext cx="859609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0"/>
              </a:lnSpc>
            </a:pPr>
            <a:r>
              <a:rPr lang="en-US" sz="5725" b="1">
                <a:solidFill>
                  <a:srgbClr val="000000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rPr>
              <a:t>Xếp được các câu</a:t>
            </a:r>
            <a:endParaRPr lang="en-US" sz="5725" b="1">
              <a:solidFill>
                <a:srgbClr val="000000"/>
              </a:solidFill>
              <a:latin typeface="Faustina Bold" panose="00000800000000000000"/>
              <a:ea typeface="Faustina Bold" panose="00000800000000000000"/>
              <a:cs typeface="Faustina Bold" panose="00000800000000000000"/>
              <a:sym typeface="Faustina Bold" panose="00000800000000000000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171998" y="1922015"/>
            <a:ext cx="4140889" cy="3470653"/>
            <a:chOff x="0" y="0"/>
            <a:chExt cx="5521186" cy="4627538"/>
          </a:xfrm>
        </p:grpSpPr>
        <p:sp>
          <p:nvSpPr>
            <p:cNvPr id="16" name="TextBox 16"/>
            <p:cNvSpPr txBox="1"/>
            <p:nvPr/>
          </p:nvSpPr>
          <p:spPr>
            <a:xfrm>
              <a:off x="196200" y="-47625"/>
              <a:ext cx="5028273" cy="762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5"/>
                </a:lnSpc>
              </a:pPr>
              <a:r>
                <a:rPr lang="en-US" sz="3540" b="1">
                  <a:solidFill>
                    <a:srgbClr val="000000"/>
                  </a:solidFill>
                  <a:latin typeface="Faustina Bold" panose="00000800000000000000"/>
                  <a:ea typeface="Faustina Bold" panose="00000800000000000000"/>
                  <a:cs typeface="Faustina Bold" panose="00000800000000000000"/>
                  <a:sym typeface="Faustina Bold" panose="00000800000000000000"/>
                </a:rPr>
                <a:t>chăm sóc</a:t>
              </a:r>
              <a:endParaRPr lang="en-US" sz="3540" b="1">
                <a:solidFill>
                  <a:srgbClr val="000000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2251" y="1127499"/>
              <a:ext cx="5438935" cy="642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0"/>
                </a:lnSpc>
              </a:pPr>
              <a:r>
                <a:rPr lang="en-US" sz="2755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M: Ông bà chăm sóc cháu.</a:t>
              </a:r>
              <a:endParaRPr lang="en-US" sz="2755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2251" y="2025481"/>
              <a:ext cx="5028273" cy="642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0"/>
                </a:lnSpc>
              </a:pPr>
              <a:r>
                <a:rPr lang="en-US" sz="2755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Cháu chăm sóc ông bà.</a:t>
              </a:r>
              <a:endParaRPr lang="en-US" sz="2755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1126" y="2952250"/>
              <a:ext cx="5028273" cy="642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0"/>
                </a:lnSpc>
              </a:pPr>
              <a:r>
                <a:rPr lang="en-US" sz="2755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Cha mẹ chăm sóc con.</a:t>
              </a:r>
              <a:endParaRPr lang="en-US" sz="2755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985552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Con chăm sóc cha mẹ.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 rot="0">
            <a:off x="4517233" y="5560858"/>
            <a:ext cx="4238999" cy="3805171"/>
            <a:chOff x="0" y="0"/>
            <a:chExt cx="5651999" cy="507356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38100"/>
              <a:ext cx="5110524" cy="764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600" b="1">
                  <a:solidFill>
                    <a:srgbClr val="000000"/>
                  </a:solidFill>
                  <a:latin typeface="Faustina Bold" panose="00000800000000000000"/>
                  <a:ea typeface="Faustina Bold" panose="00000800000000000000"/>
                  <a:cs typeface="Faustina Bold" panose="00000800000000000000"/>
                  <a:sym typeface="Faustina Bold" panose="00000800000000000000"/>
                </a:rPr>
                <a:t>yêu quý </a:t>
              </a:r>
              <a:endParaRPr lang="en-US" sz="3600" b="1">
                <a:solidFill>
                  <a:srgbClr val="000000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310241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Ông bà yêu quý cháu.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13816" y="2412269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Cháu yêu quý ông bà.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41475" y="3477575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Cha mẹ yêu quý con.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24509" y="4431575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Con yêu quý cha mẹ.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 rot="0">
            <a:off x="8924279" y="1683505"/>
            <a:ext cx="4238999" cy="3652301"/>
            <a:chOff x="0" y="0"/>
            <a:chExt cx="5651999" cy="4869735"/>
          </a:xfrm>
        </p:grpSpPr>
        <p:sp>
          <p:nvSpPr>
            <p:cNvPr id="28" name="TextBox 28"/>
            <p:cNvSpPr txBox="1"/>
            <p:nvPr/>
          </p:nvSpPr>
          <p:spPr>
            <a:xfrm>
              <a:off x="270738" y="-38100"/>
              <a:ext cx="5110524" cy="764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600" b="1">
                  <a:solidFill>
                    <a:srgbClr val="000000"/>
                  </a:solidFill>
                  <a:latin typeface="Faustina Bold" panose="00000800000000000000"/>
                  <a:ea typeface="Faustina Bold" panose="00000800000000000000"/>
                  <a:cs typeface="Faustina Bold" panose="00000800000000000000"/>
                  <a:sym typeface="Faustina Bold" panose="00000800000000000000"/>
                </a:rPr>
                <a:t>giúp đỡ</a:t>
              </a:r>
              <a:endParaRPr lang="en-US" sz="3600" b="1">
                <a:solidFill>
                  <a:srgbClr val="000000"/>
                </a:solidFill>
                <a:latin typeface="Faustina Bold" panose="00000800000000000000"/>
                <a:ea typeface="Faustina Bold" panose="00000800000000000000"/>
                <a:cs typeface="Faustina Bold" panose="00000800000000000000"/>
                <a:sym typeface="Faustina Bold" panose="00000800000000000000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106414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Ông bà giúp đỡ cháu.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13816" y="2208442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Cháu giúp đỡ ông bà.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41475" y="3273748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Cha mẹ giúp đỡ con.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424509" y="4227749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Con giúp đỡ cha mẹ.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 flipH="1">
            <a:off x="13388470" y="4091824"/>
            <a:ext cx="5217746" cy="5615969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5217746" y="0"/>
                </a:moveTo>
                <a:lnTo>
                  <a:pt x="0" y="0"/>
                </a:lnTo>
                <a:lnTo>
                  <a:pt x="0" y="5615969"/>
                </a:lnTo>
                <a:lnTo>
                  <a:pt x="5217746" y="5615969"/>
                </a:lnTo>
                <a:lnTo>
                  <a:pt x="5217746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 rot="0">
            <a:off x="13877843" y="5533828"/>
            <a:ext cx="4238999" cy="3805171"/>
            <a:chOff x="0" y="0"/>
            <a:chExt cx="5651999" cy="5073561"/>
          </a:xfrm>
        </p:grpSpPr>
        <p:sp>
          <p:nvSpPr>
            <p:cNvPr id="35" name="TextBox 35"/>
            <p:cNvSpPr txBox="1"/>
            <p:nvPr/>
          </p:nvSpPr>
          <p:spPr>
            <a:xfrm>
              <a:off x="0" y="-38100"/>
              <a:ext cx="5110524" cy="764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600">
                  <a:solidFill>
                    <a:srgbClr val="000000"/>
                  </a:solidFill>
                  <a:latin typeface="Faustina" panose="00000500000000000000"/>
                  <a:ea typeface="Faustina" panose="00000500000000000000"/>
                  <a:cs typeface="Faustina" panose="00000500000000000000"/>
                  <a:sym typeface="Faustina" panose="00000500000000000000"/>
                </a:rPr>
                <a:t>động viên</a:t>
              </a:r>
              <a:endParaRPr lang="en-US" sz="3600">
                <a:solidFill>
                  <a:srgbClr val="000000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310241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Ông bà động viên cháu.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13816" y="2412269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Cháu động viên ông bà.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541475" y="3477575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Cha mẹ động viên con.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424509" y="4431575"/>
              <a:ext cx="5110524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2800">
                  <a:solidFill>
                    <a:srgbClr val="000000"/>
                  </a:solidFill>
                  <a:latin typeface="Asap" panose="020F0504030202060203"/>
                  <a:ea typeface="Asap" panose="020F0504030202060203"/>
                  <a:cs typeface="Asap" panose="020F0504030202060203"/>
                  <a:sym typeface="Asap" panose="020F0504030202060203"/>
                </a:rPr>
                <a:t>Con động viên cha mẹ.</a:t>
              </a:r>
              <a:endParaRPr lang="en-US" sz="2800">
                <a:solidFill>
                  <a:srgbClr val="000000"/>
                </a:solidFill>
                <a:latin typeface="Asap" panose="020F0504030202060203"/>
                <a:ea typeface="Asap" panose="020F0504030202060203"/>
                <a:cs typeface="Asap" panose="020F0504030202060203"/>
                <a:sym typeface="Asap" panose="020F0504030202060203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995</Words>
  <Application>WPS Presentation</Application>
  <PresentationFormat>On-screen Show (4:3)</PresentationFormat>
  <Paragraphs>107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SimSun</vt:lpstr>
      <vt:lpstr>Wingdings</vt:lpstr>
      <vt:lpstr>Sriracha</vt:lpstr>
      <vt:lpstr>UKIJ Qolyazma Tuz</vt:lpstr>
      <vt:lpstr>Paytone One</vt:lpstr>
      <vt:lpstr>Muli Bold</vt:lpstr>
      <vt:lpstr>Muli</vt:lpstr>
      <vt:lpstr>Faustina Bold</vt:lpstr>
      <vt:lpstr>Faustina</vt:lpstr>
      <vt:lpstr>Balsamiq Sans Bold</vt:lpstr>
      <vt:lpstr>Asap</vt:lpstr>
      <vt:lpstr>Balsamiq Sans</vt:lpstr>
      <vt:lpstr>Asap Medium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MỞ RỘNG VỐN TỪ</dc:title>
  <dc:creator/>
  <cp:lastModifiedBy>Kimanh Le</cp:lastModifiedBy>
  <cp:revision>2</cp:revision>
  <dcterms:created xsi:type="dcterms:W3CDTF">2006-08-16T00:00:00Z</dcterms:created>
  <dcterms:modified xsi:type="dcterms:W3CDTF">2025-03-14T13:49:09Z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B05D243340224A78838E99474EA0370F_12</vt:lpwstr>
  </property>
  <property fmtid="{D5CDD505-2E9C-101B-9397-08002B2CF9AE}" pid="3" name="KSOProductBuildVer">
    <vt:lpwstr>1033-12.2.0.20326</vt:lpwstr>
  </property>
</Properties>
</file>