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media/image51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5" r:id="rId2"/>
    <p:sldMasterId id="2147483898" r:id="rId3"/>
    <p:sldMasterId id="2147484050" r:id="rId4"/>
    <p:sldMasterId id="2147484053" r:id="rId5"/>
    <p:sldMasterId id="2147484086" r:id="rId6"/>
    <p:sldMasterId id="2147484101" r:id="rId7"/>
    <p:sldMasterId id="2147484142" r:id="rId8"/>
    <p:sldMasterId id="2147484154" r:id="rId9"/>
    <p:sldMasterId id="2147484178" r:id="rId10"/>
    <p:sldMasterId id="2147484238" r:id="rId11"/>
    <p:sldMasterId id="2147484250" r:id="rId12"/>
    <p:sldMasterId id="2147484261" r:id="rId13"/>
  </p:sldMasterIdLst>
  <p:notesMasterIdLst>
    <p:notesMasterId r:id="rId29"/>
  </p:notesMasterIdLst>
  <p:sldIdLst>
    <p:sldId id="394" r:id="rId14"/>
    <p:sldId id="407" r:id="rId15"/>
    <p:sldId id="287" r:id="rId16"/>
    <p:sldId id="355" r:id="rId17"/>
    <p:sldId id="405" r:id="rId18"/>
    <p:sldId id="338" r:id="rId19"/>
    <p:sldId id="300" r:id="rId20"/>
    <p:sldId id="354" r:id="rId21"/>
    <p:sldId id="409" r:id="rId22"/>
    <p:sldId id="411" r:id="rId23"/>
    <p:sldId id="408" r:id="rId24"/>
    <p:sldId id="387" r:id="rId25"/>
    <p:sldId id="306" r:id="rId26"/>
    <p:sldId id="410" r:id="rId27"/>
    <p:sldId id="267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2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175" algn="l" defTabSz="912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2404" algn="l" defTabSz="912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8606" algn="l" defTabSz="912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4805" algn="l" defTabSz="912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1038" algn="l" defTabSz="912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7213" algn="l" defTabSz="912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3383" algn="l" defTabSz="912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49555" algn="l" defTabSz="912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F1C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216" y="6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C7F10-2E8D-4886-BBAF-9066D1324461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4A490-54D2-45DC-A6C1-F6B8DBC48A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12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175" algn="l" defTabSz="912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404" algn="l" defTabSz="912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606" algn="l" defTabSz="912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805" algn="l" defTabSz="912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038" algn="l" defTabSz="912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213" algn="l" defTabSz="912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383" algn="l" defTabSz="912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555" algn="l" defTabSz="912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0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6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6720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3EB1A-C4F7-B6D4-A5BC-8D54B095F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>
            <a:extLst>
              <a:ext uri="{FF2B5EF4-FFF2-40B4-BE49-F238E27FC236}">
                <a16:creationId xmlns:a16="http://schemas.microsoft.com/office/drawing/2014/main" id="{60818B06-329F-D4E6-AF27-E7B0226A1B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>
            <a:extLst>
              <a:ext uri="{FF2B5EF4-FFF2-40B4-BE49-F238E27FC236}">
                <a16:creationId xmlns:a16="http://schemas.microsoft.com/office/drawing/2014/main" id="{7523855C-D0DE-17B6-504D-F09AA35208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>
            <a:extLst>
              <a:ext uri="{FF2B5EF4-FFF2-40B4-BE49-F238E27FC236}">
                <a16:creationId xmlns:a16="http://schemas.microsoft.com/office/drawing/2014/main" id="{0D8ED63C-0091-DE7B-8B95-22D1FD2FB0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11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1960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等线" charset="-122"/>
            </a:endParaRPr>
          </a:p>
        </p:txBody>
      </p:sp>
      <p:sp>
        <p:nvSpPr>
          <p:cNvPr id="9421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685669" indent="-263719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05487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47682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1898774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3207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7426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1646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5865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fld id="{A861633A-9F19-4EAE-A1A9-D9CCD8DF741A}" type="slidenum">
              <a:rPr lang="en-US" altLang="zh-CN" b="0">
                <a:solidFill>
                  <a:prstClr val="black"/>
                </a:solidFill>
                <a:latin typeface="等线" charset="-122"/>
                <a:ea typeface="等线" charset="-122"/>
              </a:rPr>
              <a:pPr/>
              <a:t>13</a:t>
            </a:fld>
            <a:endParaRPr lang="en-US" altLang="zh-CN" b="0">
              <a:solidFill>
                <a:prstClr val="black"/>
              </a:solidFill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Relationship Id="rId14" Type="http://schemas.openxmlformats.org/officeDocument/2006/relationships/image" Target="../media/image22.pn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microsoft.com/office/2007/relationships/hdphoto" Target="../media/hdphoto2.wdp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39.png"/><Relationship Id="rId11" Type="http://schemas.openxmlformats.org/officeDocument/2006/relationships/image" Target="../media/image33.png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51" y="1122364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51" y="3602093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175" indent="0" algn="ctr">
              <a:buNone/>
              <a:defRPr sz="2000"/>
            </a:lvl2pPr>
            <a:lvl3pPr marL="912404" indent="0" algn="ctr">
              <a:buNone/>
              <a:defRPr sz="1900"/>
            </a:lvl3pPr>
            <a:lvl4pPr marL="1368606" indent="0" algn="ctr">
              <a:buNone/>
              <a:defRPr sz="1600"/>
            </a:lvl4pPr>
            <a:lvl5pPr marL="1824805" indent="0" algn="ctr">
              <a:buNone/>
              <a:defRPr sz="1600"/>
            </a:lvl5pPr>
            <a:lvl6pPr marL="2281038" indent="0" algn="ctr">
              <a:buNone/>
              <a:defRPr sz="1600"/>
            </a:lvl6pPr>
            <a:lvl7pPr marL="2737213" indent="0" algn="ctr">
              <a:buNone/>
              <a:defRPr sz="1600"/>
            </a:lvl7pPr>
            <a:lvl8pPr marL="3193383" indent="0" algn="ctr">
              <a:buNone/>
              <a:defRPr sz="1600"/>
            </a:lvl8pPr>
            <a:lvl9pPr marL="36495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35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522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9" y="260653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31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7" y="3034497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7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3"/>
            <a:ext cx="1367896" cy="492443"/>
          </a:xfrm>
          <a:prstGeom prst="rect">
            <a:avLst/>
          </a:prstGeom>
          <a:noFill/>
        </p:spPr>
        <p:txBody>
          <a:bodyPr wrap="none" lIns="121909" tIns="60954" rIns="121909" bIns="60954" rtlCol="0">
            <a:spAutoFit/>
          </a:bodyPr>
          <a:lstStyle/>
          <a:p>
            <a:pPr defTabSz="1219080"/>
            <a:r>
              <a:rPr lang="en-US" altLang="zh-CN" sz="2400" dirty="0">
                <a:solidFill>
                  <a:prstClr val="white"/>
                </a:solidFill>
              </a:rPr>
              <a:t>Contents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4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9" y="260653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31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7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3"/>
            <a:ext cx="1720557" cy="492443"/>
          </a:xfrm>
          <a:prstGeom prst="rect">
            <a:avLst/>
          </a:prstGeom>
          <a:noFill/>
        </p:spPr>
        <p:txBody>
          <a:bodyPr wrap="none" lIns="121909" tIns="60954" rIns="121909" bIns="60954" rtlCol="0">
            <a:spAutoFit/>
          </a:bodyPr>
          <a:lstStyle/>
          <a:p>
            <a:pPr defTabSz="1219080"/>
            <a:r>
              <a:rPr lang="en-US" altLang="zh-CN" sz="2400" dirty="0" err="1">
                <a:solidFill>
                  <a:prstClr val="white"/>
                </a:solidFill>
              </a:rPr>
              <a:t>Contents_N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3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441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1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9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5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11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81" y="5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4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7" y="263975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402" y="6083514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43" y="6048034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4" y="5389653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4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6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4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5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60" y="476845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91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54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1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41" y="423059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5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7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655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15" y="3652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79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5" y="801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005" y="121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67" y="3429179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476" tIns="60734" rIns="121476" bIns="60734" numCol="1" rtlCol="0" anchor="ctr" anchorCtr="0" compatLnSpc="1"/>
          <a:lstStyle/>
          <a:p>
            <a:pPr algn="ctr" defTabSz="106240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1009" y="193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476" tIns="60734" rIns="121476" bIns="60734" numCol="1" rtlCol="0" anchor="ctr" anchorCtr="0" compatLnSpc="1"/>
          <a:lstStyle/>
          <a:p>
            <a:pPr algn="ctr" defTabSz="106240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361" y="991536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476" tIns="60734" rIns="121476" bIns="60734" numCol="1" rtlCol="0" anchor="ctr" anchorCtr="0" compatLnSpc="1"/>
          <a:lstStyle/>
          <a:p>
            <a:pPr algn="ctr" defTabSz="106240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708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763" y="1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35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36" y="188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5361"/>
            <a:ext cx="10973011" cy="1142647"/>
          </a:xfrm>
          <a:prstGeom prst="rect">
            <a:avLst/>
          </a:prstGeom>
        </p:spPr>
        <p:txBody>
          <a:bodyPr lIns="91140" tIns="45638" rIns="91140" bIns="4563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599787"/>
            <a:ext cx="10973011" cy="4526153"/>
          </a:xfrm>
          <a:prstGeom prst="rect">
            <a:avLst/>
          </a:prstGeom>
        </p:spPr>
        <p:txBody>
          <a:bodyPr lIns="91140" tIns="45638" rIns="91140" bIns="4563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810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63"/>
            <a:ext cx="10363516" cy="1360596"/>
          </a:xfrm>
          <a:prstGeom prst="rect">
            <a:avLst/>
          </a:prstGeom>
        </p:spPr>
        <p:txBody>
          <a:bodyPr lIns="91140" tIns="45638" rIns="91140" bIns="45638"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56"/>
            <a:ext cx="10363516" cy="1500255"/>
          </a:xfrm>
          <a:prstGeom prst="rect">
            <a:avLst/>
          </a:prstGeom>
        </p:spPr>
        <p:txBody>
          <a:bodyPr lIns="91140" tIns="45638" rIns="91140" bIns="45638" anchor="b"/>
          <a:lstStyle>
            <a:lvl1pPr marL="0" indent="0">
              <a:buNone/>
              <a:defRPr sz="2700"/>
            </a:lvl1pPr>
            <a:lvl2pPr marL="607403" indent="0">
              <a:buNone/>
              <a:defRPr sz="2400"/>
            </a:lvl2pPr>
            <a:lvl3pPr marL="1214308" indent="0">
              <a:buNone/>
              <a:defRPr sz="2100"/>
            </a:lvl3pPr>
            <a:lvl4pPr marL="1821753" indent="0">
              <a:buNone/>
              <a:defRPr sz="1900"/>
            </a:lvl4pPr>
            <a:lvl5pPr marL="2429245" indent="0">
              <a:buNone/>
              <a:defRPr sz="1900"/>
            </a:lvl5pPr>
            <a:lvl6pPr marL="3036015" indent="0">
              <a:buNone/>
              <a:defRPr sz="1900"/>
            </a:lvl6pPr>
            <a:lvl7pPr marL="3643465" indent="0">
              <a:buNone/>
              <a:defRPr sz="1900"/>
            </a:lvl7pPr>
            <a:lvl8pPr marL="4250938" indent="0">
              <a:buNone/>
              <a:defRPr sz="1900"/>
            </a:lvl8pPr>
            <a:lvl9pPr marL="4858387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754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5361"/>
            <a:ext cx="10973011" cy="1142647"/>
          </a:xfrm>
          <a:prstGeom prst="rect">
            <a:avLst/>
          </a:prstGeom>
        </p:spPr>
        <p:txBody>
          <a:bodyPr lIns="91140" tIns="45638" rIns="91140" bIns="4563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31" y="1599787"/>
            <a:ext cx="5383865" cy="4526153"/>
          </a:xfrm>
          <a:prstGeom prst="rect">
            <a:avLst/>
          </a:prstGeom>
        </p:spPr>
        <p:txBody>
          <a:bodyPr lIns="91140" tIns="45638" rIns="91140" bIns="4563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58" y="1599787"/>
            <a:ext cx="5385983" cy="4526153"/>
          </a:xfrm>
          <a:prstGeom prst="rect">
            <a:avLst/>
          </a:prstGeom>
        </p:spPr>
        <p:txBody>
          <a:bodyPr lIns="91140" tIns="45638" rIns="91140" bIns="4563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092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5361"/>
            <a:ext cx="10973011" cy="1142647"/>
          </a:xfrm>
          <a:prstGeom prst="rect">
            <a:avLst/>
          </a:prstGeom>
        </p:spPr>
        <p:txBody>
          <a:bodyPr lIns="91140" tIns="45638" rIns="91140" bIns="45638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03" y="1534148"/>
            <a:ext cx="5385983" cy="641151"/>
          </a:xfrm>
          <a:prstGeom prst="rect">
            <a:avLst/>
          </a:prstGeom>
        </p:spPr>
        <p:txBody>
          <a:bodyPr lIns="91140" tIns="45638" rIns="91140" bIns="45638" anchor="b"/>
          <a:lstStyle>
            <a:lvl1pPr marL="0" indent="0">
              <a:buNone/>
              <a:defRPr sz="3200" b="1"/>
            </a:lvl1pPr>
            <a:lvl2pPr marL="607403" indent="0">
              <a:buNone/>
              <a:defRPr sz="2700" b="1"/>
            </a:lvl2pPr>
            <a:lvl3pPr marL="1214308" indent="0">
              <a:buNone/>
              <a:defRPr sz="2400" b="1"/>
            </a:lvl3pPr>
            <a:lvl4pPr marL="1821753" indent="0">
              <a:buNone/>
              <a:defRPr sz="2100" b="1"/>
            </a:lvl4pPr>
            <a:lvl5pPr marL="2429245" indent="0">
              <a:buNone/>
              <a:defRPr sz="2100" b="1"/>
            </a:lvl5pPr>
            <a:lvl6pPr marL="3036015" indent="0">
              <a:buNone/>
              <a:defRPr sz="2100" b="1"/>
            </a:lvl6pPr>
            <a:lvl7pPr marL="3643465" indent="0">
              <a:buNone/>
              <a:defRPr sz="2100" b="1"/>
            </a:lvl7pPr>
            <a:lvl8pPr marL="4250938" indent="0">
              <a:buNone/>
              <a:defRPr sz="2100" b="1"/>
            </a:lvl8pPr>
            <a:lvl9pPr marL="4858387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03" y="2175395"/>
            <a:ext cx="5385983" cy="3950599"/>
          </a:xfrm>
          <a:prstGeom prst="rect">
            <a:avLst/>
          </a:prstGeom>
        </p:spPr>
        <p:txBody>
          <a:bodyPr lIns="91140" tIns="45638" rIns="91140" bIns="4563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644" y="1534148"/>
            <a:ext cx="5388097" cy="641151"/>
          </a:xfrm>
          <a:prstGeom prst="rect">
            <a:avLst/>
          </a:prstGeom>
        </p:spPr>
        <p:txBody>
          <a:bodyPr lIns="91140" tIns="45638" rIns="91140" bIns="45638" anchor="b"/>
          <a:lstStyle>
            <a:lvl1pPr marL="0" indent="0">
              <a:buNone/>
              <a:defRPr sz="3200" b="1"/>
            </a:lvl1pPr>
            <a:lvl2pPr marL="607403" indent="0">
              <a:buNone/>
              <a:defRPr sz="2700" b="1"/>
            </a:lvl2pPr>
            <a:lvl3pPr marL="1214308" indent="0">
              <a:buNone/>
              <a:defRPr sz="2400" b="1"/>
            </a:lvl3pPr>
            <a:lvl4pPr marL="1821753" indent="0">
              <a:buNone/>
              <a:defRPr sz="2100" b="1"/>
            </a:lvl4pPr>
            <a:lvl5pPr marL="2429245" indent="0">
              <a:buNone/>
              <a:defRPr sz="2100" b="1"/>
            </a:lvl5pPr>
            <a:lvl6pPr marL="3036015" indent="0">
              <a:buNone/>
              <a:defRPr sz="2100" b="1"/>
            </a:lvl6pPr>
            <a:lvl7pPr marL="3643465" indent="0">
              <a:buNone/>
              <a:defRPr sz="2100" b="1"/>
            </a:lvl7pPr>
            <a:lvl8pPr marL="4250938" indent="0">
              <a:buNone/>
              <a:defRPr sz="2100" b="1"/>
            </a:lvl8pPr>
            <a:lvl9pPr marL="4858387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644" y="2175395"/>
            <a:ext cx="5388097" cy="3950599"/>
          </a:xfrm>
          <a:prstGeom prst="rect">
            <a:avLst/>
          </a:prstGeom>
        </p:spPr>
        <p:txBody>
          <a:bodyPr lIns="91140" tIns="45638" rIns="91140" bIns="4563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50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5361"/>
            <a:ext cx="10973011" cy="1142647"/>
          </a:xfrm>
          <a:prstGeom prst="rect">
            <a:avLst/>
          </a:prstGeom>
        </p:spPr>
        <p:txBody>
          <a:bodyPr lIns="91140" tIns="45638" rIns="91140" bIns="4563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505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14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8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3153"/>
            <a:ext cx="4010388" cy="1161691"/>
          </a:xfrm>
          <a:prstGeom prst="rect">
            <a:avLst/>
          </a:prstGeom>
        </p:spPr>
        <p:txBody>
          <a:bodyPr lIns="91140" tIns="45638" rIns="91140" bIns="45638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12" y="273144"/>
            <a:ext cx="6816600" cy="5852893"/>
          </a:xfrm>
          <a:prstGeom prst="rect">
            <a:avLst/>
          </a:prstGeom>
        </p:spPr>
        <p:txBody>
          <a:bodyPr lIns="91140" tIns="45638" rIns="91140" bIns="4563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71"/>
            <a:ext cx="4010388" cy="4691204"/>
          </a:xfrm>
          <a:prstGeom prst="rect">
            <a:avLst/>
          </a:prstGeom>
        </p:spPr>
        <p:txBody>
          <a:bodyPr lIns="91140" tIns="45638" rIns="91140" bIns="45638"/>
          <a:lstStyle>
            <a:lvl1pPr marL="0" indent="0">
              <a:buNone/>
              <a:defRPr sz="1900"/>
            </a:lvl1pPr>
            <a:lvl2pPr marL="607403" indent="0">
              <a:buNone/>
              <a:defRPr sz="1600"/>
            </a:lvl2pPr>
            <a:lvl3pPr marL="1214308" indent="0">
              <a:buNone/>
              <a:defRPr sz="1300"/>
            </a:lvl3pPr>
            <a:lvl4pPr marL="1821753" indent="0">
              <a:buNone/>
              <a:defRPr sz="1200"/>
            </a:lvl4pPr>
            <a:lvl5pPr marL="2429245" indent="0">
              <a:buNone/>
              <a:defRPr sz="1200"/>
            </a:lvl5pPr>
            <a:lvl6pPr marL="3036015" indent="0">
              <a:buNone/>
              <a:defRPr sz="1200"/>
            </a:lvl6pPr>
            <a:lvl7pPr marL="3643465" indent="0">
              <a:buNone/>
              <a:defRPr sz="1200"/>
            </a:lvl7pPr>
            <a:lvl8pPr marL="4250938" indent="0">
              <a:buNone/>
              <a:defRPr sz="1200"/>
            </a:lvl8pPr>
            <a:lvl9pPr marL="485838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561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28" y="4801251"/>
            <a:ext cx="7316045" cy="567092"/>
          </a:xfrm>
          <a:prstGeom prst="rect">
            <a:avLst/>
          </a:prstGeom>
        </p:spPr>
        <p:txBody>
          <a:bodyPr lIns="91140" tIns="45638" rIns="91140" bIns="45638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28" y="613761"/>
            <a:ext cx="7316045" cy="4113531"/>
          </a:xfrm>
          <a:prstGeom prst="rect">
            <a:avLst/>
          </a:prstGeom>
        </p:spPr>
        <p:txBody>
          <a:bodyPr lIns="91140" tIns="45638" rIns="91140" bIns="45638"/>
          <a:lstStyle>
            <a:lvl1pPr marL="0" indent="0">
              <a:buNone/>
              <a:defRPr sz="4300"/>
            </a:lvl1pPr>
            <a:lvl2pPr marL="607403" indent="0">
              <a:buNone/>
              <a:defRPr sz="3700"/>
            </a:lvl2pPr>
            <a:lvl3pPr marL="1214308" indent="0">
              <a:buNone/>
              <a:defRPr sz="3200"/>
            </a:lvl3pPr>
            <a:lvl4pPr marL="1821753" indent="0">
              <a:buNone/>
              <a:defRPr sz="2700"/>
            </a:lvl4pPr>
            <a:lvl5pPr marL="2429245" indent="0">
              <a:buNone/>
              <a:defRPr sz="2700"/>
            </a:lvl5pPr>
            <a:lvl6pPr marL="3036015" indent="0">
              <a:buNone/>
              <a:defRPr sz="2700"/>
            </a:lvl6pPr>
            <a:lvl7pPr marL="3643465" indent="0">
              <a:buNone/>
              <a:defRPr sz="2700"/>
            </a:lvl7pPr>
            <a:lvl8pPr marL="4250938" indent="0">
              <a:buNone/>
              <a:defRPr sz="2700"/>
            </a:lvl8pPr>
            <a:lvl9pPr marL="4858387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28" y="5368504"/>
            <a:ext cx="7316045" cy="804085"/>
          </a:xfrm>
          <a:prstGeom prst="rect">
            <a:avLst/>
          </a:prstGeom>
        </p:spPr>
        <p:txBody>
          <a:bodyPr lIns="91140" tIns="45638" rIns="91140" bIns="45638"/>
          <a:lstStyle>
            <a:lvl1pPr marL="0" indent="0">
              <a:buNone/>
              <a:defRPr sz="1900"/>
            </a:lvl1pPr>
            <a:lvl2pPr marL="607403" indent="0">
              <a:buNone/>
              <a:defRPr sz="1600"/>
            </a:lvl2pPr>
            <a:lvl3pPr marL="1214308" indent="0">
              <a:buNone/>
              <a:defRPr sz="1300"/>
            </a:lvl3pPr>
            <a:lvl4pPr marL="1821753" indent="0">
              <a:buNone/>
              <a:defRPr sz="1200"/>
            </a:lvl4pPr>
            <a:lvl5pPr marL="2429245" indent="0">
              <a:buNone/>
              <a:defRPr sz="1200"/>
            </a:lvl5pPr>
            <a:lvl6pPr marL="3036015" indent="0">
              <a:buNone/>
              <a:defRPr sz="1200"/>
            </a:lvl6pPr>
            <a:lvl7pPr marL="3643465" indent="0">
              <a:buNone/>
              <a:defRPr sz="1200"/>
            </a:lvl7pPr>
            <a:lvl8pPr marL="4250938" indent="0">
              <a:buNone/>
              <a:defRPr sz="1200"/>
            </a:lvl8pPr>
            <a:lvl9pPr marL="485838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2936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5361"/>
            <a:ext cx="10973011" cy="1142647"/>
          </a:xfrm>
          <a:prstGeom prst="rect">
            <a:avLst/>
          </a:prstGeom>
        </p:spPr>
        <p:txBody>
          <a:bodyPr lIns="91140" tIns="45638" rIns="91140" bIns="4563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599787"/>
            <a:ext cx="10973011" cy="4526153"/>
          </a:xfrm>
          <a:prstGeom prst="rect">
            <a:avLst/>
          </a:prstGeom>
        </p:spPr>
        <p:txBody>
          <a:bodyPr vert="eaVert" lIns="91140" tIns="45638" rIns="91140" bIns="4563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110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95" y="275193"/>
            <a:ext cx="2742724" cy="5850779"/>
          </a:xfrm>
          <a:prstGeom prst="rect">
            <a:avLst/>
          </a:prstGeom>
        </p:spPr>
        <p:txBody>
          <a:bodyPr vert="eaVert" lIns="91140" tIns="45638" rIns="91140" bIns="4563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33" y="275193"/>
            <a:ext cx="8027123" cy="5850779"/>
          </a:xfrm>
          <a:prstGeom prst="rect">
            <a:avLst/>
          </a:prstGeom>
        </p:spPr>
        <p:txBody>
          <a:bodyPr vert="eaVert" lIns="91140" tIns="45638" rIns="91140" bIns="4563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678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04245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254" tIns="45674" rIns="91254" bIns="45674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254" tIns="45674" rIns="91254" bIns="45674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A6065F-3679-4902-A4C5-8C0BCDA580B3}" type="datetimeFigureOut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3/2/2025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254" tIns="45674" rIns="91254" bIns="45674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254" tIns="45674" rIns="91254" bIns="45674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B5286E-86F2-4821-A294-9B6801CFB1CC}" type="slidenum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162807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254" tIns="45674" rIns="91254" bIns="45674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415FAF-5DFD-498A-8BA8-10FC062F1A2A}" type="datetimeFigureOut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3/2/2025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254" tIns="45674" rIns="91254" bIns="45674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254" tIns="45674" rIns="91254" bIns="45674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AB5094-D67A-47B3-A80F-A9AE266D91E1}" type="slidenum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955111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50656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4" tIns="45666" rIns="91234" bIns="45666" rtlCol="0" anchor="ctr"/>
          <a:lstStyle/>
          <a:p>
            <a:pPr algn="ctr" defTabSz="91222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29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51" y="3602097"/>
            <a:ext cx="9144001" cy="1655763"/>
          </a:xfrm>
        </p:spPr>
        <p:txBody>
          <a:bodyPr/>
          <a:lstStyle>
            <a:lvl1pPr marL="0" indent="0" algn="ctr">
              <a:buNone/>
              <a:defRPr sz="2700"/>
            </a:lvl1pPr>
            <a:lvl2pPr marL="489073" indent="0" algn="ctr">
              <a:buNone/>
              <a:defRPr sz="2100"/>
            </a:lvl2pPr>
            <a:lvl3pPr marL="978144" indent="0" algn="ctr">
              <a:buNone/>
              <a:defRPr sz="1900"/>
            </a:lvl3pPr>
            <a:lvl4pPr marL="1467214" indent="0" algn="ctr">
              <a:buNone/>
              <a:defRPr sz="1700"/>
            </a:lvl4pPr>
            <a:lvl5pPr marL="1956286" indent="0" algn="ctr">
              <a:buNone/>
              <a:defRPr sz="1700"/>
            </a:lvl5pPr>
            <a:lvl6pPr marL="2445330" indent="0" algn="ctr">
              <a:buNone/>
              <a:defRPr sz="1700"/>
            </a:lvl6pPr>
            <a:lvl7pPr marL="2934369" indent="0" algn="ctr">
              <a:buNone/>
              <a:defRPr sz="1700"/>
            </a:lvl7pPr>
            <a:lvl8pPr marL="3423444" indent="0" algn="ctr">
              <a:buNone/>
              <a:defRPr sz="1700"/>
            </a:lvl8pPr>
            <a:lvl9pPr marL="3912490" indent="0" algn="ctr">
              <a:buNone/>
              <a:defRPr sz="17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2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91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23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1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4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8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0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2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3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5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68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7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56"/>
            <a:ext cx="10515600" cy="2852737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9"/>
            <a:ext cx="10515600" cy="1500187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48907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781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672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562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44533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93436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4234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9124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2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4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2" y="182564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13" y="1681191"/>
            <a:ext cx="5157787" cy="82391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89073" indent="0">
              <a:buNone/>
              <a:defRPr sz="2100" b="1"/>
            </a:lvl2pPr>
            <a:lvl3pPr marL="978144" indent="0">
              <a:buNone/>
              <a:defRPr sz="1900" b="1"/>
            </a:lvl3pPr>
            <a:lvl4pPr marL="1467214" indent="0">
              <a:buNone/>
              <a:defRPr sz="1700" b="1"/>
            </a:lvl4pPr>
            <a:lvl5pPr marL="1956286" indent="0">
              <a:buNone/>
              <a:defRPr sz="1700" b="1"/>
            </a:lvl5pPr>
            <a:lvl6pPr marL="2445330" indent="0">
              <a:buNone/>
              <a:defRPr sz="1700" b="1"/>
            </a:lvl6pPr>
            <a:lvl7pPr marL="2934369" indent="0">
              <a:buNone/>
              <a:defRPr sz="1700" b="1"/>
            </a:lvl7pPr>
            <a:lvl8pPr marL="3423444" indent="0">
              <a:buNone/>
              <a:defRPr sz="1700" b="1"/>
            </a:lvl8pPr>
            <a:lvl9pPr marL="3912490" indent="0">
              <a:buNone/>
              <a:defRPr sz="17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13" y="2505091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91"/>
            <a:ext cx="5183188" cy="82391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89073" indent="0">
              <a:buNone/>
              <a:defRPr sz="2100" b="1"/>
            </a:lvl2pPr>
            <a:lvl3pPr marL="978144" indent="0">
              <a:buNone/>
              <a:defRPr sz="1900" b="1"/>
            </a:lvl3pPr>
            <a:lvl4pPr marL="1467214" indent="0">
              <a:buNone/>
              <a:defRPr sz="1700" b="1"/>
            </a:lvl4pPr>
            <a:lvl5pPr marL="1956286" indent="0">
              <a:buNone/>
              <a:defRPr sz="1700" b="1"/>
            </a:lvl5pPr>
            <a:lvl6pPr marL="2445330" indent="0">
              <a:buNone/>
              <a:defRPr sz="1700" b="1"/>
            </a:lvl6pPr>
            <a:lvl7pPr marL="2934369" indent="0">
              <a:buNone/>
              <a:defRPr sz="1700" b="1"/>
            </a:lvl7pPr>
            <a:lvl8pPr marL="3423444" indent="0">
              <a:buNone/>
              <a:defRPr sz="1700" b="1"/>
            </a:lvl8pPr>
            <a:lvl9pPr marL="3912490" indent="0">
              <a:buNone/>
              <a:defRPr sz="17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91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5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8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2" y="457312"/>
            <a:ext cx="3932237" cy="1600201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0"/>
            <a:ext cx="6172200" cy="4873625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2" y="2057415"/>
            <a:ext cx="3932237" cy="3811588"/>
          </a:xfrm>
        </p:spPr>
        <p:txBody>
          <a:bodyPr/>
          <a:lstStyle>
            <a:lvl1pPr marL="0" indent="0">
              <a:buNone/>
              <a:defRPr sz="1700"/>
            </a:lvl1pPr>
            <a:lvl2pPr marL="489073" indent="0">
              <a:buNone/>
              <a:defRPr sz="1500"/>
            </a:lvl2pPr>
            <a:lvl3pPr marL="978144" indent="0">
              <a:buNone/>
              <a:defRPr sz="1300"/>
            </a:lvl3pPr>
            <a:lvl4pPr marL="1467214" indent="0">
              <a:buNone/>
              <a:defRPr sz="1100"/>
            </a:lvl4pPr>
            <a:lvl5pPr marL="1956286" indent="0">
              <a:buNone/>
              <a:defRPr sz="1100"/>
            </a:lvl5pPr>
            <a:lvl6pPr marL="2445330" indent="0">
              <a:buNone/>
              <a:defRPr sz="1100"/>
            </a:lvl6pPr>
            <a:lvl7pPr marL="2934369" indent="0">
              <a:buNone/>
              <a:defRPr sz="1100"/>
            </a:lvl7pPr>
            <a:lvl8pPr marL="3423444" indent="0">
              <a:buNone/>
              <a:defRPr sz="1100"/>
            </a:lvl8pPr>
            <a:lvl9pPr marL="3912490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1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2" y="457312"/>
            <a:ext cx="3932237" cy="1600201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40"/>
            <a:ext cx="6172200" cy="4873625"/>
          </a:xfrm>
        </p:spPr>
        <p:txBody>
          <a:bodyPr anchor="t"/>
          <a:lstStyle>
            <a:lvl1pPr marL="0" indent="0">
              <a:buNone/>
              <a:defRPr sz="3500"/>
            </a:lvl1pPr>
            <a:lvl2pPr marL="489073" indent="0">
              <a:buNone/>
              <a:defRPr sz="3100"/>
            </a:lvl2pPr>
            <a:lvl3pPr marL="978144" indent="0">
              <a:buNone/>
              <a:defRPr sz="2700"/>
            </a:lvl3pPr>
            <a:lvl4pPr marL="1467214" indent="0">
              <a:buNone/>
              <a:defRPr sz="2100"/>
            </a:lvl4pPr>
            <a:lvl5pPr marL="1956286" indent="0">
              <a:buNone/>
              <a:defRPr sz="2100"/>
            </a:lvl5pPr>
            <a:lvl6pPr marL="2445330" indent="0">
              <a:buNone/>
              <a:defRPr sz="2100"/>
            </a:lvl6pPr>
            <a:lvl7pPr marL="2934369" indent="0">
              <a:buNone/>
              <a:defRPr sz="2100"/>
            </a:lvl7pPr>
            <a:lvl8pPr marL="3423444" indent="0">
              <a:buNone/>
              <a:defRPr sz="2100"/>
            </a:lvl8pPr>
            <a:lvl9pPr marL="3912490" indent="0">
              <a:buNone/>
              <a:defRPr sz="21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2" y="2057415"/>
            <a:ext cx="3932237" cy="3811588"/>
          </a:xfrm>
        </p:spPr>
        <p:txBody>
          <a:bodyPr/>
          <a:lstStyle>
            <a:lvl1pPr marL="0" indent="0">
              <a:buNone/>
              <a:defRPr sz="1700"/>
            </a:lvl1pPr>
            <a:lvl2pPr marL="489073" indent="0">
              <a:buNone/>
              <a:defRPr sz="1500"/>
            </a:lvl2pPr>
            <a:lvl3pPr marL="978144" indent="0">
              <a:buNone/>
              <a:defRPr sz="1300"/>
            </a:lvl3pPr>
            <a:lvl4pPr marL="1467214" indent="0">
              <a:buNone/>
              <a:defRPr sz="1100"/>
            </a:lvl4pPr>
            <a:lvl5pPr marL="1956286" indent="0">
              <a:buNone/>
              <a:defRPr sz="1100"/>
            </a:lvl5pPr>
            <a:lvl6pPr marL="2445330" indent="0">
              <a:buNone/>
              <a:defRPr sz="1100"/>
            </a:lvl6pPr>
            <a:lvl7pPr marL="2934369" indent="0">
              <a:buNone/>
              <a:defRPr sz="1100"/>
            </a:lvl7pPr>
            <a:lvl8pPr marL="3423444" indent="0">
              <a:buNone/>
              <a:defRPr sz="1100"/>
            </a:lvl8pPr>
            <a:lvl9pPr marL="3912490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9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8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39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5" y="36523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17" y="182564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12" y="182564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27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27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383" tIns="65222" rIns="130383" bIns="65222" rtlCol="0" anchor="ctr"/>
          <a:lstStyle/>
          <a:p>
            <a:pPr algn="ctr" defTabSz="978144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9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08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56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383" tIns="65222" rIns="130383" bIns="65222" numCol="1" spcCol="0" rtlCol="0" fromWordArt="0" anchor="ctr" anchorCtr="0" forceAA="0" compatLnSpc="1">
            <a:noAutofit/>
          </a:bodyPr>
          <a:lstStyle/>
          <a:p>
            <a:pPr algn="ctr" defTabSz="978144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0" tIns="45678" rIns="91260" bIns="45678" rtlCol="0" anchor="ctr"/>
          <a:lstStyle/>
          <a:p>
            <a:pPr algn="ctr" defTabSz="91245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62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2" y="2130532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51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3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0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7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4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1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4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538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687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16" y="4406907"/>
            <a:ext cx="103631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16" y="2906722"/>
            <a:ext cx="103631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86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9372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05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74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43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1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79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48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017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0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8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89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8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56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2" y="1535117"/>
            <a:ext cx="5386919" cy="639763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46862" indent="0">
              <a:buNone/>
              <a:defRPr sz="2800" b="1"/>
            </a:lvl2pPr>
            <a:lvl3pPr marL="1293726" indent="0">
              <a:buNone/>
              <a:defRPr sz="2700" b="1"/>
            </a:lvl3pPr>
            <a:lvl4pPr marL="1940589" indent="0">
              <a:buNone/>
              <a:defRPr sz="2300" b="1"/>
            </a:lvl4pPr>
            <a:lvl5pPr marL="2587450" indent="0">
              <a:buNone/>
              <a:defRPr sz="2300" b="1"/>
            </a:lvl5pPr>
            <a:lvl6pPr marL="3234314" indent="0">
              <a:buNone/>
              <a:defRPr sz="2300" b="1"/>
            </a:lvl6pPr>
            <a:lvl7pPr marL="3881178" indent="0">
              <a:buNone/>
              <a:defRPr sz="2300" b="1"/>
            </a:lvl7pPr>
            <a:lvl8pPr marL="4527979" indent="0">
              <a:buNone/>
              <a:defRPr sz="2300" b="1"/>
            </a:lvl8pPr>
            <a:lvl9pPr marL="5174841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52" y="2174875"/>
            <a:ext cx="5386919" cy="3951288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8" y="1535117"/>
            <a:ext cx="5389033" cy="639763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46862" indent="0">
              <a:buNone/>
              <a:defRPr sz="2800" b="1"/>
            </a:lvl2pPr>
            <a:lvl3pPr marL="1293726" indent="0">
              <a:buNone/>
              <a:defRPr sz="2700" b="1"/>
            </a:lvl3pPr>
            <a:lvl4pPr marL="1940589" indent="0">
              <a:buNone/>
              <a:defRPr sz="2300" b="1"/>
            </a:lvl4pPr>
            <a:lvl5pPr marL="2587450" indent="0">
              <a:buNone/>
              <a:defRPr sz="2300" b="1"/>
            </a:lvl5pPr>
            <a:lvl6pPr marL="3234314" indent="0">
              <a:buNone/>
              <a:defRPr sz="2300" b="1"/>
            </a:lvl6pPr>
            <a:lvl7pPr marL="3881178" indent="0">
              <a:buNone/>
              <a:defRPr sz="2300" b="1"/>
            </a:lvl7pPr>
            <a:lvl8pPr marL="4527979" indent="0">
              <a:buNone/>
              <a:defRPr sz="2300" b="1"/>
            </a:lvl8pPr>
            <a:lvl9pPr marL="5174841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8" y="2174875"/>
            <a:ext cx="5389033" cy="3951288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91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1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75" indent="0">
              <a:buNone/>
              <a:defRPr sz="2000" b="1"/>
            </a:lvl2pPr>
            <a:lvl3pPr marL="912404" indent="0">
              <a:buNone/>
              <a:defRPr sz="1900" b="1"/>
            </a:lvl3pPr>
            <a:lvl4pPr marL="1368606" indent="0">
              <a:buNone/>
              <a:defRPr sz="1600" b="1"/>
            </a:lvl4pPr>
            <a:lvl5pPr marL="1824805" indent="0">
              <a:buNone/>
              <a:defRPr sz="1600" b="1"/>
            </a:lvl5pPr>
            <a:lvl6pPr marL="2281038" indent="0">
              <a:buNone/>
              <a:defRPr sz="1600" b="1"/>
            </a:lvl6pPr>
            <a:lvl7pPr marL="2737213" indent="0">
              <a:buNone/>
              <a:defRPr sz="1600" b="1"/>
            </a:lvl7pPr>
            <a:lvl8pPr marL="3193383" indent="0">
              <a:buNone/>
              <a:defRPr sz="1600" b="1"/>
            </a:lvl8pPr>
            <a:lvl9pPr marL="36495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13" y="250508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75" indent="0">
              <a:buNone/>
              <a:defRPr sz="2000" b="1"/>
            </a:lvl2pPr>
            <a:lvl3pPr marL="912404" indent="0">
              <a:buNone/>
              <a:defRPr sz="1900" b="1"/>
            </a:lvl3pPr>
            <a:lvl4pPr marL="1368606" indent="0">
              <a:buNone/>
              <a:defRPr sz="1600" b="1"/>
            </a:lvl4pPr>
            <a:lvl5pPr marL="1824805" indent="0">
              <a:buNone/>
              <a:defRPr sz="1600" b="1"/>
            </a:lvl5pPr>
            <a:lvl6pPr marL="2281038" indent="0">
              <a:buNone/>
              <a:defRPr sz="1600" b="1"/>
            </a:lvl6pPr>
            <a:lvl7pPr marL="2737213" indent="0">
              <a:buNone/>
              <a:defRPr sz="1600" b="1"/>
            </a:lvl7pPr>
            <a:lvl8pPr marL="3193383" indent="0">
              <a:buNone/>
              <a:defRPr sz="1600" b="1"/>
            </a:lvl8pPr>
            <a:lvl9pPr marL="36495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92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5998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117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89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56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5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4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6862" indent="0">
              <a:buNone/>
              <a:defRPr sz="1900"/>
            </a:lvl2pPr>
            <a:lvl3pPr marL="1293726" indent="0">
              <a:buNone/>
              <a:defRPr sz="1500"/>
            </a:lvl3pPr>
            <a:lvl4pPr marL="1940589" indent="0">
              <a:buNone/>
              <a:defRPr sz="1200"/>
            </a:lvl4pPr>
            <a:lvl5pPr marL="2587450" indent="0">
              <a:buNone/>
              <a:defRPr sz="1200"/>
            </a:lvl5pPr>
            <a:lvl6pPr marL="3234314" indent="0">
              <a:buNone/>
              <a:defRPr sz="1200"/>
            </a:lvl6pPr>
            <a:lvl7pPr marL="3881178" indent="0">
              <a:buNone/>
              <a:defRPr sz="1200"/>
            </a:lvl7pPr>
            <a:lvl8pPr marL="4527979" indent="0">
              <a:buNone/>
              <a:defRPr sz="1200"/>
            </a:lvl8pPr>
            <a:lvl9pPr marL="517484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687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45"/>
            <a:ext cx="7315200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862" indent="0">
              <a:buNone/>
              <a:defRPr sz="3900"/>
            </a:lvl2pPr>
            <a:lvl3pPr marL="1293726" indent="0">
              <a:buNone/>
              <a:defRPr sz="3500"/>
            </a:lvl3pPr>
            <a:lvl4pPr marL="1940589" indent="0">
              <a:buNone/>
              <a:defRPr sz="2800"/>
            </a:lvl4pPr>
            <a:lvl5pPr marL="2587450" indent="0">
              <a:buNone/>
              <a:defRPr sz="2800"/>
            </a:lvl5pPr>
            <a:lvl6pPr marL="3234314" indent="0">
              <a:buNone/>
              <a:defRPr sz="2800"/>
            </a:lvl6pPr>
            <a:lvl7pPr marL="3881178" indent="0">
              <a:buNone/>
              <a:defRPr sz="2800"/>
            </a:lvl7pPr>
            <a:lvl8pPr marL="4527979" indent="0">
              <a:buNone/>
              <a:defRPr sz="2800"/>
            </a:lvl8pPr>
            <a:lvl9pPr marL="5174841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84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862" indent="0">
              <a:buNone/>
              <a:defRPr sz="1900"/>
            </a:lvl2pPr>
            <a:lvl3pPr marL="1293726" indent="0">
              <a:buNone/>
              <a:defRPr sz="1500"/>
            </a:lvl3pPr>
            <a:lvl4pPr marL="1940589" indent="0">
              <a:buNone/>
              <a:defRPr sz="1200"/>
            </a:lvl4pPr>
            <a:lvl5pPr marL="2587450" indent="0">
              <a:buNone/>
              <a:defRPr sz="1200"/>
            </a:lvl5pPr>
            <a:lvl6pPr marL="3234314" indent="0">
              <a:buNone/>
              <a:defRPr sz="1200"/>
            </a:lvl6pPr>
            <a:lvl7pPr marL="3881178" indent="0">
              <a:buNone/>
              <a:defRPr sz="1200"/>
            </a:lvl7pPr>
            <a:lvl8pPr marL="4527979" indent="0">
              <a:buNone/>
              <a:defRPr sz="1200"/>
            </a:lvl8pPr>
            <a:lvl9pPr marL="517484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959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50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88" y="274684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87" y="274684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4346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61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3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1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9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3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774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960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4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78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59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3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17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396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7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55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34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3123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61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045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883" indent="0">
              <a:buNone/>
              <a:defRPr sz="2700" b="1"/>
            </a:lvl2pPr>
            <a:lvl3pPr marL="1215900" indent="0">
              <a:buNone/>
              <a:defRPr sz="2400" b="1"/>
            </a:lvl3pPr>
            <a:lvl4pPr marL="1823825" indent="0">
              <a:buNone/>
              <a:defRPr sz="2100" b="1"/>
            </a:lvl4pPr>
            <a:lvl5pPr marL="2431798" indent="0">
              <a:buNone/>
              <a:defRPr sz="2100" b="1"/>
            </a:lvl5pPr>
            <a:lvl6pPr marL="3039672" indent="0">
              <a:buNone/>
              <a:defRPr sz="2100" b="1"/>
            </a:lvl6pPr>
            <a:lvl7pPr marL="3647559" indent="0">
              <a:buNone/>
              <a:defRPr sz="2100" b="1"/>
            </a:lvl7pPr>
            <a:lvl8pPr marL="4255550" indent="0">
              <a:buNone/>
              <a:defRPr sz="2100" b="1"/>
            </a:lvl8pPr>
            <a:lvl9pPr marL="486347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09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883" indent="0">
              <a:buNone/>
              <a:defRPr sz="2700" b="1"/>
            </a:lvl2pPr>
            <a:lvl3pPr marL="1215900" indent="0">
              <a:buNone/>
              <a:defRPr sz="2400" b="1"/>
            </a:lvl3pPr>
            <a:lvl4pPr marL="1823825" indent="0">
              <a:buNone/>
              <a:defRPr sz="2100" b="1"/>
            </a:lvl4pPr>
            <a:lvl5pPr marL="2431798" indent="0">
              <a:buNone/>
              <a:defRPr sz="2100" b="1"/>
            </a:lvl5pPr>
            <a:lvl6pPr marL="3039672" indent="0">
              <a:buNone/>
              <a:defRPr sz="2100" b="1"/>
            </a:lvl6pPr>
            <a:lvl7pPr marL="3647559" indent="0">
              <a:buNone/>
              <a:defRPr sz="2100" b="1"/>
            </a:lvl7pPr>
            <a:lvl8pPr marL="4255550" indent="0">
              <a:buNone/>
              <a:defRPr sz="2100" b="1"/>
            </a:lvl8pPr>
            <a:lvl9pPr marL="486347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0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070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786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795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8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3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7883" indent="0">
              <a:buNone/>
              <a:defRPr sz="1600"/>
            </a:lvl2pPr>
            <a:lvl3pPr marL="1215900" indent="0">
              <a:buNone/>
              <a:defRPr sz="1300"/>
            </a:lvl3pPr>
            <a:lvl4pPr marL="1823825" indent="0">
              <a:buNone/>
              <a:defRPr sz="1200"/>
            </a:lvl4pPr>
            <a:lvl5pPr marL="2431798" indent="0">
              <a:buNone/>
              <a:defRPr sz="1200"/>
            </a:lvl5pPr>
            <a:lvl6pPr marL="3039672" indent="0">
              <a:buNone/>
              <a:defRPr sz="1200"/>
            </a:lvl6pPr>
            <a:lvl7pPr marL="3647559" indent="0">
              <a:buNone/>
              <a:defRPr sz="1200"/>
            </a:lvl7pPr>
            <a:lvl8pPr marL="4255550" indent="0">
              <a:buNone/>
              <a:defRPr sz="1200"/>
            </a:lvl8pPr>
            <a:lvl9pPr marL="486347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56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4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7883" indent="0">
              <a:buNone/>
              <a:defRPr sz="3700"/>
            </a:lvl2pPr>
            <a:lvl3pPr marL="1215900" indent="0">
              <a:buNone/>
              <a:defRPr sz="3200"/>
            </a:lvl3pPr>
            <a:lvl4pPr marL="1823825" indent="0">
              <a:buNone/>
              <a:defRPr sz="2700"/>
            </a:lvl4pPr>
            <a:lvl5pPr marL="2431798" indent="0">
              <a:buNone/>
              <a:defRPr sz="2700"/>
            </a:lvl5pPr>
            <a:lvl6pPr marL="3039672" indent="0">
              <a:buNone/>
              <a:defRPr sz="2700"/>
            </a:lvl6pPr>
            <a:lvl7pPr marL="3647559" indent="0">
              <a:buNone/>
              <a:defRPr sz="2700"/>
            </a:lvl7pPr>
            <a:lvl8pPr marL="4255550" indent="0">
              <a:buNone/>
              <a:defRPr sz="2700"/>
            </a:lvl8pPr>
            <a:lvl9pPr marL="486347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2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7883" indent="0">
              <a:buNone/>
              <a:defRPr sz="1600"/>
            </a:lvl2pPr>
            <a:lvl3pPr marL="1215900" indent="0">
              <a:buNone/>
              <a:defRPr sz="1300"/>
            </a:lvl3pPr>
            <a:lvl4pPr marL="1823825" indent="0">
              <a:buNone/>
              <a:defRPr sz="1200"/>
            </a:lvl4pPr>
            <a:lvl5pPr marL="2431798" indent="0">
              <a:buNone/>
              <a:defRPr sz="1200"/>
            </a:lvl5pPr>
            <a:lvl6pPr marL="3039672" indent="0">
              <a:buNone/>
              <a:defRPr sz="1200"/>
            </a:lvl6pPr>
            <a:lvl7pPr marL="3647559" indent="0">
              <a:buNone/>
              <a:defRPr sz="1200"/>
            </a:lvl7pPr>
            <a:lvl8pPr marL="4255550" indent="0">
              <a:buNone/>
              <a:defRPr sz="1200"/>
            </a:lvl8pPr>
            <a:lvl9pPr marL="486347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462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75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749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56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9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7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5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497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7687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79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0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40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20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399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79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59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39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9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961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667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947" indent="0">
              <a:buNone/>
              <a:defRPr sz="2700" b="1"/>
            </a:lvl2pPr>
            <a:lvl3pPr marL="1216020" indent="0">
              <a:buNone/>
              <a:defRPr sz="2400" b="1"/>
            </a:lvl3pPr>
            <a:lvl4pPr marL="1824006" indent="0">
              <a:buNone/>
              <a:defRPr sz="2100" b="1"/>
            </a:lvl4pPr>
            <a:lvl5pPr marL="2432038" indent="0">
              <a:buNone/>
              <a:defRPr sz="2100" b="1"/>
            </a:lvl5pPr>
            <a:lvl6pPr marL="3039980" indent="0">
              <a:buNone/>
              <a:defRPr sz="2100" b="1"/>
            </a:lvl6pPr>
            <a:lvl7pPr marL="3647927" indent="0">
              <a:buNone/>
              <a:defRPr sz="2100" b="1"/>
            </a:lvl7pPr>
            <a:lvl8pPr marL="4255974" indent="0">
              <a:buNone/>
              <a:defRPr sz="2100" b="1"/>
            </a:lvl8pPr>
            <a:lvl9pPr marL="486396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947" indent="0">
              <a:buNone/>
              <a:defRPr sz="2700" b="1"/>
            </a:lvl2pPr>
            <a:lvl3pPr marL="1216020" indent="0">
              <a:buNone/>
              <a:defRPr sz="2400" b="1"/>
            </a:lvl3pPr>
            <a:lvl4pPr marL="1824006" indent="0">
              <a:buNone/>
              <a:defRPr sz="2100" b="1"/>
            </a:lvl4pPr>
            <a:lvl5pPr marL="2432038" indent="0">
              <a:buNone/>
              <a:defRPr sz="2100" b="1"/>
            </a:lvl5pPr>
            <a:lvl6pPr marL="3039980" indent="0">
              <a:buNone/>
              <a:defRPr sz="2100" b="1"/>
            </a:lvl6pPr>
            <a:lvl7pPr marL="3647927" indent="0">
              <a:buNone/>
              <a:defRPr sz="2100" b="1"/>
            </a:lvl7pPr>
            <a:lvl8pPr marL="4255974" indent="0">
              <a:buNone/>
              <a:defRPr sz="2100" b="1"/>
            </a:lvl8pPr>
            <a:lvl9pPr marL="486396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039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089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355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9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7947" indent="0">
              <a:buNone/>
              <a:defRPr sz="1600"/>
            </a:lvl2pPr>
            <a:lvl3pPr marL="1216020" indent="0">
              <a:buNone/>
              <a:defRPr sz="1300"/>
            </a:lvl3pPr>
            <a:lvl4pPr marL="1824006" indent="0">
              <a:buNone/>
              <a:defRPr sz="1200"/>
            </a:lvl4pPr>
            <a:lvl5pPr marL="2432038" indent="0">
              <a:buNone/>
              <a:defRPr sz="1200"/>
            </a:lvl5pPr>
            <a:lvl6pPr marL="3039980" indent="0">
              <a:buNone/>
              <a:defRPr sz="1200"/>
            </a:lvl6pPr>
            <a:lvl7pPr marL="3647927" indent="0">
              <a:buNone/>
              <a:defRPr sz="1200"/>
            </a:lvl7pPr>
            <a:lvl8pPr marL="4255974" indent="0">
              <a:buNone/>
              <a:defRPr sz="1200"/>
            </a:lvl8pPr>
            <a:lvl9pPr marL="486396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660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7947" indent="0">
              <a:buNone/>
              <a:defRPr sz="3700"/>
            </a:lvl2pPr>
            <a:lvl3pPr marL="1216020" indent="0">
              <a:buNone/>
              <a:defRPr sz="3200"/>
            </a:lvl3pPr>
            <a:lvl4pPr marL="1824006" indent="0">
              <a:buNone/>
              <a:defRPr sz="2700"/>
            </a:lvl4pPr>
            <a:lvl5pPr marL="2432038" indent="0">
              <a:buNone/>
              <a:defRPr sz="2700"/>
            </a:lvl5pPr>
            <a:lvl6pPr marL="3039980" indent="0">
              <a:buNone/>
              <a:defRPr sz="2700"/>
            </a:lvl6pPr>
            <a:lvl7pPr marL="3647927" indent="0">
              <a:buNone/>
              <a:defRPr sz="2700"/>
            </a:lvl7pPr>
            <a:lvl8pPr marL="4255974" indent="0">
              <a:buNone/>
              <a:defRPr sz="2700"/>
            </a:lvl8pPr>
            <a:lvl9pPr marL="486396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7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7947" indent="0">
              <a:buNone/>
              <a:defRPr sz="1600"/>
            </a:lvl2pPr>
            <a:lvl3pPr marL="1216020" indent="0">
              <a:buNone/>
              <a:defRPr sz="1300"/>
            </a:lvl3pPr>
            <a:lvl4pPr marL="1824006" indent="0">
              <a:buNone/>
              <a:defRPr sz="1200"/>
            </a:lvl4pPr>
            <a:lvl5pPr marL="2432038" indent="0">
              <a:buNone/>
              <a:defRPr sz="1200"/>
            </a:lvl5pPr>
            <a:lvl6pPr marL="3039980" indent="0">
              <a:buNone/>
              <a:defRPr sz="1200"/>
            </a:lvl6pPr>
            <a:lvl7pPr marL="3647927" indent="0">
              <a:buNone/>
              <a:defRPr sz="1200"/>
            </a:lvl7pPr>
            <a:lvl8pPr marL="4255974" indent="0">
              <a:buNone/>
              <a:defRPr sz="1200"/>
            </a:lvl8pPr>
            <a:lvl9pPr marL="486396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1737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070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783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51" y="1122364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51" y="3602093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175" indent="0" algn="ctr">
              <a:buNone/>
              <a:defRPr sz="2000"/>
            </a:lvl2pPr>
            <a:lvl3pPr marL="912404" indent="0" algn="ctr">
              <a:buNone/>
              <a:defRPr sz="1900"/>
            </a:lvl3pPr>
            <a:lvl4pPr marL="1368606" indent="0" algn="ctr">
              <a:buNone/>
              <a:defRPr sz="1600"/>
            </a:lvl4pPr>
            <a:lvl5pPr marL="1824805" indent="0" algn="ctr">
              <a:buNone/>
              <a:defRPr sz="1600"/>
            </a:lvl5pPr>
            <a:lvl6pPr marL="2281038" indent="0" algn="ctr">
              <a:buNone/>
              <a:defRPr sz="1600"/>
            </a:lvl6pPr>
            <a:lvl7pPr marL="2737213" indent="0" algn="ctr">
              <a:buNone/>
              <a:defRPr sz="1600"/>
            </a:lvl7pPr>
            <a:lvl8pPr marL="3193383" indent="0" algn="ctr">
              <a:buNone/>
              <a:defRPr sz="1600"/>
            </a:lvl8pPr>
            <a:lvl9pPr marL="36495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79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77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31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9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12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175" indent="0">
              <a:buNone/>
              <a:defRPr sz="1500"/>
            </a:lvl2pPr>
            <a:lvl3pPr marL="912404" indent="0">
              <a:buNone/>
              <a:defRPr sz="1200"/>
            </a:lvl3pPr>
            <a:lvl4pPr marL="1368606" indent="0">
              <a:buNone/>
              <a:defRPr sz="1100"/>
            </a:lvl4pPr>
            <a:lvl5pPr marL="1824805" indent="0">
              <a:buNone/>
              <a:defRPr sz="1100"/>
            </a:lvl5pPr>
            <a:lvl6pPr marL="2281038" indent="0">
              <a:buNone/>
              <a:defRPr sz="1100"/>
            </a:lvl6pPr>
            <a:lvl7pPr marL="2737213" indent="0">
              <a:buNone/>
              <a:defRPr sz="1100"/>
            </a:lvl7pPr>
            <a:lvl8pPr marL="3193383" indent="0">
              <a:buNone/>
              <a:defRPr sz="1100"/>
            </a:lvl8pPr>
            <a:lvl9pPr marL="36495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54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91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23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1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4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8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0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2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3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5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435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17" y="182564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12" y="182564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994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1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75" indent="0">
              <a:buNone/>
              <a:defRPr sz="2000" b="1"/>
            </a:lvl2pPr>
            <a:lvl3pPr marL="912404" indent="0">
              <a:buNone/>
              <a:defRPr sz="1900" b="1"/>
            </a:lvl3pPr>
            <a:lvl4pPr marL="1368606" indent="0">
              <a:buNone/>
              <a:defRPr sz="1600" b="1"/>
            </a:lvl4pPr>
            <a:lvl5pPr marL="1824805" indent="0">
              <a:buNone/>
              <a:defRPr sz="1600" b="1"/>
            </a:lvl5pPr>
            <a:lvl6pPr marL="2281038" indent="0">
              <a:buNone/>
              <a:defRPr sz="1600" b="1"/>
            </a:lvl6pPr>
            <a:lvl7pPr marL="2737213" indent="0">
              <a:buNone/>
              <a:defRPr sz="1600" b="1"/>
            </a:lvl7pPr>
            <a:lvl8pPr marL="3193383" indent="0">
              <a:buNone/>
              <a:defRPr sz="1600" b="1"/>
            </a:lvl8pPr>
            <a:lvl9pPr marL="36495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13" y="250508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75" indent="0">
              <a:buNone/>
              <a:defRPr sz="2000" b="1"/>
            </a:lvl2pPr>
            <a:lvl3pPr marL="912404" indent="0">
              <a:buNone/>
              <a:defRPr sz="1900" b="1"/>
            </a:lvl3pPr>
            <a:lvl4pPr marL="1368606" indent="0">
              <a:buNone/>
              <a:defRPr sz="1600" b="1"/>
            </a:lvl4pPr>
            <a:lvl5pPr marL="1824805" indent="0">
              <a:buNone/>
              <a:defRPr sz="1600" b="1"/>
            </a:lvl5pPr>
            <a:lvl6pPr marL="2281038" indent="0">
              <a:buNone/>
              <a:defRPr sz="1600" b="1"/>
            </a:lvl6pPr>
            <a:lvl7pPr marL="2737213" indent="0">
              <a:buNone/>
              <a:defRPr sz="1600" b="1"/>
            </a:lvl7pPr>
            <a:lvl8pPr marL="3193383" indent="0">
              <a:buNone/>
              <a:defRPr sz="1600" b="1"/>
            </a:lvl8pPr>
            <a:lvl9pPr marL="36495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21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285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338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31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9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12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175" indent="0">
              <a:buNone/>
              <a:defRPr sz="1500"/>
            </a:lvl2pPr>
            <a:lvl3pPr marL="912404" indent="0">
              <a:buNone/>
              <a:defRPr sz="1200"/>
            </a:lvl3pPr>
            <a:lvl4pPr marL="1368606" indent="0">
              <a:buNone/>
              <a:defRPr sz="1100"/>
            </a:lvl4pPr>
            <a:lvl5pPr marL="1824805" indent="0">
              <a:buNone/>
              <a:defRPr sz="1100"/>
            </a:lvl5pPr>
            <a:lvl6pPr marL="2281038" indent="0">
              <a:buNone/>
              <a:defRPr sz="1100"/>
            </a:lvl6pPr>
            <a:lvl7pPr marL="2737213" indent="0">
              <a:buNone/>
              <a:defRPr sz="1100"/>
            </a:lvl7pPr>
            <a:lvl8pPr marL="3193383" indent="0">
              <a:buNone/>
              <a:defRPr sz="1100"/>
            </a:lvl8pPr>
            <a:lvl9pPr marL="36495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022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31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9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175" indent="0">
              <a:buNone/>
              <a:defRPr sz="2800"/>
            </a:lvl2pPr>
            <a:lvl3pPr marL="912404" indent="0">
              <a:buNone/>
              <a:defRPr sz="2400"/>
            </a:lvl3pPr>
            <a:lvl4pPr marL="1368606" indent="0">
              <a:buNone/>
              <a:defRPr sz="2000"/>
            </a:lvl4pPr>
            <a:lvl5pPr marL="1824805" indent="0">
              <a:buNone/>
              <a:defRPr sz="2000"/>
            </a:lvl5pPr>
            <a:lvl6pPr marL="2281038" indent="0">
              <a:buNone/>
              <a:defRPr sz="2000"/>
            </a:lvl6pPr>
            <a:lvl7pPr marL="2737213" indent="0">
              <a:buNone/>
              <a:defRPr sz="2000"/>
            </a:lvl7pPr>
            <a:lvl8pPr marL="3193383" indent="0">
              <a:buNone/>
              <a:defRPr sz="2000"/>
            </a:lvl8pPr>
            <a:lvl9pPr marL="364955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12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175" indent="0">
              <a:buNone/>
              <a:defRPr sz="1500"/>
            </a:lvl2pPr>
            <a:lvl3pPr marL="912404" indent="0">
              <a:buNone/>
              <a:defRPr sz="1200"/>
            </a:lvl3pPr>
            <a:lvl4pPr marL="1368606" indent="0">
              <a:buNone/>
              <a:defRPr sz="1100"/>
            </a:lvl4pPr>
            <a:lvl5pPr marL="1824805" indent="0">
              <a:buNone/>
              <a:defRPr sz="1100"/>
            </a:lvl5pPr>
            <a:lvl6pPr marL="2281038" indent="0">
              <a:buNone/>
              <a:defRPr sz="1100"/>
            </a:lvl6pPr>
            <a:lvl7pPr marL="2737213" indent="0">
              <a:buNone/>
              <a:defRPr sz="1100"/>
            </a:lvl7pPr>
            <a:lvl8pPr marL="3193383" indent="0">
              <a:buNone/>
              <a:defRPr sz="1100"/>
            </a:lvl8pPr>
            <a:lvl9pPr marL="36495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2944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071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15" y="3652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080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201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9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2025/3/2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3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31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9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175" indent="0">
              <a:buNone/>
              <a:defRPr sz="2800"/>
            </a:lvl2pPr>
            <a:lvl3pPr marL="912404" indent="0">
              <a:buNone/>
              <a:defRPr sz="2400"/>
            </a:lvl3pPr>
            <a:lvl4pPr marL="1368606" indent="0">
              <a:buNone/>
              <a:defRPr sz="2000"/>
            </a:lvl4pPr>
            <a:lvl5pPr marL="1824805" indent="0">
              <a:buNone/>
              <a:defRPr sz="2000"/>
            </a:lvl5pPr>
            <a:lvl6pPr marL="2281038" indent="0">
              <a:buNone/>
              <a:defRPr sz="2000"/>
            </a:lvl6pPr>
            <a:lvl7pPr marL="2737213" indent="0">
              <a:buNone/>
              <a:defRPr sz="2000"/>
            </a:lvl7pPr>
            <a:lvl8pPr marL="3193383" indent="0">
              <a:buNone/>
              <a:defRPr sz="2000"/>
            </a:lvl8pPr>
            <a:lvl9pPr marL="364955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12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175" indent="0">
              <a:buNone/>
              <a:defRPr sz="1500"/>
            </a:lvl2pPr>
            <a:lvl3pPr marL="912404" indent="0">
              <a:buNone/>
              <a:defRPr sz="1200"/>
            </a:lvl3pPr>
            <a:lvl4pPr marL="1368606" indent="0">
              <a:buNone/>
              <a:defRPr sz="1100"/>
            </a:lvl4pPr>
            <a:lvl5pPr marL="1824805" indent="0">
              <a:buNone/>
              <a:defRPr sz="1100"/>
            </a:lvl5pPr>
            <a:lvl6pPr marL="2281038" indent="0">
              <a:buNone/>
              <a:defRPr sz="1100"/>
            </a:lvl6pPr>
            <a:lvl7pPr marL="2737213" indent="0">
              <a:buNone/>
              <a:defRPr sz="1100"/>
            </a:lvl7pPr>
            <a:lvl8pPr marL="3193383" indent="0">
              <a:buNone/>
              <a:defRPr sz="1100"/>
            </a:lvl8pPr>
            <a:lvl9pPr marL="36495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015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2025/3/2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8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2025/3/2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5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7993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2025/3/2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13"/>
            <a:ext cx="5157787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615613"/>
            <a:ext cx="5183188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2025/3/2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4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1"/>
            <a:ext cx="5715000" cy="1382451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2025/3/2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5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1407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2025/3/2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9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3" y="713677"/>
            <a:ext cx="4681655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3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3" y="2313875"/>
            <a:ext cx="4681655" cy="381158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2025/3/2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900" y="365129"/>
            <a:ext cx="908901" cy="5811839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9"/>
            <a:ext cx="9446443" cy="581183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2025/3/2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2025/3/2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098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3747974" y="-1014748"/>
            <a:ext cx="19687956" cy="1894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3086" y="-1004238"/>
            <a:ext cx="19678180" cy="189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14203" y="2477747"/>
            <a:ext cx="11963604" cy="119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4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ags" Target="../tags/tag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4"/>
            <a:ext cx="10515600" cy="1325563"/>
          </a:xfrm>
          <a:prstGeom prst="rect">
            <a:avLst/>
          </a:prstGeom>
        </p:spPr>
        <p:txBody>
          <a:bodyPr vert="horz" lIns="91254" tIns="45674" rIns="91254" bIns="4567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45"/>
            <a:ext cx="10515600" cy="4351339"/>
          </a:xfrm>
          <a:prstGeom prst="rect">
            <a:avLst/>
          </a:prstGeom>
        </p:spPr>
        <p:txBody>
          <a:bodyPr vert="horz" lIns="91254" tIns="45674" rIns="91254" bIns="4567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56"/>
            <a:ext cx="2743200" cy="365125"/>
          </a:xfrm>
          <a:prstGeom prst="rect">
            <a:avLst/>
          </a:prstGeom>
        </p:spPr>
        <p:txBody>
          <a:bodyPr vert="horz" lIns="91254" tIns="45674" rIns="91254" bIns="4567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456"/>
            <a:ext cx="4114800" cy="365125"/>
          </a:xfrm>
          <a:prstGeom prst="rect">
            <a:avLst/>
          </a:prstGeom>
        </p:spPr>
        <p:txBody>
          <a:bodyPr vert="horz" lIns="91254" tIns="45674" rIns="91254" bIns="4567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12" y="6356456"/>
            <a:ext cx="2743200" cy="365125"/>
          </a:xfrm>
          <a:prstGeom prst="rect">
            <a:avLst/>
          </a:prstGeom>
        </p:spPr>
        <p:txBody>
          <a:bodyPr vert="horz" lIns="91254" tIns="45674" rIns="91254" bIns="4567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3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2404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16" indent="-228116" algn="l" defTabSz="9124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46" indent="-228116" algn="l" defTabSz="9124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517" indent="-228116" algn="l" defTabSz="9124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91" indent="-228116" algn="l" defTabSz="9124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863" indent="-228116" algn="l" defTabSz="9124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096" indent="-228116" algn="l" defTabSz="9124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295" indent="-228116" algn="l" defTabSz="9124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497" indent="-228116" algn="l" defTabSz="9124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730" indent="-228116" algn="l" defTabSz="9124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75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04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06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05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38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13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383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555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21621" tIns="60810" rIns="121621" bIns="6081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121621" tIns="60810" rIns="121621" bIns="6081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621" tIns="60810" rIns="121621" bIns="6081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020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020"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621" tIns="60810" rIns="121621" bIns="6081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0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121621" tIns="60810" rIns="121621" bIns="6081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020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0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8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txStyles>
    <p:titleStyle>
      <a:lvl1pPr algn="ctr" defTabSz="121602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43" indent="-455943" algn="l" defTabSz="121602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038" indent="-380006" algn="l" defTabSz="121602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19979" indent="-303980" algn="l" defTabSz="12160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7988" indent="-303980" algn="l" defTabSz="121602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6008" indent="-303980" algn="l" defTabSz="121602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3944" indent="-303980" algn="l" defTabSz="1216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1985" indent="-303980" algn="l" defTabSz="1216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9967" indent="-303980" algn="l" defTabSz="1216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7949" indent="-303980" algn="l" defTabSz="1216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947" algn="l" defTabSz="1216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020" algn="l" defTabSz="1216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006" algn="l" defTabSz="1216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038" algn="l" defTabSz="1216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9980" algn="l" defTabSz="1216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7927" algn="l" defTabSz="1216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5974" algn="l" defTabSz="1216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3968" algn="l" defTabSz="1216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4"/>
            <a:ext cx="10515600" cy="1325563"/>
          </a:xfrm>
          <a:prstGeom prst="rect">
            <a:avLst/>
          </a:prstGeom>
        </p:spPr>
        <p:txBody>
          <a:bodyPr vert="horz" lIns="91254" tIns="45674" rIns="91254" bIns="4567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45"/>
            <a:ext cx="10515600" cy="4351339"/>
          </a:xfrm>
          <a:prstGeom prst="rect">
            <a:avLst/>
          </a:prstGeom>
        </p:spPr>
        <p:txBody>
          <a:bodyPr vert="horz" lIns="91254" tIns="45674" rIns="91254" bIns="4567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56"/>
            <a:ext cx="2743200" cy="365125"/>
          </a:xfrm>
          <a:prstGeom prst="rect">
            <a:avLst/>
          </a:prstGeom>
        </p:spPr>
        <p:txBody>
          <a:bodyPr vert="horz" lIns="91254" tIns="45674" rIns="91254" bIns="4567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456"/>
            <a:ext cx="4114800" cy="365125"/>
          </a:xfrm>
          <a:prstGeom prst="rect">
            <a:avLst/>
          </a:prstGeom>
        </p:spPr>
        <p:txBody>
          <a:bodyPr vert="horz" lIns="91254" tIns="45674" rIns="91254" bIns="4567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12" y="6356456"/>
            <a:ext cx="2743200" cy="365125"/>
          </a:xfrm>
          <a:prstGeom prst="rect">
            <a:avLst/>
          </a:prstGeom>
        </p:spPr>
        <p:txBody>
          <a:bodyPr vert="horz" lIns="91254" tIns="45674" rIns="91254" bIns="4567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51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</p:sldLayoutIdLst>
  <p:txStyles>
    <p:titleStyle>
      <a:lvl1pPr algn="l" defTabSz="912404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16" indent="-228116" algn="l" defTabSz="9124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46" indent="-228116" algn="l" defTabSz="9124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517" indent="-228116" algn="l" defTabSz="9124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91" indent="-228116" algn="l" defTabSz="9124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863" indent="-228116" algn="l" defTabSz="9124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096" indent="-228116" algn="l" defTabSz="9124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295" indent="-228116" algn="l" defTabSz="9124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497" indent="-228116" algn="l" defTabSz="9124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730" indent="-228116" algn="l" defTabSz="9124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75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04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06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05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38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13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383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555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914332"/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 defTabSz="914332"/>
              <a:t>2025/3/2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914332"/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914332"/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 defTabSz="914332"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32"/>
            <a:endParaRPr lang="zh-CN" altLang="en-US" sz="1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8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13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  <p:sldLayoutId id="2147484263" r:id="rId2"/>
    <p:sldLayoutId id="2147484264" r:id="rId3"/>
    <p:sldLayoutId id="2147484265" r:id="rId4"/>
    <p:sldLayoutId id="2147484266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121908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5" indent="-457155" algn="l" defTabSz="121908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02" indent="-380962" algn="l" defTabSz="121908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9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68" algn="l" defTabSz="121908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68" algn="l" defTabSz="121908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03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0624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24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24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24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24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7403" algn="ctr" defTabSz="10624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4308" algn="ctr" defTabSz="10624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1753" algn="ctr" defTabSz="10624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29245" algn="ctr" defTabSz="10624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98643" indent="-398643" algn="l" defTabSz="1062409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4381" indent="-332858" algn="l" defTabSz="1062409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28169" indent="-265761" algn="l" defTabSz="1062409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59698" indent="-265761" algn="l" defTabSz="1062409" rtl="0" fontAlgn="base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Arial" panose="020B0604020202020204" pitchFamily="34" charset="0"/>
        </a:defRPr>
      </a:lvl4pPr>
      <a:lvl5pPr marL="2391215" indent="-265761" algn="l" defTabSz="106240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5pPr>
      <a:lvl6pPr marL="2998042" indent="-265761" algn="l" defTabSz="106240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6pPr>
      <a:lvl7pPr marL="3605523" indent="-265761" algn="l" defTabSz="106240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7pPr>
      <a:lvl8pPr marL="4212969" indent="-265761" algn="l" defTabSz="106240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8pPr>
      <a:lvl9pPr marL="4820462" indent="-265761" algn="l" defTabSz="106240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4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403" algn="l" defTabSz="1214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308" algn="l" defTabSz="1214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1753" algn="l" defTabSz="1214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9245" algn="l" defTabSz="1214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6015" algn="l" defTabSz="1214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3465" algn="l" defTabSz="1214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0938" algn="l" defTabSz="1214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8387" algn="l" defTabSz="1214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51" y="274639"/>
            <a:ext cx="10972801" cy="1143000"/>
          </a:xfrm>
          <a:prstGeom prst="rect">
            <a:avLst/>
          </a:prstGeom>
        </p:spPr>
        <p:txBody>
          <a:bodyPr vert="horz" lIns="91254" tIns="45674" rIns="91254" bIns="4567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10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617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240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860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480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116" indent="-228116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4346" indent="-228116" algn="l" rtl="0" eaLnBrk="0" fontAlgn="base" hangingPunct="0">
        <a:lnSpc>
          <a:spcPct val="90000"/>
        </a:lnSpc>
        <a:spcBef>
          <a:spcPts val="499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0517" indent="-228116" algn="l" rtl="0" eaLnBrk="0" fontAlgn="base" hangingPunct="0">
        <a:lnSpc>
          <a:spcPct val="90000"/>
        </a:lnSpc>
        <a:spcBef>
          <a:spcPts val="499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596691" indent="-228116" algn="l" rtl="0" eaLnBrk="0" fontAlgn="base" hangingPunct="0">
        <a:lnSpc>
          <a:spcPct val="90000"/>
        </a:lnSpc>
        <a:spcBef>
          <a:spcPts val="499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2863" indent="-228116" algn="l" rtl="0" eaLnBrk="0" fontAlgn="base" hangingPunct="0">
        <a:lnSpc>
          <a:spcPct val="90000"/>
        </a:lnSpc>
        <a:spcBef>
          <a:spcPts val="499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09096" indent="-228116" algn="l" defTabSz="9124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295" indent="-228116" algn="l" defTabSz="9124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497" indent="-228116" algn="l" defTabSz="9124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730" indent="-228116" algn="l" defTabSz="9124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75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04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06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05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38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13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383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555" algn="l" defTabSz="912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91" y="365801"/>
            <a:ext cx="10515224" cy="1324637"/>
          </a:xfrm>
          <a:prstGeom prst="rect">
            <a:avLst/>
          </a:prstGeom>
        </p:spPr>
        <p:txBody>
          <a:bodyPr vert="horz" lIns="91234" tIns="45666" rIns="91234" bIns="4566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91" y="1825903"/>
            <a:ext cx="10515224" cy="4351728"/>
          </a:xfrm>
          <a:prstGeom prst="rect">
            <a:avLst/>
          </a:prstGeom>
        </p:spPr>
        <p:txBody>
          <a:bodyPr vert="horz" lIns="91234" tIns="45666" rIns="91234" bIns="4566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515" y="6356751"/>
            <a:ext cx="2742447" cy="364276"/>
          </a:xfrm>
          <a:prstGeom prst="rect">
            <a:avLst/>
          </a:prstGeom>
        </p:spPr>
        <p:txBody>
          <a:bodyPr vert="horz" lIns="91234" tIns="45666" rIns="91234" bIns="4566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2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29" fontAlgn="base">
                <a:spcBef>
                  <a:spcPct val="0"/>
                </a:spcBef>
                <a:spcAft>
                  <a:spcPct val="0"/>
                </a:spcAft>
              </a:pPr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5" y="6356751"/>
            <a:ext cx="4115176" cy="364276"/>
          </a:xfrm>
          <a:prstGeom prst="rect">
            <a:avLst/>
          </a:prstGeom>
        </p:spPr>
        <p:txBody>
          <a:bodyPr vert="horz" lIns="91234" tIns="45666" rIns="91234" bIns="4566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2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90" y="6356751"/>
            <a:ext cx="2742447" cy="364276"/>
          </a:xfrm>
          <a:prstGeom prst="rect">
            <a:avLst/>
          </a:prstGeom>
        </p:spPr>
        <p:txBody>
          <a:bodyPr vert="horz" lIns="91234" tIns="45666" rIns="91234" bIns="4566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2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2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2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22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72" indent="-228072" algn="l" defTabSz="9122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4" indent="-228072" algn="l" defTabSz="91222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309" indent="-228072" algn="l" defTabSz="91222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388" indent="-228072" algn="l" defTabSz="91222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471" indent="-228072" algn="l" defTabSz="91222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620" indent="-228072" algn="l" defTabSz="91222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735" indent="-228072" algn="l" defTabSz="91222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849" indent="-228072" algn="l" defTabSz="91222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994" indent="-228072" algn="l" defTabSz="91222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2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87" algn="l" defTabSz="9122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29" algn="l" defTabSz="9122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44" algn="l" defTabSz="9122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462" algn="l" defTabSz="9122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606" algn="l" defTabSz="9122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686" algn="l" defTabSz="9122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779" algn="l" defTabSz="9122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859" algn="l" defTabSz="9122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130383" tIns="65222" rIns="130383" bIns="6522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45"/>
            <a:ext cx="10515600" cy="4351339"/>
          </a:xfrm>
          <a:prstGeom prst="rect">
            <a:avLst/>
          </a:prstGeom>
        </p:spPr>
        <p:txBody>
          <a:bodyPr vert="horz" lIns="130383" tIns="65222" rIns="130383" bIns="6522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96"/>
            <a:ext cx="2743200" cy="365125"/>
          </a:xfrm>
          <a:prstGeom prst="rect">
            <a:avLst/>
          </a:prstGeom>
        </p:spPr>
        <p:txBody>
          <a:bodyPr vert="horz" lIns="130383" tIns="65222" rIns="130383" bIns="6522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814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78144"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vert="horz" lIns="130383" tIns="65222" rIns="130383" bIns="6522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814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12" y="6356396"/>
            <a:ext cx="2743200" cy="365125"/>
          </a:xfrm>
          <a:prstGeom prst="rect">
            <a:avLst/>
          </a:prstGeom>
        </p:spPr>
        <p:txBody>
          <a:bodyPr vert="horz" lIns="130383" tIns="65222" rIns="130383" bIns="6522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814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7814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4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7" r:id="rId13"/>
    <p:sldLayoutId id="2147484074" r:id="rId14"/>
    <p:sldLayoutId id="2147484084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78144" rtl="0" eaLnBrk="1" latinLnBrk="0" hangingPunct="1">
        <a:lnSpc>
          <a:spcPct val="90000"/>
        </a:lnSpc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4537" indent="-244537" algn="l" defTabSz="978144" rtl="0" eaLnBrk="1" latinLnBrk="0" hangingPunct="1">
        <a:lnSpc>
          <a:spcPct val="90000"/>
        </a:lnSpc>
        <a:spcBef>
          <a:spcPts val="1072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33606" indent="-244537" algn="l" defTabSz="97814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22649" indent="-244537" algn="l" defTabSz="97814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711721" indent="-244537" algn="l" defTabSz="97814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00792" indent="-244537" algn="l" defTabSz="97814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89803" indent="-244537" algn="l" defTabSz="97814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78875" indent="-244537" algn="l" defTabSz="97814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67951" indent="-244537" algn="l" defTabSz="97814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157021" indent="-244537" algn="l" defTabSz="97814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81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9073" algn="l" defTabSz="9781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8144" algn="l" defTabSz="9781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7214" algn="l" defTabSz="9781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6286" algn="l" defTabSz="9781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5330" algn="l" defTabSz="9781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4369" algn="l" defTabSz="9781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44" algn="l" defTabSz="9781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12490" algn="l" defTabSz="9781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96"/>
            <a:ext cx="10515224" cy="1324637"/>
          </a:xfrm>
          <a:prstGeom prst="rect">
            <a:avLst/>
          </a:prstGeom>
        </p:spPr>
        <p:txBody>
          <a:bodyPr vert="horz" lIns="91260" tIns="45678" rIns="91260" bIns="4567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903"/>
            <a:ext cx="10515224" cy="4351728"/>
          </a:xfrm>
          <a:prstGeom prst="rect">
            <a:avLst/>
          </a:prstGeom>
        </p:spPr>
        <p:txBody>
          <a:bodyPr vert="horz" lIns="91260" tIns="45678" rIns="91260" bIns="4567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513" y="6356751"/>
            <a:ext cx="2742447" cy="364276"/>
          </a:xfrm>
          <a:prstGeom prst="rect">
            <a:avLst/>
          </a:prstGeom>
        </p:spPr>
        <p:txBody>
          <a:bodyPr vert="horz" lIns="91260" tIns="45678" rIns="91260" bIns="45678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5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57" fontAlgn="base">
                <a:spcBef>
                  <a:spcPct val="0"/>
                </a:spcBef>
                <a:spcAft>
                  <a:spcPct val="0"/>
                </a:spcAft>
              </a:pPr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51"/>
            <a:ext cx="4115176" cy="364276"/>
          </a:xfrm>
          <a:prstGeom prst="rect">
            <a:avLst/>
          </a:prstGeom>
        </p:spPr>
        <p:txBody>
          <a:bodyPr vert="horz" lIns="91260" tIns="45678" rIns="91260" bIns="45678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5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89" y="6356751"/>
            <a:ext cx="2742447" cy="364276"/>
          </a:xfrm>
          <a:prstGeom prst="rect">
            <a:avLst/>
          </a:prstGeom>
        </p:spPr>
        <p:txBody>
          <a:bodyPr vert="horz" lIns="91260" tIns="45678" rIns="91260" bIns="4567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5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5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41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245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29" indent="-228129" algn="l" defTabSz="91245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86" indent="-228129" algn="l" defTabSz="9124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582" indent="-228129" algn="l" defTabSz="9124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783" indent="-228129" algn="l" defTabSz="9124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983" indent="-228129" algn="l" defTabSz="9124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41" indent="-228129" algn="l" defTabSz="9124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467" indent="-228129" algn="l" defTabSz="9124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696" indent="-228129" algn="l" defTabSz="9124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954" indent="-228129" algn="l" defTabSz="9124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4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99" algn="l" defTabSz="9124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57" algn="l" defTabSz="9124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84" algn="l" defTabSz="9124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12" algn="l" defTabSz="9124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70" algn="l" defTabSz="9124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70" algn="l" defTabSz="9124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565" algn="l" defTabSz="9124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763" algn="l" defTabSz="9124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786888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xStyles>
    <p:titleStyle>
      <a:lvl1pPr algn="l" defTabSz="865209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301" indent="-216301" algn="l" defTabSz="865209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8905" indent="-216301" algn="l" defTabSz="865209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1504" indent="-216301" algn="l" defTabSz="865209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4087" indent="-216301" algn="l" defTabSz="865209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6718" indent="-216301" algn="l" defTabSz="865209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9263" indent="-216301" algn="l" defTabSz="865209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1898" indent="-216301" algn="l" defTabSz="865209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44502" indent="-216301" algn="l" defTabSz="865209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7077" indent="-216301" algn="l" defTabSz="865209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52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604" algn="l" defTabSz="8652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5209" algn="l" defTabSz="8652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7814" algn="l" defTabSz="8652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0355" algn="l" defTabSz="8652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2995" algn="l" defTabSz="8652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5622" algn="l" defTabSz="8652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8171" algn="l" defTabSz="8652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0773" algn="l" defTabSz="8652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51" y="274643"/>
            <a:ext cx="10972801" cy="1143000"/>
          </a:xfrm>
          <a:prstGeom prst="rect">
            <a:avLst/>
          </a:prstGeom>
        </p:spPr>
        <p:txBody>
          <a:bodyPr vert="horz" lIns="96788" tIns="48379" rIns="96788" bIns="4837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1" y="1600206"/>
            <a:ext cx="10972801" cy="4525963"/>
          </a:xfrm>
          <a:prstGeom prst="rect">
            <a:avLst/>
          </a:prstGeom>
        </p:spPr>
        <p:txBody>
          <a:bodyPr vert="horz" lIns="96788" tIns="48379" rIns="96788" bIns="483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39" y="6356396"/>
            <a:ext cx="2844801" cy="365125"/>
          </a:xfrm>
          <a:prstGeom prst="rect">
            <a:avLst/>
          </a:prstGeom>
        </p:spPr>
        <p:txBody>
          <a:bodyPr vert="horz" lIns="96788" tIns="48379" rIns="96788" bIns="48379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70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702"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51" y="6356396"/>
            <a:ext cx="3860801" cy="365125"/>
          </a:xfrm>
          <a:prstGeom prst="rect">
            <a:avLst/>
          </a:prstGeom>
        </p:spPr>
        <p:txBody>
          <a:bodyPr vert="horz" lIns="96788" tIns="48379" rIns="96788" bIns="48379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90" y="6356396"/>
            <a:ext cx="2844801" cy="365125"/>
          </a:xfrm>
          <a:prstGeom prst="rect">
            <a:avLst/>
          </a:prstGeom>
        </p:spPr>
        <p:txBody>
          <a:bodyPr vert="horz" lIns="96788" tIns="48379" rIns="96788" bIns="48379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70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9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xStyles>
    <p:titleStyle>
      <a:lvl1pPr algn="ctr" defTabSz="1293726" rtl="0" eaLnBrk="1" latinLnBrk="0" hangingPunct="1">
        <a:spcBef>
          <a:spcPct val="0"/>
        </a:spcBef>
        <a:buNone/>
        <a:defRPr sz="6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147" indent="-485147" algn="l" defTabSz="129372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1152" indent="-404289" algn="l" defTabSz="1293726" rtl="0" eaLnBrk="1" latinLnBrk="0" hangingPunct="1">
        <a:spcBef>
          <a:spcPct val="20000"/>
        </a:spcBef>
        <a:buFont typeface="Arial" pitchFamily="34" charset="0"/>
        <a:buChar char="–"/>
        <a:defRPr sz="3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17157" indent="-323432" algn="l" defTabSz="1293726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64018" indent="-323432" algn="l" defTabSz="129372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10882" indent="-323432" algn="l" defTabSz="129372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7746" indent="-323432" algn="l" defTabSz="129372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4570" indent="-323432" algn="l" defTabSz="129372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51411" indent="-323432" algn="l" defTabSz="129372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8273" indent="-323432" algn="l" defTabSz="129372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37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6862" algn="l" defTabSz="12937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93726" algn="l" defTabSz="12937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940589" algn="l" defTabSz="12937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587450" algn="l" defTabSz="12937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234314" algn="l" defTabSz="12937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881178" algn="l" defTabSz="12937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27979" algn="l" defTabSz="12937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4841" algn="l" defTabSz="12937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21610" tIns="60805" rIns="121610" bIns="6080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121610" tIns="60805" rIns="121610" bIns="6080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2"/>
            <a:ext cx="2844800" cy="365125"/>
          </a:xfrm>
          <a:prstGeom prst="rect">
            <a:avLst/>
          </a:prstGeom>
        </p:spPr>
        <p:txBody>
          <a:bodyPr vert="horz" lIns="121610" tIns="60805" rIns="121610" bIns="6080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900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900"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92"/>
            <a:ext cx="3860800" cy="365125"/>
          </a:xfrm>
          <a:prstGeom prst="rect">
            <a:avLst/>
          </a:prstGeom>
        </p:spPr>
        <p:txBody>
          <a:bodyPr vert="horz" lIns="121610" tIns="60805" rIns="121610" bIns="6080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92"/>
            <a:ext cx="2844800" cy="365125"/>
          </a:xfrm>
          <a:prstGeom prst="rect">
            <a:avLst/>
          </a:prstGeom>
        </p:spPr>
        <p:txBody>
          <a:bodyPr vert="horz" lIns="121610" tIns="60805" rIns="121610" bIns="6080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900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3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xStyles>
    <p:titleStyle>
      <a:lvl1pPr algn="ctr" defTabSz="121590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895" indent="-455895" algn="l" defTabSz="121590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7942" indent="-379969" algn="l" defTabSz="121590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19827" indent="-303948" algn="l" defTabSz="12159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7775" indent="-303948" algn="l" defTabSz="121590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5736" indent="-303948" algn="l" defTabSz="121590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3608" indent="-303948" algn="l" defTabSz="12159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1591" indent="-303948" algn="l" defTabSz="12159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9509" indent="-303948" algn="l" defTabSz="12159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7432" indent="-303948" algn="l" defTabSz="12159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883" algn="l" defTabSz="1215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5900" algn="l" defTabSz="1215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3825" algn="l" defTabSz="1215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1798" algn="l" defTabSz="1215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9672" algn="l" defTabSz="1215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7559" algn="l" defTabSz="1215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5550" algn="l" defTabSz="1215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3477" algn="l" defTabSz="1215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441833" y="1963239"/>
            <a:ext cx="7357249" cy="1479044"/>
          </a:xfrm>
          <a:prstGeom prst="rect">
            <a:avLst/>
          </a:prstGeom>
          <a:noFill/>
        </p:spPr>
        <p:txBody>
          <a:bodyPr wrap="none" lIns="123624" tIns="61810" rIns="123624" bIns="618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953"/>
            <a:r>
              <a:rPr lang="en-US" sz="4400" b="1" dirty="0">
                <a:ln/>
                <a:solidFill>
                  <a:srgbClr val="FF0000"/>
                </a:solidFill>
                <a:latin typeface="VNI-Avo" pitchFamily="2" charset="0"/>
              </a:rPr>
              <a:t>XIN KÍNH CHÀO QUÝ THẦY CÔ </a:t>
            </a:r>
          </a:p>
          <a:p>
            <a:pPr algn="ctr" defTabSz="966953"/>
            <a:r>
              <a:rPr lang="en-US" sz="4400" b="1" dirty="0">
                <a:ln/>
                <a:solidFill>
                  <a:srgbClr val="FF0000"/>
                </a:solidFill>
                <a:latin typeface="VNI-Avo" pitchFamily="2" charset="0"/>
              </a:rPr>
              <a:t>VỀ THAM DỰ TIẾT HỌC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FAF3FB-18E6-1A0E-F3E2-549A8F685F22}"/>
              </a:ext>
            </a:extLst>
          </p:cNvPr>
          <p:cNvSpPr txBox="1"/>
          <p:nvPr/>
        </p:nvSpPr>
        <p:spPr>
          <a:xfrm>
            <a:off x="2699625" y="3370184"/>
            <a:ext cx="5917383" cy="770584"/>
          </a:xfrm>
          <a:prstGeom prst="rect">
            <a:avLst/>
          </a:prstGeom>
          <a:noFill/>
        </p:spPr>
        <p:txBody>
          <a:bodyPr wrap="square" lIns="92480" tIns="46286" rIns="92480" bIns="46286">
            <a:spAutoFit/>
          </a:bodyPr>
          <a:lstStyle/>
          <a:p>
            <a:pPr algn="ctr" defTabSz="6827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Môn: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Việt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02673A-8ABA-878E-22A4-43CC1D5383C0}"/>
              </a:ext>
            </a:extLst>
          </p:cNvPr>
          <p:cNvSpPr txBox="1"/>
          <p:nvPr/>
        </p:nvSpPr>
        <p:spPr>
          <a:xfrm>
            <a:off x="2351277" y="4322929"/>
            <a:ext cx="8002811" cy="770584"/>
          </a:xfrm>
          <a:prstGeom prst="rect">
            <a:avLst/>
          </a:prstGeom>
          <a:noFill/>
        </p:spPr>
        <p:txBody>
          <a:bodyPr wrap="square" lIns="92480" tIns="46286" rIns="92480" bIns="46286">
            <a:spAutoFit/>
          </a:bodyPr>
          <a:lstStyle/>
          <a:p>
            <a:pPr algn="ctr" defTabSz="6827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Giáo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viên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Nguyễn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Thị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Kim Anh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AA575F-49D4-C290-CC9C-F9E56515E1E6}"/>
              </a:ext>
            </a:extLst>
          </p:cNvPr>
          <p:cNvSpPr txBox="1"/>
          <p:nvPr/>
        </p:nvSpPr>
        <p:spPr>
          <a:xfrm>
            <a:off x="7799583" y="3370184"/>
            <a:ext cx="2150434" cy="770584"/>
          </a:xfrm>
          <a:prstGeom prst="rect">
            <a:avLst/>
          </a:prstGeom>
          <a:solidFill>
            <a:srgbClr val="F1CFEB"/>
          </a:solidFill>
          <a:ln>
            <a:solidFill>
              <a:srgbClr val="FF00FF"/>
            </a:solidFill>
          </a:ln>
        </p:spPr>
        <p:txBody>
          <a:bodyPr wrap="square" lIns="92480" tIns="46286" rIns="92480" bIns="46286">
            <a:spAutoFit/>
          </a:bodyPr>
          <a:lstStyle/>
          <a:p>
            <a:pPr algn="ctr" defTabSz="6827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1/1</a:t>
            </a:r>
          </a:p>
        </p:txBody>
      </p:sp>
    </p:spTree>
    <p:extLst>
      <p:ext uri="{BB962C8B-B14F-4D97-AF65-F5344CB8AC3E}">
        <p14:creationId xmlns:p14="http://schemas.microsoft.com/office/powerpoint/2010/main" val="300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-7.40741E-7 L -8.33333E-7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3.7037E-7 L -1.8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7.40741E-7 L -2.91667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9F001-1AAE-0513-8624-3E5818E67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9677202-76DD-4C43-68D8-5C187732C0B0}"/>
              </a:ext>
            </a:extLst>
          </p:cNvPr>
          <p:cNvSpPr txBox="1"/>
          <p:nvPr/>
        </p:nvSpPr>
        <p:spPr>
          <a:xfrm>
            <a:off x="724244" y="680621"/>
            <a:ext cx="10848165" cy="5078220"/>
          </a:xfrm>
          <a:prstGeom prst="rect">
            <a:avLst/>
          </a:prstGeom>
          <a:noFill/>
        </p:spPr>
        <p:txBody>
          <a:bodyPr wrap="square" lIns="91254" tIns="45674" rIns="91254" bIns="45674" rtlCol="0">
            <a:spAutoFit/>
          </a:bodyPr>
          <a:lstStyle/>
          <a:p>
            <a:pPr algn="just"/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      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503152-0736-21C0-6F6E-E9F66C70B65F}"/>
              </a:ext>
            </a:extLst>
          </p:cNvPr>
          <p:cNvSpPr txBox="1"/>
          <p:nvPr/>
        </p:nvSpPr>
        <p:spPr>
          <a:xfrm>
            <a:off x="5739617" y="6020497"/>
            <a:ext cx="5063366" cy="584683"/>
          </a:xfrm>
          <a:prstGeom prst="rect">
            <a:avLst/>
          </a:prstGeom>
          <a:noFill/>
        </p:spPr>
        <p:txBody>
          <a:bodyPr wrap="square" lIns="91254" tIns="45674" rIns="91254" bIns="45674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418F83-2CA0-31A8-DC79-8B965FCC3C99}"/>
              </a:ext>
            </a:extLst>
          </p:cNvPr>
          <p:cNvSpPr txBox="1"/>
          <p:nvPr/>
        </p:nvSpPr>
        <p:spPr>
          <a:xfrm>
            <a:off x="1539195" y="-27169"/>
            <a:ext cx="8610708" cy="707793"/>
          </a:xfrm>
          <a:prstGeom prst="rect">
            <a:avLst/>
          </a:prstGeom>
          <a:noFill/>
        </p:spPr>
        <p:txBody>
          <a:bodyPr wrap="square" lIns="91254" tIns="45674" rIns="91254" bIns="45674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VNI-Avo" pitchFamily="2" charset="0"/>
              </a:rPr>
              <a:t>Nói</a:t>
            </a:r>
            <a:r>
              <a:rPr lang="en-US" sz="4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VNI-Avo" pitchFamily="2" charset="0"/>
              </a:rPr>
              <a:t>với</a:t>
            </a:r>
            <a:r>
              <a:rPr lang="en-US" sz="4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VNI-Avo" pitchFamily="2" charset="0"/>
              </a:rPr>
              <a:t>em</a:t>
            </a:r>
            <a:endParaRPr lang="en-US" sz="40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A4FDF707-F4FF-A44F-5CBE-6076AE518F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26159"/>
            <a:ext cx="884420" cy="87027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C6A68D-CB29-F81E-BFFE-E5201A40D7FA}"/>
              </a:ext>
            </a:extLst>
          </p:cNvPr>
          <p:cNvCxnSpPr/>
          <p:nvPr/>
        </p:nvCxnSpPr>
        <p:spPr>
          <a:xfrm flipH="1">
            <a:off x="8477794" y="2909227"/>
            <a:ext cx="195943" cy="5197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979664-9327-E346-E9DE-6901337C040E}"/>
              </a:ext>
            </a:extLst>
          </p:cNvPr>
          <p:cNvCxnSpPr/>
          <p:nvPr/>
        </p:nvCxnSpPr>
        <p:spPr>
          <a:xfrm flipH="1">
            <a:off x="1772195" y="5239068"/>
            <a:ext cx="195943" cy="5197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27DE0ED6-DFDC-B53E-F575-A163A80EBF57}"/>
              </a:ext>
            </a:extLst>
          </p:cNvPr>
          <p:cNvSpPr/>
          <p:nvPr/>
        </p:nvSpPr>
        <p:spPr>
          <a:xfrm>
            <a:off x="166255" y="787681"/>
            <a:ext cx="1372940" cy="4278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Đoạn</a:t>
            </a:r>
            <a:r>
              <a:rPr lang="en-US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A638F2-028C-8F8C-AA45-7EC3796FDB6C}"/>
              </a:ext>
            </a:extLst>
          </p:cNvPr>
          <p:cNvSpPr/>
          <p:nvPr/>
        </p:nvSpPr>
        <p:spPr>
          <a:xfrm>
            <a:off x="-241220" y="3316723"/>
            <a:ext cx="1372940" cy="4278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Đoạn</a:t>
            </a:r>
            <a:r>
              <a:rPr lang="en-US" dirty="0">
                <a:solidFill>
                  <a:srgbClr val="FF0000"/>
                </a:solidFill>
              </a:rPr>
              <a:t> 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1CA130-317F-21C8-25B6-B4A673089078}"/>
              </a:ext>
            </a:extLst>
          </p:cNvPr>
          <p:cNvCxnSpPr/>
          <p:nvPr/>
        </p:nvCxnSpPr>
        <p:spPr>
          <a:xfrm flipH="1">
            <a:off x="8379822" y="2909227"/>
            <a:ext cx="195943" cy="5197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1EF2D9-F543-9C6E-6743-CEAB8F227D5A}"/>
              </a:ext>
            </a:extLst>
          </p:cNvPr>
          <p:cNvCxnSpPr/>
          <p:nvPr/>
        </p:nvCxnSpPr>
        <p:spPr>
          <a:xfrm flipH="1">
            <a:off x="1870166" y="5239068"/>
            <a:ext cx="195943" cy="5197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62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E46FF-0A8A-86B4-E444-3FF460F0D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78122FA-871F-77B0-A807-C25B1E68E7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609E2B-FAC6-E037-11AA-41ED15E4418D}"/>
              </a:ext>
            </a:extLst>
          </p:cNvPr>
          <p:cNvSpPr/>
          <p:nvPr/>
        </p:nvSpPr>
        <p:spPr>
          <a:xfrm>
            <a:off x="2314814" y="528723"/>
            <a:ext cx="8169423" cy="1216659"/>
          </a:xfrm>
          <a:prstGeom prst="rect">
            <a:avLst/>
          </a:prstGeom>
        </p:spPr>
        <p:txBody>
          <a:bodyPr wrap="square" lIns="92282" tIns="46186" rIns="92282" bIns="46186">
            <a:spAutoFit/>
          </a:bodyPr>
          <a:lstStyle/>
          <a:p>
            <a:pPr algn="ctr" defTabSz="1233537">
              <a:defRPr/>
            </a:pPr>
            <a:r>
              <a:rPr lang="en-US" sz="7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Luyện</a:t>
            </a:r>
            <a:r>
              <a:rPr lang="en-US" sz="7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đọc</a:t>
            </a:r>
            <a:r>
              <a:rPr lang="en-US" sz="7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nhóm</a:t>
            </a:r>
            <a:r>
              <a:rPr lang="en-US" sz="7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đôi</a:t>
            </a:r>
            <a:endParaRPr lang="en-US" sz="109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1" name="Đồng hồ đếm ngược 2 phút - 2 Minutes">
            <a:hlinkClick r:id="" action="ppaction://media"/>
            <a:extLst>
              <a:ext uri="{FF2B5EF4-FFF2-40B4-BE49-F238E27FC236}">
                <a16:creationId xmlns:a16="http://schemas.microsoft.com/office/drawing/2014/main" id="{FCFCB150-6D18-153D-1641-E9BB84D9D0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7144" y="380299"/>
            <a:ext cx="2044421" cy="1149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0DD0A1-24DE-3A31-6347-6A0B83A5C6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61" y="6477703"/>
            <a:ext cx="482131" cy="401775"/>
          </a:xfrm>
          <a:prstGeom prst="rect">
            <a:avLst/>
          </a:prstGeom>
        </p:spPr>
      </p:pic>
      <p:pic>
        <p:nvPicPr>
          <p:cNvPr id="2" name="Picture 6" descr="28,520 Kids Reading Books Cartoon Stock Photos and Images - 123RF">
            <a:extLst>
              <a:ext uri="{FF2B5EF4-FFF2-40B4-BE49-F238E27FC236}">
                <a16:creationId xmlns:a16="http://schemas.microsoft.com/office/drawing/2014/main" id="{3FB8E7F4-21AE-A99E-28E6-7FF945D04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17" b="98456" l="889" r="99556">
                        <a14:foregroundMark x1="15111" y1="31660" x2="8000" y2="41313"/>
                        <a14:foregroundMark x1="8000" y1="41313" x2="7778" y2="43243"/>
                        <a14:foregroundMark x1="4889" y1="37838" x2="4889" y2="37838"/>
                        <a14:foregroundMark x1="1111" y1="66409" x2="1111" y2="66409"/>
                        <a14:foregroundMark x1="23333" y1="11583" x2="27111" y2="7336"/>
                        <a14:foregroundMark x1="44889" y1="10425" x2="50000" y2="7722"/>
                        <a14:foregroundMark x1="51111" y1="2317" x2="51111" y2="2317"/>
                        <a14:foregroundMark x1="89778" y1="28958" x2="92889" y2="34363"/>
                        <a14:foregroundMark x1="98222" y1="51351" x2="98222" y2="51351"/>
                        <a14:foregroundMark x1="98222" y1="49421" x2="98222" y2="49421"/>
                        <a14:foregroundMark x1="99556" y1="50193" x2="99556" y2="50193"/>
                        <a14:foregroundMark x1="32222" y1="89961" x2="42000" y2="89189"/>
                        <a14:foregroundMark x1="42000" y1="89189" x2="49778" y2="91506"/>
                        <a14:foregroundMark x1="58667" y1="90347" x2="68000" y2="89189"/>
                        <a14:foregroundMark x1="68000" y1="89189" x2="74889" y2="91506"/>
                        <a14:foregroundMark x1="58222" y1="84942" x2="75778" y2="88031"/>
                        <a14:foregroundMark x1="75778" y1="88031" x2="78889" y2="91120"/>
                        <a14:foregroundMark x1="75778" y1="87645" x2="82444" y2="94208"/>
                        <a14:foregroundMark x1="73556" y1="83012" x2="82667" y2="87645"/>
                        <a14:foregroundMark x1="79778" y1="83012" x2="84000" y2="87259"/>
                        <a14:foregroundMark x1="83556" y1="98456" x2="63556" y2="89189"/>
                        <a14:foregroundMark x1="63556" y1="89189" x2="56667" y2="90347"/>
                        <a14:foregroundMark x1="32000" y1="85328" x2="22000" y2="87259"/>
                        <a14:foregroundMark x1="22000" y1="87259" x2="18444" y2="89575"/>
                        <a14:foregroundMark x1="16000" y1="84556" x2="18000" y2="92278"/>
                        <a14:foregroundMark x1="14667" y1="85328" x2="13333" y2="98069"/>
                        <a14:foregroundMark x1="12000" y1="83012" x2="20444" y2="83012"/>
                        <a14:foregroundMark x1="11778" y1="84556" x2="11556" y2="96525"/>
                        <a14:foregroundMark x1="12000" y1="98456" x2="44222" y2="91120"/>
                        <a14:foregroundMark x1="96000" y1="52896" x2="95111" y2="53668"/>
                        <a14:foregroundMark x1="95111" y1="49035" x2="95111" y2="49035"/>
                        <a14:foregroundMark x1="98000" y1="50193" x2="98000" y2="50193"/>
                        <a14:foregroundMark x1="98222" y1="50193" x2="98222" y2="50193"/>
                        <a14:foregroundMark x1="98000" y1="50965" x2="98000" y2="50965"/>
                        <a14:foregroundMark x1="98000" y1="50965" x2="97778" y2="50579"/>
                        <a14:foregroundMark x1="98000" y1="50579" x2="97556" y2="51351"/>
                        <a14:backgroundMark x1="59556" y1="26255" x2="59556" y2="26255"/>
                        <a14:backgroundMark x1="58889" y1="28958" x2="58889" y2="28958"/>
                        <a14:backgroundMark x1="39333" y1="21236" x2="39333" y2="21236"/>
                        <a14:backgroundMark x1="74222" y1="39768" x2="74222" y2="39768"/>
                        <a14:backgroundMark x1="78222" y1="49035" x2="78222" y2="49035"/>
                        <a14:backgroundMark x1="76667" y1="46718" x2="76667" y2="46718"/>
                        <a14:backgroundMark x1="76222" y1="45174" x2="76222" y2="45174"/>
                        <a14:backgroundMark x1="82444" y1="53282" x2="82444" y2="53282"/>
                        <a14:backgroundMark x1="99111" y1="49807" x2="99111" y2="49807"/>
                        <a14:backgroundMark x1="99556" y1="50965" x2="99556" y2="50965"/>
                        <a14:backgroundMark x1="99778" y1="49807" x2="99778" y2="49807"/>
                        <a14:backgroundMark x1="99556" y1="49421" x2="99556" y2="49421"/>
                        <a14:backgroundMark x1="96222" y1="50579" x2="96222" y2="50579"/>
                        <a14:backgroundMark x1="26444" y1="39768" x2="26444" y2="39768"/>
                        <a14:backgroundMark x1="42889" y1="71042" x2="42889" y2="71042"/>
                        <a14:backgroundMark x1="22222" y1="39382" x2="22222" y2="39382"/>
                        <a14:backgroundMark x1="11333" y1="62162" x2="11333" y2="62162"/>
                        <a14:backgroundMark x1="12222" y1="62162" x2="12222" y2="62162"/>
                        <a14:backgroundMark x1="13556" y1="61390" x2="13556" y2="61390"/>
                        <a14:backgroundMark x1="14444" y1="61004" x2="14444" y2="61004"/>
                        <a14:backgroundMark x1="15333" y1="60232" x2="15333" y2="60232"/>
                        <a14:backgroundMark x1="16667" y1="58687" x2="16667" y2="58687"/>
                        <a14:backgroundMark x1="21333" y1="44015" x2="21333" y2="44015"/>
                        <a14:backgroundMark x1="21778" y1="41313" x2="21778" y2="41313"/>
                        <a14:backgroundMark x1="20667" y1="48649" x2="20667" y2="48649"/>
                        <a14:backgroundMark x1="19778" y1="51737" x2="19778" y2="51737"/>
                        <a14:backgroundMark x1="20444" y1="50193" x2="20444" y2="50193"/>
                        <a14:backgroundMark x1="18889" y1="53282" x2="18889" y2="53282"/>
                        <a14:backgroundMark x1="18889" y1="53668" x2="18889" y2="53668"/>
                        <a14:backgroundMark x1="18889" y1="54054" x2="18889" y2="54054"/>
                        <a14:backgroundMark x1="18444" y1="54826" x2="18444" y2="54826"/>
                        <a14:backgroundMark x1="9333" y1="61390" x2="9333" y2="61390"/>
                        <a14:backgroundMark x1="22444" y1="37838" x2="22444" y2="37838"/>
                        <a14:backgroundMark x1="222" y1="62548" x2="222" y2="62548"/>
                        <a14:backgroundMark x1="0" y1="65637" x2="0" y2="65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541" y="1678642"/>
            <a:ext cx="7964300" cy="458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67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884420" y="1551911"/>
            <a:ext cx="10848165" cy="4031780"/>
          </a:xfrm>
          <a:prstGeom prst="rect">
            <a:avLst/>
          </a:prstGeom>
          <a:noFill/>
        </p:spPr>
        <p:txBody>
          <a:bodyPr wrap="square" lIns="91254" tIns="45674" rIns="91254" bIns="45674" rtlCol="0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A5EA25-4796-4E8C-8F6D-A4084E71D454}"/>
              </a:ext>
            </a:extLst>
          </p:cNvPr>
          <p:cNvSpPr txBox="1"/>
          <p:nvPr/>
        </p:nvSpPr>
        <p:spPr>
          <a:xfrm>
            <a:off x="5177914" y="5999147"/>
            <a:ext cx="7456712" cy="584683"/>
          </a:xfrm>
          <a:prstGeom prst="rect">
            <a:avLst/>
          </a:prstGeom>
          <a:noFill/>
        </p:spPr>
        <p:txBody>
          <a:bodyPr wrap="square" lIns="91254" tIns="45674" rIns="91254" bIns="45674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1699375" y="844117"/>
            <a:ext cx="8610708" cy="646238"/>
          </a:xfrm>
          <a:prstGeom prst="rect">
            <a:avLst/>
          </a:prstGeom>
          <a:noFill/>
        </p:spPr>
        <p:txBody>
          <a:bodyPr wrap="square" lIns="91254" tIns="45674" rIns="91254" bIns="45674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324777B7-D9B7-45AD-A814-CF799E7D56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26159"/>
            <a:ext cx="884420" cy="8702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8F936B-A325-465E-A9BC-BF4C57F2B973}"/>
              </a:ext>
            </a:extLst>
          </p:cNvPr>
          <p:cNvSpPr txBox="1"/>
          <p:nvPr/>
        </p:nvSpPr>
        <p:spPr>
          <a:xfrm>
            <a:off x="117923" y="85862"/>
            <a:ext cx="11769284" cy="646239"/>
          </a:xfrm>
          <a:prstGeom prst="rect">
            <a:avLst/>
          </a:prstGeom>
          <a:noFill/>
        </p:spPr>
        <p:txBody>
          <a:bodyPr wrap="square" lIns="91254" tIns="45674" rIns="91254" bIns="45674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7030A0"/>
                </a:solidFill>
                <a:latin typeface="VNI-Avo" pitchFamily="2" charset="0"/>
              </a:rPr>
              <a:t>Tìm</a:t>
            </a:r>
            <a:r>
              <a:rPr lang="en-US" sz="36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VNI-Avo" pitchFamily="2" charset="0"/>
              </a:rPr>
              <a:t>trong</a:t>
            </a:r>
            <a:r>
              <a:rPr lang="en-US" sz="36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VNI-Avo" pitchFamily="2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VNI-Avo" pitchFamily="2" charset="0"/>
              </a:rPr>
              <a:t>đọc</a:t>
            </a:r>
            <a:r>
              <a:rPr lang="en-US" sz="36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VNI-Avo" pitchFamily="2" charset="0"/>
              </a:rPr>
              <a:t>tiếng</a:t>
            </a:r>
            <a:r>
              <a:rPr lang="en-US" sz="36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VNI-Avo" pitchFamily="2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VNI-Avo" pitchFamily="2" charset="0"/>
              </a:rPr>
              <a:t>vần</a:t>
            </a:r>
            <a:r>
              <a:rPr lang="en-US" sz="36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ia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, 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13504" y="1513428"/>
            <a:ext cx="11519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21132" y="2515407"/>
            <a:ext cx="90094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21075" y="3512838"/>
            <a:ext cx="9859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90723" y="3505231"/>
            <a:ext cx="9859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62697" y="4968676"/>
            <a:ext cx="9859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1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>
            <a:extLst>
              <a:ext uri="{FF2B5EF4-FFF2-40B4-BE49-F238E27FC236}">
                <a16:creationId xmlns:a16="http://schemas.microsoft.com/office/drawing/2014/main" id="{8C7E914C-1104-6402-1C4D-0A4D68175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2237" y="1428545"/>
            <a:ext cx="7587762" cy="200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54" tIns="45674" rIns="91254" bIns="45674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 err="1">
                <a:solidFill>
                  <a:prstClr val="black"/>
                </a:solidFill>
                <a:latin typeface="VNI-Avo" pitchFamily="2" charset="0"/>
              </a:rPr>
              <a:t>Tìm</a:t>
            </a:r>
            <a:r>
              <a:rPr lang="en-US" sz="4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VNI-Avo" pitchFamily="2" charset="0"/>
              </a:rPr>
              <a:t>ngoài</a:t>
            </a:r>
            <a:r>
              <a:rPr lang="en-US" sz="4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VNI-Avo" pitchFamily="2" charset="0"/>
              </a:rPr>
              <a:t>bài</a:t>
            </a:r>
            <a:r>
              <a:rPr lang="en-US" sz="4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VNI-Avo" pitchFamily="2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VNI-Avo" pitchFamily="2" charset="0"/>
              </a:rPr>
              <a:t>từ</a:t>
            </a:r>
            <a:r>
              <a:rPr lang="en-US" sz="4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VNI-Avo" pitchFamily="2" charset="0"/>
              </a:rPr>
              <a:t>ngữ</a:t>
            </a:r>
            <a:r>
              <a:rPr lang="en-US" sz="4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VNI-Avo" pitchFamily="2" charset="0"/>
              </a:rPr>
              <a:t>chứa</a:t>
            </a:r>
            <a:r>
              <a:rPr lang="en-US" sz="4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VNI-Avo" pitchFamily="2" charset="0"/>
              </a:rPr>
              <a:t>tiếng</a:t>
            </a:r>
            <a:r>
              <a:rPr lang="en-US" sz="4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VNI-Avo" pitchFamily="2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VNI-Avo" pitchFamily="2" charset="0"/>
              </a:rPr>
              <a:t>vần</a:t>
            </a:r>
            <a:r>
              <a:rPr lang="en-US" sz="4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ia</a:t>
            </a:r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, ai, ay</a:t>
            </a:r>
            <a:r>
              <a:rPr lang="en-US" sz="4800" dirty="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96825D-55F1-E79A-0991-57F16109062A}"/>
              </a:ext>
            </a:extLst>
          </p:cNvPr>
          <p:cNvSpPr txBox="1"/>
          <p:nvPr/>
        </p:nvSpPr>
        <p:spPr>
          <a:xfrm>
            <a:off x="2572237" y="1651330"/>
            <a:ext cx="6306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002060"/>
                </a:solidFill>
                <a:latin typeface="VNI-Avo" pitchFamily="2" charset="0"/>
              </a:rPr>
              <a:t>Ôn</a:t>
            </a:r>
            <a:r>
              <a:rPr lang="en-US" sz="7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7200" dirty="0" err="1">
                <a:solidFill>
                  <a:srgbClr val="002060"/>
                </a:solidFill>
                <a:latin typeface="VNI-Avo" pitchFamily="2" charset="0"/>
              </a:rPr>
              <a:t>vần</a:t>
            </a:r>
            <a:r>
              <a:rPr lang="en-US" sz="7200" dirty="0">
                <a:solidFill>
                  <a:srgbClr val="002060"/>
                </a:solidFill>
                <a:latin typeface="VNI-Avo" pitchFamily="2" charset="0"/>
              </a:rPr>
              <a:t>: </a:t>
            </a:r>
            <a:r>
              <a:rPr lang="en-US" sz="7200" dirty="0" err="1">
                <a:solidFill>
                  <a:srgbClr val="FF0000"/>
                </a:solidFill>
                <a:latin typeface="VNI-Avo" pitchFamily="2" charset="0"/>
              </a:rPr>
              <a:t>ia</a:t>
            </a:r>
            <a:r>
              <a:rPr lang="en-US" sz="7200" dirty="0">
                <a:solidFill>
                  <a:srgbClr val="FF0000"/>
                </a:solidFill>
                <a:latin typeface="VNI-Avo" pitchFamily="2" charset="0"/>
              </a:rPr>
              <a:t>, ai, ay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492386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C68E2-A4E2-8CEB-B887-988F0F150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357" y="1496292"/>
            <a:ext cx="7301351" cy="11430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002060"/>
                </a:solidFill>
              </a:rPr>
              <a:t>HOẠT ĐỘNG TIẾP NỐI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8858C-1EA7-EC5C-1D8F-67C1B4DB9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6554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4191000" y="1299882"/>
            <a:ext cx="8001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46678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Và Mẹ  Bé Thanh Ngân  Nhạc Thiếu Nhi Vui Nhộn Hay Nhất 2018">
            <a:hlinkClick r:id="" action="ppaction://media"/>
            <a:extLst>
              <a:ext uri="{FF2B5EF4-FFF2-40B4-BE49-F238E27FC236}">
                <a16:creationId xmlns:a16="http://schemas.microsoft.com/office/drawing/2014/main" id="{9F28B512-8E30-D8E9-EDAC-5285C6E1F5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514" y="307067"/>
            <a:ext cx="11654971" cy="624386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DB3FFE6-6357-265B-38DD-8BED028A14E0}"/>
              </a:ext>
            </a:extLst>
          </p:cNvPr>
          <p:cNvGrpSpPr>
            <a:grpSpLocks/>
          </p:cNvGrpSpPr>
          <p:nvPr/>
        </p:nvGrpSpPr>
        <p:grpSpPr bwMode="auto">
          <a:xfrm>
            <a:off x="-347486" y="-101601"/>
            <a:ext cx="4513086" cy="2772229"/>
            <a:chOff x="-104055" y="-71834"/>
            <a:chExt cx="3240360" cy="3240360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51693914-BF73-4515-C929-DC239CFAE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055" y="-71834"/>
              <a:ext cx="3240360" cy="324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1DA66853-2B7A-6EB9-189B-B3838A045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728" y="1148273"/>
              <a:ext cx="1400928" cy="683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120239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 err="1">
                  <a:solidFill>
                    <a:prstClr val="white"/>
                  </a:solidFill>
                  <a:latin typeface="VNI-Avo" pitchFamily="2" charset="0"/>
                </a:rPr>
                <a:t>Khởi</a:t>
              </a:r>
              <a:r>
                <a:rPr lang="en-US" sz="3200" b="1" dirty="0">
                  <a:solidFill>
                    <a:prstClr val="white"/>
                  </a:solidFill>
                  <a:latin typeface="VNI-Avo" pitchFamily="2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VNI-Avo" pitchFamily="2" charset="0"/>
                </a:rPr>
                <a:t>động</a:t>
              </a:r>
              <a:endParaRPr lang="en-US" sz="3200" b="1" dirty="0">
                <a:solidFill>
                  <a:prstClr val="white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0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0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761" y="623094"/>
            <a:ext cx="5934971" cy="49457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13115" b="45355"/>
          <a:stretch/>
        </p:blipFill>
        <p:spPr>
          <a:xfrm>
            <a:off x="0" y="3"/>
            <a:ext cx="12192000" cy="68625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E68006-8934-74D2-CF21-00F7C8F638E6}"/>
              </a:ext>
            </a:extLst>
          </p:cNvPr>
          <p:cNvSpPr/>
          <p:nvPr/>
        </p:nvSpPr>
        <p:spPr>
          <a:xfrm>
            <a:off x="263232" y="55414"/>
            <a:ext cx="1095894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65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20" y="-19522"/>
            <a:ext cx="12336855" cy="193826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18" tIns="60809" rIns="121618" bIns="60809" rtlCol="0" anchor="ctr"/>
          <a:lstStyle/>
          <a:p>
            <a:pPr algn="ctr" defTabSz="121581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02" tIns="60801" rIns="121602" bIns="60801" spcCol="0" rtlCol="0" anchor="ctr"/>
          <a:lstStyle/>
          <a:p>
            <a:pPr algn="ctr" defTabSz="121581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0"/>
          <p:cNvSpPr/>
          <p:nvPr/>
        </p:nvSpPr>
        <p:spPr>
          <a:xfrm rot="416356">
            <a:off x="17422549" y="1289097"/>
            <a:ext cx="2593755" cy="92773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3999"/>
              <a:gd name="connsiteY0" fmla="*/ 0 h 724766"/>
              <a:gd name="connsiteX1" fmla="*/ 5334000 w 5333999"/>
              <a:gd name="connsiteY1" fmla="*/ 0 h 724766"/>
              <a:gd name="connsiteX2" fmla="*/ 3970191 w 5333999"/>
              <a:gd name="connsiteY2" fmla="*/ 513468 h 724766"/>
              <a:gd name="connsiteX3" fmla="*/ 5334000 w 5333999"/>
              <a:gd name="connsiteY3" fmla="*/ 724766 h 724766"/>
              <a:gd name="connsiteX4" fmla="*/ 0 w 5333999"/>
              <a:gd name="connsiteY4" fmla="*/ 724766 h 724766"/>
              <a:gd name="connsiteX5" fmla="*/ 0 w 5333999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572681 w 5334002"/>
              <a:gd name="connsiteY2" fmla="*/ 409907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649495"/>
              <a:gd name="connsiteY0" fmla="*/ 0 h 724766"/>
              <a:gd name="connsiteX1" fmla="*/ 5649496 w 5649495"/>
              <a:gd name="connsiteY1" fmla="*/ 27302 h 724766"/>
              <a:gd name="connsiteX2" fmla="*/ 4572681 w 5649495"/>
              <a:gd name="connsiteY2" fmla="*/ 409907 h 724766"/>
              <a:gd name="connsiteX3" fmla="*/ 5334000 w 5649495"/>
              <a:gd name="connsiteY3" fmla="*/ 724766 h 724766"/>
              <a:gd name="connsiteX4" fmla="*/ 0 w 5649495"/>
              <a:gd name="connsiteY4" fmla="*/ 724766 h 724766"/>
              <a:gd name="connsiteX5" fmla="*/ 0 w 5649495"/>
              <a:gd name="connsiteY5" fmla="*/ 0 h 724766"/>
              <a:gd name="connsiteX0" fmla="*/ -1 w 5673840"/>
              <a:gd name="connsiteY0" fmla="*/ 152873 h 697464"/>
              <a:gd name="connsiteX1" fmla="*/ 5673841 w 5673840"/>
              <a:gd name="connsiteY1" fmla="*/ 0 h 697464"/>
              <a:gd name="connsiteX2" fmla="*/ 4597026 w 5673840"/>
              <a:gd name="connsiteY2" fmla="*/ 382605 h 697464"/>
              <a:gd name="connsiteX3" fmla="*/ 5358345 w 5673840"/>
              <a:gd name="connsiteY3" fmla="*/ 697464 h 697464"/>
              <a:gd name="connsiteX4" fmla="*/ 24345 w 5673840"/>
              <a:gd name="connsiteY4" fmla="*/ 697464 h 697464"/>
              <a:gd name="connsiteX5" fmla="*/ -1 w 5673840"/>
              <a:gd name="connsiteY5" fmla="*/ 152873 h 697464"/>
              <a:gd name="connsiteX0" fmla="*/ -1 w 5673840"/>
              <a:gd name="connsiteY0" fmla="*/ 152873 h 697464"/>
              <a:gd name="connsiteX1" fmla="*/ 5673841 w 5673840"/>
              <a:gd name="connsiteY1" fmla="*/ 0 h 697464"/>
              <a:gd name="connsiteX2" fmla="*/ 4597026 w 5673840"/>
              <a:gd name="connsiteY2" fmla="*/ 382605 h 697464"/>
              <a:gd name="connsiteX3" fmla="*/ 5358345 w 5673840"/>
              <a:gd name="connsiteY3" fmla="*/ 697464 h 697464"/>
              <a:gd name="connsiteX4" fmla="*/ 6831 w 5673840"/>
              <a:gd name="connsiteY4" fmla="*/ 568730 h 697464"/>
              <a:gd name="connsiteX5" fmla="*/ -1 w 5673840"/>
              <a:gd name="connsiteY5" fmla="*/ 152873 h 697464"/>
              <a:gd name="connsiteX0" fmla="*/ -1 w 5673840"/>
              <a:gd name="connsiteY0" fmla="*/ 152873 h 661803"/>
              <a:gd name="connsiteX1" fmla="*/ 5673841 w 5673840"/>
              <a:gd name="connsiteY1" fmla="*/ 0 h 661803"/>
              <a:gd name="connsiteX2" fmla="*/ 4597026 w 5673840"/>
              <a:gd name="connsiteY2" fmla="*/ 382605 h 661803"/>
              <a:gd name="connsiteX3" fmla="*/ 5253439 w 5673840"/>
              <a:gd name="connsiteY3" fmla="*/ 661803 h 661803"/>
              <a:gd name="connsiteX4" fmla="*/ 6831 w 5673840"/>
              <a:gd name="connsiteY4" fmla="*/ 568730 h 661803"/>
              <a:gd name="connsiteX5" fmla="*/ -1 w 5673840"/>
              <a:gd name="connsiteY5" fmla="*/ 152873 h 66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3840" h="661803">
                <a:moveTo>
                  <a:pt x="-1" y="152873"/>
                </a:moveTo>
                <a:lnTo>
                  <a:pt x="5673841" y="0"/>
                </a:lnTo>
                <a:cubicBezTo>
                  <a:pt x="5674995" y="102899"/>
                  <a:pt x="4595872" y="279706"/>
                  <a:pt x="4597026" y="382605"/>
                </a:cubicBezTo>
                <a:lnTo>
                  <a:pt x="5253439" y="661803"/>
                </a:lnTo>
                <a:lnTo>
                  <a:pt x="6831" y="568730"/>
                </a:lnTo>
                <a:lnTo>
                  <a:pt x="-1" y="15287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02" tIns="60801" rIns="121602" bIns="60801" spcCol="0" rtlCol="0" anchor="ctr"/>
          <a:lstStyle/>
          <a:p>
            <a:pPr algn="ctr" defTabSz="1215810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327966" y="1600594"/>
            <a:ext cx="7691717" cy="1456793"/>
            <a:chOff x="1843936" y="2191045"/>
            <a:chExt cx="5768788" cy="1092595"/>
          </a:xfrm>
          <a:solidFill>
            <a:srgbClr val="FFC000"/>
          </a:solidFill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936" y="2191045"/>
              <a:ext cx="5768788" cy="109259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951791" y="2306646"/>
              <a:ext cx="5121462" cy="646319"/>
            </a:xfrm>
            <a:prstGeom prst="rect">
              <a:avLst/>
            </a:prstGeom>
            <a:grpFill/>
          </p:spPr>
          <p:txBody>
            <a:bodyPr wrap="square" lIns="91428" tIns="45714" rIns="91428" bIns="45714" rtlCol="0">
              <a:spAutoFit/>
            </a:bodyPr>
            <a:lstStyle/>
            <a:p>
              <a:pPr algn="ctr" defTabSz="1215810"/>
              <a:r>
                <a:rPr lang="en-US" sz="4800" b="1" dirty="0" err="1">
                  <a:latin typeface="VNI-Avo" pitchFamily="2" charset="0"/>
                  <a:ea typeface="Arial-Rounded" pitchFamily="34" charset="0"/>
                  <a:cs typeface="Arial-Rounded" pitchFamily="34" charset="0"/>
                </a:rPr>
                <a:t>Nói</a:t>
              </a:r>
              <a:r>
                <a:rPr lang="en-US" sz="4800" b="1" dirty="0">
                  <a:latin typeface="VNI-Avo" pitchFamily="2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latin typeface="VNI-Avo" pitchFamily="2" charset="0"/>
                  <a:ea typeface="Arial-Rounded" pitchFamily="34" charset="0"/>
                  <a:cs typeface="Arial-Rounded" pitchFamily="34" charset="0"/>
                </a:rPr>
                <a:t>với</a:t>
              </a:r>
              <a:r>
                <a:rPr lang="en-US" sz="4800" b="1" dirty="0">
                  <a:latin typeface="VNI-Avo" pitchFamily="2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latin typeface="VNI-Avo" pitchFamily="2" charset="0"/>
                  <a:ea typeface="Arial-Rounded" pitchFamily="34" charset="0"/>
                  <a:cs typeface="Arial-Rounded" pitchFamily="34" charset="0"/>
                </a:rPr>
                <a:t>em</a:t>
              </a:r>
              <a:endParaRPr lang="en-US" sz="4800" b="1" dirty="0">
                <a:latin typeface="VNI-Avo" pitchFamily="2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610455" y="1343751"/>
            <a:ext cx="1855408" cy="1970480"/>
            <a:chOff x="-104055" y="-71834"/>
            <a:chExt cx="3240360" cy="3240360"/>
          </a:xfrm>
        </p:grpSpPr>
        <p:pic>
          <p:nvPicPr>
            <p:cNvPr id="27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055" y="-71834"/>
              <a:ext cx="3240360" cy="324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9"/>
            <p:cNvSpPr>
              <a:spLocks noChangeArrowheads="1"/>
            </p:cNvSpPr>
            <p:nvPr/>
          </p:nvSpPr>
          <p:spPr bwMode="auto">
            <a:xfrm>
              <a:off x="989447" y="942387"/>
              <a:ext cx="1257558" cy="1366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120239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err="1">
                  <a:solidFill>
                    <a:prstClr val="white"/>
                  </a:solidFill>
                  <a:latin typeface="VNI-Avo" pitchFamily="2" charset="0"/>
                </a:rPr>
                <a:t>Bài</a:t>
              </a:r>
              <a:r>
                <a:rPr lang="en-US" sz="2400" b="1" dirty="0">
                  <a:solidFill>
                    <a:prstClr val="white"/>
                  </a:solidFill>
                  <a:latin typeface="VNI-Avo" pitchFamily="2" charset="0"/>
                </a:rPr>
                <a:t> </a:t>
              </a:r>
            </a:p>
            <a:p>
              <a:pPr algn="ctr" defTabSz="120239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prstClr val="white"/>
                  </a:solidFill>
                  <a:latin typeface="VNI-Avo" pitchFamily="2" charset="0"/>
                </a:rPr>
                <a:t>2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4AD8155-7EC8-53CD-126F-D93ACD534048}"/>
              </a:ext>
            </a:extLst>
          </p:cNvPr>
          <p:cNvSpPr txBox="1">
            <a:spLocks/>
          </p:cNvSpPr>
          <p:nvPr/>
        </p:nvSpPr>
        <p:spPr>
          <a:xfrm>
            <a:off x="518887" y="220106"/>
            <a:ext cx="10515600" cy="1325563"/>
          </a:xfrm>
          <a:prstGeom prst="rect">
            <a:avLst/>
          </a:prstGeom>
        </p:spPr>
        <p:txBody>
          <a:bodyPr vert="horz" lIns="121610" tIns="60805" rIns="121610" bIns="60805" rtlCol="0" anchor="ctr">
            <a:normAutofit fontScale="77500" lnSpcReduction="20000"/>
          </a:bodyPr>
          <a:lstStyle>
            <a:lvl1pPr algn="ctr" defTabSz="1215900" rtl="0" eaLnBrk="1" latinLnBrk="0" hangingPunct="1">
              <a:spcBef>
                <a:spcPct val="0"/>
              </a:spcBef>
              <a:buNone/>
              <a:defRPr sz="59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/>
              <a:t>Thứ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dirty="0"/>
              <a:t> ngày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vi-VN" dirty="0"/>
              <a:t> tháng 3 năm 202</a:t>
            </a:r>
            <a:r>
              <a:rPr lang="en-US" dirty="0"/>
              <a:t>5</a:t>
            </a:r>
            <a:br>
              <a:rPr lang="vi-VN" dirty="0"/>
            </a:br>
            <a:r>
              <a:rPr lang="vi-VN" u="sng" dirty="0"/>
              <a:t>Tiếng việt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94634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724244" y="680621"/>
            <a:ext cx="10848165" cy="5078220"/>
          </a:xfrm>
          <a:prstGeom prst="rect">
            <a:avLst/>
          </a:prstGeom>
          <a:noFill/>
        </p:spPr>
        <p:txBody>
          <a:bodyPr wrap="square" lIns="91254" tIns="45674" rIns="91254" bIns="45674" rtlCol="0">
            <a:spAutoFit/>
          </a:bodyPr>
          <a:lstStyle/>
          <a:p>
            <a:pPr algn="just"/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      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Khi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Ở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A5EA25-4796-4E8C-8F6D-A4084E71D454}"/>
              </a:ext>
            </a:extLst>
          </p:cNvPr>
          <p:cNvSpPr txBox="1"/>
          <p:nvPr/>
        </p:nvSpPr>
        <p:spPr>
          <a:xfrm>
            <a:off x="5739617" y="6020497"/>
            <a:ext cx="5063366" cy="584683"/>
          </a:xfrm>
          <a:prstGeom prst="rect">
            <a:avLst/>
          </a:prstGeom>
          <a:noFill/>
        </p:spPr>
        <p:txBody>
          <a:bodyPr wrap="square" lIns="91254" tIns="45674" rIns="91254" bIns="45674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1539195" y="-27169"/>
            <a:ext cx="8610708" cy="707793"/>
          </a:xfrm>
          <a:prstGeom prst="rect">
            <a:avLst/>
          </a:prstGeom>
          <a:noFill/>
        </p:spPr>
        <p:txBody>
          <a:bodyPr wrap="square" lIns="91254" tIns="45674" rIns="91254" bIns="45674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VNI-Avo" pitchFamily="2" charset="0"/>
              </a:rPr>
              <a:t>Nói</a:t>
            </a:r>
            <a:r>
              <a:rPr lang="en-US" sz="4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VNI-Avo" pitchFamily="2" charset="0"/>
              </a:rPr>
              <a:t>với</a:t>
            </a:r>
            <a:r>
              <a:rPr lang="en-US" sz="4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VNI-Avo" pitchFamily="2" charset="0"/>
              </a:rPr>
              <a:t>em</a:t>
            </a:r>
            <a:endParaRPr lang="en-US" sz="40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324777B7-D9B7-45AD-A814-CF799E7D56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26159"/>
            <a:ext cx="884420" cy="87027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E374CA8-7665-48EF-E188-111EE1F0136B}"/>
              </a:ext>
            </a:extLst>
          </p:cNvPr>
          <p:cNvSpPr/>
          <p:nvPr/>
        </p:nvSpPr>
        <p:spPr>
          <a:xfrm>
            <a:off x="1180317" y="787681"/>
            <a:ext cx="358878" cy="4278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5C39B5-32CF-05AA-5C60-611706B247CF}"/>
              </a:ext>
            </a:extLst>
          </p:cNvPr>
          <p:cNvSpPr/>
          <p:nvPr/>
        </p:nvSpPr>
        <p:spPr>
          <a:xfrm>
            <a:off x="1359756" y="1922262"/>
            <a:ext cx="358878" cy="4278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9F766B9-913A-8847-4F49-D53D4008DC57}"/>
              </a:ext>
            </a:extLst>
          </p:cNvPr>
          <p:cNvSpPr/>
          <p:nvPr/>
        </p:nvSpPr>
        <p:spPr>
          <a:xfrm>
            <a:off x="1692267" y="2463140"/>
            <a:ext cx="358878" cy="4278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7F517B-98D0-5EBD-54B7-39CDA4342C66}"/>
              </a:ext>
            </a:extLst>
          </p:cNvPr>
          <p:cNvSpPr/>
          <p:nvPr/>
        </p:nvSpPr>
        <p:spPr>
          <a:xfrm>
            <a:off x="3354811" y="2987926"/>
            <a:ext cx="358878" cy="4278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AF663C-DAA4-6FC5-2362-66394B138F4B}"/>
              </a:ext>
            </a:extLst>
          </p:cNvPr>
          <p:cNvSpPr/>
          <p:nvPr/>
        </p:nvSpPr>
        <p:spPr>
          <a:xfrm>
            <a:off x="8298874" y="2987925"/>
            <a:ext cx="358878" cy="4278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0E1D481-0D1E-7379-9FEC-42597C974330}"/>
              </a:ext>
            </a:extLst>
          </p:cNvPr>
          <p:cNvSpPr/>
          <p:nvPr/>
        </p:nvSpPr>
        <p:spPr>
          <a:xfrm>
            <a:off x="440152" y="4068580"/>
            <a:ext cx="358878" cy="4278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AEF13EC-4B3D-55A9-CFD2-DDB7A475C227}"/>
              </a:ext>
            </a:extLst>
          </p:cNvPr>
          <p:cNvSpPr/>
          <p:nvPr/>
        </p:nvSpPr>
        <p:spPr>
          <a:xfrm>
            <a:off x="1254068" y="4636616"/>
            <a:ext cx="358878" cy="4278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727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1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61" y="3544558"/>
            <a:ext cx="7831823" cy="26145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20724" y="1039788"/>
            <a:ext cx="8568949" cy="1216659"/>
          </a:xfrm>
          <a:prstGeom prst="rect">
            <a:avLst/>
          </a:prstGeom>
        </p:spPr>
        <p:txBody>
          <a:bodyPr wrap="square" lIns="92282" tIns="46186" rIns="92282" bIns="46186">
            <a:spAutoFit/>
          </a:bodyPr>
          <a:lstStyle/>
          <a:p>
            <a:pPr algn="ctr" defTabSz="1233537">
              <a:defRPr/>
            </a:pPr>
            <a:r>
              <a:rPr lang="en-US" sz="7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Luyện</a:t>
            </a:r>
            <a:r>
              <a:rPr lang="en-US" sz="7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đọc</a:t>
            </a:r>
            <a:r>
              <a:rPr lang="en-US" sz="7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nhóm</a:t>
            </a:r>
            <a:r>
              <a:rPr lang="en-US" sz="7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bốn</a:t>
            </a:r>
            <a:endParaRPr lang="en-US" sz="109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1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2610" y="430896"/>
            <a:ext cx="2044421" cy="1149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61" y="6477703"/>
            <a:ext cx="482131" cy="40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724244" y="680621"/>
            <a:ext cx="10848165" cy="5078220"/>
          </a:xfrm>
          <a:prstGeom prst="rect">
            <a:avLst/>
          </a:prstGeom>
          <a:noFill/>
        </p:spPr>
        <p:txBody>
          <a:bodyPr wrap="square" lIns="91254" tIns="45674" rIns="91254" bIns="45674" rtlCol="0">
            <a:spAutoFit/>
          </a:bodyPr>
          <a:lstStyle/>
          <a:p>
            <a:pPr algn="just"/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      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A5EA25-4796-4E8C-8F6D-A4084E71D454}"/>
              </a:ext>
            </a:extLst>
          </p:cNvPr>
          <p:cNvSpPr txBox="1"/>
          <p:nvPr/>
        </p:nvSpPr>
        <p:spPr>
          <a:xfrm>
            <a:off x="5739617" y="6020497"/>
            <a:ext cx="5063366" cy="584683"/>
          </a:xfrm>
          <a:prstGeom prst="rect">
            <a:avLst/>
          </a:prstGeom>
          <a:noFill/>
        </p:spPr>
        <p:txBody>
          <a:bodyPr wrap="square" lIns="91254" tIns="45674" rIns="91254" bIns="45674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1539195" y="-27169"/>
            <a:ext cx="8610708" cy="707793"/>
          </a:xfrm>
          <a:prstGeom prst="rect">
            <a:avLst/>
          </a:prstGeom>
          <a:noFill/>
        </p:spPr>
        <p:txBody>
          <a:bodyPr wrap="square" lIns="91254" tIns="45674" rIns="91254" bIns="45674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VNI-Avo" pitchFamily="2" charset="0"/>
              </a:rPr>
              <a:t>Nói</a:t>
            </a:r>
            <a:r>
              <a:rPr lang="en-US" sz="4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VNI-Avo" pitchFamily="2" charset="0"/>
              </a:rPr>
              <a:t>với</a:t>
            </a:r>
            <a:r>
              <a:rPr lang="en-US" sz="4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VNI-Avo" pitchFamily="2" charset="0"/>
              </a:rPr>
              <a:t>em</a:t>
            </a:r>
            <a:endParaRPr lang="en-US" sz="40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324777B7-D9B7-45AD-A814-CF799E7D56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26159"/>
            <a:ext cx="884420" cy="87027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DB735B-F766-59C5-F2A0-9D105388980C}"/>
              </a:ext>
            </a:extLst>
          </p:cNvPr>
          <p:cNvCxnSpPr>
            <a:cxnSpLocks/>
          </p:cNvCxnSpPr>
          <p:nvPr/>
        </p:nvCxnSpPr>
        <p:spPr>
          <a:xfrm>
            <a:off x="1539195" y="1246912"/>
            <a:ext cx="1003321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B1E246-7222-B3C0-9C3B-1FE857B0EAD7}"/>
              </a:ext>
            </a:extLst>
          </p:cNvPr>
          <p:cNvCxnSpPr>
            <a:cxnSpLocks/>
          </p:cNvCxnSpPr>
          <p:nvPr/>
        </p:nvCxnSpPr>
        <p:spPr>
          <a:xfrm>
            <a:off x="680210" y="1759539"/>
            <a:ext cx="27834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58999D-4E41-3F94-D7DE-E93FC80C1827}"/>
              </a:ext>
            </a:extLst>
          </p:cNvPr>
          <p:cNvCxnSpPr/>
          <p:nvPr/>
        </p:nvCxnSpPr>
        <p:spPr>
          <a:xfrm flipH="1">
            <a:off x="3851564" y="680624"/>
            <a:ext cx="110836" cy="566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CE3FCB8-D656-F5FA-1ACC-6C37DCBCA21D}"/>
              </a:ext>
            </a:extLst>
          </p:cNvPr>
          <p:cNvCxnSpPr/>
          <p:nvPr/>
        </p:nvCxnSpPr>
        <p:spPr>
          <a:xfrm flipH="1">
            <a:off x="8409710" y="659136"/>
            <a:ext cx="110836" cy="566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B88653-2B73-926F-5B52-4DD260752C0C}"/>
              </a:ext>
            </a:extLst>
          </p:cNvPr>
          <p:cNvCxnSpPr/>
          <p:nvPr/>
        </p:nvCxnSpPr>
        <p:spPr>
          <a:xfrm flipH="1">
            <a:off x="3396831" y="1316188"/>
            <a:ext cx="110836" cy="566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361BEE-0E9A-0AAC-DC31-A4777C4714C8}"/>
              </a:ext>
            </a:extLst>
          </p:cNvPr>
          <p:cNvCxnSpPr/>
          <p:nvPr/>
        </p:nvCxnSpPr>
        <p:spPr>
          <a:xfrm flipH="1">
            <a:off x="3507666" y="1330038"/>
            <a:ext cx="110836" cy="566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19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77"/>
          <a:stretch/>
        </p:blipFill>
        <p:spPr>
          <a:xfrm>
            <a:off x="-178386" y="0"/>
            <a:ext cx="1237038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2487" y="802737"/>
            <a:ext cx="6019524" cy="1617638"/>
          </a:xfrm>
          <a:prstGeom prst="rect">
            <a:avLst/>
          </a:prstGeom>
          <a:noFill/>
        </p:spPr>
        <p:txBody>
          <a:bodyPr wrap="square" lIns="123712" tIns="61857" rIns="123712" bIns="61857">
            <a:spAutoFit/>
          </a:bodyPr>
          <a:lstStyle/>
          <a:p>
            <a:pPr algn="ctr" defTabSz="1293636">
              <a:defRPr/>
            </a:pPr>
            <a:r>
              <a:rPr lang="en-US" sz="97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Thư</a:t>
            </a:r>
            <a:r>
              <a:rPr lang="en-US" sz="97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97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giãn</a:t>
            </a:r>
            <a:endParaRPr lang="en-US" sz="97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0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BB615-0133-213B-2447-EED5A86D9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E50164F-050D-387E-2DCB-2AAE801970D0}"/>
              </a:ext>
            </a:extLst>
          </p:cNvPr>
          <p:cNvSpPr txBox="1"/>
          <p:nvPr/>
        </p:nvSpPr>
        <p:spPr>
          <a:xfrm>
            <a:off x="724244" y="680621"/>
            <a:ext cx="10848165" cy="5078220"/>
          </a:xfrm>
          <a:prstGeom prst="rect">
            <a:avLst/>
          </a:prstGeom>
          <a:noFill/>
        </p:spPr>
        <p:txBody>
          <a:bodyPr wrap="square" lIns="91254" tIns="45674" rIns="91254" bIns="45674" rtlCol="0">
            <a:spAutoFit/>
          </a:bodyPr>
          <a:lstStyle/>
          <a:p>
            <a:pPr algn="just"/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      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2BCA4-5F70-B421-68E5-24BAC3624FA7}"/>
              </a:ext>
            </a:extLst>
          </p:cNvPr>
          <p:cNvSpPr txBox="1"/>
          <p:nvPr/>
        </p:nvSpPr>
        <p:spPr>
          <a:xfrm>
            <a:off x="5739617" y="6020497"/>
            <a:ext cx="5063366" cy="584683"/>
          </a:xfrm>
          <a:prstGeom prst="rect">
            <a:avLst/>
          </a:prstGeom>
          <a:noFill/>
        </p:spPr>
        <p:txBody>
          <a:bodyPr wrap="square" lIns="91254" tIns="45674" rIns="91254" bIns="45674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DB5B39-6A9B-2D0A-6138-9B00DC66CFE9}"/>
              </a:ext>
            </a:extLst>
          </p:cNvPr>
          <p:cNvSpPr txBox="1"/>
          <p:nvPr/>
        </p:nvSpPr>
        <p:spPr>
          <a:xfrm>
            <a:off x="1539195" y="-27169"/>
            <a:ext cx="8610708" cy="707793"/>
          </a:xfrm>
          <a:prstGeom prst="rect">
            <a:avLst/>
          </a:prstGeom>
          <a:noFill/>
        </p:spPr>
        <p:txBody>
          <a:bodyPr wrap="square" lIns="91254" tIns="45674" rIns="91254" bIns="45674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VNI-Avo" pitchFamily="2" charset="0"/>
              </a:rPr>
              <a:t>Nói</a:t>
            </a:r>
            <a:r>
              <a:rPr lang="en-US" sz="4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VNI-Avo" pitchFamily="2" charset="0"/>
              </a:rPr>
              <a:t>với</a:t>
            </a:r>
            <a:r>
              <a:rPr lang="en-US" sz="4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VNI-Avo" pitchFamily="2" charset="0"/>
              </a:rPr>
              <a:t>em</a:t>
            </a:r>
            <a:endParaRPr lang="en-US" sz="40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3D16D6CD-98B2-8429-7002-05BF593666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26159"/>
            <a:ext cx="884420" cy="87027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D7A2F5-6C28-7D39-3C7E-F8B80B2175FC}"/>
              </a:ext>
            </a:extLst>
          </p:cNvPr>
          <p:cNvCxnSpPr/>
          <p:nvPr/>
        </p:nvCxnSpPr>
        <p:spPr>
          <a:xfrm flipH="1">
            <a:off x="3226526" y="1387404"/>
            <a:ext cx="195943" cy="5197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58147A-A0F0-3E7D-FFE8-ACF73B58F526}"/>
              </a:ext>
            </a:extLst>
          </p:cNvPr>
          <p:cNvCxnSpPr/>
          <p:nvPr/>
        </p:nvCxnSpPr>
        <p:spPr>
          <a:xfrm flipH="1">
            <a:off x="8477795" y="4092895"/>
            <a:ext cx="195943" cy="5197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B85B5A-1790-15A7-EAED-B96644BEE22C}"/>
              </a:ext>
            </a:extLst>
          </p:cNvPr>
          <p:cNvCxnSpPr/>
          <p:nvPr/>
        </p:nvCxnSpPr>
        <p:spPr>
          <a:xfrm flipH="1">
            <a:off x="1648096" y="5239068"/>
            <a:ext cx="195943" cy="5197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A68E619B-0E59-5D8E-26A5-3E0A9BCA4888}"/>
              </a:ext>
            </a:extLst>
          </p:cNvPr>
          <p:cNvSpPr/>
          <p:nvPr/>
        </p:nvSpPr>
        <p:spPr>
          <a:xfrm>
            <a:off x="166255" y="787681"/>
            <a:ext cx="1372940" cy="4278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Đoạn</a:t>
            </a:r>
            <a:r>
              <a:rPr lang="en-US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444F686-8761-6D24-3307-09BB42BE7ABF}"/>
              </a:ext>
            </a:extLst>
          </p:cNvPr>
          <p:cNvSpPr/>
          <p:nvPr/>
        </p:nvSpPr>
        <p:spPr>
          <a:xfrm>
            <a:off x="275156" y="1815421"/>
            <a:ext cx="1372940" cy="4278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Đoạn</a:t>
            </a:r>
            <a:r>
              <a:rPr lang="en-US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13C342A-09E5-C9B9-85D8-515896D4CAEE}"/>
              </a:ext>
            </a:extLst>
          </p:cNvPr>
          <p:cNvSpPr/>
          <p:nvPr/>
        </p:nvSpPr>
        <p:spPr>
          <a:xfrm>
            <a:off x="197953" y="4620474"/>
            <a:ext cx="1372940" cy="4278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Đoạn</a:t>
            </a:r>
            <a:r>
              <a:rPr lang="en-US" dirty="0">
                <a:solidFill>
                  <a:srgbClr val="FF0000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28603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90133&quot;&gt;&lt;property id=&quot;20148&quot; value=&quot;5&quot;/&gt;&lt;property id=&quot;20300&quot; value=&quot;Slide 10&quot;/&gt;&lt;property id=&quot;20307&quot; value=&quot;287&quot;/&gt;&lt;/object&gt;&lt;object type=&quot;3&quot; unique_id=&quot;494922&quot;&gt;&lt;property id=&quot;20148&quot; value=&quot;5&quot;/&gt;&lt;property id=&quot;20300&quot; value=&quot;Slide 11&quot;/&gt;&lt;property id=&quot;20307&quot; value=&quot;300&quot;/&gt;&lt;/object&gt;&lt;object type=&quot;3&quot; unique_id=&quot;495644&quot;&gt;&lt;property id=&quot;20148&quot; value=&quot;5&quot;/&gt;&lt;property id=&quot;20300&quot; value=&quot;Slide 16&quot;/&gt;&lt;property id=&quot;20307&quot; value=&quot;306&quot;/&gt;&lt;/object&gt;&lt;object type=&quot;3&quot; unique_id=&quot;495645&quot;&gt;&lt;property id=&quot;20148&quot; value=&quot;5&quot;/&gt;&lt;property id=&quot;20300&quot; value=&quot;Slide 19&quot;/&gt;&lt;property id=&quot;20307&quot; value=&quot;307&quot;/&gt;&lt;/object&gt;&lt;object type=&quot;3&quot; unique_id=&quot;496557&quot;&gt;&lt;property id=&quot;20148&quot; value=&quot;5&quot;/&gt;&lt;property id=&quot;20300&quot; value=&quot;Slide 33&quot;/&gt;&lt;property id=&quot;20307&quot; value=&quot;309&quot;/&gt;&lt;/object&gt;&lt;object type=&quot;3&quot; unique_id=&quot;496558&quot;&gt;&lt;property id=&quot;20148&quot; value=&quot;5&quot;/&gt;&lt;property id=&quot;20300&quot; value=&quot;Slide 34&quot;/&gt;&lt;property id=&quot;20307&quot; value=&quot;310&quot;/&gt;&lt;/object&gt;&lt;object type=&quot;3&quot; unique_id=&quot;496788&quot;&gt;&lt;property id=&quot;20148&quot; value=&quot;5&quot;/&gt;&lt;property id=&quot;20300&quot; value=&quot;Slide 35&quot;/&gt;&lt;property id=&quot;20307&quot; value=&quot;313&quot;/&gt;&lt;/object&gt;&lt;object type=&quot;3&quot; unique_id=&quot;497457&quot;&gt;&lt;property id=&quot;20148&quot; value=&quot;5&quot;/&gt;&lt;property id=&quot;20300&quot; value=&quot;Slide 41&quot;/&gt;&lt;property id=&quot;20307&quot; value=&quot;315&quot;/&gt;&lt;/object&gt;&lt;object type=&quot;3&quot; unique_id=&quot;497828&quot;&gt;&lt;property id=&quot;20148&quot; value=&quot;5&quot;/&gt;&lt;property id=&quot;20300&quot; value=&quot;Slide 45&quot;/&gt;&lt;property id=&quot;20307&quot; value=&quot;317&quot;/&gt;&lt;/object&gt;&lt;object type=&quot;3&quot; unique_id=&quot;498077&quot;&gt;&lt;property id=&quot;20148&quot; value=&quot;5&quot;/&gt;&lt;property id=&quot;20300&quot; value=&quot;Slide 29&quot;/&gt;&lt;property id=&quot;20307&quot; value=&quot;319&quot;/&gt;&lt;/object&gt;&lt;object type=&quot;3&quot; unique_id=&quot;498078&quot;&gt;&lt;property id=&quot;20148&quot; value=&quot;5&quot;/&gt;&lt;property id=&quot;20300&quot; value=&quot;Slide 30&quot;/&gt;&lt;property id=&quot;20307&quot; value=&quot;320&quot;/&gt;&lt;/object&gt;&lt;object type=&quot;3&quot; unique_id=&quot;498080&quot;&gt;&lt;property id=&quot;20148&quot; value=&quot;5&quot;/&gt;&lt;property id=&quot;20300&quot; value=&quot;Slide 32&quot;/&gt;&lt;property id=&quot;20307&quot; value=&quot;322&quot;/&gt;&lt;/object&gt;&lt;object type=&quot;3&quot; unique_id=&quot;498545&quot;&gt;&lt;property id=&quot;20148&quot; value=&quot;5&quot;/&gt;&lt;property id=&quot;20300&quot; value=&quot;Slide 31&quot;/&gt;&lt;property id=&quot;20307&quot; value=&quot;324&quot;/&gt;&lt;/object&gt;&lt;object type=&quot;3&quot; unique_id=&quot;507428&quot;&gt;&lt;property id=&quot;20148&quot; value=&quot;5&quot;/&gt;&lt;property id=&quot;20300&quot; value=&quot;Slide 25&quot;/&gt;&lt;property id=&quot;20307&quot; value=&quot;338&quot;/&gt;&lt;/object&gt;&lt;object type=&quot;3&quot; unique_id=&quot;507430&quot;&gt;&lt;property id=&quot;20148&quot; value=&quot;5&quot;/&gt;&lt;property id=&quot;20300&quot; value=&quot;Slide 28&quot;/&gt;&lt;property id=&quot;20307&quot; value=&quot;340&quot;/&gt;&lt;/object&gt;&lt;object type=&quot;3&quot; unique_id=&quot;508781&quot;&gt;&lt;property id=&quot;20148&quot; value=&quot;5&quot;/&gt;&lt;property id=&quot;20300&quot; value=&quot;Slide 36&quot;/&gt;&lt;property id=&quot;20307&quot; value=&quot;341&quot;/&gt;&lt;/object&gt;&lt;object type=&quot;3&quot; unique_id=&quot;510046&quot;&gt;&lt;property id=&quot;20148&quot; value=&quot;5&quot;/&gt;&lt;property id=&quot;20300&quot; value=&quot;Slide 42&quot;/&gt;&lt;property id=&quot;20307&quot; value=&quot;346&quot;/&gt;&lt;/object&gt;&lt;object type=&quot;3&quot; unique_id=&quot;510047&quot;&gt;&lt;property id=&quot;20148&quot; value=&quot;5&quot;/&gt;&lt;property id=&quot;20300&quot; value=&quot;Slide 43&quot;/&gt;&lt;property id=&quot;20307&quot; value=&quot;347&quot;/&gt;&lt;/object&gt;&lt;object type=&quot;3&quot; unique_id=&quot;510459&quot;&gt;&lt;property id=&quot;20148&quot; value=&quot;5&quot;/&gt;&lt;property id=&quot;20300&quot; value=&quot;Slide 27&quot;/&gt;&lt;property id=&quot;20307&quot; value=&quot;350&quot;/&gt;&lt;/object&gt;&lt;object type=&quot;3&quot; unique_id=&quot;517904&quot;&gt;&lt;property id=&quot;20148&quot; value=&quot;5&quot;/&gt;&lt;property id=&quot;20300&quot; value=&quot;Slide 26&quot;/&gt;&lt;property id=&quot;20307&quot; value=&quot;354&quot;/&gt;&lt;/object&gt;&lt;object type=&quot;3&quot; unique_id=&quot;518137&quot;&gt;&lt;property id=&quot;20148&quot; value=&quot;5&quot;/&gt;&lt;property id=&quot;20300&quot; value=&quot;Slide 9&quot;/&gt;&lt;property id=&quot;20307&quot; value=&quot;355&quot;/&gt;&lt;/object&gt;&lt;object type=&quot;3&quot; unique_id=&quot;520136&quot;&gt;&lt;property id=&quot;20148&quot; value=&quot;5&quot;/&gt;&lt;property id=&quot;20300&quot; value=&quot;Slide 13&quot;/&gt;&lt;property id=&quot;20307&quot; value=&quot;365&quot;/&gt;&lt;/object&gt;&lt;object type=&quot;3&quot; unique_id=&quot;521105&quot;&gt;&lt;property id=&quot;20148&quot; value=&quot;5&quot;/&gt;&lt;property id=&quot;20300&quot; value=&quot;Slide 14&quot;/&gt;&lt;property id=&quot;20307&quot; value=&quot;368&quot;/&gt;&lt;/object&gt;&lt;object type=&quot;3&quot; unique_id=&quot;544426&quot;&gt;&lt;property id=&quot;20148&quot; value=&quot;5&quot;/&gt;&lt;property id=&quot;20300&quot; value=&quot;Slide 20&quot;/&gt;&lt;property id=&quot;20307&quot; value=&quot;372&quot;/&gt;&lt;/object&gt;&lt;object type=&quot;3&quot; unique_id=&quot;544427&quot;&gt;&lt;property id=&quot;20148&quot; value=&quot;5&quot;/&gt;&lt;property id=&quot;20300&quot; value=&quot;Slide 21&quot;/&gt;&lt;property id=&quot;20307&quot; value=&quot;373&quot;/&gt;&lt;/object&gt;&lt;object type=&quot;3&quot; unique_id=&quot;546241&quot;&gt;&lt;property id=&quot;20148&quot; value=&quot;5&quot;/&gt;&lt;property id=&quot;20300&quot; value=&quot;Slide 17&quot;/&gt;&lt;property id=&quot;20307&quot; value=&quot;376&quot;/&gt;&lt;/object&gt;&lt;object type=&quot;3&quot; unique_id=&quot;546242&quot;&gt;&lt;property id=&quot;20148&quot; value=&quot;5&quot;/&gt;&lt;property id=&quot;20300&quot; value=&quot;Slide 18&quot;/&gt;&lt;property id=&quot;20307&quot; value=&quot;377&quot;/&gt;&lt;/object&gt;&lt;object type=&quot;3&quot; unique_id=&quot;546447&quot;&gt;&lt;property id=&quot;20148&quot; value=&quot;5&quot;/&gt;&lt;property id=&quot;20300&quot; value=&quot;Slide 37&quot;/&gt;&lt;property id=&quot;20307&quot; value=&quot;378&quot;/&gt;&lt;/object&gt;&lt;object type=&quot;3&quot; unique_id=&quot;546649&quot;&gt;&lt;property id=&quot;20148&quot; value=&quot;5&quot;/&gt;&lt;property id=&quot;20300&quot; value=&quot;Slide 40&quot;/&gt;&lt;property id=&quot;20307&quot; value=&quot;380&quot;/&gt;&lt;/object&gt;&lt;object type=&quot;3&quot; unique_id=&quot;548858&quot;&gt;&lt;property id=&quot;20148&quot; value=&quot;5&quot;/&gt;&lt;property id=&quot;20300&quot; value=&quot;Slide 12&quot;/&gt;&lt;property id=&quot;20307&quot; value=&quot;384&quot;/&gt;&lt;/object&gt;&lt;object type=&quot;3&quot; unique_id=&quot;549219&quot;&gt;&lt;property id=&quot;20148&quot; value=&quot;5&quot;/&gt;&lt;property id=&quot;20300&quot; value=&quot;Slide 15&quot;/&gt;&lt;property id=&quot;20307&quot; value=&quot;387&quot;/&gt;&lt;/object&gt;&lt;object type=&quot;3&quot; unique_id=&quot;549344&quot;&gt;&lt;property id=&quot;20148&quot; value=&quot;5&quot;/&gt;&lt;property id=&quot;20300&quot; value=&quot;Slide 22&quot;/&gt;&lt;property id=&quot;20307&quot; value=&quot;388&quot;/&gt;&lt;/object&gt;&lt;object type=&quot;3&quot; unique_id=&quot;553292&quot;&gt;&lt;property id=&quot;20148&quot; value=&quot;5&quot;/&gt;&lt;property id=&quot;20300&quot; value=&quot;Slide 1&quot;/&gt;&lt;property id=&quot;20307&quot; value=&quot;389&quot;/&gt;&lt;/object&gt;&lt;object type=&quot;3&quot; unique_id=&quot;554083&quot;&gt;&lt;property id=&quot;20148&quot; value=&quot;5&quot;/&gt;&lt;property id=&quot;20300&quot; value=&quot;Slide 23&quot;/&gt;&lt;property id=&quot;20307&quot; value=&quot;390&quot;/&gt;&lt;/object&gt;&lt;object type=&quot;3&quot; unique_id=&quot;554204&quot;&gt;&lt;property id=&quot;20148&quot; value=&quot;5&quot;/&gt;&lt;property id=&quot;20300&quot; value=&quot;Slide 24&quot;/&gt;&lt;property id=&quot;20307&quot; value=&quot;391&quot;/&gt;&lt;/object&gt;&lt;object type=&quot;3&quot; unique_id=&quot;554556&quot;&gt;&lt;property id=&quot;20148&quot; value=&quot;5&quot;/&gt;&lt;property id=&quot;20300&quot; value=&quot;Slide 38&quot;/&gt;&lt;property id=&quot;20307&quot; value=&quot;392&quot;/&gt;&lt;/object&gt;&lt;object type=&quot;3&quot; unique_id=&quot;555061&quot;&gt;&lt;property id=&quot;20148&quot; value=&quot;5&quot;/&gt;&lt;property id=&quot;20300&quot; value=&quot;Slide 46&quot;/&gt;&lt;property id=&quot;20307&quot; value=&quot;393&quot;/&gt;&lt;/object&gt;&lt;object type=&quot;3&quot; unique_id=&quot;555530&quot;&gt;&lt;property id=&quot;20148&quot; value=&quot;5&quot;/&gt;&lt;property id=&quot;20300&quot; value=&quot;Slide 2&quot;/&gt;&lt;property id=&quot;20307&quot; value=&quot;394&quot;/&gt;&lt;/object&gt;&lt;object type=&quot;3&quot; unique_id=&quot;555531&quot;&gt;&lt;property id=&quot;20148&quot; value=&quot;5&quot;/&gt;&lt;property id=&quot;20300&quot; value=&quot;Slide 47&quot;/&gt;&lt;property id=&quot;20307&quot; value=&quot;395&quot;/&gt;&lt;/object&gt;&lt;object type=&quot;3&quot; unique_id=&quot;555767&quot;&gt;&lt;property id=&quot;20148&quot; value=&quot;5&quot;/&gt;&lt;property id=&quot;20300&quot; value=&quot;Slide 48&quot;/&gt;&lt;property id=&quot;20307&quot; value=&quot;396&quot;/&gt;&lt;/object&gt;&lt;object type=&quot;3&quot; unique_id=&quot;556226&quot;&gt;&lt;property id=&quot;20148&quot; value=&quot;5&quot;/&gt;&lt;property id=&quot;20300&quot; value=&quot;Slide 3&quot;/&gt;&lt;property id=&quot;20307&quot; value=&quot;397&quot;/&gt;&lt;/object&gt;&lt;object type=&quot;3&quot; unique_id=&quot;556227&quot;&gt;&lt;property id=&quot;20148&quot; value=&quot;5&quot;/&gt;&lt;property id=&quot;20300&quot; value=&quot;Slide 4&quot;/&gt;&lt;property id=&quot;20307&quot; value=&quot;398&quot;/&gt;&lt;/object&gt;&lt;object type=&quot;3&quot; unique_id=&quot;556663&quot;&gt;&lt;property id=&quot;20148&quot; value=&quot;5&quot;/&gt;&lt;property id=&quot;20300&quot; value=&quot;Slide 5&quot;/&gt;&lt;property id=&quot;20307&quot; value=&quot;399&quot;/&gt;&lt;/object&gt;&lt;object type=&quot;3&quot; unique_id=&quot;556664&quot;&gt;&lt;property id=&quot;20148&quot; value=&quot;5&quot;/&gt;&lt;property id=&quot;20300&quot; value=&quot;Slide 6&quot;/&gt;&lt;property id=&quot;20307&quot; value=&quot;400&quot;/&gt;&lt;/object&gt;&lt;object type=&quot;3&quot; unique_id=&quot;556665&quot;&gt;&lt;property id=&quot;20148&quot; value=&quot;5&quot;/&gt;&lt;property id=&quot;20300&quot; value=&quot;Slide 7&quot;/&gt;&lt;property id=&quot;20307&quot; value=&quot;401&quot;/&gt;&lt;/object&gt;&lt;object type=&quot;3&quot; unique_id=&quot;556666&quot;&gt;&lt;property id=&quot;20148&quot; value=&quot;5&quot;/&gt;&lt;property id=&quot;20300&quot; value=&quot;Slide 8&quot;/&gt;&lt;property id=&quot;20307&quot; value=&quot;402&quot;/&gt;&lt;/object&gt;&lt;object type=&quot;3&quot; unique_id=&quot;558926&quot;&gt;&lt;property id=&quot;20148&quot; value=&quot;5&quot;/&gt;&lt;property id=&quot;20300&quot; value=&quot;Slide 39&quot;/&gt;&lt;property id=&quot;20307&quot; value=&quot;403&quot;/&gt;&lt;/object&gt;&lt;object type=&quot;3&quot; unique_id=&quot;559328&quot;&gt;&lt;property id=&quot;20148&quot; value=&quot;5&quot;/&gt;&lt;property id=&quot;20300&quot; value=&quot;Slide 44&quot;/&gt;&lt;property id=&quot;20307&quot; value=&quot;404&quot;/&gt;&lt;/object&gt;&lt;/object&gt;&lt;object type=&quot;8&quot; unique_id=&quot;10032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9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F00"/>
      </a:accent1>
      <a:accent2>
        <a:srgbClr val="088F39"/>
      </a:accent2>
      <a:accent3>
        <a:srgbClr val="FFBF00"/>
      </a:accent3>
      <a:accent4>
        <a:srgbClr val="088F39"/>
      </a:accent4>
      <a:accent5>
        <a:srgbClr val="FFBF00"/>
      </a:accent5>
      <a:accent6>
        <a:srgbClr val="088F39"/>
      </a:accent6>
      <a:hlink>
        <a:srgbClr val="FFBF00"/>
      </a:hlink>
      <a:folHlink>
        <a:srgbClr val="088F3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1270</TotalTime>
  <Words>691</Words>
  <Application>Microsoft Office PowerPoint</Application>
  <PresentationFormat>Widescreen</PresentationFormat>
  <Paragraphs>65</Paragraphs>
  <Slides>15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15</vt:i4>
      </vt:variant>
    </vt:vector>
  </HeadingPairs>
  <TitlesOfParts>
    <vt:vector size="39" baseType="lpstr">
      <vt:lpstr>等线</vt:lpstr>
      <vt:lpstr>黑体</vt:lpstr>
      <vt:lpstr>SimSun</vt:lpstr>
      <vt:lpstr>VNI-Avo</vt:lpstr>
      <vt:lpstr>字魂105号-简雅黑</vt:lpstr>
      <vt:lpstr>Arial</vt:lpstr>
      <vt:lpstr>Calibri</vt:lpstr>
      <vt:lpstr>Calibri Light</vt:lpstr>
      <vt:lpstr>Times New Roman</vt:lpstr>
      <vt:lpstr>Verdana</vt:lpstr>
      <vt:lpstr>Wingdings</vt:lpstr>
      <vt:lpstr>Office Theme</vt:lpstr>
      <vt:lpstr>sample</vt:lpstr>
      <vt:lpstr>Office 主题</vt:lpstr>
      <vt:lpstr>www.33ppt.com</vt:lpstr>
      <vt:lpstr>2_Office 主题​​</vt:lpstr>
      <vt:lpstr>1_www.33ppt.com</vt:lpstr>
      <vt:lpstr>自定义设计方案</vt:lpstr>
      <vt:lpstr>6_Office Theme</vt:lpstr>
      <vt:lpstr>8_Office Theme</vt:lpstr>
      <vt:lpstr>11_Office Theme</vt:lpstr>
      <vt:lpstr>2_Office Theme</vt:lpstr>
      <vt:lpstr>1_Office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TIẾP NỐI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Nhàn</dc:creator>
  <cp:lastModifiedBy>Administrator</cp:lastModifiedBy>
  <cp:revision>404</cp:revision>
  <dcterms:created xsi:type="dcterms:W3CDTF">2021-01-11T01:39:47Z</dcterms:created>
  <dcterms:modified xsi:type="dcterms:W3CDTF">2025-03-02T16:22:00Z</dcterms:modified>
</cp:coreProperties>
</file>