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6.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7.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8.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9.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0.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1.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2.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3.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4.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5.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16.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media/audio2.wav" ContentType="audio/wav"/>
  <Override PartName="/ppt/media/audio3.wav" ContentType="audio/wav"/>
  <Override PartName="/ppt/media/audio4.wav" ContentType="audio/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99" r:id="rId2"/>
    <p:sldMasterId id="2147483712" r:id="rId3"/>
    <p:sldMasterId id="2147483725" r:id="rId4"/>
    <p:sldMasterId id="2147483764" r:id="rId5"/>
    <p:sldMasterId id="2147483777" r:id="rId6"/>
    <p:sldMasterId id="2147483790" r:id="rId7"/>
    <p:sldMasterId id="2147483804" r:id="rId8"/>
    <p:sldMasterId id="2147483816" r:id="rId9"/>
    <p:sldMasterId id="2147483828" r:id="rId10"/>
    <p:sldMasterId id="2147483853" r:id="rId11"/>
    <p:sldMasterId id="2147483866" r:id="rId12"/>
    <p:sldMasterId id="2147483879" r:id="rId13"/>
    <p:sldMasterId id="2147483892" r:id="rId14"/>
    <p:sldMasterId id="2147483904" r:id="rId15"/>
    <p:sldMasterId id="2147483917" r:id="rId16"/>
    <p:sldMasterId id="2147483929" r:id="rId17"/>
  </p:sldMasterIdLst>
  <p:notesMasterIdLst>
    <p:notesMasterId r:id="rId85"/>
  </p:notesMasterIdLst>
  <p:sldIdLst>
    <p:sldId id="256" r:id="rId18"/>
    <p:sldId id="297" r:id="rId19"/>
    <p:sldId id="299" r:id="rId20"/>
    <p:sldId id="300" r:id="rId21"/>
    <p:sldId id="303" r:id="rId22"/>
    <p:sldId id="333" r:id="rId23"/>
    <p:sldId id="335" r:id="rId24"/>
    <p:sldId id="334" r:id="rId25"/>
    <p:sldId id="337" r:id="rId26"/>
    <p:sldId id="308" r:id="rId27"/>
    <p:sldId id="309" r:id="rId28"/>
    <p:sldId id="310" r:id="rId29"/>
    <p:sldId id="311" r:id="rId30"/>
    <p:sldId id="338" r:id="rId31"/>
    <p:sldId id="339" r:id="rId32"/>
    <p:sldId id="340" r:id="rId33"/>
    <p:sldId id="312" r:id="rId34"/>
    <p:sldId id="313" r:id="rId35"/>
    <p:sldId id="314" r:id="rId36"/>
    <p:sldId id="315" r:id="rId37"/>
    <p:sldId id="316" r:id="rId38"/>
    <p:sldId id="317" r:id="rId39"/>
    <p:sldId id="318" r:id="rId40"/>
    <p:sldId id="319" r:id="rId41"/>
    <p:sldId id="320" r:id="rId42"/>
    <p:sldId id="321" r:id="rId43"/>
    <p:sldId id="322" r:id="rId44"/>
    <p:sldId id="323" r:id="rId45"/>
    <p:sldId id="324" r:id="rId46"/>
    <p:sldId id="269" r:id="rId47"/>
    <p:sldId id="325" r:id="rId48"/>
    <p:sldId id="326" r:id="rId49"/>
    <p:sldId id="327" r:id="rId50"/>
    <p:sldId id="328" r:id="rId51"/>
    <p:sldId id="329" r:id="rId52"/>
    <p:sldId id="330" r:id="rId53"/>
    <p:sldId id="331" r:id="rId54"/>
    <p:sldId id="332" r:id="rId55"/>
    <p:sldId id="296" r:id="rId56"/>
    <p:sldId id="266" r:id="rId57"/>
    <p:sldId id="293" r:id="rId58"/>
    <p:sldId id="285" r:id="rId59"/>
    <p:sldId id="265" r:id="rId60"/>
    <p:sldId id="286" r:id="rId61"/>
    <p:sldId id="289" r:id="rId62"/>
    <p:sldId id="273" r:id="rId63"/>
    <p:sldId id="292" r:id="rId64"/>
    <p:sldId id="291" r:id="rId65"/>
    <p:sldId id="288" r:id="rId66"/>
    <p:sldId id="268" r:id="rId67"/>
    <p:sldId id="263" r:id="rId68"/>
    <p:sldId id="262" r:id="rId69"/>
    <p:sldId id="274" r:id="rId70"/>
    <p:sldId id="275" r:id="rId71"/>
    <p:sldId id="276" r:id="rId72"/>
    <p:sldId id="277" r:id="rId73"/>
    <p:sldId id="280" r:id="rId74"/>
    <p:sldId id="279" r:id="rId75"/>
    <p:sldId id="283" r:id="rId76"/>
    <p:sldId id="290" r:id="rId77"/>
    <p:sldId id="258" r:id="rId78"/>
    <p:sldId id="260" r:id="rId79"/>
    <p:sldId id="294" r:id="rId80"/>
    <p:sldId id="295" r:id="rId81"/>
    <p:sldId id="284" r:id="rId82"/>
    <p:sldId id="259" r:id="rId83"/>
    <p:sldId id="298" r:id="rId8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FF"/>
    <a:srgbClr val="000066"/>
    <a:srgbClr val="008000"/>
    <a:srgbClr val="FF6600"/>
    <a:srgbClr val="800000"/>
    <a:srgbClr val="CC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2" d="100"/>
          <a:sy n="62" d="100"/>
        </p:scale>
        <p:origin x="-954"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slide" Target="slides/slide22.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slide" Target="slides/slide25.xml"/><Relationship Id="rId47" Type="http://schemas.openxmlformats.org/officeDocument/2006/relationships/slide" Target="slides/slide30.xml"/><Relationship Id="rId50" Type="http://schemas.openxmlformats.org/officeDocument/2006/relationships/slide" Target="slides/slide33.xml"/><Relationship Id="rId55" Type="http://schemas.openxmlformats.org/officeDocument/2006/relationships/slide" Target="slides/slide38.xml"/><Relationship Id="rId63" Type="http://schemas.openxmlformats.org/officeDocument/2006/relationships/slide" Target="slides/slide46.xml"/><Relationship Id="rId68" Type="http://schemas.openxmlformats.org/officeDocument/2006/relationships/slide" Target="slides/slide51.xml"/><Relationship Id="rId76" Type="http://schemas.openxmlformats.org/officeDocument/2006/relationships/slide" Target="slides/slide59.xml"/><Relationship Id="rId84" Type="http://schemas.openxmlformats.org/officeDocument/2006/relationships/slide" Target="slides/slide67.xml"/><Relationship Id="rId89"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54.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2.xml"/><Relationship Id="rId11" Type="http://schemas.openxmlformats.org/officeDocument/2006/relationships/slideMaster" Target="slideMasters/slideMaster11.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3" Type="http://schemas.openxmlformats.org/officeDocument/2006/relationships/slide" Target="slides/slide36.xml"/><Relationship Id="rId58" Type="http://schemas.openxmlformats.org/officeDocument/2006/relationships/slide" Target="slides/slide41.xml"/><Relationship Id="rId66" Type="http://schemas.openxmlformats.org/officeDocument/2006/relationships/slide" Target="slides/slide49.xml"/><Relationship Id="rId74" Type="http://schemas.openxmlformats.org/officeDocument/2006/relationships/slide" Target="slides/slide57.xml"/><Relationship Id="rId79" Type="http://schemas.openxmlformats.org/officeDocument/2006/relationships/slide" Target="slides/slide62.xml"/><Relationship Id="rId87"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44.xml"/><Relationship Id="rId82" Type="http://schemas.openxmlformats.org/officeDocument/2006/relationships/slide" Target="slides/slide65.xml"/><Relationship Id="rId19" Type="http://schemas.openxmlformats.org/officeDocument/2006/relationships/slide" Target="slides/slide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slide" Target="slides/slide39.xml"/><Relationship Id="rId64" Type="http://schemas.openxmlformats.org/officeDocument/2006/relationships/slide" Target="slides/slide47.xml"/><Relationship Id="rId69" Type="http://schemas.openxmlformats.org/officeDocument/2006/relationships/slide" Target="slides/slide52.xml"/><Relationship Id="rId77" Type="http://schemas.openxmlformats.org/officeDocument/2006/relationships/slide" Target="slides/slide60.xml"/><Relationship Id="rId8" Type="http://schemas.openxmlformats.org/officeDocument/2006/relationships/slideMaster" Target="slideMasters/slideMaster8.xml"/><Relationship Id="rId51" Type="http://schemas.openxmlformats.org/officeDocument/2006/relationships/slide" Target="slides/slide34.xml"/><Relationship Id="rId72" Type="http://schemas.openxmlformats.org/officeDocument/2006/relationships/slide" Target="slides/slide55.xml"/><Relationship Id="rId80" Type="http://schemas.openxmlformats.org/officeDocument/2006/relationships/slide" Target="slides/slide63.xml"/><Relationship Id="rId85"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slide" Target="slides/slide42.xml"/><Relationship Id="rId67" Type="http://schemas.openxmlformats.org/officeDocument/2006/relationships/slide" Target="slides/slide50.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slide" Target="slides/slide37.xml"/><Relationship Id="rId62" Type="http://schemas.openxmlformats.org/officeDocument/2006/relationships/slide" Target="slides/slide45.xml"/><Relationship Id="rId70" Type="http://schemas.openxmlformats.org/officeDocument/2006/relationships/slide" Target="slides/slide53.xml"/><Relationship Id="rId75" Type="http://schemas.openxmlformats.org/officeDocument/2006/relationships/slide" Target="slides/slide58.xml"/><Relationship Id="rId83" Type="http://schemas.openxmlformats.org/officeDocument/2006/relationships/slide" Target="slides/slide66.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10" Type="http://schemas.openxmlformats.org/officeDocument/2006/relationships/slideMaster" Target="slideMasters/slideMaster10.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slide" Target="slides/slide48.xml"/><Relationship Id="rId73" Type="http://schemas.openxmlformats.org/officeDocument/2006/relationships/slide" Target="slides/slide56.xml"/><Relationship Id="rId78" Type="http://schemas.openxmlformats.org/officeDocument/2006/relationships/slide" Target="slides/slide61.xml"/><Relationship Id="rId81" Type="http://schemas.openxmlformats.org/officeDocument/2006/relationships/slide" Target="slides/slide64.xml"/><Relationship Id="rId86"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92546F-A8C9-44A1-A39B-8E0F68637BF6}" type="datetimeFigureOut">
              <a:rPr lang="en-US" smtClean="0"/>
              <a:t>12/10/2023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86C7EBF-4DEA-4A8B-BD2A-0305D801008A}" type="slidenum">
              <a:rPr lang="en-US" smtClean="0"/>
              <a:t>‹#›</a:t>
            </a:fld>
            <a:endParaRPr lang="en-US"/>
          </a:p>
        </p:txBody>
      </p:sp>
    </p:spTree>
    <p:extLst>
      <p:ext uri="{BB962C8B-B14F-4D97-AF65-F5344CB8AC3E}">
        <p14:creationId xmlns:p14="http://schemas.microsoft.com/office/powerpoint/2010/main" val="36826712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 </a:t>
            </a:r>
            <a:r>
              <a:rPr lang="en-US" dirty="0" err="1"/>
              <a:t>Thầy</a:t>
            </a:r>
            <a:r>
              <a:rPr lang="en-US" baseline="0" dirty="0"/>
              <a:t> </a:t>
            </a:r>
            <a:r>
              <a:rPr lang="en-US" baseline="0" dirty="0" err="1"/>
              <a:t>cô</a:t>
            </a:r>
            <a:r>
              <a:rPr lang="en-US" baseline="0" dirty="0"/>
              <a:t> kick </a:t>
            </a:r>
            <a:r>
              <a:rPr lang="en-US" baseline="0" dirty="0" err="1"/>
              <a:t>vào</a:t>
            </a:r>
            <a:r>
              <a:rPr lang="en-US" baseline="0" dirty="0"/>
              <a:t> </a:t>
            </a:r>
            <a:r>
              <a:rPr lang="en-US" baseline="0" dirty="0" err="1"/>
              <a:t>biểu</a:t>
            </a:r>
            <a:r>
              <a:rPr lang="en-US" baseline="0" dirty="0"/>
              <a:t> </a:t>
            </a:r>
            <a:r>
              <a:rPr lang="en-US" baseline="0" dirty="0" err="1"/>
              <a:t>tượng</a:t>
            </a:r>
            <a:r>
              <a:rPr lang="en-US" baseline="0" dirty="0"/>
              <a:t> </a:t>
            </a:r>
            <a:r>
              <a:rPr lang="en-US" baseline="0" dirty="0" err="1"/>
              <a:t>số</a:t>
            </a:r>
            <a:r>
              <a:rPr lang="en-US" baseline="0" dirty="0"/>
              <a:t> </a:t>
            </a:r>
            <a:r>
              <a:rPr lang="en-US" baseline="0" dirty="0" err="1"/>
              <a:t>để</a:t>
            </a:r>
            <a:r>
              <a:rPr lang="en-US" baseline="0" dirty="0"/>
              <a:t> </a:t>
            </a:r>
            <a:r>
              <a:rPr lang="en-US" baseline="0" dirty="0" err="1"/>
              <a:t>đến</a:t>
            </a:r>
            <a:r>
              <a:rPr lang="en-US" baseline="0" dirty="0"/>
              <a:t> </a:t>
            </a:r>
            <a:r>
              <a:rPr lang="en-US" baseline="0" dirty="0" err="1"/>
              <a:t>với</a:t>
            </a:r>
            <a:r>
              <a:rPr lang="en-US" baseline="0" dirty="0"/>
              <a:t> </a:t>
            </a:r>
            <a:r>
              <a:rPr lang="en-US" baseline="0" dirty="0" err="1"/>
              <a:t>câu</a:t>
            </a:r>
            <a:r>
              <a:rPr lang="en-US" baseline="0" dirty="0"/>
              <a:t> </a:t>
            </a:r>
            <a:r>
              <a:rPr lang="en-US" baseline="0" dirty="0" err="1"/>
              <a:t>hỏi</a:t>
            </a:r>
            <a:r>
              <a:rPr lang="en-US" baseline="0" dirty="0"/>
              <a:t>.</a:t>
            </a:r>
          </a:p>
          <a:p>
            <a:pPr marL="0" indent="0">
              <a:buFontTx/>
              <a:buNone/>
            </a:pPr>
            <a:r>
              <a:rPr lang="en-US" baseline="0" dirty="0"/>
              <a:t>- </a:t>
            </a:r>
            <a:r>
              <a:rPr lang="en-US" baseline="0" dirty="0" err="1"/>
              <a:t>Khi</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từng</a:t>
            </a:r>
            <a:r>
              <a:rPr lang="en-US" baseline="0" dirty="0"/>
              <a:t> </a:t>
            </a:r>
            <a:r>
              <a:rPr lang="en-US" baseline="0" dirty="0" err="1"/>
              <a:t>câu</a:t>
            </a:r>
            <a:r>
              <a:rPr lang="en-US" baseline="0" dirty="0"/>
              <a:t> </a:t>
            </a:r>
            <a:r>
              <a:rPr lang="en-US" baseline="0" dirty="0" err="1"/>
              <a:t>hỏi</a:t>
            </a:r>
            <a:r>
              <a:rPr lang="en-US" baseline="0" dirty="0"/>
              <a:t> </a:t>
            </a:r>
            <a:r>
              <a:rPr lang="en-US" baseline="0" dirty="0" err="1"/>
              <a:t>xong</a:t>
            </a:r>
            <a:r>
              <a:rPr lang="en-US" baseline="0" dirty="0"/>
              <a:t> kick </a:t>
            </a:r>
            <a:r>
              <a:rPr lang="en-US" baseline="0" dirty="0" err="1"/>
              <a:t>vào</a:t>
            </a:r>
            <a:r>
              <a:rPr lang="en-US" baseline="0" dirty="0"/>
              <a:t> </a:t>
            </a:r>
            <a:r>
              <a:rPr lang="en-US" baseline="0" dirty="0" err="1"/>
              <a:t>đáp</a:t>
            </a:r>
            <a:r>
              <a:rPr lang="en-US" baseline="0" dirty="0"/>
              <a:t> </a:t>
            </a:r>
            <a:r>
              <a:rPr lang="en-US" baseline="0" dirty="0" err="1"/>
              <a:t>án</a:t>
            </a:r>
            <a:r>
              <a:rPr lang="en-US" baseline="0" dirty="0"/>
              <a:t> </a:t>
            </a:r>
            <a:r>
              <a:rPr lang="en-US" baseline="0" dirty="0" err="1"/>
              <a:t>sẽ</a:t>
            </a:r>
            <a:r>
              <a:rPr lang="en-US" baseline="0" dirty="0"/>
              <a:t> </a:t>
            </a:r>
            <a:r>
              <a:rPr lang="en-US" baseline="0" dirty="0" err="1"/>
              <a:t>trở</a:t>
            </a:r>
            <a:r>
              <a:rPr lang="en-US" baseline="0" dirty="0"/>
              <a:t> </a:t>
            </a:r>
            <a:r>
              <a:rPr lang="en-US" baseline="0" dirty="0" err="1"/>
              <a:t>về</a:t>
            </a:r>
            <a:r>
              <a:rPr lang="en-US" baseline="0" dirty="0"/>
              <a:t> </a:t>
            </a:r>
            <a:r>
              <a:rPr lang="en-US" baseline="0" dirty="0" err="1"/>
              <a:t>trang</a:t>
            </a:r>
            <a:r>
              <a:rPr lang="en-US" baseline="0" dirty="0"/>
              <a:t> </a:t>
            </a:r>
            <a:r>
              <a:rPr lang="en-US" baseline="0" dirty="0" err="1"/>
              <a:t>trò</a:t>
            </a:r>
            <a:r>
              <a:rPr lang="en-US" baseline="0" dirty="0"/>
              <a:t> </a:t>
            </a:r>
            <a:r>
              <a:rPr lang="en-US" baseline="0" dirty="0" err="1"/>
              <a:t>chơi</a:t>
            </a:r>
            <a:r>
              <a:rPr lang="en-US" baseline="0" dirty="0"/>
              <a:t>.</a:t>
            </a:r>
          </a:p>
          <a:p>
            <a:pPr marL="0" indent="0">
              <a:buFontTx/>
              <a:buNone/>
            </a:pPr>
            <a:r>
              <a:rPr lang="en-US" dirty="0"/>
              <a:t>- </a:t>
            </a:r>
            <a:r>
              <a:rPr lang="en-US" dirty="0" err="1"/>
              <a:t>Khi</a:t>
            </a:r>
            <a:r>
              <a:rPr lang="en-US" dirty="0"/>
              <a:t> </a:t>
            </a:r>
            <a:r>
              <a:rPr lang="en-US" dirty="0" err="1"/>
              <a:t>dọn</a:t>
            </a:r>
            <a:r>
              <a:rPr lang="en-US" baseline="0" dirty="0"/>
              <a:t> </a:t>
            </a:r>
            <a:r>
              <a:rPr lang="en-US" baseline="0" dirty="0" err="1"/>
              <a:t>sạch</a:t>
            </a:r>
            <a:r>
              <a:rPr lang="en-US" baseline="0" dirty="0"/>
              <a:t> </a:t>
            </a:r>
            <a:r>
              <a:rPr lang="en-US" baseline="0" dirty="0" err="1"/>
              <a:t>rác</a:t>
            </a:r>
            <a:r>
              <a:rPr lang="en-US" baseline="0" dirty="0"/>
              <a:t> </a:t>
            </a:r>
            <a:r>
              <a:rPr lang="en-US" baseline="0" dirty="0" err="1"/>
              <a:t>thì</a:t>
            </a:r>
            <a:r>
              <a:rPr lang="en-US" baseline="0" dirty="0"/>
              <a:t> kick </a:t>
            </a:r>
            <a:r>
              <a:rPr lang="en-US" baseline="0" dirty="0" err="1"/>
              <a:t>vào</a:t>
            </a:r>
            <a:r>
              <a:rPr lang="en-US" baseline="0" dirty="0"/>
              <a:t> </a:t>
            </a:r>
            <a:r>
              <a:rPr lang="en-US" baseline="0" dirty="0" err="1"/>
              <a:t>thùng</a:t>
            </a:r>
            <a:r>
              <a:rPr lang="en-US" baseline="0" dirty="0"/>
              <a:t> </a:t>
            </a:r>
            <a:r>
              <a:rPr lang="en-US" baseline="0" dirty="0" err="1"/>
              <a:t>rác</a:t>
            </a:r>
            <a:r>
              <a:rPr lang="en-US" baseline="0" dirty="0"/>
              <a:t> </a:t>
            </a:r>
            <a:r>
              <a:rPr lang="en-US" baseline="0" dirty="0" err="1"/>
              <a:t>sẽ</a:t>
            </a:r>
            <a:r>
              <a:rPr lang="en-US" baseline="0" dirty="0"/>
              <a:t> </a:t>
            </a:r>
            <a:r>
              <a:rPr lang="en-US" baseline="0" dirty="0" err="1"/>
              <a:t>ra</a:t>
            </a:r>
            <a:r>
              <a:rPr lang="en-US" baseline="0" dirty="0"/>
              <a:t> </a:t>
            </a:r>
            <a:r>
              <a:rPr lang="en-US" baseline="0" dirty="0" err="1"/>
              <a:t>bài</a:t>
            </a:r>
            <a:r>
              <a:rPr lang="en-US" baseline="0" dirty="0"/>
              <a:t> </a:t>
            </a:r>
            <a:r>
              <a:rPr lang="en-US" baseline="0" dirty="0" err="1"/>
              <a:t>học</a:t>
            </a:r>
            <a:r>
              <a:rPr lang="en-US" baseline="0" dirty="0"/>
              <a:t> </a:t>
            </a:r>
            <a:r>
              <a:rPr lang="en-US" baseline="0" dirty="0" err="1"/>
              <a:t>mới</a:t>
            </a:r>
            <a:r>
              <a:rPr lang="en-US" baseline="0" dirty="0"/>
              <a:t>/</a:t>
            </a:r>
            <a:r>
              <a:rPr lang="en-US" baseline="0" dirty="0" err="1"/>
              <a:t>dặn</a:t>
            </a:r>
            <a:r>
              <a:rPr lang="en-US" baseline="0" dirty="0"/>
              <a:t> </a:t>
            </a:r>
            <a:r>
              <a:rPr lang="en-US" baseline="0" dirty="0" err="1"/>
              <a:t>dò</a:t>
            </a:r>
            <a:r>
              <a:rPr lang="en-US" baseline="0" dirty="0"/>
              <a:t>.</a:t>
            </a:r>
            <a:endParaRPr lang="en-US" dirty="0"/>
          </a:p>
        </p:txBody>
      </p:sp>
      <p:sp>
        <p:nvSpPr>
          <p:cNvPr id="4" name="Slide Number Placeholder 3"/>
          <p:cNvSpPr>
            <a:spLocks noGrp="1"/>
          </p:cNvSpPr>
          <p:nvPr>
            <p:ph type="sldNum" sz="quarter" idx="10"/>
          </p:nvPr>
        </p:nvSpPr>
        <p:spPr/>
        <p:txBody>
          <a:bodyPr/>
          <a:lstStyle/>
          <a:p>
            <a:pPr>
              <a:defRPr/>
            </a:pPr>
            <a:fld id="{7390FF95-96B3-427D-9D2A-96E592B0D871}" type="slidenum">
              <a:rPr lang="en-US" smtClean="0">
                <a:solidFill>
                  <a:prstClr val="black"/>
                </a:solidFill>
              </a:rPr>
              <a:pPr>
                <a:defRPr/>
              </a:pPr>
              <a:t>33</a:t>
            </a:fld>
            <a:endParaRPr lang="en-US">
              <a:solidFill>
                <a:prstClr val="black"/>
              </a:solidFill>
            </a:endParaRPr>
          </a:p>
        </p:txBody>
      </p:sp>
    </p:spTree>
    <p:extLst>
      <p:ext uri="{BB962C8B-B14F-4D97-AF65-F5344CB8AC3E}">
        <p14:creationId xmlns:p14="http://schemas.microsoft.com/office/powerpoint/2010/main" val="25606539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1.png"/><Relationship Id="rId1" Type="http://schemas.openxmlformats.org/officeDocument/2006/relationships/slideMaster" Target="../slideMasters/slideMaster9.xml"/><Relationship Id="rId5" Type="http://schemas.openxmlformats.org/officeDocument/2006/relationships/image" Target="../media/image7.svg"/><Relationship Id="rId4" Type="http://schemas.openxmlformats.org/officeDocument/2006/relationships/image" Target="../media/image2.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9.xml"/><Relationship Id="rId5" Type="http://schemas.openxmlformats.org/officeDocument/2006/relationships/image" Target="../media/image7.svg"/><Relationship Id="rId4" Type="http://schemas.openxmlformats.org/officeDocument/2006/relationships/image" Target="../media/image2.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3.png"/><Relationship Id="rId1" Type="http://schemas.openxmlformats.org/officeDocument/2006/relationships/slideMaster" Target="../slideMasters/slideMaster9.xml"/><Relationship Id="rId6" Type="http://schemas.openxmlformats.org/officeDocument/2006/relationships/image" Target="../media/image6.png"/><Relationship Id="rId5" Type="http://schemas.openxmlformats.org/officeDocument/2006/relationships/image" Target="../media/image13.svg"/><Relationship Id="rId4" Type="http://schemas.openxmlformats.org/officeDocument/2006/relationships/image" Target="../media/image5.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3.png"/><Relationship Id="rId1" Type="http://schemas.openxmlformats.org/officeDocument/2006/relationships/slideMaster" Target="../slideMasters/slideMaster9.xml"/><Relationship Id="rId6" Type="http://schemas.openxmlformats.org/officeDocument/2006/relationships/image" Target="../media/image6.png"/><Relationship Id="rId5" Type="http://schemas.openxmlformats.org/officeDocument/2006/relationships/image" Target="../media/image13.svg"/><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3.png"/><Relationship Id="rId1" Type="http://schemas.openxmlformats.org/officeDocument/2006/relationships/slideMaster" Target="../slideMasters/slideMaster9.xml"/><Relationship Id="rId6" Type="http://schemas.openxmlformats.org/officeDocument/2006/relationships/image" Target="../media/image4.jpg"/><Relationship Id="rId5" Type="http://schemas.openxmlformats.org/officeDocument/2006/relationships/image" Target="../media/image13.svg"/><Relationship Id="rId4" Type="http://schemas.openxmlformats.org/officeDocument/2006/relationships/image" Target="../media/image5.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Master" Target="../slideMasters/slideMaster9.xml"/><Relationship Id="rId5" Type="http://schemas.openxmlformats.org/officeDocument/2006/relationships/image" Target="../media/image11.svg"/><Relationship Id="rId4" Type="http://schemas.openxmlformats.org/officeDocument/2006/relationships/image" Target="../media/image3.pn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Master" Target="../slideMasters/slideMaster9.xml"/><Relationship Id="rId6" Type="http://schemas.openxmlformats.org/officeDocument/2006/relationships/image" Target="../media/image4.jpg"/><Relationship Id="rId5" Type="http://schemas.openxmlformats.org/officeDocument/2006/relationships/image" Target="../media/image11.svg"/><Relationship Id="rId4" Type="http://schemas.openxmlformats.org/officeDocument/2006/relationships/image" Target="../media/image3.png"/></Relationships>
</file>

<file path=ppt/slideLayouts/_rels/slideLayout113.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tags" Target="../tags/tag6.xml"/><Relationship Id="rId7" Type="http://schemas.openxmlformats.org/officeDocument/2006/relationships/image" Target="../media/image3.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7.svg"/><Relationship Id="rId5" Type="http://schemas.openxmlformats.org/officeDocument/2006/relationships/image" Target="../media/image2.png"/><Relationship Id="rId4"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7.svg"/><Relationship Id="rId7" Type="http://schemas.openxmlformats.org/officeDocument/2006/relationships/image" Target="../media/image9.svg"/><Relationship Id="rId2" Type="http://schemas.openxmlformats.org/officeDocument/2006/relationships/image" Target="../media/image7.png"/><Relationship Id="rId1" Type="http://schemas.openxmlformats.org/officeDocument/2006/relationships/slideMaster" Target="../slideMasters/slideMaster9.xml"/><Relationship Id="rId6" Type="http://schemas.openxmlformats.org/officeDocument/2006/relationships/image" Target="../media/image8.png"/><Relationship Id="rId5" Type="http://schemas.openxmlformats.org/officeDocument/2006/relationships/image" Target="../media/image13.svg"/><Relationship Id="rId4" Type="http://schemas.openxmlformats.org/officeDocument/2006/relationships/image" Target="../media/image5.png"/><Relationship Id="rId9" Type="http://schemas.openxmlformats.org/officeDocument/2006/relationships/image" Target="../media/image19.sv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0.png"/><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1.png"/><Relationship Id="rId1" Type="http://schemas.openxmlformats.org/officeDocument/2006/relationships/slideMaster" Target="../slideMasters/slideMaster14.xml"/><Relationship Id="rId5" Type="http://schemas.openxmlformats.org/officeDocument/2006/relationships/image" Target="../media/image7.svg"/><Relationship Id="rId4" Type="http://schemas.openxmlformats.org/officeDocument/2006/relationships/image" Target="../media/image2.png"/></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4.xml"/><Relationship Id="rId5" Type="http://schemas.openxmlformats.org/officeDocument/2006/relationships/image" Target="../media/image7.svg"/><Relationship Id="rId4" Type="http://schemas.openxmlformats.org/officeDocument/2006/relationships/image" Target="../media/image2.png"/></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3.png"/><Relationship Id="rId1" Type="http://schemas.openxmlformats.org/officeDocument/2006/relationships/slideMaster" Target="../slideMasters/slideMaster14.xml"/><Relationship Id="rId6" Type="http://schemas.openxmlformats.org/officeDocument/2006/relationships/image" Target="../media/image6.png"/><Relationship Id="rId5" Type="http://schemas.openxmlformats.org/officeDocument/2006/relationships/image" Target="../media/image13.svg"/><Relationship Id="rId4" Type="http://schemas.openxmlformats.org/officeDocument/2006/relationships/image" Target="../media/image5.png"/></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3.png"/><Relationship Id="rId1" Type="http://schemas.openxmlformats.org/officeDocument/2006/relationships/slideMaster" Target="../slideMasters/slideMaster14.xml"/><Relationship Id="rId6" Type="http://schemas.openxmlformats.org/officeDocument/2006/relationships/image" Target="../media/image6.png"/><Relationship Id="rId5" Type="http://schemas.openxmlformats.org/officeDocument/2006/relationships/image" Target="../media/image13.svg"/><Relationship Id="rId4" Type="http://schemas.openxmlformats.org/officeDocument/2006/relationships/image" Target="../media/image5.png"/></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3.png"/><Relationship Id="rId1" Type="http://schemas.openxmlformats.org/officeDocument/2006/relationships/slideMaster" Target="../slideMasters/slideMaster14.xml"/><Relationship Id="rId6" Type="http://schemas.openxmlformats.org/officeDocument/2006/relationships/image" Target="../media/image4.jpg"/><Relationship Id="rId5" Type="http://schemas.openxmlformats.org/officeDocument/2006/relationships/image" Target="../media/image13.svg"/><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Master" Target="../slideMasters/slideMaster14.xml"/><Relationship Id="rId5" Type="http://schemas.openxmlformats.org/officeDocument/2006/relationships/image" Target="../media/image11.svg"/><Relationship Id="rId4" Type="http://schemas.openxmlformats.org/officeDocument/2006/relationships/image" Target="../media/image3.png"/></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Master" Target="../slideMasters/slideMaster14.xml"/><Relationship Id="rId6" Type="http://schemas.openxmlformats.org/officeDocument/2006/relationships/image" Target="../media/image4.jpg"/><Relationship Id="rId5" Type="http://schemas.openxmlformats.org/officeDocument/2006/relationships/image" Target="../media/image11.svg"/><Relationship Id="rId4" Type="http://schemas.openxmlformats.org/officeDocument/2006/relationships/image" Target="../media/image3.png"/></Relationships>
</file>

<file path=ppt/slideLayouts/_rels/slideLayout172.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tags" Target="../tags/tag9.xml"/><Relationship Id="rId7" Type="http://schemas.openxmlformats.org/officeDocument/2006/relationships/image" Target="../media/image3.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7.svg"/><Relationship Id="rId5" Type="http://schemas.openxmlformats.org/officeDocument/2006/relationships/image" Target="../media/image2.png"/><Relationship Id="rId4"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7.svg"/><Relationship Id="rId7" Type="http://schemas.openxmlformats.org/officeDocument/2006/relationships/image" Target="../media/image9.svg"/><Relationship Id="rId2" Type="http://schemas.openxmlformats.org/officeDocument/2006/relationships/image" Target="../media/image7.png"/><Relationship Id="rId1" Type="http://schemas.openxmlformats.org/officeDocument/2006/relationships/slideMaster" Target="../slideMasters/slideMaster14.xml"/><Relationship Id="rId6" Type="http://schemas.openxmlformats.org/officeDocument/2006/relationships/image" Target="../media/image8.png"/><Relationship Id="rId5" Type="http://schemas.openxmlformats.org/officeDocument/2006/relationships/image" Target="../media/image13.svg"/><Relationship Id="rId4" Type="http://schemas.openxmlformats.org/officeDocument/2006/relationships/image" Target="../media/image5.png"/><Relationship Id="rId9" Type="http://schemas.openxmlformats.org/officeDocument/2006/relationships/image" Target="../media/image19.svg"/></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Master" Target="../slideMasters/slideMaster5.xml"/><Relationship Id="rId6" Type="http://schemas.openxmlformats.org/officeDocument/2006/relationships/image" Target="../media/image4.jpg"/><Relationship Id="rId5" Type="http://schemas.openxmlformats.org/officeDocument/2006/relationships/image" Target="../media/image11.svg"/><Relationship Id="rId4" Type="http://schemas.openxmlformats.org/officeDocument/2006/relationships/image" Target="../media/image3.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Master" Target="../slideMasters/slideMaster5.xml"/><Relationship Id="rId5" Type="http://schemas.openxmlformats.org/officeDocument/2006/relationships/image" Target="../media/image11.svg"/><Relationship Id="rId4" Type="http://schemas.openxmlformats.org/officeDocument/2006/relationships/image" Target="../media/image3.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3.png"/><Relationship Id="rId1" Type="http://schemas.openxmlformats.org/officeDocument/2006/relationships/slideMaster" Target="../slideMasters/slideMaster5.xml"/><Relationship Id="rId6" Type="http://schemas.openxmlformats.org/officeDocument/2006/relationships/image" Target="../media/image6.png"/><Relationship Id="rId5" Type="http://schemas.openxmlformats.org/officeDocument/2006/relationships/image" Target="../media/image13.svg"/><Relationship Id="rId4" Type="http://schemas.openxmlformats.org/officeDocument/2006/relationships/image" Target="../media/image5.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3.png"/><Relationship Id="rId1" Type="http://schemas.openxmlformats.org/officeDocument/2006/relationships/slideMaster" Target="../slideMasters/slideMaster5.xml"/><Relationship Id="rId6" Type="http://schemas.openxmlformats.org/officeDocument/2006/relationships/image" Target="../media/image6.png"/><Relationship Id="rId5" Type="http://schemas.openxmlformats.org/officeDocument/2006/relationships/image" Target="../media/image13.svg"/><Relationship Id="rId4" Type="http://schemas.openxmlformats.org/officeDocument/2006/relationships/image" Target="../media/image5.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3.png"/><Relationship Id="rId1" Type="http://schemas.openxmlformats.org/officeDocument/2006/relationships/slideMaster" Target="../slideMasters/slideMaster5.xml"/><Relationship Id="rId6" Type="http://schemas.openxmlformats.org/officeDocument/2006/relationships/image" Target="../media/image4.jpg"/><Relationship Id="rId5" Type="http://schemas.openxmlformats.org/officeDocument/2006/relationships/image" Target="../media/image13.svg"/><Relationship Id="rId4" Type="http://schemas.openxmlformats.org/officeDocument/2006/relationships/image" Target="../media/image5.png"/></Relationships>
</file>

<file path=ppt/slideLayouts/_rels/slideLayout66.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tags" Target="../tags/tag3.xml"/><Relationship Id="rId7" Type="http://schemas.openxmlformats.org/officeDocument/2006/relationships/image" Target="../media/image3.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7.svg"/><Relationship Id="rId5" Type="http://schemas.openxmlformats.org/officeDocument/2006/relationships/image" Target="../media/image2.png"/><Relationship Id="rId4"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7.svg"/><Relationship Id="rId7" Type="http://schemas.openxmlformats.org/officeDocument/2006/relationships/image" Target="../media/image9.svg"/><Relationship Id="rId2" Type="http://schemas.openxmlformats.org/officeDocument/2006/relationships/image" Target="../media/image7.png"/><Relationship Id="rId1" Type="http://schemas.openxmlformats.org/officeDocument/2006/relationships/slideMaster" Target="../slideMasters/slideMaster5.xml"/><Relationship Id="rId6" Type="http://schemas.openxmlformats.org/officeDocument/2006/relationships/image" Target="../media/image8.png"/><Relationship Id="rId5" Type="http://schemas.openxmlformats.org/officeDocument/2006/relationships/image" Target="../media/image13.svg"/><Relationship Id="rId4" Type="http://schemas.openxmlformats.org/officeDocument/2006/relationships/image" Target="../media/image5.png"/><Relationship Id="rId9" Type="http://schemas.openxmlformats.org/officeDocument/2006/relationships/image" Target="../media/image19.sv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D4C170-8A3F-4E30-BD25-F3620E68C9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6860960"/>
      </p:ext>
    </p:extLst>
  </p:cSld>
  <p:clrMapOvr>
    <a:masterClrMapping/>
  </p:clrMapOvr>
  <p:transition spd="slow">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FA27DB-389F-4B2F-935C-D5EAB4640A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2586171"/>
      </p:ext>
    </p:extLst>
  </p:cSld>
  <p:clrMapOvr>
    <a:masterClrMapping/>
  </p:clrMapOvr>
  <p:transition spd="slow">
    <p:pull/>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9F9703-8209-44A3-8C7F-011DFFDC1FFB}" type="datetimeFigureOut">
              <a:rPr lang="en-US" smtClean="0">
                <a:solidFill>
                  <a:prstClr val="black">
                    <a:tint val="75000"/>
                  </a:prstClr>
                </a:solidFill>
              </a:rPr>
              <a:pPr/>
              <a:t>12/10/2023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D23B25-333C-4BD7-A3BF-FC06A1F480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870903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9F9703-8209-44A3-8C7F-011DFFDC1FFB}" type="datetimeFigureOut">
              <a:rPr lang="en-US" smtClean="0">
                <a:solidFill>
                  <a:prstClr val="black">
                    <a:tint val="75000"/>
                  </a:prstClr>
                </a:solidFill>
              </a:rPr>
              <a:pPr/>
              <a:t>12/10/2023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D23B25-333C-4BD7-A3BF-FC06A1F480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957133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9F9703-8209-44A3-8C7F-011DFFDC1FFB}" type="datetimeFigureOut">
              <a:rPr lang="en-US" smtClean="0">
                <a:solidFill>
                  <a:prstClr val="black">
                    <a:tint val="75000"/>
                  </a:prstClr>
                </a:solidFill>
              </a:rPr>
              <a:pPr/>
              <a:t>12/10/2023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D23B25-333C-4BD7-A3BF-FC06A1F480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62339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9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9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9F9703-8209-44A3-8C7F-011DFFDC1FFB}" type="datetimeFigureOut">
              <a:rPr lang="en-US" smtClean="0">
                <a:solidFill>
                  <a:prstClr val="black">
                    <a:tint val="75000"/>
                  </a:prstClr>
                </a:solidFill>
              </a:rPr>
              <a:pPr/>
              <a:t>12/10/2023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D23B25-333C-4BD7-A3BF-FC06A1F480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687796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666FC2F-DBF7-497B-906D-7F98D1BBD456}"/>
              </a:ext>
            </a:extLst>
          </p:cNvPr>
          <p:cNvSpPr>
            <a:spLocks noGrp="1"/>
          </p:cNvSpPr>
          <p:nvPr>
            <p:ph type="ctrTitle"/>
          </p:nvPr>
        </p:nvSpPr>
        <p:spPr>
          <a:xfrm>
            <a:off x="2903477" y="1706022"/>
            <a:ext cx="3219855"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25273A7A-E536-4777-902C-3520493338D8}"/>
              </a:ext>
            </a:extLst>
          </p:cNvPr>
          <p:cNvSpPr>
            <a:spLocks noGrp="1"/>
          </p:cNvSpPr>
          <p:nvPr>
            <p:ph type="subTitle" idx="1"/>
          </p:nvPr>
        </p:nvSpPr>
        <p:spPr>
          <a:xfrm>
            <a:off x="2903477" y="4185697"/>
            <a:ext cx="3219855"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340422EA-1D40-4DEC-B93A-97D771BE97FA}"/>
              </a:ext>
            </a:extLst>
          </p:cNvPr>
          <p:cNvSpPr>
            <a:spLocks noGrp="1"/>
          </p:cNvSpPr>
          <p:nvPr>
            <p:ph type="dt" sz="half" idx="10"/>
          </p:nvPr>
        </p:nvSpPr>
        <p:spPr>
          <a:xfrm>
            <a:off x="628650" y="6356399"/>
            <a:ext cx="2057400" cy="365125"/>
          </a:xfrm>
          <a:prstGeom prst="rect">
            <a:avLst/>
          </a:prstGeom>
        </p:spPr>
        <p:txBody>
          <a:bodyPr/>
          <a:lstStyle/>
          <a:p>
            <a:fld id="{CA9AE754-9F7F-4219-ACDC-2A07CB737742}" type="datetimeFigureOut">
              <a:rPr lang="en-US" smtClean="0">
                <a:solidFill>
                  <a:prstClr val="black"/>
                </a:solidFill>
              </a:rPr>
              <a:pPr/>
              <a:t>12/10/2023</a:t>
            </a:fld>
            <a:endParaRPr lang="en-US">
              <a:solidFill>
                <a:prstClr val="black"/>
              </a:solidFill>
            </a:endParaRPr>
          </a:p>
        </p:txBody>
      </p:sp>
      <p:sp>
        <p:nvSpPr>
          <p:cNvPr id="5" name="Footer Placeholder 4">
            <a:extLst>
              <a:ext uri="{FF2B5EF4-FFF2-40B4-BE49-F238E27FC236}">
                <a16:creationId xmlns:a16="http://schemas.microsoft.com/office/drawing/2014/main" xmlns="" id="{D2F55D83-6ED4-4DE2-AC13-55D2839E94CD}"/>
              </a:ext>
            </a:extLst>
          </p:cNvPr>
          <p:cNvSpPr>
            <a:spLocks noGrp="1"/>
          </p:cNvSpPr>
          <p:nvPr>
            <p:ph type="ftr" sz="quarter" idx="11"/>
          </p:nvPr>
        </p:nvSpPr>
        <p:spPr>
          <a:xfrm>
            <a:off x="3028950" y="6356399"/>
            <a:ext cx="30861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xmlns="" id="{3E02FB4B-7EAE-4611-B807-6F75268F27F7}"/>
              </a:ext>
            </a:extLst>
          </p:cNvPr>
          <p:cNvSpPr>
            <a:spLocks noGrp="1"/>
          </p:cNvSpPr>
          <p:nvPr>
            <p:ph type="sldNum" sz="quarter" idx="12"/>
          </p:nvPr>
        </p:nvSpPr>
        <p:spPr>
          <a:xfrm>
            <a:off x="6457950" y="6356399"/>
            <a:ext cx="2057400" cy="365125"/>
          </a:xfrm>
          <a:prstGeom prst="rect">
            <a:avLst/>
          </a:prstGeom>
        </p:spPr>
        <p:txBody>
          <a:bodyPr/>
          <a:lstStyle/>
          <a:p>
            <a:fld id="{5D2921A6-5D16-47E5-8672-27EC71817C4D}" type="slidenum">
              <a:rPr lang="en-US" smtClean="0">
                <a:solidFill>
                  <a:prstClr val="black"/>
                </a:solidFill>
              </a:rPr>
              <a:pPr/>
              <a:t>‹#›</a:t>
            </a:fld>
            <a:endParaRPr lang="en-US">
              <a:solidFill>
                <a:prstClr val="black"/>
              </a:solidFill>
            </a:endParaRPr>
          </a:p>
        </p:txBody>
      </p:sp>
      <p:pic>
        <p:nvPicPr>
          <p:cNvPr id="7" name="Graphic 6">
            <a:extLst>
              <a:ext uri="{FF2B5EF4-FFF2-40B4-BE49-F238E27FC236}">
                <a16:creationId xmlns:a16="http://schemas.microsoft.com/office/drawing/2014/main" xmlns="" id="{C4E1F688-2A80-4FFD-90BF-254D4BB789BE}"/>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2192834" y="406503"/>
            <a:ext cx="4758333" cy="6044994"/>
          </a:xfrm>
          <a:prstGeom prst="rect">
            <a:avLst/>
          </a:prstGeom>
        </p:spPr>
      </p:pic>
    </p:spTree>
    <p:extLst>
      <p:ext uri="{BB962C8B-B14F-4D97-AF65-F5344CB8AC3E}">
        <p14:creationId xmlns:p14="http://schemas.microsoft.com/office/powerpoint/2010/main" val="228309492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289FCA-A76E-4251-B562-17C6ADC30679}"/>
              </a:ext>
            </a:extLst>
          </p:cNvPr>
          <p:cNvSpPr>
            <a:spLocks noGrp="1"/>
          </p:cNvSpPr>
          <p:nvPr>
            <p:ph type="title"/>
          </p:nvPr>
        </p:nvSpPr>
        <p:spPr>
          <a:xfrm>
            <a:off x="4419312" y="236985"/>
            <a:ext cx="4496088" cy="1325563"/>
          </a:xfrm>
          <a:prstGeom prst="rect">
            <a:avLst/>
          </a:prstGeo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xmlns="" id="{376F68CA-BDE3-43BF-A563-CB4B8FECE7F2}"/>
              </a:ext>
            </a:extLst>
          </p:cNvPr>
          <p:cNvSpPr>
            <a:spLocks noGrp="1"/>
          </p:cNvSpPr>
          <p:nvPr>
            <p:ph idx="1"/>
          </p:nvPr>
        </p:nvSpPr>
        <p:spPr>
          <a:xfrm>
            <a:off x="4419312" y="1697483"/>
            <a:ext cx="4496088"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D3F3771-58EE-4B12-8475-F9F94801A0D1}"/>
              </a:ext>
            </a:extLst>
          </p:cNvPr>
          <p:cNvSpPr>
            <a:spLocks noGrp="1"/>
          </p:cNvSpPr>
          <p:nvPr>
            <p:ph type="dt" sz="half" idx="10"/>
          </p:nvPr>
        </p:nvSpPr>
        <p:spPr>
          <a:xfrm>
            <a:off x="628650" y="6356399"/>
            <a:ext cx="2057400" cy="365125"/>
          </a:xfrm>
          <a:prstGeom prst="rect">
            <a:avLst/>
          </a:prstGeom>
        </p:spPr>
        <p:txBody>
          <a:bodyPr/>
          <a:lstStyle/>
          <a:p>
            <a:fld id="{CA9AE754-9F7F-4219-ACDC-2A07CB737742}" type="datetimeFigureOut">
              <a:rPr lang="en-US" smtClean="0">
                <a:solidFill>
                  <a:prstClr val="black"/>
                </a:solidFill>
              </a:rPr>
              <a:pPr/>
              <a:t>12/10/2023</a:t>
            </a:fld>
            <a:endParaRPr lang="en-US">
              <a:solidFill>
                <a:prstClr val="black"/>
              </a:solidFill>
            </a:endParaRPr>
          </a:p>
        </p:txBody>
      </p:sp>
      <p:sp>
        <p:nvSpPr>
          <p:cNvPr id="5" name="Footer Placeholder 4">
            <a:extLst>
              <a:ext uri="{FF2B5EF4-FFF2-40B4-BE49-F238E27FC236}">
                <a16:creationId xmlns:a16="http://schemas.microsoft.com/office/drawing/2014/main" xmlns="" id="{9DB4FA1C-7EC4-41EF-A42C-3DC0959366E6}"/>
              </a:ext>
            </a:extLst>
          </p:cNvPr>
          <p:cNvSpPr>
            <a:spLocks noGrp="1"/>
          </p:cNvSpPr>
          <p:nvPr>
            <p:ph type="ftr" sz="quarter" idx="11"/>
          </p:nvPr>
        </p:nvSpPr>
        <p:spPr>
          <a:xfrm>
            <a:off x="3028950" y="6356399"/>
            <a:ext cx="30861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xmlns="" id="{1F9EDADB-1A93-4833-B6CA-A1B0735D5D13}"/>
              </a:ext>
            </a:extLst>
          </p:cNvPr>
          <p:cNvSpPr>
            <a:spLocks noGrp="1"/>
          </p:cNvSpPr>
          <p:nvPr>
            <p:ph type="sldNum" sz="quarter" idx="12"/>
          </p:nvPr>
        </p:nvSpPr>
        <p:spPr>
          <a:xfrm>
            <a:off x="6457950" y="6356399"/>
            <a:ext cx="2057400" cy="365125"/>
          </a:xfrm>
          <a:prstGeom prst="rect">
            <a:avLst/>
          </a:prstGeom>
        </p:spPr>
        <p:txBody>
          <a:bodyPr/>
          <a:lstStyle/>
          <a:p>
            <a:fld id="{5D2921A6-5D16-47E5-8672-27EC71817C4D}" type="slidenum">
              <a:rPr lang="en-US" smtClean="0">
                <a:solidFill>
                  <a:prstClr val="black"/>
                </a:solidFill>
              </a:rPr>
              <a:pPr/>
              <a:t>‹#›</a:t>
            </a:fld>
            <a:endParaRPr lang="en-US">
              <a:solidFill>
                <a:prstClr val="black"/>
              </a:solidFill>
            </a:endParaRPr>
          </a:p>
        </p:txBody>
      </p:sp>
      <p:grpSp>
        <p:nvGrpSpPr>
          <p:cNvPr id="7" name="Group 6">
            <a:extLst>
              <a:ext uri="{FF2B5EF4-FFF2-40B4-BE49-F238E27FC236}">
                <a16:creationId xmlns:a16="http://schemas.microsoft.com/office/drawing/2014/main" xmlns="" id="{886B3EB9-2F0C-4943-962C-4FA20669CA6A}"/>
              </a:ext>
            </a:extLst>
          </p:cNvPr>
          <p:cNvGrpSpPr/>
          <p:nvPr userDrawn="1"/>
        </p:nvGrpSpPr>
        <p:grpSpPr>
          <a:xfrm>
            <a:off x="653587" y="899765"/>
            <a:ext cx="3765749" cy="4666900"/>
            <a:chOff x="2192216" y="-92963"/>
            <a:chExt cx="6977184" cy="6485128"/>
          </a:xfrm>
        </p:grpSpPr>
        <p:pic>
          <p:nvPicPr>
            <p:cNvPr id="8" name="Graphic 7">
              <a:extLst>
                <a:ext uri="{FF2B5EF4-FFF2-40B4-BE49-F238E27FC236}">
                  <a16:creationId xmlns:a16="http://schemas.microsoft.com/office/drawing/2014/main" xmlns="" id="{A928AF09-7709-452D-B1C9-E847DE0EB892}"/>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rot="16200000">
              <a:off x="2510152" y="-267083"/>
              <a:ext cx="6485128" cy="6833368"/>
            </a:xfrm>
            <a:prstGeom prst="rect">
              <a:avLst/>
            </a:prstGeom>
          </p:spPr>
        </p:pic>
        <p:pic>
          <p:nvPicPr>
            <p:cNvPr id="9" name="Graphic 8">
              <a:extLst>
                <a:ext uri="{FF2B5EF4-FFF2-40B4-BE49-F238E27FC236}">
                  <a16:creationId xmlns:a16="http://schemas.microsoft.com/office/drawing/2014/main" xmlns="" id="{90C3A15F-5BA1-44AF-B82C-DC361ABDC1D7}"/>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16200000">
              <a:off x="2317116" y="1496067"/>
              <a:ext cx="4771197" cy="5020998"/>
            </a:xfrm>
            <a:prstGeom prst="rect">
              <a:avLst/>
            </a:prstGeom>
          </p:spPr>
        </p:pic>
      </p:grpSp>
    </p:spTree>
    <p:extLst>
      <p:ext uri="{BB962C8B-B14F-4D97-AF65-F5344CB8AC3E}">
        <p14:creationId xmlns:p14="http://schemas.microsoft.com/office/powerpoint/2010/main" val="1525319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2170BA-F4CF-46FF-BBF0-F5463CAA111B}"/>
              </a:ext>
            </a:extLst>
          </p:cNvPr>
          <p:cNvSpPr>
            <a:spLocks noGrp="1"/>
          </p:cNvSpPr>
          <p:nvPr>
            <p:ph type="title"/>
          </p:nvPr>
        </p:nvSpPr>
        <p:spPr>
          <a:xfrm>
            <a:off x="623888" y="1709787"/>
            <a:ext cx="78867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AE4FE43E-F13E-4C05-BCD1-77E5979C54FF}"/>
              </a:ext>
            </a:extLst>
          </p:cNvPr>
          <p:cNvSpPr>
            <a:spLocks noGrp="1"/>
          </p:cNvSpPr>
          <p:nvPr>
            <p:ph type="body" idx="1"/>
          </p:nvPr>
        </p:nvSpPr>
        <p:spPr>
          <a:xfrm>
            <a:off x="623888" y="4589512"/>
            <a:ext cx="78867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546ACA23-9C00-436B-B0EA-91F0C2D89DCE}"/>
              </a:ext>
            </a:extLst>
          </p:cNvPr>
          <p:cNvSpPr>
            <a:spLocks noGrp="1"/>
          </p:cNvSpPr>
          <p:nvPr>
            <p:ph type="dt" sz="half" idx="10"/>
          </p:nvPr>
        </p:nvSpPr>
        <p:spPr>
          <a:xfrm>
            <a:off x="628650" y="6356399"/>
            <a:ext cx="2057400" cy="365125"/>
          </a:xfrm>
          <a:prstGeom prst="rect">
            <a:avLst/>
          </a:prstGeom>
        </p:spPr>
        <p:txBody>
          <a:bodyPr/>
          <a:lstStyle/>
          <a:p>
            <a:fld id="{CA9AE754-9F7F-4219-ACDC-2A07CB737742}" type="datetimeFigureOut">
              <a:rPr lang="en-US" smtClean="0">
                <a:solidFill>
                  <a:prstClr val="black"/>
                </a:solidFill>
              </a:rPr>
              <a:pPr/>
              <a:t>12/10/2023</a:t>
            </a:fld>
            <a:endParaRPr lang="en-US">
              <a:solidFill>
                <a:prstClr val="black"/>
              </a:solidFill>
            </a:endParaRPr>
          </a:p>
        </p:txBody>
      </p:sp>
      <p:sp>
        <p:nvSpPr>
          <p:cNvPr id="5" name="Footer Placeholder 4">
            <a:extLst>
              <a:ext uri="{FF2B5EF4-FFF2-40B4-BE49-F238E27FC236}">
                <a16:creationId xmlns:a16="http://schemas.microsoft.com/office/drawing/2014/main" xmlns="" id="{BD387AB4-E689-403A-8970-8EF53A933F9E}"/>
              </a:ext>
            </a:extLst>
          </p:cNvPr>
          <p:cNvSpPr>
            <a:spLocks noGrp="1"/>
          </p:cNvSpPr>
          <p:nvPr>
            <p:ph type="ftr" sz="quarter" idx="11"/>
          </p:nvPr>
        </p:nvSpPr>
        <p:spPr>
          <a:xfrm>
            <a:off x="3028950" y="6356399"/>
            <a:ext cx="30861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xmlns="" id="{94BFC38A-4205-4080-9F66-89A691D757E5}"/>
              </a:ext>
            </a:extLst>
          </p:cNvPr>
          <p:cNvSpPr>
            <a:spLocks noGrp="1"/>
          </p:cNvSpPr>
          <p:nvPr>
            <p:ph type="sldNum" sz="quarter" idx="12"/>
          </p:nvPr>
        </p:nvSpPr>
        <p:spPr>
          <a:xfrm>
            <a:off x="6457950" y="6356399"/>
            <a:ext cx="2057400" cy="365125"/>
          </a:xfrm>
          <a:prstGeom prst="rect">
            <a:avLst/>
          </a:prstGeom>
        </p:spPr>
        <p:txBody>
          <a:bodyPr/>
          <a:lstStyle/>
          <a:p>
            <a:fld id="{5D2921A6-5D16-47E5-8672-27EC71817C4D}" type="slidenum">
              <a:rPr lang="en-US" smtClean="0">
                <a:solidFill>
                  <a:prstClr val="black"/>
                </a:solidFill>
              </a:rPr>
              <a:pPr/>
              <a:t>‹#›</a:t>
            </a:fld>
            <a:endParaRPr lang="en-US">
              <a:solidFill>
                <a:prstClr val="black"/>
              </a:solidFill>
            </a:endParaRPr>
          </a:p>
        </p:txBody>
      </p:sp>
      <p:pic>
        <p:nvPicPr>
          <p:cNvPr id="7" name="Graphic 6">
            <a:extLst>
              <a:ext uri="{FF2B5EF4-FFF2-40B4-BE49-F238E27FC236}">
                <a16:creationId xmlns:a16="http://schemas.microsoft.com/office/drawing/2014/main" xmlns="" id="{6A83900F-9BB8-45C4-BDBA-5C72FD6341EA}"/>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5002" y="49"/>
            <a:ext cx="4577002" cy="2601913"/>
          </a:xfrm>
          <a:prstGeom prst="rect">
            <a:avLst/>
          </a:prstGeom>
        </p:spPr>
      </p:pic>
      <p:pic>
        <p:nvPicPr>
          <p:cNvPr id="8" name="Graphic 7">
            <a:extLst>
              <a:ext uri="{FF2B5EF4-FFF2-40B4-BE49-F238E27FC236}">
                <a16:creationId xmlns:a16="http://schemas.microsoft.com/office/drawing/2014/main" xmlns="" id="{3E0EBFE0-180C-4251-8FEF-D340E6EE7BF8}"/>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105775" y="-61400"/>
            <a:ext cx="3578398" cy="5020998"/>
          </a:xfrm>
          <a:prstGeom prst="rect">
            <a:avLst/>
          </a:prstGeom>
        </p:spPr>
      </p:pic>
      <p:pic>
        <p:nvPicPr>
          <p:cNvPr id="9" name="Graphic 8">
            <a:extLst>
              <a:ext uri="{FF2B5EF4-FFF2-40B4-BE49-F238E27FC236}">
                <a16:creationId xmlns:a16="http://schemas.microsoft.com/office/drawing/2014/main" xmlns="" id="{B8106F6E-DE09-4400-B1CE-E8FE45CDD9ED}"/>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rot="10800000">
            <a:off x="5659353" y="1837002"/>
            <a:ext cx="3578398" cy="5020998"/>
          </a:xfrm>
          <a:prstGeom prst="rect">
            <a:avLst/>
          </a:prstGeom>
        </p:spPr>
      </p:pic>
    </p:spTree>
    <p:extLst>
      <p:ext uri="{BB962C8B-B14F-4D97-AF65-F5344CB8AC3E}">
        <p14:creationId xmlns:p14="http://schemas.microsoft.com/office/powerpoint/2010/main" val="14998107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C7F6ECD-A685-4470-8B44-2324C7600A1F}"/>
              </a:ext>
            </a:extLst>
          </p:cNvPr>
          <p:cNvSpPr>
            <a:spLocks noGrp="1"/>
          </p:cNvSpPr>
          <p:nvPr>
            <p:ph type="dt" sz="half" idx="10"/>
          </p:nvPr>
        </p:nvSpPr>
        <p:spPr>
          <a:xfrm>
            <a:off x="628650" y="6356399"/>
            <a:ext cx="2057400" cy="365125"/>
          </a:xfrm>
          <a:prstGeom prst="rect">
            <a:avLst/>
          </a:prstGeom>
        </p:spPr>
        <p:txBody>
          <a:bodyPr/>
          <a:lstStyle/>
          <a:p>
            <a:fld id="{CA9AE754-9F7F-4219-ACDC-2A07CB737742}" type="datetimeFigureOut">
              <a:rPr lang="en-US" smtClean="0">
                <a:solidFill>
                  <a:prstClr val="black"/>
                </a:solidFill>
              </a:rPr>
              <a:pPr/>
              <a:t>12/10/2023</a:t>
            </a:fld>
            <a:endParaRPr lang="en-US">
              <a:solidFill>
                <a:prstClr val="black"/>
              </a:solidFill>
            </a:endParaRPr>
          </a:p>
        </p:txBody>
      </p:sp>
      <p:sp>
        <p:nvSpPr>
          <p:cNvPr id="3" name="Footer Placeholder 2">
            <a:extLst>
              <a:ext uri="{FF2B5EF4-FFF2-40B4-BE49-F238E27FC236}">
                <a16:creationId xmlns:a16="http://schemas.microsoft.com/office/drawing/2014/main" xmlns="" id="{1A8D2974-449A-420A-B72B-7DB0FB08F157}"/>
              </a:ext>
            </a:extLst>
          </p:cNvPr>
          <p:cNvSpPr>
            <a:spLocks noGrp="1"/>
          </p:cNvSpPr>
          <p:nvPr>
            <p:ph type="ftr" sz="quarter" idx="11"/>
          </p:nvPr>
        </p:nvSpPr>
        <p:spPr>
          <a:xfrm>
            <a:off x="3028950" y="6356399"/>
            <a:ext cx="3086100" cy="365125"/>
          </a:xfrm>
          <a:prstGeom prst="rect">
            <a:avLst/>
          </a:prstGeom>
        </p:spPr>
        <p:txBody>
          <a:bodyPr/>
          <a:lstStyle/>
          <a:p>
            <a:endParaRPr lang="en-US">
              <a:solidFill>
                <a:prstClr val="black"/>
              </a:solidFill>
            </a:endParaRPr>
          </a:p>
        </p:txBody>
      </p:sp>
      <p:sp>
        <p:nvSpPr>
          <p:cNvPr id="4" name="Slide Number Placeholder 3">
            <a:extLst>
              <a:ext uri="{FF2B5EF4-FFF2-40B4-BE49-F238E27FC236}">
                <a16:creationId xmlns:a16="http://schemas.microsoft.com/office/drawing/2014/main" xmlns="" id="{AFC2F6E2-9C09-4EFC-99CD-741252C11B61}"/>
              </a:ext>
            </a:extLst>
          </p:cNvPr>
          <p:cNvSpPr>
            <a:spLocks noGrp="1"/>
          </p:cNvSpPr>
          <p:nvPr>
            <p:ph type="sldNum" sz="quarter" idx="12"/>
          </p:nvPr>
        </p:nvSpPr>
        <p:spPr>
          <a:xfrm>
            <a:off x="6457950" y="6356399"/>
            <a:ext cx="2057400" cy="365125"/>
          </a:xfrm>
          <a:prstGeom prst="rect">
            <a:avLst/>
          </a:prstGeom>
        </p:spPr>
        <p:txBody>
          <a:bodyPr/>
          <a:lstStyle/>
          <a:p>
            <a:fld id="{5D2921A6-5D16-47E5-8672-27EC71817C4D}"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16252840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042DC6BA-C1C8-4440-800A-02EA1172404D}"/>
              </a:ext>
            </a:extLst>
          </p:cNvPr>
          <p:cNvSpPr>
            <a:spLocks noGrp="1"/>
          </p:cNvSpPr>
          <p:nvPr>
            <p:ph type="dt" sz="half" idx="10"/>
          </p:nvPr>
        </p:nvSpPr>
        <p:spPr>
          <a:xfrm>
            <a:off x="628650" y="6356399"/>
            <a:ext cx="2057400" cy="365125"/>
          </a:xfrm>
          <a:prstGeom prst="rect">
            <a:avLst/>
          </a:prstGeom>
        </p:spPr>
        <p:txBody>
          <a:bodyPr/>
          <a:lstStyle/>
          <a:p>
            <a:fld id="{CA9AE754-9F7F-4219-ACDC-2A07CB737742}" type="datetimeFigureOut">
              <a:rPr lang="en-US" smtClean="0">
                <a:solidFill>
                  <a:prstClr val="black"/>
                </a:solidFill>
              </a:rPr>
              <a:pPr/>
              <a:t>12/10/2023</a:t>
            </a:fld>
            <a:endParaRPr lang="en-US">
              <a:solidFill>
                <a:prstClr val="black"/>
              </a:solidFill>
            </a:endParaRPr>
          </a:p>
        </p:txBody>
      </p:sp>
      <p:sp>
        <p:nvSpPr>
          <p:cNvPr id="4" name="Footer Placeholder 3">
            <a:extLst>
              <a:ext uri="{FF2B5EF4-FFF2-40B4-BE49-F238E27FC236}">
                <a16:creationId xmlns:a16="http://schemas.microsoft.com/office/drawing/2014/main" xmlns="" id="{DF958B69-FE26-4E95-8942-FEEC31CE1FA7}"/>
              </a:ext>
            </a:extLst>
          </p:cNvPr>
          <p:cNvSpPr>
            <a:spLocks noGrp="1"/>
          </p:cNvSpPr>
          <p:nvPr>
            <p:ph type="ftr" sz="quarter" idx="11"/>
          </p:nvPr>
        </p:nvSpPr>
        <p:spPr>
          <a:xfrm>
            <a:off x="3028950" y="6356399"/>
            <a:ext cx="3086100" cy="365125"/>
          </a:xfrm>
          <a:prstGeom prst="rect">
            <a:avLst/>
          </a:prstGeom>
        </p:spPr>
        <p:txBody>
          <a:bodyPr/>
          <a:lstStyle/>
          <a:p>
            <a:endParaRPr lang="en-US">
              <a:solidFill>
                <a:prstClr val="black"/>
              </a:solidFill>
            </a:endParaRPr>
          </a:p>
        </p:txBody>
      </p:sp>
      <p:sp>
        <p:nvSpPr>
          <p:cNvPr id="5" name="Slide Number Placeholder 4">
            <a:extLst>
              <a:ext uri="{FF2B5EF4-FFF2-40B4-BE49-F238E27FC236}">
                <a16:creationId xmlns:a16="http://schemas.microsoft.com/office/drawing/2014/main" xmlns="" id="{EFA80D02-8736-4528-87D7-9EE8DFC62281}"/>
              </a:ext>
            </a:extLst>
          </p:cNvPr>
          <p:cNvSpPr>
            <a:spLocks noGrp="1"/>
          </p:cNvSpPr>
          <p:nvPr>
            <p:ph type="sldNum" sz="quarter" idx="12"/>
          </p:nvPr>
        </p:nvSpPr>
        <p:spPr>
          <a:xfrm>
            <a:off x="6457950" y="6356399"/>
            <a:ext cx="2057400" cy="365125"/>
          </a:xfrm>
          <a:prstGeom prst="rect">
            <a:avLst/>
          </a:prstGeom>
        </p:spPr>
        <p:txBody>
          <a:bodyPr/>
          <a:lstStyle/>
          <a:p>
            <a:fld id="{5D2921A6-5D16-47E5-8672-27EC71817C4D}" type="slidenum">
              <a:rPr lang="en-US" smtClean="0">
                <a:solidFill>
                  <a:prstClr val="black"/>
                </a:solidFill>
              </a:rPr>
              <a:pPr/>
              <a:t>‹#›</a:t>
            </a:fld>
            <a:endParaRPr lang="en-US">
              <a:solidFill>
                <a:prstClr val="black"/>
              </a:solidFill>
            </a:endParaRPr>
          </a:p>
        </p:txBody>
      </p:sp>
      <p:pic>
        <p:nvPicPr>
          <p:cNvPr id="6" name="Graphic 5">
            <a:extLst>
              <a:ext uri="{FF2B5EF4-FFF2-40B4-BE49-F238E27FC236}">
                <a16:creationId xmlns:a16="http://schemas.microsoft.com/office/drawing/2014/main" xmlns="" id="{16B8FBC9-CA26-467E-80FB-F798F589B723}"/>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0" y="0"/>
            <a:ext cx="1885950" cy="2221230"/>
          </a:xfrm>
          <a:prstGeom prst="rect">
            <a:avLst/>
          </a:prstGeom>
        </p:spPr>
      </p:pic>
      <p:pic>
        <p:nvPicPr>
          <p:cNvPr id="7" name="Graphic 6">
            <a:extLst>
              <a:ext uri="{FF2B5EF4-FFF2-40B4-BE49-F238E27FC236}">
                <a16:creationId xmlns:a16="http://schemas.microsoft.com/office/drawing/2014/main" xmlns="" id="{646B7F7A-25AD-4399-816D-BF437ECF76BB}"/>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rot="17961127">
            <a:off x="7089381" y="5627231"/>
            <a:ext cx="2332518" cy="1238250"/>
          </a:xfrm>
          <a:prstGeom prst="rect">
            <a:avLst/>
          </a:prstGeom>
        </p:spPr>
      </p:pic>
      <p:pic>
        <p:nvPicPr>
          <p:cNvPr id="8" name="Graphic 7">
            <a:extLst>
              <a:ext uri="{FF2B5EF4-FFF2-40B4-BE49-F238E27FC236}">
                <a16:creationId xmlns:a16="http://schemas.microsoft.com/office/drawing/2014/main" xmlns="" id="{AC2CFF8F-ACFD-4A07-9B0E-CEF278BDE308}"/>
              </a:ext>
            </a:extLst>
          </p:cNvPr>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rot="11178928" flipH="1">
            <a:off x="7440157" y="-401042"/>
            <a:ext cx="1991783" cy="3852862"/>
          </a:xfrm>
          <a:prstGeom prst="rect">
            <a:avLst/>
          </a:prstGeom>
        </p:spPr>
      </p:pic>
    </p:spTree>
    <p:extLst>
      <p:ext uri="{BB962C8B-B14F-4D97-AF65-F5344CB8AC3E}">
        <p14:creationId xmlns:p14="http://schemas.microsoft.com/office/powerpoint/2010/main" val="52241397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042DC6BA-C1C8-4440-800A-02EA1172404D}"/>
              </a:ext>
            </a:extLst>
          </p:cNvPr>
          <p:cNvSpPr>
            <a:spLocks noGrp="1"/>
          </p:cNvSpPr>
          <p:nvPr>
            <p:ph type="dt" sz="half" idx="10"/>
          </p:nvPr>
        </p:nvSpPr>
        <p:spPr>
          <a:xfrm>
            <a:off x="628650" y="6356399"/>
            <a:ext cx="2057400" cy="365125"/>
          </a:xfrm>
          <a:prstGeom prst="rect">
            <a:avLst/>
          </a:prstGeom>
        </p:spPr>
        <p:txBody>
          <a:bodyPr/>
          <a:lstStyle/>
          <a:p>
            <a:fld id="{CA9AE754-9F7F-4219-ACDC-2A07CB737742}" type="datetimeFigureOut">
              <a:rPr lang="en-US" smtClean="0">
                <a:solidFill>
                  <a:prstClr val="black"/>
                </a:solidFill>
              </a:rPr>
              <a:pPr/>
              <a:t>12/10/2023</a:t>
            </a:fld>
            <a:endParaRPr lang="en-US">
              <a:solidFill>
                <a:prstClr val="black"/>
              </a:solidFill>
            </a:endParaRPr>
          </a:p>
        </p:txBody>
      </p:sp>
      <p:sp>
        <p:nvSpPr>
          <p:cNvPr id="4" name="Footer Placeholder 3">
            <a:extLst>
              <a:ext uri="{FF2B5EF4-FFF2-40B4-BE49-F238E27FC236}">
                <a16:creationId xmlns:a16="http://schemas.microsoft.com/office/drawing/2014/main" xmlns="" id="{DF958B69-FE26-4E95-8942-FEEC31CE1FA7}"/>
              </a:ext>
            </a:extLst>
          </p:cNvPr>
          <p:cNvSpPr>
            <a:spLocks noGrp="1"/>
          </p:cNvSpPr>
          <p:nvPr>
            <p:ph type="ftr" sz="quarter" idx="11"/>
          </p:nvPr>
        </p:nvSpPr>
        <p:spPr>
          <a:xfrm>
            <a:off x="3028950" y="6356399"/>
            <a:ext cx="3086100" cy="365125"/>
          </a:xfrm>
          <a:prstGeom prst="rect">
            <a:avLst/>
          </a:prstGeom>
        </p:spPr>
        <p:txBody>
          <a:bodyPr/>
          <a:lstStyle/>
          <a:p>
            <a:endParaRPr lang="en-US">
              <a:solidFill>
                <a:prstClr val="black"/>
              </a:solidFill>
            </a:endParaRPr>
          </a:p>
        </p:txBody>
      </p:sp>
      <p:sp>
        <p:nvSpPr>
          <p:cNvPr id="5" name="Slide Number Placeholder 4">
            <a:extLst>
              <a:ext uri="{FF2B5EF4-FFF2-40B4-BE49-F238E27FC236}">
                <a16:creationId xmlns:a16="http://schemas.microsoft.com/office/drawing/2014/main" xmlns="" id="{EFA80D02-8736-4528-87D7-9EE8DFC62281}"/>
              </a:ext>
            </a:extLst>
          </p:cNvPr>
          <p:cNvSpPr>
            <a:spLocks noGrp="1"/>
          </p:cNvSpPr>
          <p:nvPr>
            <p:ph type="sldNum" sz="quarter" idx="12"/>
          </p:nvPr>
        </p:nvSpPr>
        <p:spPr>
          <a:xfrm>
            <a:off x="6457950" y="6356399"/>
            <a:ext cx="2057400" cy="365125"/>
          </a:xfrm>
          <a:prstGeom prst="rect">
            <a:avLst/>
          </a:prstGeom>
        </p:spPr>
        <p:txBody>
          <a:bodyPr/>
          <a:lstStyle/>
          <a:p>
            <a:fld id="{5D2921A6-5D16-47E5-8672-27EC71817C4D}" type="slidenum">
              <a:rPr lang="en-US" smtClean="0">
                <a:solidFill>
                  <a:prstClr val="black"/>
                </a:solidFill>
              </a:rPr>
              <a:pPr/>
              <a:t>‹#›</a:t>
            </a:fld>
            <a:endParaRPr lang="en-US">
              <a:solidFill>
                <a:prstClr val="black"/>
              </a:solidFill>
            </a:endParaRPr>
          </a:p>
        </p:txBody>
      </p:sp>
      <p:grpSp>
        <p:nvGrpSpPr>
          <p:cNvPr id="2" name="Group 1">
            <a:extLst>
              <a:ext uri="{FF2B5EF4-FFF2-40B4-BE49-F238E27FC236}">
                <a16:creationId xmlns:a16="http://schemas.microsoft.com/office/drawing/2014/main" xmlns="" id="{BC61AFF4-F066-4F5D-91E2-7A6A8C565F01}"/>
              </a:ext>
            </a:extLst>
          </p:cNvPr>
          <p:cNvGrpSpPr/>
          <p:nvPr userDrawn="1"/>
        </p:nvGrpSpPr>
        <p:grpSpPr>
          <a:xfrm flipH="1">
            <a:off x="-287916" y="-477829"/>
            <a:ext cx="9431916" cy="7813657"/>
            <a:chOff x="0" y="-401042"/>
            <a:chExt cx="12575888" cy="7813657"/>
          </a:xfrm>
        </p:grpSpPr>
        <p:pic>
          <p:nvPicPr>
            <p:cNvPr id="6" name="Graphic 5">
              <a:extLst>
                <a:ext uri="{FF2B5EF4-FFF2-40B4-BE49-F238E27FC236}">
                  <a16:creationId xmlns:a16="http://schemas.microsoft.com/office/drawing/2014/main" xmlns="" id="{16B8FBC9-CA26-467E-80FB-F798F589B723}"/>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0" y="0"/>
              <a:ext cx="2514600" cy="2221230"/>
            </a:xfrm>
            <a:prstGeom prst="rect">
              <a:avLst/>
            </a:prstGeom>
          </p:spPr>
        </p:pic>
        <p:pic>
          <p:nvPicPr>
            <p:cNvPr id="7" name="Graphic 6">
              <a:extLst>
                <a:ext uri="{FF2B5EF4-FFF2-40B4-BE49-F238E27FC236}">
                  <a16:creationId xmlns:a16="http://schemas.microsoft.com/office/drawing/2014/main" xmlns="" id="{646B7F7A-25AD-4399-816D-BF437ECF76BB}"/>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rot="17961127">
              <a:off x="9841261" y="5420856"/>
              <a:ext cx="2332518" cy="1651000"/>
            </a:xfrm>
            <a:prstGeom prst="rect">
              <a:avLst/>
            </a:prstGeom>
          </p:spPr>
        </p:pic>
        <p:pic>
          <p:nvPicPr>
            <p:cNvPr id="8" name="Graphic 7">
              <a:extLst>
                <a:ext uri="{FF2B5EF4-FFF2-40B4-BE49-F238E27FC236}">
                  <a16:creationId xmlns:a16="http://schemas.microsoft.com/office/drawing/2014/main" xmlns="" id="{AC2CFF8F-ACFD-4A07-9B0E-CEF278BDE308}"/>
                </a:ext>
              </a:extLst>
            </p:cNvPr>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rot="11178928" flipH="1">
              <a:off x="9920177" y="-401042"/>
              <a:ext cx="2655711" cy="3852862"/>
            </a:xfrm>
            <a:prstGeom prst="rect">
              <a:avLst/>
            </a:prstGeom>
          </p:spPr>
        </p:pic>
      </p:grpSp>
    </p:spTree>
    <p:extLst>
      <p:ext uri="{BB962C8B-B14F-4D97-AF65-F5344CB8AC3E}">
        <p14:creationId xmlns:p14="http://schemas.microsoft.com/office/powerpoint/2010/main" val="2611394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9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9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8F773A-E5B7-4714-AE1F-8EA9674D21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45728118"/>
      </p:ext>
    </p:extLst>
  </p:cSld>
  <p:clrMapOvr>
    <a:masterClrMapping/>
  </p:clrMapOvr>
  <p:transition spd="slow">
    <p:pull/>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042DC6BA-C1C8-4440-800A-02EA1172404D}"/>
              </a:ext>
            </a:extLst>
          </p:cNvPr>
          <p:cNvSpPr>
            <a:spLocks noGrp="1"/>
          </p:cNvSpPr>
          <p:nvPr>
            <p:ph type="dt" sz="half" idx="10"/>
          </p:nvPr>
        </p:nvSpPr>
        <p:spPr>
          <a:xfrm>
            <a:off x="628650" y="6356399"/>
            <a:ext cx="2057400" cy="365125"/>
          </a:xfrm>
          <a:prstGeom prst="rect">
            <a:avLst/>
          </a:prstGeom>
        </p:spPr>
        <p:txBody>
          <a:bodyPr/>
          <a:lstStyle/>
          <a:p>
            <a:fld id="{CA9AE754-9F7F-4219-ACDC-2A07CB737742}" type="datetimeFigureOut">
              <a:rPr lang="en-US" smtClean="0">
                <a:solidFill>
                  <a:prstClr val="black"/>
                </a:solidFill>
              </a:rPr>
              <a:pPr/>
              <a:t>12/10/2023</a:t>
            </a:fld>
            <a:endParaRPr lang="en-US">
              <a:solidFill>
                <a:prstClr val="black"/>
              </a:solidFill>
            </a:endParaRPr>
          </a:p>
        </p:txBody>
      </p:sp>
      <p:sp>
        <p:nvSpPr>
          <p:cNvPr id="4" name="Footer Placeholder 3">
            <a:extLst>
              <a:ext uri="{FF2B5EF4-FFF2-40B4-BE49-F238E27FC236}">
                <a16:creationId xmlns:a16="http://schemas.microsoft.com/office/drawing/2014/main" xmlns="" id="{DF958B69-FE26-4E95-8942-FEEC31CE1FA7}"/>
              </a:ext>
            </a:extLst>
          </p:cNvPr>
          <p:cNvSpPr>
            <a:spLocks noGrp="1"/>
          </p:cNvSpPr>
          <p:nvPr>
            <p:ph type="ftr" sz="quarter" idx="11"/>
          </p:nvPr>
        </p:nvSpPr>
        <p:spPr>
          <a:xfrm>
            <a:off x="3028950" y="6356399"/>
            <a:ext cx="3086100" cy="365125"/>
          </a:xfrm>
          <a:prstGeom prst="rect">
            <a:avLst/>
          </a:prstGeom>
        </p:spPr>
        <p:txBody>
          <a:bodyPr/>
          <a:lstStyle/>
          <a:p>
            <a:endParaRPr lang="en-US">
              <a:solidFill>
                <a:prstClr val="black"/>
              </a:solidFill>
            </a:endParaRPr>
          </a:p>
        </p:txBody>
      </p:sp>
      <p:sp>
        <p:nvSpPr>
          <p:cNvPr id="5" name="Slide Number Placeholder 4">
            <a:extLst>
              <a:ext uri="{FF2B5EF4-FFF2-40B4-BE49-F238E27FC236}">
                <a16:creationId xmlns:a16="http://schemas.microsoft.com/office/drawing/2014/main" xmlns="" id="{EFA80D02-8736-4528-87D7-9EE8DFC62281}"/>
              </a:ext>
            </a:extLst>
          </p:cNvPr>
          <p:cNvSpPr>
            <a:spLocks noGrp="1"/>
          </p:cNvSpPr>
          <p:nvPr>
            <p:ph type="sldNum" sz="quarter" idx="12"/>
          </p:nvPr>
        </p:nvSpPr>
        <p:spPr>
          <a:xfrm>
            <a:off x="6457950" y="6356399"/>
            <a:ext cx="2057400" cy="365125"/>
          </a:xfrm>
          <a:prstGeom prst="rect">
            <a:avLst/>
          </a:prstGeom>
        </p:spPr>
        <p:txBody>
          <a:bodyPr/>
          <a:lstStyle/>
          <a:p>
            <a:fld id="{5D2921A6-5D16-47E5-8672-27EC71817C4D}" type="slidenum">
              <a:rPr lang="en-US" smtClean="0">
                <a:solidFill>
                  <a:prstClr val="black"/>
                </a:solidFill>
              </a:rPr>
              <a:pPr/>
              <a:t>‹#›</a:t>
            </a:fld>
            <a:endParaRPr lang="en-US">
              <a:solidFill>
                <a:prstClr val="black"/>
              </a:solidFill>
            </a:endParaRPr>
          </a:p>
        </p:txBody>
      </p:sp>
      <p:grpSp>
        <p:nvGrpSpPr>
          <p:cNvPr id="2" name="Group 1">
            <a:extLst>
              <a:ext uri="{FF2B5EF4-FFF2-40B4-BE49-F238E27FC236}">
                <a16:creationId xmlns:a16="http://schemas.microsoft.com/office/drawing/2014/main" xmlns="" id="{BC61AFF4-F066-4F5D-91E2-7A6A8C565F01}"/>
              </a:ext>
            </a:extLst>
          </p:cNvPr>
          <p:cNvGrpSpPr/>
          <p:nvPr userDrawn="1"/>
        </p:nvGrpSpPr>
        <p:grpSpPr>
          <a:xfrm flipH="1">
            <a:off x="269237" y="-76787"/>
            <a:ext cx="8874765" cy="7412615"/>
            <a:chOff x="0" y="0"/>
            <a:chExt cx="11833020" cy="7412615"/>
          </a:xfrm>
        </p:grpSpPr>
        <p:pic>
          <p:nvPicPr>
            <p:cNvPr id="6" name="Graphic 5">
              <a:extLst>
                <a:ext uri="{FF2B5EF4-FFF2-40B4-BE49-F238E27FC236}">
                  <a16:creationId xmlns:a16="http://schemas.microsoft.com/office/drawing/2014/main" xmlns="" id="{16B8FBC9-CA26-467E-80FB-F798F589B723}"/>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0" y="0"/>
              <a:ext cx="2514600" cy="2221230"/>
            </a:xfrm>
            <a:prstGeom prst="rect">
              <a:avLst/>
            </a:prstGeom>
          </p:spPr>
        </p:pic>
        <p:pic>
          <p:nvPicPr>
            <p:cNvPr id="7" name="Graphic 6">
              <a:extLst>
                <a:ext uri="{FF2B5EF4-FFF2-40B4-BE49-F238E27FC236}">
                  <a16:creationId xmlns:a16="http://schemas.microsoft.com/office/drawing/2014/main" xmlns="" id="{646B7F7A-25AD-4399-816D-BF437ECF76BB}"/>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rot="17961127">
              <a:off x="9841261" y="5420856"/>
              <a:ext cx="2332518" cy="1651000"/>
            </a:xfrm>
            <a:prstGeom prst="rect">
              <a:avLst/>
            </a:prstGeom>
          </p:spPr>
        </p:pic>
      </p:grpSp>
      <p:pic>
        <p:nvPicPr>
          <p:cNvPr id="8" name="Picture 7">
            <a:extLst>
              <a:ext uri="{FF2B5EF4-FFF2-40B4-BE49-F238E27FC236}">
                <a16:creationId xmlns:a16="http://schemas.microsoft.com/office/drawing/2014/main" xmlns="" id="{C7C8828D-E4E8-4D22-B008-B2EE55C640A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2258675" y="7924800"/>
            <a:ext cx="5143500" cy="6858000"/>
          </a:xfrm>
          <a:prstGeom prst="rect">
            <a:avLst/>
          </a:prstGeom>
        </p:spPr>
      </p:pic>
      <p:pic>
        <p:nvPicPr>
          <p:cNvPr id="9" name="Picture 8">
            <a:extLst>
              <a:ext uri="{FF2B5EF4-FFF2-40B4-BE49-F238E27FC236}">
                <a16:creationId xmlns:a16="http://schemas.microsoft.com/office/drawing/2014/main" xmlns="" id="{D81C9756-2728-4BAE-9FC4-90EA5821DF2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5887700" y="4914900"/>
            <a:ext cx="5143500" cy="6858000"/>
          </a:xfrm>
          <a:prstGeom prst="rect">
            <a:avLst/>
          </a:prstGeom>
        </p:spPr>
      </p:pic>
    </p:spTree>
    <p:extLst>
      <p:ext uri="{BB962C8B-B14F-4D97-AF65-F5344CB8AC3E}">
        <p14:creationId xmlns:p14="http://schemas.microsoft.com/office/powerpoint/2010/main" val="335107788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042DC6BA-C1C8-4440-800A-02EA1172404D}"/>
              </a:ext>
            </a:extLst>
          </p:cNvPr>
          <p:cNvSpPr>
            <a:spLocks noGrp="1"/>
          </p:cNvSpPr>
          <p:nvPr>
            <p:ph type="dt" sz="half" idx="10"/>
          </p:nvPr>
        </p:nvSpPr>
        <p:spPr>
          <a:xfrm>
            <a:off x="628650" y="6356399"/>
            <a:ext cx="2057400" cy="365125"/>
          </a:xfrm>
          <a:prstGeom prst="rect">
            <a:avLst/>
          </a:prstGeom>
        </p:spPr>
        <p:txBody>
          <a:bodyPr/>
          <a:lstStyle/>
          <a:p>
            <a:fld id="{CA9AE754-9F7F-4219-ACDC-2A07CB737742}" type="datetimeFigureOut">
              <a:rPr lang="en-US" smtClean="0">
                <a:solidFill>
                  <a:prstClr val="black"/>
                </a:solidFill>
              </a:rPr>
              <a:pPr/>
              <a:t>12/10/2023</a:t>
            </a:fld>
            <a:endParaRPr lang="en-US">
              <a:solidFill>
                <a:prstClr val="black"/>
              </a:solidFill>
            </a:endParaRPr>
          </a:p>
        </p:txBody>
      </p:sp>
      <p:sp>
        <p:nvSpPr>
          <p:cNvPr id="4" name="Footer Placeholder 3">
            <a:extLst>
              <a:ext uri="{FF2B5EF4-FFF2-40B4-BE49-F238E27FC236}">
                <a16:creationId xmlns:a16="http://schemas.microsoft.com/office/drawing/2014/main" xmlns="" id="{DF958B69-FE26-4E95-8942-FEEC31CE1FA7}"/>
              </a:ext>
            </a:extLst>
          </p:cNvPr>
          <p:cNvSpPr>
            <a:spLocks noGrp="1"/>
          </p:cNvSpPr>
          <p:nvPr>
            <p:ph type="ftr" sz="quarter" idx="11"/>
          </p:nvPr>
        </p:nvSpPr>
        <p:spPr>
          <a:xfrm>
            <a:off x="3028950" y="6356399"/>
            <a:ext cx="3086100" cy="365125"/>
          </a:xfrm>
          <a:prstGeom prst="rect">
            <a:avLst/>
          </a:prstGeom>
        </p:spPr>
        <p:txBody>
          <a:bodyPr/>
          <a:lstStyle/>
          <a:p>
            <a:endParaRPr lang="en-US">
              <a:solidFill>
                <a:prstClr val="black"/>
              </a:solidFill>
            </a:endParaRPr>
          </a:p>
        </p:txBody>
      </p:sp>
      <p:sp>
        <p:nvSpPr>
          <p:cNvPr id="5" name="Slide Number Placeholder 4">
            <a:extLst>
              <a:ext uri="{FF2B5EF4-FFF2-40B4-BE49-F238E27FC236}">
                <a16:creationId xmlns:a16="http://schemas.microsoft.com/office/drawing/2014/main" xmlns="" id="{EFA80D02-8736-4528-87D7-9EE8DFC62281}"/>
              </a:ext>
            </a:extLst>
          </p:cNvPr>
          <p:cNvSpPr>
            <a:spLocks noGrp="1"/>
          </p:cNvSpPr>
          <p:nvPr>
            <p:ph type="sldNum" sz="quarter" idx="12"/>
          </p:nvPr>
        </p:nvSpPr>
        <p:spPr>
          <a:xfrm>
            <a:off x="6457950" y="6356399"/>
            <a:ext cx="2057400" cy="365125"/>
          </a:xfrm>
          <a:prstGeom prst="rect">
            <a:avLst/>
          </a:prstGeom>
        </p:spPr>
        <p:txBody>
          <a:bodyPr/>
          <a:lstStyle/>
          <a:p>
            <a:fld id="{5D2921A6-5D16-47E5-8672-27EC71817C4D}" type="slidenum">
              <a:rPr lang="en-US" smtClean="0">
                <a:solidFill>
                  <a:prstClr val="black"/>
                </a:solidFill>
              </a:rPr>
              <a:pPr/>
              <a:t>‹#›</a:t>
            </a:fld>
            <a:endParaRPr lang="en-US">
              <a:solidFill>
                <a:prstClr val="black"/>
              </a:solidFill>
            </a:endParaRPr>
          </a:p>
        </p:txBody>
      </p:sp>
      <p:pic>
        <p:nvPicPr>
          <p:cNvPr id="9" name="Graphic 8">
            <a:extLst>
              <a:ext uri="{FF2B5EF4-FFF2-40B4-BE49-F238E27FC236}">
                <a16:creationId xmlns:a16="http://schemas.microsoft.com/office/drawing/2014/main" xmlns="" id="{9D35E453-4BED-4FF8-963D-ADAA0F33FA2C}"/>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42861" y="0"/>
            <a:ext cx="2728913" cy="3829050"/>
          </a:xfrm>
          <a:prstGeom prst="rect">
            <a:avLst/>
          </a:prstGeom>
        </p:spPr>
      </p:pic>
      <p:pic>
        <p:nvPicPr>
          <p:cNvPr id="10" name="Graphic 9">
            <a:extLst>
              <a:ext uri="{FF2B5EF4-FFF2-40B4-BE49-F238E27FC236}">
                <a16:creationId xmlns:a16="http://schemas.microsoft.com/office/drawing/2014/main" xmlns="" id="{1884C2BA-4742-465E-B675-8488A1A231AC}"/>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rot="10800000">
            <a:off x="6457974" y="3028950"/>
            <a:ext cx="2728913" cy="3829050"/>
          </a:xfrm>
          <a:prstGeom prst="rect">
            <a:avLst/>
          </a:prstGeom>
        </p:spPr>
      </p:pic>
      <p:pic>
        <p:nvPicPr>
          <p:cNvPr id="11" name="Graphic 10">
            <a:extLst>
              <a:ext uri="{FF2B5EF4-FFF2-40B4-BE49-F238E27FC236}">
                <a16:creationId xmlns:a16="http://schemas.microsoft.com/office/drawing/2014/main" xmlns="" id="{87991BC1-C97A-4A83-9B5B-0911649A159B}"/>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flipH="1">
            <a:off x="7258050" y="-76787"/>
            <a:ext cx="1885950" cy="2221230"/>
          </a:xfrm>
          <a:prstGeom prst="rect">
            <a:avLst/>
          </a:prstGeom>
        </p:spPr>
      </p:pic>
      <p:pic>
        <p:nvPicPr>
          <p:cNvPr id="12" name="Graphic 11">
            <a:extLst>
              <a:ext uri="{FF2B5EF4-FFF2-40B4-BE49-F238E27FC236}">
                <a16:creationId xmlns:a16="http://schemas.microsoft.com/office/drawing/2014/main" xmlns="" id="{07EC0C8E-759B-4068-A28A-E4CA70B0ECA9}"/>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rot="10800000" flipH="1">
            <a:off x="-42863" y="4636770"/>
            <a:ext cx="1885950" cy="2221230"/>
          </a:xfrm>
          <a:prstGeom prst="rect">
            <a:avLst/>
          </a:prstGeom>
        </p:spPr>
      </p:pic>
      <p:sp>
        <p:nvSpPr>
          <p:cNvPr id="17" name="Picture Placeholder 16">
            <a:extLst>
              <a:ext uri="{FF2B5EF4-FFF2-40B4-BE49-F238E27FC236}">
                <a16:creationId xmlns:a16="http://schemas.microsoft.com/office/drawing/2014/main" xmlns="" id="{33781AC8-D8B8-4D3E-9BAF-A9BBE9B5F9C0}"/>
              </a:ext>
            </a:extLst>
          </p:cNvPr>
          <p:cNvSpPr>
            <a:spLocks noGrp="1"/>
          </p:cNvSpPr>
          <p:nvPr>
            <p:ph type="pic" sz="quarter" idx="13"/>
          </p:nvPr>
        </p:nvSpPr>
        <p:spPr>
          <a:xfrm>
            <a:off x="2337514" y="1989056"/>
            <a:ext cx="3939485" cy="3903745"/>
          </a:xfrm>
          <a:custGeom>
            <a:avLst/>
            <a:gdLst>
              <a:gd name="connsiteX0" fmla="*/ 0 w 5252646"/>
              <a:gd name="connsiteY0" fmla="*/ 0 h 3903745"/>
              <a:gd name="connsiteX1" fmla="*/ 5252646 w 5252646"/>
              <a:gd name="connsiteY1" fmla="*/ 0 h 3903745"/>
              <a:gd name="connsiteX2" fmla="*/ 5252646 w 5252646"/>
              <a:gd name="connsiteY2" fmla="*/ 3903745 h 3903745"/>
              <a:gd name="connsiteX3" fmla="*/ 0 w 5252646"/>
              <a:gd name="connsiteY3" fmla="*/ 3903745 h 3903745"/>
            </a:gdLst>
            <a:ahLst/>
            <a:cxnLst>
              <a:cxn ang="0">
                <a:pos x="connsiteX0" y="connsiteY0"/>
              </a:cxn>
              <a:cxn ang="0">
                <a:pos x="connsiteX1" y="connsiteY1"/>
              </a:cxn>
              <a:cxn ang="0">
                <a:pos x="connsiteX2" y="connsiteY2"/>
              </a:cxn>
              <a:cxn ang="0">
                <a:pos x="connsiteX3" y="connsiteY3"/>
              </a:cxn>
            </a:cxnLst>
            <a:rect l="l" t="t" r="r" b="b"/>
            <a:pathLst>
              <a:path w="5252646" h="3903745">
                <a:moveTo>
                  <a:pt x="0" y="0"/>
                </a:moveTo>
                <a:lnTo>
                  <a:pt x="5252646" y="0"/>
                </a:lnTo>
                <a:lnTo>
                  <a:pt x="5252646" y="3903745"/>
                </a:lnTo>
                <a:lnTo>
                  <a:pt x="0" y="3903745"/>
                </a:lnTo>
                <a:close/>
              </a:path>
            </a:pathLst>
          </a:custGeom>
        </p:spPr>
        <p:txBody>
          <a:bodyPr wrap="square">
            <a:noAutofit/>
          </a:bodyPr>
          <a:lstStyle/>
          <a:p>
            <a:endParaRPr lang="en-US"/>
          </a:p>
        </p:txBody>
      </p:sp>
    </p:spTree>
    <p:extLst>
      <p:ext uri="{BB962C8B-B14F-4D97-AF65-F5344CB8AC3E}">
        <p14:creationId xmlns:p14="http://schemas.microsoft.com/office/powerpoint/2010/main" val="319078459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042DC6BA-C1C8-4440-800A-02EA1172404D}"/>
              </a:ext>
            </a:extLst>
          </p:cNvPr>
          <p:cNvSpPr>
            <a:spLocks noGrp="1"/>
          </p:cNvSpPr>
          <p:nvPr>
            <p:ph type="dt" sz="half" idx="10"/>
          </p:nvPr>
        </p:nvSpPr>
        <p:spPr>
          <a:xfrm>
            <a:off x="628650" y="6356399"/>
            <a:ext cx="2057400" cy="365125"/>
          </a:xfrm>
          <a:prstGeom prst="rect">
            <a:avLst/>
          </a:prstGeom>
        </p:spPr>
        <p:txBody>
          <a:bodyPr/>
          <a:lstStyle/>
          <a:p>
            <a:fld id="{CA9AE754-9F7F-4219-ACDC-2A07CB737742}" type="datetimeFigureOut">
              <a:rPr lang="en-US" smtClean="0">
                <a:solidFill>
                  <a:prstClr val="black"/>
                </a:solidFill>
              </a:rPr>
              <a:pPr/>
              <a:t>12/10/2023</a:t>
            </a:fld>
            <a:endParaRPr lang="en-US">
              <a:solidFill>
                <a:prstClr val="black"/>
              </a:solidFill>
            </a:endParaRPr>
          </a:p>
        </p:txBody>
      </p:sp>
      <p:sp>
        <p:nvSpPr>
          <p:cNvPr id="4" name="Footer Placeholder 3">
            <a:extLst>
              <a:ext uri="{FF2B5EF4-FFF2-40B4-BE49-F238E27FC236}">
                <a16:creationId xmlns:a16="http://schemas.microsoft.com/office/drawing/2014/main" xmlns="" id="{DF958B69-FE26-4E95-8942-FEEC31CE1FA7}"/>
              </a:ext>
            </a:extLst>
          </p:cNvPr>
          <p:cNvSpPr>
            <a:spLocks noGrp="1"/>
          </p:cNvSpPr>
          <p:nvPr>
            <p:ph type="ftr" sz="quarter" idx="11"/>
          </p:nvPr>
        </p:nvSpPr>
        <p:spPr>
          <a:xfrm>
            <a:off x="3028950" y="6356399"/>
            <a:ext cx="3086100" cy="365125"/>
          </a:xfrm>
          <a:prstGeom prst="rect">
            <a:avLst/>
          </a:prstGeom>
        </p:spPr>
        <p:txBody>
          <a:bodyPr/>
          <a:lstStyle/>
          <a:p>
            <a:endParaRPr lang="en-US">
              <a:solidFill>
                <a:prstClr val="black"/>
              </a:solidFill>
            </a:endParaRPr>
          </a:p>
        </p:txBody>
      </p:sp>
      <p:sp>
        <p:nvSpPr>
          <p:cNvPr id="5" name="Slide Number Placeholder 4">
            <a:extLst>
              <a:ext uri="{FF2B5EF4-FFF2-40B4-BE49-F238E27FC236}">
                <a16:creationId xmlns:a16="http://schemas.microsoft.com/office/drawing/2014/main" xmlns="" id="{EFA80D02-8736-4528-87D7-9EE8DFC62281}"/>
              </a:ext>
            </a:extLst>
          </p:cNvPr>
          <p:cNvSpPr>
            <a:spLocks noGrp="1"/>
          </p:cNvSpPr>
          <p:nvPr>
            <p:ph type="sldNum" sz="quarter" idx="12"/>
          </p:nvPr>
        </p:nvSpPr>
        <p:spPr>
          <a:xfrm>
            <a:off x="6457950" y="6356399"/>
            <a:ext cx="2057400" cy="365125"/>
          </a:xfrm>
          <a:prstGeom prst="rect">
            <a:avLst/>
          </a:prstGeom>
        </p:spPr>
        <p:txBody>
          <a:bodyPr/>
          <a:lstStyle/>
          <a:p>
            <a:fld id="{5D2921A6-5D16-47E5-8672-27EC71817C4D}" type="slidenum">
              <a:rPr lang="en-US" smtClean="0">
                <a:solidFill>
                  <a:prstClr val="black"/>
                </a:solidFill>
              </a:rPr>
              <a:pPr/>
              <a:t>‹#›</a:t>
            </a:fld>
            <a:endParaRPr lang="en-US">
              <a:solidFill>
                <a:prstClr val="black"/>
              </a:solidFill>
            </a:endParaRPr>
          </a:p>
        </p:txBody>
      </p:sp>
      <p:pic>
        <p:nvPicPr>
          <p:cNvPr id="9" name="Graphic 8">
            <a:extLst>
              <a:ext uri="{FF2B5EF4-FFF2-40B4-BE49-F238E27FC236}">
                <a16:creationId xmlns:a16="http://schemas.microsoft.com/office/drawing/2014/main" xmlns="" id="{9D35E453-4BED-4FF8-963D-ADAA0F33FA2C}"/>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42861" y="0"/>
            <a:ext cx="2728913" cy="3829050"/>
          </a:xfrm>
          <a:prstGeom prst="rect">
            <a:avLst/>
          </a:prstGeom>
        </p:spPr>
      </p:pic>
      <p:pic>
        <p:nvPicPr>
          <p:cNvPr id="10" name="Graphic 9">
            <a:extLst>
              <a:ext uri="{FF2B5EF4-FFF2-40B4-BE49-F238E27FC236}">
                <a16:creationId xmlns:a16="http://schemas.microsoft.com/office/drawing/2014/main" xmlns="" id="{1884C2BA-4742-465E-B675-8488A1A231AC}"/>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rot="10800000">
            <a:off x="6457974" y="3028950"/>
            <a:ext cx="2728913" cy="3829050"/>
          </a:xfrm>
          <a:prstGeom prst="rect">
            <a:avLst/>
          </a:prstGeom>
        </p:spPr>
      </p:pic>
      <p:pic>
        <p:nvPicPr>
          <p:cNvPr id="11" name="Graphic 10">
            <a:extLst>
              <a:ext uri="{FF2B5EF4-FFF2-40B4-BE49-F238E27FC236}">
                <a16:creationId xmlns:a16="http://schemas.microsoft.com/office/drawing/2014/main" xmlns="" id="{87991BC1-C97A-4A83-9B5B-0911649A159B}"/>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flipH="1">
            <a:off x="7258050" y="-76787"/>
            <a:ext cx="1885950" cy="2221230"/>
          </a:xfrm>
          <a:prstGeom prst="rect">
            <a:avLst/>
          </a:prstGeom>
        </p:spPr>
      </p:pic>
      <p:pic>
        <p:nvPicPr>
          <p:cNvPr id="12" name="Graphic 11">
            <a:extLst>
              <a:ext uri="{FF2B5EF4-FFF2-40B4-BE49-F238E27FC236}">
                <a16:creationId xmlns:a16="http://schemas.microsoft.com/office/drawing/2014/main" xmlns="" id="{07EC0C8E-759B-4068-A28A-E4CA70B0ECA9}"/>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rot="10800000" flipH="1">
            <a:off x="-42863" y="4636770"/>
            <a:ext cx="1885950" cy="2221230"/>
          </a:xfrm>
          <a:prstGeom prst="rect">
            <a:avLst/>
          </a:prstGeom>
        </p:spPr>
      </p:pic>
      <p:pic>
        <p:nvPicPr>
          <p:cNvPr id="13" name="Picture 12">
            <a:extLst>
              <a:ext uri="{FF2B5EF4-FFF2-40B4-BE49-F238E27FC236}">
                <a16:creationId xmlns:a16="http://schemas.microsoft.com/office/drawing/2014/main" xmlns="" id="{EF024536-877A-46DC-B88F-452950AFAD3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2258675" y="7924800"/>
            <a:ext cx="5143500" cy="6858000"/>
          </a:xfrm>
          <a:prstGeom prst="rect">
            <a:avLst/>
          </a:prstGeom>
        </p:spPr>
      </p:pic>
      <p:pic>
        <p:nvPicPr>
          <p:cNvPr id="14" name="Picture 13">
            <a:extLst>
              <a:ext uri="{FF2B5EF4-FFF2-40B4-BE49-F238E27FC236}">
                <a16:creationId xmlns:a16="http://schemas.microsoft.com/office/drawing/2014/main" xmlns="" id="{6AE716CF-48DF-4622-B26D-08DB5A53CE33}"/>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5887700" y="4914900"/>
            <a:ext cx="5143500" cy="6858000"/>
          </a:xfrm>
          <a:prstGeom prst="rect">
            <a:avLst/>
          </a:prstGeom>
        </p:spPr>
      </p:pic>
    </p:spTree>
    <p:extLst>
      <p:ext uri="{BB962C8B-B14F-4D97-AF65-F5344CB8AC3E}">
        <p14:creationId xmlns:p14="http://schemas.microsoft.com/office/powerpoint/2010/main" val="355671934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0" name="Picture Placeholder 28">
            <a:extLst>
              <a:ext uri="{FF2B5EF4-FFF2-40B4-BE49-F238E27FC236}">
                <a16:creationId xmlns:a16="http://schemas.microsoft.com/office/drawing/2014/main" xmlns="" id="{5D93750D-807A-4117-999F-B0EAACF5BF1C}"/>
              </a:ext>
            </a:extLst>
          </p:cNvPr>
          <p:cNvSpPr>
            <a:spLocks noGrp="1"/>
          </p:cNvSpPr>
          <p:nvPr>
            <p:ph type="pic" sz="quarter" idx="16"/>
          </p:nvPr>
        </p:nvSpPr>
        <p:spPr>
          <a:xfrm>
            <a:off x="6962774" y="4259256"/>
            <a:ext cx="1343025" cy="1790700"/>
          </a:xfrm>
          <a:prstGeom prst="rect">
            <a:avLst/>
          </a:prstGeom>
        </p:spPr>
        <p:txBody>
          <a:bodyPr/>
          <a:lstStyle/>
          <a:p>
            <a:endParaRPr lang="en-US"/>
          </a:p>
        </p:txBody>
      </p:sp>
      <p:sp>
        <p:nvSpPr>
          <p:cNvPr id="29" name="Picture Placeholder 28">
            <a:extLst>
              <a:ext uri="{FF2B5EF4-FFF2-40B4-BE49-F238E27FC236}">
                <a16:creationId xmlns:a16="http://schemas.microsoft.com/office/drawing/2014/main" xmlns="" id="{9AD64E2B-B946-4C5B-B1AE-D1F66A248339}"/>
              </a:ext>
            </a:extLst>
          </p:cNvPr>
          <p:cNvSpPr>
            <a:spLocks noGrp="1"/>
          </p:cNvSpPr>
          <p:nvPr>
            <p:ph type="pic" sz="quarter" idx="15"/>
          </p:nvPr>
        </p:nvSpPr>
        <p:spPr>
          <a:xfrm>
            <a:off x="4293395" y="4258983"/>
            <a:ext cx="1343025" cy="1790700"/>
          </a:xfrm>
          <a:prstGeom prst="rect">
            <a:avLst/>
          </a:prstGeom>
        </p:spPr>
        <p:txBody>
          <a:bodyPr/>
          <a:lstStyle/>
          <a:p>
            <a:endParaRPr lang="en-US"/>
          </a:p>
        </p:txBody>
      </p:sp>
      <p:sp>
        <p:nvSpPr>
          <p:cNvPr id="8" name="Picture Placeholder 7">
            <a:extLst>
              <a:ext uri="{FF2B5EF4-FFF2-40B4-BE49-F238E27FC236}">
                <a16:creationId xmlns:a16="http://schemas.microsoft.com/office/drawing/2014/main" xmlns="" id="{0BC750A4-6751-43CD-9852-D8DA7A289D45}"/>
              </a:ext>
            </a:extLst>
          </p:cNvPr>
          <p:cNvSpPr>
            <a:spLocks noGrp="1"/>
          </p:cNvSpPr>
          <p:nvPr>
            <p:ph type="pic" sz="quarter" idx="14"/>
          </p:nvPr>
        </p:nvSpPr>
        <p:spPr>
          <a:xfrm>
            <a:off x="5631658" y="2470150"/>
            <a:ext cx="1339454" cy="1789106"/>
          </a:xfrm>
          <a:prstGeom prst="rect">
            <a:avLst/>
          </a:prstGeom>
        </p:spPr>
        <p:txBody>
          <a:bodyPr/>
          <a:lstStyle/>
          <a:p>
            <a:endParaRPr lang="en-US" dirty="0"/>
          </a:p>
        </p:txBody>
      </p:sp>
      <p:sp>
        <p:nvSpPr>
          <p:cNvPr id="6" name="Picture Placeholder 5">
            <a:extLst>
              <a:ext uri="{FF2B5EF4-FFF2-40B4-BE49-F238E27FC236}">
                <a16:creationId xmlns:a16="http://schemas.microsoft.com/office/drawing/2014/main" xmlns="" id="{458548F6-E5F1-44BD-ADE6-E3C131294FE5}"/>
              </a:ext>
            </a:extLst>
          </p:cNvPr>
          <p:cNvSpPr>
            <a:spLocks noGrp="1"/>
          </p:cNvSpPr>
          <p:nvPr>
            <p:ph type="pic" sz="quarter" idx="13"/>
          </p:nvPr>
        </p:nvSpPr>
        <p:spPr>
          <a:xfrm>
            <a:off x="826294" y="2470199"/>
            <a:ext cx="3467100" cy="3579813"/>
          </a:xfrm>
          <a:prstGeom prst="rect">
            <a:avLst/>
          </a:prstGeom>
        </p:spPr>
        <p:txBody>
          <a:bodyPr/>
          <a:lstStyle/>
          <a:p>
            <a:endParaRPr lang="en-US"/>
          </a:p>
        </p:txBody>
      </p:sp>
      <p:sp>
        <p:nvSpPr>
          <p:cNvPr id="3" name="Date Placeholder 2">
            <a:extLst>
              <a:ext uri="{FF2B5EF4-FFF2-40B4-BE49-F238E27FC236}">
                <a16:creationId xmlns:a16="http://schemas.microsoft.com/office/drawing/2014/main" xmlns="" id="{042DC6BA-C1C8-4440-800A-02EA1172404D}"/>
              </a:ext>
            </a:extLst>
          </p:cNvPr>
          <p:cNvSpPr>
            <a:spLocks noGrp="1"/>
          </p:cNvSpPr>
          <p:nvPr>
            <p:ph type="dt" sz="half" idx="10"/>
          </p:nvPr>
        </p:nvSpPr>
        <p:spPr>
          <a:xfrm>
            <a:off x="628650" y="6356399"/>
            <a:ext cx="2057400" cy="365125"/>
          </a:xfrm>
          <a:prstGeom prst="rect">
            <a:avLst/>
          </a:prstGeom>
        </p:spPr>
        <p:txBody>
          <a:bodyPr/>
          <a:lstStyle/>
          <a:p>
            <a:fld id="{CA9AE754-9F7F-4219-ACDC-2A07CB737742}" type="datetimeFigureOut">
              <a:rPr lang="en-US" smtClean="0">
                <a:solidFill>
                  <a:prstClr val="black"/>
                </a:solidFill>
              </a:rPr>
              <a:pPr/>
              <a:t>12/10/2023</a:t>
            </a:fld>
            <a:endParaRPr lang="en-US">
              <a:solidFill>
                <a:prstClr val="black"/>
              </a:solidFill>
            </a:endParaRPr>
          </a:p>
        </p:txBody>
      </p:sp>
      <p:sp>
        <p:nvSpPr>
          <p:cNvPr id="4" name="Footer Placeholder 3">
            <a:extLst>
              <a:ext uri="{FF2B5EF4-FFF2-40B4-BE49-F238E27FC236}">
                <a16:creationId xmlns:a16="http://schemas.microsoft.com/office/drawing/2014/main" xmlns="" id="{DF958B69-FE26-4E95-8942-FEEC31CE1FA7}"/>
              </a:ext>
            </a:extLst>
          </p:cNvPr>
          <p:cNvSpPr>
            <a:spLocks noGrp="1"/>
          </p:cNvSpPr>
          <p:nvPr>
            <p:ph type="ftr" sz="quarter" idx="11"/>
          </p:nvPr>
        </p:nvSpPr>
        <p:spPr>
          <a:xfrm>
            <a:off x="3028950" y="6356399"/>
            <a:ext cx="3086100" cy="365125"/>
          </a:xfrm>
          <a:prstGeom prst="rect">
            <a:avLst/>
          </a:prstGeom>
        </p:spPr>
        <p:txBody>
          <a:bodyPr/>
          <a:lstStyle/>
          <a:p>
            <a:endParaRPr lang="en-US">
              <a:solidFill>
                <a:prstClr val="black"/>
              </a:solidFill>
            </a:endParaRPr>
          </a:p>
        </p:txBody>
      </p:sp>
      <p:sp>
        <p:nvSpPr>
          <p:cNvPr id="5" name="Slide Number Placeholder 4">
            <a:extLst>
              <a:ext uri="{FF2B5EF4-FFF2-40B4-BE49-F238E27FC236}">
                <a16:creationId xmlns:a16="http://schemas.microsoft.com/office/drawing/2014/main" xmlns="" id="{EFA80D02-8736-4528-87D7-9EE8DFC62281}"/>
              </a:ext>
            </a:extLst>
          </p:cNvPr>
          <p:cNvSpPr>
            <a:spLocks noGrp="1"/>
          </p:cNvSpPr>
          <p:nvPr>
            <p:ph type="sldNum" sz="quarter" idx="12"/>
          </p:nvPr>
        </p:nvSpPr>
        <p:spPr>
          <a:xfrm>
            <a:off x="6457950" y="6356399"/>
            <a:ext cx="2057400" cy="365125"/>
          </a:xfrm>
          <a:prstGeom prst="rect">
            <a:avLst/>
          </a:prstGeom>
        </p:spPr>
        <p:txBody>
          <a:bodyPr/>
          <a:lstStyle/>
          <a:p>
            <a:fld id="{5D2921A6-5D16-47E5-8672-27EC71817C4D}" type="slidenum">
              <a:rPr lang="en-US" smtClean="0">
                <a:solidFill>
                  <a:prstClr val="black"/>
                </a:solidFill>
              </a:rPr>
              <a:pPr/>
              <a:t>‹#›</a:t>
            </a:fld>
            <a:endParaRPr lang="en-US">
              <a:solidFill>
                <a:prstClr val="black"/>
              </a:solidFill>
            </a:endParaRPr>
          </a:p>
        </p:txBody>
      </p:sp>
      <p:pic>
        <p:nvPicPr>
          <p:cNvPr id="9" name="Graphic 8">
            <a:extLst>
              <a:ext uri="{FF2B5EF4-FFF2-40B4-BE49-F238E27FC236}">
                <a16:creationId xmlns:a16="http://schemas.microsoft.com/office/drawing/2014/main" xmlns="" id="{9D35E453-4BED-4FF8-963D-ADAA0F33FA2C}"/>
              </a:ext>
            </a:extLst>
          </p:cNvPr>
          <p:cNvPicPr>
            <a:picLocks noChangeAspect="1"/>
          </p:cNvPicPr>
          <p:nvPr userDrawn="1"/>
        </p:nvPicPr>
        <p:blipFill>
          <a:blip r:embed="rId5">
            <a:extLst>
              <a:ext uri="{96DAC541-7B7A-43D3-8B79-37D633B846F1}">
                <asvg:svgBlip xmlns:asvg="http://schemas.microsoft.com/office/drawing/2016/SVG/main" xmlns="" r:embed="rId6"/>
              </a:ext>
            </a:extLst>
          </a:blip>
          <a:stretch>
            <a:fillRect/>
          </a:stretch>
        </p:blipFill>
        <p:spPr>
          <a:xfrm>
            <a:off x="-42861" y="0"/>
            <a:ext cx="2728913" cy="3829050"/>
          </a:xfrm>
          <a:prstGeom prst="rect">
            <a:avLst/>
          </a:prstGeom>
        </p:spPr>
      </p:pic>
      <p:pic>
        <p:nvPicPr>
          <p:cNvPr id="10" name="Graphic 9">
            <a:extLst>
              <a:ext uri="{FF2B5EF4-FFF2-40B4-BE49-F238E27FC236}">
                <a16:creationId xmlns:a16="http://schemas.microsoft.com/office/drawing/2014/main" xmlns="" id="{1884C2BA-4742-465E-B675-8488A1A231AC}"/>
              </a:ext>
            </a:extLst>
          </p:cNvPr>
          <p:cNvPicPr>
            <a:picLocks noChangeAspect="1"/>
          </p:cNvPicPr>
          <p:nvPr userDrawn="1"/>
        </p:nvPicPr>
        <p:blipFill>
          <a:blip r:embed="rId5">
            <a:extLst>
              <a:ext uri="{96DAC541-7B7A-43D3-8B79-37D633B846F1}">
                <asvg:svgBlip xmlns:asvg="http://schemas.microsoft.com/office/drawing/2016/SVG/main" xmlns="" r:embed="rId6"/>
              </a:ext>
            </a:extLst>
          </a:blip>
          <a:stretch>
            <a:fillRect/>
          </a:stretch>
        </p:blipFill>
        <p:spPr>
          <a:xfrm rot="10800000">
            <a:off x="6457974" y="3028950"/>
            <a:ext cx="2728913" cy="3829050"/>
          </a:xfrm>
          <a:prstGeom prst="rect">
            <a:avLst/>
          </a:prstGeom>
        </p:spPr>
      </p:pic>
      <p:pic>
        <p:nvPicPr>
          <p:cNvPr id="11" name="Graphic 10">
            <a:extLst>
              <a:ext uri="{FF2B5EF4-FFF2-40B4-BE49-F238E27FC236}">
                <a16:creationId xmlns:a16="http://schemas.microsoft.com/office/drawing/2014/main" xmlns="" id="{87991BC1-C97A-4A83-9B5B-0911649A159B}"/>
              </a:ext>
            </a:extLst>
          </p:cNvPr>
          <p:cNvPicPr>
            <a:picLocks noChangeAspect="1"/>
          </p:cNvPicPr>
          <p:nvPr userDrawn="1"/>
        </p:nvPicPr>
        <p:blipFill>
          <a:blip r:embed="rId7">
            <a:extLst>
              <a:ext uri="{96DAC541-7B7A-43D3-8B79-37D633B846F1}">
                <asvg:svgBlip xmlns:asvg="http://schemas.microsoft.com/office/drawing/2016/SVG/main" xmlns="" r:embed="rId8"/>
              </a:ext>
            </a:extLst>
          </a:blip>
          <a:stretch>
            <a:fillRect/>
          </a:stretch>
        </p:blipFill>
        <p:spPr>
          <a:xfrm flipH="1">
            <a:off x="7258050" y="-76787"/>
            <a:ext cx="1885950" cy="2221230"/>
          </a:xfrm>
          <a:prstGeom prst="rect">
            <a:avLst/>
          </a:prstGeom>
        </p:spPr>
      </p:pic>
      <p:pic>
        <p:nvPicPr>
          <p:cNvPr id="12" name="Graphic 11">
            <a:extLst>
              <a:ext uri="{FF2B5EF4-FFF2-40B4-BE49-F238E27FC236}">
                <a16:creationId xmlns:a16="http://schemas.microsoft.com/office/drawing/2014/main" xmlns="" id="{07EC0C8E-759B-4068-A28A-E4CA70B0ECA9}"/>
              </a:ext>
            </a:extLst>
          </p:cNvPr>
          <p:cNvPicPr>
            <a:picLocks noChangeAspect="1"/>
          </p:cNvPicPr>
          <p:nvPr userDrawn="1"/>
        </p:nvPicPr>
        <p:blipFill>
          <a:blip r:embed="rId7">
            <a:extLst>
              <a:ext uri="{96DAC541-7B7A-43D3-8B79-37D633B846F1}">
                <asvg:svgBlip xmlns:asvg="http://schemas.microsoft.com/office/drawing/2016/SVG/main" xmlns="" r:embed="rId8"/>
              </a:ext>
            </a:extLst>
          </a:blip>
          <a:stretch>
            <a:fillRect/>
          </a:stretch>
        </p:blipFill>
        <p:spPr>
          <a:xfrm rot="10800000" flipH="1">
            <a:off x="-42863" y="4636770"/>
            <a:ext cx="1885950" cy="2221230"/>
          </a:xfrm>
          <a:prstGeom prst="rect">
            <a:avLst/>
          </a:prstGeom>
        </p:spPr>
      </p:pic>
      <p:sp>
        <p:nvSpPr>
          <p:cNvPr id="22" name="PA_矩形 38">
            <a:extLst>
              <a:ext uri="{FF2B5EF4-FFF2-40B4-BE49-F238E27FC236}">
                <a16:creationId xmlns:a16="http://schemas.microsoft.com/office/drawing/2014/main" xmlns="" id="{7E348CBE-36EA-4161-9FCB-1D7411B9894E}"/>
              </a:ext>
            </a:extLst>
          </p:cNvPr>
          <p:cNvSpPr>
            <a:spLocks noChangeArrowheads="1"/>
          </p:cNvSpPr>
          <p:nvPr userDrawn="1">
            <p:custDataLst>
              <p:tags r:id="rId1"/>
            </p:custDataLst>
          </p:nvPr>
        </p:nvSpPr>
        <p:spPr bwMode="auto">
          <a:xfrm>
            <a:off x="5633735" y="4259585"/>
            <a:ext cx="1337849" cy="1790147"/>
          </a:xfrm>
          <a:prstGeom prst="rect">
            <a:avLst/>
          </a:prstGeom>
          <a:solidFill>
            <a:schemeClr val="accent4"/>
          </a:solidFill>
          <a:ln>
            <a:noFill/>
          </a:ln>
        </p:spPr>
        <p:txBody>
          <a:bodyPr/>
          <a:lstStyle/>
          <a:p>
            <a:endParaRPr lang="zh-CN" altLang="en-US" sz="2399" dirty="0">
              <a:solidFill>
                <a:prstClr val="black"/>
              </a:solidFill>
              <a:latin typeface="Microsoft YaHei" panose="020B0503020204020204" pitchFamily="34" charset="-122"/>
              <a:ea typeface="Microsoft YaHei" panose="020B0503020204020204" pitchFamily="34" charset="-122"/>
              <a:sym typeface="方正清刻本悦宋简体" panose="02000000000000000000" pitchFamily="2" charset="-122"/>
            </a:endParaRPr>
          </a:p>
        </p:txBody>
      </p:sp>
      <p:sp>
        <p:nvSpPr>
          <p:cNvPr id="23" name="PA_矩形 39">
            <a:extLst>
              <a:ext uri="{FF2B5EF4-FFF2-40B4-BE49-F238E27FC236}">
                <a16:creationId xmlns:a16="http://schemas.microsoft.com/office/drawing/2014/main" xmlns="" id="{B215A16E-6FBD-44BF-A528-BD2C492D523B}"/>
              </a:ext>
            </a:extLst>
          </p:cNvPr>
          <p:cNvSpPr>
            <a:spLocks noChangeArrowheads="1"/>
          </p:cNvSpPr>
          <p:nvPr userDrawn="1">
            <p:custDataLst>
              <p:tags r:id="rId2"/>
            </p:custDataLst>
          </p:nvPr>
        </p:nvSpPr>
        <p:spPr bwMode="auto">
          <a:xfrm>
            <a:off x="6971559" y="2469438"/>
            <a:ext cx="1337850" cy="1790147"/>
          </a:xfrm>
          <a:prstGeom prst="rect">
            <a:avLst/>
          </a:prstGeom>
          <a:solidFill>
            <a:schemeClr val="accent1"/>
          </a:solidFill>
          <a:ln>
            <a:noFill/>
          </a:ln>
        </p:spPr>
        <p:txBody>
          <a:bodyPr/>
          <a:lstStyle/>
          <a:p>
            <a:endParaRPr lang="zh-CN" altLang="en-US" sz="2399" dirty="0">
              <a:solidFill>
                <a:prstClr val="black"/>
              </a:solidFill>
              <a:latin typeface="Microsoft YaHei" panose="020B0503020204020204" pitchFamily="34" charset="-122"/>
              <a:ea typeface="Microsoft YaHei" panose="020B0503020204020204" pitchFamily="34" charset="-122"/>
              <a:sym typeface="方正清刻本悦宋简体" panose="02000000000000000000" pitchFamily="2" charset="-122"/>
            </a:endParaRPr>
          </a:p>
        </p:txBody>
      </p:sp>
      <p:sp>
        <p:nvSpPr>
          <p:cNvPr id="25" name="PA_矩形 39">
            <a:extLst>
              <a:ext uri="{FF2B5EF4-FFF2-40B4-BE49-F238E27FC236}">
                <a16:creationId xmlns:a16="http://schemas.microsoft.com/office/drawing/2014/main" xmlns="" id="{09AA11B2-E289-4B80-9F6F-ED6764D6ED5D}"/>
              </a:ext>
            </a:extLst>
          </p:cNvPr>
          <p:cNvSpPr>
            <a:spLocks noChangeArrowheads="1"/>
          </p:cNvSpPr>
          <p:nvPr userDrawn="1">
            <p:custDataLst>
              <p:tags r:id="rId3"/>
            </p:custDataLst>
          </p:nvPr>
        </p:nvSpPr>
        <p:spPr bwMode="auto">
          <a:xfrm>
            <a:off x="4293600" y="2469437"/>
            <a:ext cx="1337850" cy="1790147"/>
          </a:xfrm>
          <a:prstGeom prst="rect">
            <a:avLst/>
          </a:prstGeom>
          <a:solidFill>
            <a:schemeClr val="accent1"/>
          </a:solidFill>
          <a:ln>
            <a:noFill/>
          </a:ln>
        </p:spPr>
        <p:txBody>
          <a:bodyPr/>
          <a:lstStyle/>
          <a:p>
            <a:endParaRPr lang="zh-CN" altLang="en-US" sz="2399" dirty="0">
              <a:solidFill>
                <a:prstClr val="black"/>
              </a:solidFill>
              <a:latin typeface="Microsoft YaHei" panose="020B0503020204020204" pitchFamily="34" charset="-122"/>
              <a:ea typeface="Microsoft YaHei" panose="020B0503020204020204" pitchFamily="34" charset="-122"/>
              <a:sym typeface="方正清刻本悦宋简体" panose="02000000000000000000" pitchFamily="2" charset="-122"/>
            </a:endParaRPr>
          </a:p>
        </p:txBody>
      </p:sp>
    </p:spTree>
    <p:extLst>
      <p:ext uri="{BB962C8B-B14F-4D97-AF65-F5344CB8AC3E}">
        <p14:creationId xmlns:p14="http://schemas.microsoft.com/office/powerpoint/2010/main" val="4274960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20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140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140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autoUpdateAnimBg="0"/>
      <p:bldP spid="23" grpId="0" animBg="1" autoUpdateAnimBg="0"/>
      <p:bldP spid="25" grpId="0" animBg="1" autoUpdateAnimBg="0"/>
    </p:bld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88F2AEEA-9156-46A4-977D-361A62859EB6}"/>
              </a:ext>
            </a:extLst>
          </p:cNvPr>
          <p:cNvSpPr>
            <a:spLocks noGrp="1"/>
          </p:cNvSpPr>
          <p:nvPr>
            <p:ph type="dt" sz="half" idx="10"/>
          </p:nvPr>
        </p:nvSpPr>
        <p:spPr>
          <a:xfrm>
            <a:off x="628650" y="6356399"/>
            <a:ext cx="2057400" cy="365125"/>
          </a:xfrm>
          <a:prstGeom prst="rect">
            <a:avLst/>
          </a:prstGeom>
        </p:spPr>
        <p:txBody>
          <a:bodyPr/>
          <a:lstStyle/>
          <a:p>
            <a:fld id="{CA9AE754-9F7F-4219-ACDC-2A07CB737742}" type="datetimeFigureOut">
              <a:rPr lang="en-US" smtClean="0">
                <a:solidFill>
                  <a:prstClr val="black"/>
                </a:solidFill>
              </a:rPr>
              <a:pPr/>
              <a:t>12/10/2023</a:t>
            </a:fld>
            <a:endParaRPr lang="en-US">
              <a:solidFill>
                <a:prstClr val="black"/>
              </a:solidFill>
            </a:endParaRPr>
          </a:p>
        </p:txBody>
      </p:sp>
      <p:sp>
        <p:nvSpPr>
          <p:cNvPr id="4" name="Footer Placeholder 3">
            <a:extLst>
              <a:ext uri="{FF2B5EF4-FFF2-40B4-BE49-F238E27FC236}">
                <a16:creationId xmlns:a16="http://schemas.microsoft.com/office/drawing/2014/main" xmlns="" id="{405A43D7-61C2-4EBC-A96B-52D8810F5081}"/>
              </a:ext>
            </a:extLst>
          </p:cNvPr>
          <p:cNvSpPr>
            <a:spLocks noGrp="1"/>
          </p:cNvSpPr>
          <p:nvPr>
            <p:ph type="ftr" sz="quarter" idx="11"/>
          </p:nvPr>
        </p:nvSpPr>
        <p:spPr>
          <a:xfrm>
            <a:off x="3028950" y="6356399"/>
            <a:ext cx="3086100" cy="365125"/>
          </a:xfrm>
          <a:prstGeom prst="rect">
            <a:avLst/>
          </a:prstGeom>
        </p:spPr>
        <p:txBody>
          <a:bodyPr/>
          <a:lstStyle/>
          <a:p>
            <a:endParaRPr lang="en-US">
              <a:solidFill>
                <a:prstClr val="black"/>
              </a:solidFill>
            </a:endParaRPr>
          </a:p>
        </p:txBody>
      </p:sp>
      <p:sp>
        <p:nvSpPr>
          <p:cNvPr id="5" name="Slide Number Placeholder 4">
            <a:extLst>
              <a:ext uri="{FF2B5EF4-FFF2-40B4-BE49-F238E27FC236}">
                <a16:creationId xmlns:a16="http://schemas.microsoft.com/office/drawing/2014/main" xmlns="" id="{54CE1C6F-9240-4B93-B745-D23AF668F78D}"/>
              </a:ext>
            </a:extLst>
          </p:cNvPr>
          <p:cNvSpPr>
            <a:spLocks noGrp="1"/>
          </p:cNvSpPr>
          <p:nvPr>
            <p:ph type="sldNum" sz="quarter" idx="12"/>
          </p:nvPr>
        </p:nvSpPr>
        <p:spPr>
          <a:xfrm>
            <a:off x="6457950" y="6356399"/>
            <a:ext cx="2057400" cy="365125"/>
          </a:xfrm>
          <a:prstGeom prst="rect">
            <a:avLst/>
          </a:prstGeom>
        </p:spPr>
        <p:txBody>
          <a:bodyPr/>
          <a:lstStyle/>
          <a:p>
            <a:fld id="{5D2921A6-5D16-47E5-8672-27EC71817C4D}" type="slidenum">
              <a:rPr lang="en-US" smtClean="0">
                <a:solidFill>
                  <a:prstClr val="black"/>
                </a:solidFill>
              </a:rPr>
              <a:pPr/>
              <a:t>‹#›</a:t>
            </a:fld>
            <a:endParaRPr lang="en-US">
              <a:solidFill>
                <a:prstClr val="black"/>
              </a:solidFill>
            </a:endParaRPr>
          </a:p>
        </p:txBody>
      </p:sp>
      <p:pic>
        <p:nvPicPr>
          <p:cNvPr id="6" name="Graphic 5">
            <a:extLst>
              <a:ext uri="{FF2B5EF4-FFF2-40B4-BE49-F238E27FC236}">
                <a16:creationId xmlns:a16="http://schemas.microsoft.com/office/drawing/2014/main" xmlns="" id="{96CB4893-4131-406A-8F7F-A181AD2609C3}"/>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25" y="0"/>
            <a:ext cx="1657889" cy="1952625"/>
          </a:xfrm>
          <a:prstGeom prst="rect">
            <a:avLst/>
          </a:prstGeom>
        </p:spPr>
      </p:pic>
      <p:pic>
        <p:nvPicPr>
          <p:cNvPr id="7" name="Graphic 6">
            <a:extLst>
              <a:ext uri="{FF2B5EF4-FFF2-40B4-BE49-F238E27FC236}">
                <a16:creationId xmlns:a16="http://schemas.microsoft.com/office/drawing/2014/main" xmlns="" id="{8F6ED50B-0338-41BB-AD47-F4221ED67546}"/>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5996011" y="0"/>
            <a:ext cx="3148013" cy="1282700"/>
          </a:xfrm>
          <a:prstGeom prst="rect">
            <a:avLst/>
          </a:prstGeom>
        </p:spPr>
      </p:pic>
      <p:pic>
        <p:nvPicPr>
          <p:cNvPr id="8" name="Graphic 7">
            <a:extLst>
              <a:ext uri="{FF2B5EF4-FFF2-40B4-BE49-F238E27FC236}">
                <a16:creationId xmlns:a16="http://schemas.microsoft.com/office/drawing/2014/main" xmlns="" id="{C7DFE99A-7E36-4798-961B-2B1F82AAEDCB}"/>
              </a:ext>
            </a:extLst>
          </p:cNvPr>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flipH="1" flipV="1">
            <a:off x="4124327" y="4004438"/>
            <a:ext cx="5019675" cy="2853562"/>
          </a:xfrm>
          <a:prstGeom prst="rect">
            <a:avLst/>
          </a:prstGeom>
        </p:spPr>
      </p:pic>
      <p:pic>
        <p:nvPicPr>
          <p:cNvPr id="9" name="Graphic 8">
            <a:extLst>
              <a:ext uri="{FF2B5EF4-FFF2-40B4-BE49-F238E27FC236}">
                <a16:creationId xmlns:a16="http://schemas.microsoft.com/office/drawing/2014/main" xmlns="" id="{C93EE8BA-DE69-4CDF-B2D2-11E25B999190}"/>
              </a:ext>
            </a:extLst>
          </p:cNvPr>
          <p:cNvPicPr>
            <a:picLocks noChangeAspect="1"/>
          </p:cNvPicPr>
          <p:nvPr userDrawn="1"/>
        </p:nvPicPr>
        <p:blipFill>
          <a:blip r:embed="rId8">
            <a:extLst>
              <a:ext uri="{96DAC541-7B7A-43D3-8B79-37D633B846F1}">
                <asvg:svgBlip xmlns:asvg="http://schemas.microsoft.com/office/drawing/2016/SVG/main" xmlns="" r:embed="rId9"/>
              </a:ext>
            </a:extLst>
          </a:blip>
          <a:stretch>
            <a:fillRect/>
          </a:stretch>
        </p:blipFill>
        <p:spPr>
          <a:xfrm>
            <a:off x="6724651" y="2118942"/>
            <a:ext cx="2505074" cy="5094707"/>
          </a:xfrm>
          <a:prstGeom prst="rect">
            <a:avLst/>
          </a:prstGeom>
        </p:spPr>
      </p:pic>
    </p:spTree>
    <p:extLst>
      <p:ext uri="{BB962C8B-B14F-4D97-AF65-F5344CB8AC3E}">
        <p14:creationId xmlns:p14="http://schemas.microsoft.com/office/powerpoint/2010/main" val="268213202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921B531-C150-44A1-80B7-DFBF016290D5}"/>
              </a:ext>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4580BCB7-C170-4FF8-B9BE-48F77A6C1975}"/>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F7AE9558-BA9B-4340-9A1A-6DCA28B9E342}"/>
              </a:ext>
            </a:extLst>
          </p:cNvPr>
          <p:cNvSpPr>
            <a:spLocks noGrp="1"/>
          </p:cNvSpPr>
          <p:nvPr>
            <p:ph type="dt" sz="half" idx="10"/>
          </p:nvPr>
        </p:nvSpPr>
        <p:spPr>
          <a:xfrm>
            <a:off x="628650" y="6356399"/>
            <a:ext cx="2057400" cy="365125"/>
          </a:xfrm>
          <a:prstGeom prst="rect">
            <a:avLst/>
          </a:prstGeom>
        </p:spPr>
        <p:txBody>
          <a:bodyPr/>
          <a:lstStyle/>
          <a:p>
            <a:pPr>
              <a:defRPr/>
            </a:pPr>
            <a:fld id="{3BB95876-0A84-46D5-8647-D10D06004A3E}" type="datetimeFigureOut">
              <a:rPr lang="zh-CN" altLang="en-US" sz="1200" smtClean="0">
                <a:solidFill>
                  <a:prstClr val="black">
                    <a:tint val="75000"/>
                  </a:prstClr>
                </a:solidFill>
              </a:rPr>
              <a:pPr>
                <a:defRPr/>
              </a:pPr>
              <a:t>2023/10/12</a:t>
            </a:fld>
            <a:endParaRPr lang="zh-CN" altLang="en-US" sz="1200">
              <a:solidFill>
                <a:prstClr val="black">
                  <a:tint val="75000"/>
                </a:prstClr>
              </a:solidFill>
            </a:endParaRPr>
          </a:p>
        </p:txBody>
      </p:sp>
      <p:sp>
        <p:nvSpPr>
          <p:cNvPr id="5" name="页脚占位符 4">
            <a:extLst>
              <a:ext uri="{FF2B5EF4-FFF2-40B4-BE49-F238E27FC236}">
                <a16:creationId xmlns:a16="http://schemas.microsoft.com/office/drawing/2014/main" xmlns="" id="{455401A4-DE43-4CD1-95B7-0CF22C35B4FE}"/>
              </a:ext>
            </a:extLst>
          </p:cNvPr>
          <p:cNvSpPr>
            <a:spLocks noGrp="1"/>
          </p:cNvSpPr>
          <p:nvPr>
            <p:ph type="ftr" sz="quarter" idx="11"/>
          </p:nvPr>
        </p:nvSpPr>
        <p:spPr>
          <a:xfrm>
            <a:off x="3028950" y="6356399"/>
            <a:ext cx="3086100" cy="365125"/>
          </a:xfrm>
          <a:prstGeom prst="rect">
            <a:avLst/>
          </a:prstGeom>
        </p:spPr>
        <p:txBody>
          <a:bodyPr/>
          <a:lstStyle/>
          <a:p>
            <a:pPr algn="ctr">
              <a:defRPr/>
            </a:pPr>
            <a:endParaRPr lang="zh-CN" altLang="en-US" sz="1200">
              <a:solidFill>
                <a:prstClr val="black">
                  <a:tint val="75000"/>
                </a:prstClr>
              </a:solidFill>
            </a:endParaRPr>
          </a:p>
        </p:txBody>
      </p:sp>
      <p:sp>
        <p:nvSpPr>
          <p:cNvPr id="6" name="灯片编号占位符 5">
            <a:extLst>
              <a:ext uri="{FF2B5EF4-FFF2-40B4-BE49-F238E27FC236}">
                <a16:creationId xmlns:a16="http://schemas.microsoft.com/office/drawing/2014/main" xmlns="" id="{DFEE7BBE-2667-4449-8627-F5492258CFB0}"/>
              </a:ext>
            </a:extLst>
          </p:cNvPr>
          <p:cNvSpPr>
            <a:spLocks noGrp="1"/>
          </p:cNvSpPr>
          <p:nvPr>
            <p:ph type="sldNum" sz="quarter" idx="12"/>
          </p:nvPr>
        </p:nvSpPr>
        <p:spPr>
          <a:xfrm>
            <a:off x="6457950" y="6356399"/>
            <a:ext cx="2057400" cy="365125"/>
          </a:xfrm>
          <a:prstGeom prst="rect">
            <a:avLst/>
          </a:prstGeom>
        </p:spPr>
        <p:txBody>
          <a:bodyPr/>
          <a:lstStyle/>
          <a:p>
            <a:pPr algn="r">
              <a:defRPr/>
            </a:pPr>
            <a:fld id="{14518917-05E4-453A-A063-CDE37C1496D2}" type="slidenum">
              <a:rPr lang="zh-CN" altLang="en-US" sz="1200" smtClean="0">
                <a:solidFill>
                  <a:prstClr val="black">
                    <a:tint val="75000"/>
                  </a:prstClr>
                </a:solidFill>
              </a:rPr>
              <a:pPr algn="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187274945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3861632-18E1-4258-8C62-37781DC8996E}"/>
              </a:ext>
            </a:extLst>
          </p:cNvPr>
          <p:cNvSpPr>
            <a:spLocks noGrp="1"/>
          </p:cNvSpPr>
          <p:nvPr>
            <p:ph type="title"/>
          </p:nvPr>
        </p:nvSpPr>
        <p:spPr>
          <a:xfrm>
            <a:off x="628650" y="365129"/>
            <a:ext cx="78867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844FA456-74CF-4196-848E-3E0A61F1D535}"/>
              </a:ext>
            </a:extLst>
          </p:cNvPr>
          <p:cNvSpPr>
            <a:spLocks noGrp="1"/>
          </p:cNvSpPr>
          <p:nvPr>
            <p:ph idx="1"/>
          </p:nvPr>
        </p:nvSpPr>
        <p:spPr>
          <a:xfrm>
            <a:off x="628650" y="1825625"/>
            <a:ext cx="78867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008C54F5-D476-42FD-9D98-662EC4C20F79}"/>
              </a:ext>
            </a:extLst>
          </p:cNvPr>
          <p:cNvSpPr>
            <a:spLocks noGrp="1"/>
          </p:cNvSpPr>
          <p:nvPr>
            <p:ph type="dt" sz="half" idx="10"/>
          </p:nvPr>
        </p:nvSpPr>
        <p:spPr>
          <a:xfrm>
            <a:off x="628650" y="6356399"/>
            <a:ext cx="2057400" cy="365125"/>
          </a:xfrm>
          <a:prstGeom prst="rect">
            <a:avLst/>
          </a:prstGeom>
        </p:spPr>
        <p:txBody>
          <a:bodyPr/>
          <a:lstStyle/>
          <a:p>
            <a:pPr>
              <a:defRPr/>
            </a:pPr>
            <a:fld id="{3BB95876-0A84-46D5-8647-D10D06004A3E}" type="datetimeFigureOut">
              <a:rPr lang="zh-CN" altLang="en-US" sz="1200" smtClean="0">
                <a:solidFill>
                  <a:prstClr val="black">
                    <a:tint val="75000"/>
                  </a:prstClr>
                </a:solidFill>
              </a:rPr>
              <a:pPr>
                <a:defRPr/>
              </a:pPr>
              <a:t>2023/10/12</a:t>
            </a:fld>
            <a:endParaRPr lang="zh-CN" altLang="en-US" sz="1200">
              <a:solidFill>
                <a:prstClr val="black">
                  <a:tint val="75000"/>
                </a:prstClr>
              </a:solidFill>
            </a:endParaRPr>
          </a:p>
        </p:txBody>
      </p:sp>
      <p:sp>
        <p:nvSpPr>
          <p:cNvPr id="5" name="页脚占位符 4">
            <a:extLst>
              <a:ext uri="{FF2B5EF4-FFF2-40B4-BE49-F238E27FC236}">
                <a16:creationId xmlns:a16="http://schemas.microsoft.com/office/drawing/2014/main" xmlns="" id="{BE0EC9A5-1765-4ED8-A9AB-E60CFAAF4AFF}"/>
              </a:ext>
            </a:extLst>
          </p:cNvPr>
          <p:cNvSpPr>
            <a:spLocks noGrp="1"/>
          </p:cNvSpPr>
          <p:nvPr>
            <p:ph type="ftr" sz="quarter" idx="11"/>
          </p:nvPr>
        </p:nvSpPr>
        <p:spPr>
          <a:xfrm>
            <a:off x="3028950" y="6356399"/>
            <a:ext cx="3086100" cy="365125"/>
          </a:xfrm>
          <a:prstGeom prst="rect">
            <a:avLst/>
          </a:prstGeom>
        </p:spPr>
        <p:txBody>
          <a:bodyPr/>
          <a:lstStyle/>
          <a:p>
            <a:pPr algn="ctr">
              <a:defRPr/>
            </a:pPr>
            <a:endParaRPr lang="zh-CN" altLang="en-US" sz="1200">
              <a:solidFill>
                <a:prstClr val="black">
                  <a:tint val="75000"/>
                </a:prstClr>
              </a:solidFill>
            </a:endParaRPr>
          </a:p>
        </p:txBody>
      </p:sp>
      <p:sp>
        <p:nvSpPr>
          <p:cNvPr id="6" name="灯片编号占位符 5">
            <a:extLst>
              <a:ext uri="{FF2B5EF4-FFF2-40B4-BE49-F238E27FC236}">
                <a16:creationId xmlns:a16="http://schemas.microsoft.com/office/drawing/2014/main" xmlns="" id="{F4E1DF81-D730-4BE6-A8DF-18FDC3CCFA97}"/>
              </a:ext>
            </a:extLst>
          </p:cNvPr>
          <p:cNvSpPr>
            <a:spLocks noGrp="1"/>
          </p:cNvSpPr>
          <p:nvPr>
            <p:ph type="sldNum" sz="quarter" idx="12"/>
          </p:nvPr>
        </p:nvSpPr>
        <p:spPr>
          <a:xfrm>
            <a:off x="6457950" y="6356399"/>
            <a:ext cx="2057400" cy="365125"/>
          </a:xfrm>
          <a:prstGeom prst="rect">
            <a:avLst/>
          </a:prstGeom>
        </p:spPr>
        <p:txBody>
          <a:bodyPr/>
          <a:lstStyle/>
          <a:p>
            <a:pPr algn="r">
              <a:defRPr/>
            </a:pPr>
            <a:fld id="{14518917-05E4-453A-A063-CDE37C1496D2}" type="slidenum">
              <a:rPr lang="zh-CN" altLang="en-US" sz="1200" smtClean="0">
                <a:solidFill>
                  <a:prstClr val="black">
                    <a:tint val="75000"/>
                  </a:prstClr>
                </a:solidFill>
              </a:rPr>
              <a:pPr algn="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83675198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3587476-306C-48A2-9792-D49C4F8CF3BC}"/>
              </a:ext>
            </a:extLst>
          </p:cNvPr>
          <p:cNvSpPr>
            <a:spLocks noGrp="1"/>
          </p:cNvSpPr>
          <p:nvPr>
            <p:ph type="title"/>
          </p:nvPr>
        </p:nvSpPr>
        <p:spPr>
          <a:xfrm>
            <a:off x="623888" y="1709787"/>
            <a:ext cx="78867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B3C20DDD-72C9-4306-A12F-FC263A0B106A}"/>
              </a:ext>
            </a:extLst>
          </p:cNvPr>
          <p:cNvSpPr>
            <a:spLocks noGrp="1"/>
          </p:cNvSpPr>
          <p:nvPr>
            <p:ph type="body" idx="1"/>
          </p:nvPr>
        </p:nvSpPr>
        <p:spPr>
          <a:xfrm>
            <a:off x="623888" y="4589512"/>
            <a:ext cx="78867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F3FF76A0-2B46-4133-91B4-B013B7F4C741}"/>
              </a:ext>
            </a:extLst>
          </p:cNvPr>
          <p:cNvSpPr>
            <a:spLocks noGrp="1"/>
          </p:cNvSpPr>
          <p:nvPr>
            <p:ph type="dt" sz="half" idx="10"/>
          </p:nvPr>
        </p:nvSpPr>
        <p:spPr>
          <a:xfrm>
            <a:off x="628650" y="6356399"/>
            <a:ext cx="2057400" cy="365125"/>
          </a:xfrm>
          <a:prstGeom prst="rect">
            <a:avLst/>
          </a:prstGeom>
        </p:spPr>
        <p:txBody>
          <a:bodyPr/>
          <a:lstStyle/>
          <a:p>
            <a:pPr>
              <a:defRPr/>
            </a:pPr>
            <a:fld id="{3BB95876-0A84-46D5-8647-D10D06004A3E}" type="datetimeFigureOut">
              <a:rPr lang="zh-CN" altLang="en-US" sz="1200" smtClean="0">
                <a:solidFill>
                  <a:prstClr val="black">
                    <a:tint val="75000"/>
                  </a:prstClr>
                </a:solidFill>
              </a:rPr>
              <a:pPr>
                <a:defRPr/>
              </a:pPr>
              <a:t>2023/10/12</a:t>
            </a:fld>
            <a:endParaRPr lang="zh-CN" altLang="en-US" sz="1200">
              <a:solidFill>
                <a:prstClr val="black">
                  <a:tint val="75000"/>
                </a:prstClr>
              </a:solidFill>
            </a:endParaRPr>
          </a:p>
        </p:txBody>
      </p:sp>
      <p:sp>
        <p:nvSpPr>
          <p:cNvPr id="5" name="页脚占位符 4">
            <a:extLst>
              <a:ext uri="{FF2B5EF4-FFF2-40B4-BE49-F238E27FC236}">
                <a16:creationId xmlns:a16="http://schemas.microsoft.com/office/drawing/2014/main" xmlns="" id="{5345038F-026F-473C-AA75-0E6C5DFAFE2B}"/>
              </a:ext>
            </a:extLst>
          </p:cNvPr>
          <p:cNvSpPr>
            <a:spLocks noGrp="1"/>
          </p:cNvSpPr>
          <p:nvPr>
            <p:ph type="ftr" sz="quarter" idx="11"/>
          </p:nvPr>
        </p:nvSpPr>
        <p:spPr>
          <a:xfrm>
            <a:off x="3028950" y="6356399"/>
            <a:ext cx="3086100" cy="365125"/>
          </a:xfrm>
          <a:prstGeom prst="rect">
            <a:avLst/>
          </a:prstGeom>
        </p:spPr>
        <p:txBody>
          <a:bodyPr/>
          <a:lstStyle/>
          <a:p>
            <a:pPr algn="ctr">
              <a:defRPr/>
            </a:pPr>
            <a:endParaRPr lang="zh-CN" altLang="en-US" sz="1200">
              <a:solidFill>
                <a:prstClr val="black">
                  <a:tint val="75000"/>
                </a:prstClr>
              </a:solidFill>
            </a:endParaRPr>
          </a:p>
        </p:txBody>
      </p:sp>
      <p:sp>
        <p:nvSpPr>
          <p:cNvPr id="6" name="灯片编号占位符 5">
            <a:extLst>
              <a:ext uri="{FF2B5EF4-FFF2-40B4-BE49-F238E27FC236}">
                <a16:creationId xmlns:a16="http://schemas.microsoft.com/office/drawing/2014/main" xmlns="" id="{4C57367A-CFC8-4287-B796-4084DBD55C23}"/>
              </a:ext>
            </a:extLst>
          </p:cNvPr>
          <p:cNvSpPr>
            <a:spLocks noGrp="1"/>
          </p:cNvSpPr>
          <p:nvPr>
            <p:ph type="sldNum" sz="quarter" idx="12"/>
          </p:nvPr>
        </p:nvSpPr>
        <p:spPr>
          <a:xfrm>
            <a:off x="6457950" y="6356399"/>
            <a:ext cx="2057400" cy="365125"/>
          </a:xfrm>
          <a:prstGeom prst="rect">
            <a:avLst/>
          </a:prstGeom>
        </p:spPr>
        <p:txBody>
          <a:bodyPr/>
          <a:lstStyle/>
          <a:p>
            <a:pPr algn="r">
              <a:defRPr/>
            </a:pPr>
            <a:fld id="{14518917-05E4-453A-A063-CDE37C1496D2}" type="slidenum">
              <a:rPr lang="zh-CN" altLang="en-US" sz="1200" smtClean="0">
                <a:solidFill>
                  <a:prstClr val="black">
                    <a:tint val="75000"/>
                  </a:prstClr>
                </a:solidFill>
              </a:rPr>
              <a:pPr algn="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143599789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F8B9305-DB55-4116-81E9-F3F8CB13077E}"/>
              </a:ext>
            </a:extLst>
          </p:cNvPr>
          <p:cNvSpPr>
            <a:spLocks noGrp="1"/>
          </p:cNvSpPr>
          <p:nvPr>
            <p:ph type="title"/>
          </p:nvPr>
        </p:nvSpPr>
        <p:spPr>
          <a:xfrm>
            <a:off x="628650" y="365129"/>
            <a:ext cx="78867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07575E25-8DB4-46E3-B92D-04A640E3B6D3}"/>
              </a:ext>
            </a:extLst>
          </p:cNvPr>
          <p:cNvSpPr>
            <a:spLocks noGrp="1"/>
          </p:cNvSpPr>
          <p:nvPr>
            <p:ph sz="half" idx="1"/>
          </p:nvPr>
        </p:nvSpPr>
        <p:spPr>
          <a:xfrm>
            <a:off x="628650" y="1825625"/>
            <a:ext cx="38862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47464A0A-01C7-478F-856E-8B95D3E7C125}"/>
              </a:ext>
            </a:extLst>
          </p:cNvPr>
          <p:cNvSpPr>
            <a:spLocks noGrp="1"/>
          </p:cNvSpPr>
          <p:nvPr>
            <p:ph sz="half" idx="2"/>
          </p:nvPr>
        </p:nvSpPr>
        <p:spPr>
          <a:xfrm>
            <a:off x="4629150" y="1825625"/>
            <a:ext cx="38862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705603F5-9D9B-4AC1-B630-298D74362B2E}"/>
              </a:ext>
            </a:extLst>
          </p:cNvPr>
          <p:cNvSpPr>
            <a:spLocks noGrp="1"/>
          </p:cNvSpPr>
          <p:nvPr>
            <p:ph type="dt" sz="half" idx="10"/>
          </p:nvPr>
        </p:nvSpPr>
        <p:spPr>
          <a:xfrm>
            <a:off x="628650" y="6356399"/>
            <a:ext cx="2057400" cy="365125"/>
          </a:xfrm>
          <a:prstGeom prst="rect">
            <a:avLst/>
          </a:prstGeom>
        </p:spPr>
        <p:txBody>
          <a:bodyPr/>
          <a:lstStyle/>
          <a:p>
            <a:pPr>
              <a:defRPr/>
            </a:pPr>
            <a:fld id="{3BB95876-0A84-46D5-8647-D10D06004A3E}" type="datetimeFigureOut">
              <a:rPr lang="zh-CN" altLang="en-US" sz="1200" smtClean="0">
                <a:solidFill>
                  <a:prstClr val="black">
                    <a:tint val="75000"/>
                  </a:prstClr>
                </a:solidFill>
              </a:rPr>
              <a:pPr>
                <a:defRPr/>
              </a:pPr>
              <a:t>2023/10/12</a:t>
            </a:fld>
            <a:endParaRPr lang="zh-CN" altLang="en-US" sz="1200">
              <a:solidFill>
                <a:prstClr val="black">
                  <a:tint val="75000"/>
                </a:prstClr>
              </a:solidFill>
            </a:endParaRPr>
          </a:p>
        </p:txBody>
      </p:sp>
      <p:sp>
        <p:nvSpPr>
          <p:cNvPr id="6" name="页脚占位符 5">
            <a:extLst>
              <a:ext uri="{FF2B5EF4-FFF2-40B4-BE49-F238E27FC236}">
                <a16:creationId xmlns:a16="http://schemas.microsoft.com/office/drawing/2014/main" xmlns="" id="{CBA1B50B-99AC-4429-AC10-5BDAC78729AC}"/>
              </a:ext>
            </a:extLst>
          </p:cNvPr>
          <p:cNvSpPr>
            <a:spLocks noGrp="1"/>
          </p:cNvSpPr>
          <p:nvPr>
            <p:ph type="ftr" sz="quarter" idx="11"/>
          </p:nvPr>
        </p:nvSpPr>
        <p:spPr>
          <a:xfrm>
            <a:off x="3028950" y="6356399"/>
            <a:ext cx="3086100" cy="365125"/>
          </a:xfrm>
          <a:prstGeom prst="rect">
            <a:avLst/>
          </a:prstGeom>
        </p:spPr>
        <p:txBody>
          <a:bodyPr/>
          <a:lstStyle/>
          <a:p>
            <a:pPr algn="ctr">
              <a:defRPr/>
            </a:pPr>
            <a:endParaRPr lang="zh-CN" altLang="en-US" sz="1200">
              <a:solidFill>
                <a:prstClr val="black">
                  <a:tint val="75000"/>
                </a:prstClr>
              </a:solidFill>
            </a:endParaRPr>
          </a:p>
        </p:txBody>
      </p:sp>
      <p:sp>
        <p:nvSpPr>
          <p:cNvPr id="7" name="灯片编号占位符 6">
            <a:extLst>
              <a:ext uri="{FF2B5EF4-FFF2-40B4-BE49-F238E27FC236}">
                <a16:creationId xmlns:a16="http://schemas.microsoft.com/office/drawing/2014/main" xmlns="" id="{6BBF73BC-8EBD-4966-92CF-BC05A3927060}"/>
              </a:ext>
            </a:extLst>
          </p:cNvPr>
          <p:cNvSpPr>
            <a:spLocks noGrp="1"/>
          </p:cNvSpPr>
          <p:nvPr>
            <p:ph type="sldNum" sz="quarter" idx="12"/>
          </p:nvPr>
        </p:nvSpPr>
        <p:spPr>
          <a:xfrm>
            <a:off x="6457950" y="6356399"/>
            <a:ext cx="2057400" cy="365125"/>
          </a:xfrm>
          <a:prstGeom prst="rect">
            <a:avLst/>
          </a:prstGeom>
        </p:spPr>
        <p:txBody>
          <a:bodyPr/>
          <a:lstStyle/>
          <a:p>
            <a:pPr algn="r">
              <a:defRPr/>
            </a:pPr>
            <a:fld id="{14518917-05E4-453A-A063-CDE37C1496D2}" type="slidenum">
              <a:rPr lang="zh-CN" altLang="en-US" sz="1200" smtClean="0">
                <a:solidFill>
                  <a:prstClr val="black">
                    <a:tint val="75000"/>
                  </a:prstClr>
                </a:solidFill>
              </a:rPr>
              <a:pPr algn="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321397815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5E7B85B-12C7-4EF2-9D04-30BF777D4E35}"/>
              </a:ext>
            </a:extLst>
          </p:cNvPr>
          <p:cNvSpPr>
            <a:spLocks noGrp="1"/>
          </p:cNvSpPr>
          <p:nvPr>
            <p:ph type="title"/>
          </p:nvPr>
        </p:nvSpPr>
        <p:spPr>
          <a:xfrm>
            <a:off x="629841" y="365129"/>
            <a:ext cx="78867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649E0655-DB6B-4405-B35F-C10B4422E703}"/>
              </a:ext>
            </a:extLst>
          </p:cNvPr>
          <p:cNvSpPr>
            <a:spLocks noGrp="1"/>
          </p:cNvSpPr>
          <p:nvPr>
            <p:ph type="body" idx="1"/>
          </p:nvPr>
        </p:nvSpPr>
        <p:spPr>
          <a:xfrm>
            <a:off x="629842" y="1681163"/>
            <a:ext cx="3868340"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D194C80A-736A-4E15-9B7A-41CC6E473C74}"/>
              </a:ext>
            </a:extLst>
          </p:cNvPr>
          <p:cNvSpPr>
            <a:spLocks noGrp="1"/>
          </p:cNvSpPr>
          <p:nvPr>
            <p:ph sz="half" idx="2"/>
          </p:nvPr>
        </p:nvSpPr>
        <p:spPr>
          <a:xfrm>
            <a:off x="629842" y="2505075"/>
            <a:ext cx="3868340"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D37A8294-F6D6-4F3C-AAE9-94458FB09465}"/>
              </a:ext>
            </a:extLst>
          </p:cNvPr>
          <p:cNvSpPr>
            <a:spLocks noGrp="1"/>
          </p:cNvSpPr>
          <p:nvPr>
            <p:ph type="body" sz="quarter" idx="3"/>
          </p:nvPr>
        </p:nvSpPr>
        <p:spPr>
          <a:xfrm>
            <a:off x="4629152" y="1681163"/>
            <a:ext cx="3887391"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DE92DD63-55D6-4A14-9493-7EDB746C7DF6}"/>
              </a:ext>
            </a:extLst>
          </p:cNvPr>
          <p:cNvSpPr>
            <a:spLocks noGrp="1"/>
          </p:cNvSpPr>
          <p:nvPr>
            <p:ph sz="quarter" idx="4"/>
          </p:nvPr>
        </p:nvSpPr>
        <p:spPr>
          <a:xfrm>
            <a:off x="4629152" y="2505075"/>
            <a:ext cx="3887391"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9EBF41FF-5F1E-45B2-8F8A-6E3A24AF9B41}"/>
              </a:ext>
            </a:extLst>
          </p:cNvPr>
          <p:cNvSpPr>
            <a:spLocks noGrp="1"/>
          </p:cNvSpPr>
          <p:nvPr>
            <p:ph type="dt" sz="half" idx="10"/>
          </p:nvPr>
        </p:nvSpPr>
        <p:spPr>
          <a:xfrm>
            <a:off x="628650" y="6356399"/>
            <a:ext cx="2057400" cy="365125"/>
          </a:xfrm>
          <a:prstGeom prst="rect">
            <a:avLst/>
          </a:prstGeom>
        </p:spPr>
        <p:txBody>
          <a:bodyPr/>
          <a:lstStyle/>
          <a:p>
            <a:pPr>
              <a:defRPr/>
            </a:pPr>
            <a:fld id="{3BB95876-0A84-46D5-8647-D10D06004A3E}" type="datetimeFigureOut">
              <a:rPr lang="zh-CN" altLang="en-US" sz="1200" smtClean="0">
                <a:solidFill>
                  <a:prstClr val="black">
                    <a:tint val="75000"/>
                  </a:prstClr>
                </a:solidFill>
              </a:rPr>
              <a:pPr>
                <a:defRPr/>
              </a:pPr>
              <a:t>2023/10/12</a:t>
            </a:fld>
            <a:endParaRPr lang="zh-CN" altLang="en-US" sz="1200">
              <a:solidFill>
                <a:prstClr val="black">
                  <a:tint val="75000"/>
                </a:prstClr>
              </a:solidFill>
            </a:endParaRPr>
          </a:p>
        </p:txBody>
      </p:sp>
      <p:sp>
        <p:nvSpPr>
          <p:cNvPr id="8" name="页脚占位符 7">
            <a:extLst>
              <a:ext uri="{FF2B5EF4-FFF2-40B4-BE49-F238E27FC236}">
                <a16:creationId xmlns:a16="http://schemas.microsoft.com/office/drawing/2014/main" xmlns="" id="{E52D32EB-7CD9-4590-A00C-C74A862506B0}"/>
              </a:ext>
            </a:extLst>
          </p:cNvPr>
          <p:cNvSpPr>
            <a:spLocks noGrp="1"/>
          </p:cNvSpPr>
          <p:nvPr>
            <p:ph type="ftr" sz="quarter" idx="11"/>
          </p:nvPr>
        </p:nvSpPr>
        <p:spPr>
          <a:xfrm>
            <a:off x="3028950" y="6356399"/>
            <a:ext cx="3086100" cy="365125"/>
          </a:xfrm>
          <a:prstGeom prst="rect">
            <a:avLst/>
          </a:prstGeom>
        </p:spPr>
        <p:txBody>
          <a:bodyPr/>
          <a:lstStyle/>
          <a:p>
            <a:pPr algn="ctr">
              <a:defRPr/>
            </a:pPr>
            <a:endParaRPr lang="zh-CN" altLang="en-US" sz="1200">
              <a:solidFill>
                <a:prstClr val="black">
                  <a:tint val="75000"/>
                </a:prstClr>
              </a:solidFill>
            </a:endParaRPr>
          </a:p>
        </p:txBody>
      </p:sp>
      <p:sp>
        <p:nvSpPr>
          <p:cNvPr id="9" name="灯片编号占位符 8">
            <a:extLst>
              <a:ext uri="{FF2B5EF4-FFF2-40B4-BE49-F238E27FC236}">
                <a16:creationId xmlns:a16="http://schemas.microsoft.com/office/drawing/2014/main" xmlns="" id="{65D00686-5DB7-428D-AA18-AC43AD603426}"/>
              </a:ext>
            </a:extLst>
          </p:cNvPr>
          <p:cNvSpPr>
            <a:spLocks noGrp="1"/>
          </p:cNvSpPr>
          <p:nvPr>
            <p:ph type="sldNum" sz="quarter" idx="12"/>
          </p:nvPr>
        </p:nvSpPr>
        <p:spPr>
          <a:xfrm>
            <a:off x="6457950" y="6356399"/>
            <a:ext cx="2057400" cy="365125"/>
          </a:xfrm>
          <a:prstGeom prst="rect">
            <a:avLst/>
          </a:prstGeom>
        </p:spPr>
        <p:txBody>
          <a:bodyPr/>
          <a:lstStyle/>
          <a:p>
            <a:pPr algn="r">
              <a:defRPr/>
            </a:pPr>
            <a:fld id="{14518917-05E4-453A-A063-CDE37C1496D2}" type="slidenum">
              <a:rPr lang="zh-CN" altLang="en-US" sz="1200" smtClean="0">
                <a:solidFill>
                  <a:prstClr val="black">
                    <a:tint val="75000"/>
                  </a:prstClr>
                </a:solidFill>
              </a:rPr>
              <a:pPr algn="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145216895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90"/>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624DCA1-7B02-4381-9C59-D28563F4E0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552441"/>
      </p:ext>
    </p:extLst>
  </p:cSld>
  <p:clrMapOvr>
    <a:masterClrMapping/>
  </p:clrMapOvr>
  <p:transition spd="slow">
    <p:pull/>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F6781D2-7BA7-4C64-BB34-6B53DE6BFED3}"/>
              </a:ext>
            </a:extLst>
          </p:cNvPr>
          <p:cNvSpPr>
            <a:spLocks noGrp="1"/>
          </p:cNvSpPr>
          <p:nvPr>
            <p:ph type="title"/>
          </p:nvPr>
        </p:nvSpPr>
        <p:spPr>
          <a:xfrm>
            <a:off x="628650" y="365129"/>
            <a:ext cx="78867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AFB9EFD3-AE31-46B0-A913-84F50185B3FF}"/>
              </a:ext>
            </a:extLst>
          </p:cNvPr>
          <p:cNvSpPr>
            <a:spLocks noGrp="1"/>
          </p:cNvSpPr>
          <p:nvPr>
            <p:ph type="dt" sz="half" idx="10"/>
          </p:nvPr>
        </p:nvSpPr>
        <p:spPr>
          <a:xfrm>
            <a:off x="628650" y="6356399"/>
            <a:ext cx="2057400" cy="365125"/>
          </a:xfrm>
          <a:prstGeom prst="rect">
            <a:avLst/>
          </a:prstGeom>
        </p:spPr>
        <p:txBody>
          <a:bodyPr/>
          <a:lstStyle/>
          <a:p>
            <a:pPr>
              <a:defRPr/>
            </a:pPr>
            <a:fld id="{3BB95876-0A84-46D5-8647-D10D06004A3E}" type="datetimeFigureOut">
              <a:rPr lang="zh-CN" altLang="en-US" sz="1200" smtClean="0">
                <a:solidFill>
                  <a:prstClr val="black">
                    <a:tint val="75000"/>
                  </a:prstClr>
                </a:solidFill>
              </a:rPr>
              <a:pPr>
                <a:defRPr/>
              </a:pPr>
              <a:t>2023/10/12</a:t>
            </a:fld>
            <a:endParaRPr lang="zh-CN" altLang="en-US" sz="1200">
              <a:solidFill>
                <a:prstClr val="black">
                  <a:tint val="75000"/>
                </a:prstClr>
              </a:solidFill>
            </a:endParaRPr>
          </a:p>
        </p:txBody>
      </p:sp>
      <p:sp>
        <p:nvSpPr>
          <p:cNvPr id="4" name="页脚占位符 3">
            <a:extLst>
              <a:ext uri="{FF2B5EF4-FFF2-40B4-BE49-F238E27FC236}">
                <a16:creationId xmlns:a16="http://schemas.microsoft.com/office/drawing/2014/main" xmlns="" id="{B7438E1F-7011-414E-87DB-450207C9D2EC}"/>
              </a:ext>
            </a:extLst>
          </p:cNvPr>
          <p:cNvSpPr>
            <a:spLocks noGrp="1"/>
          </p:cNvSpPr>
          <p:nvPr>
            <p:ph type="ftr" sz="quarter" idx="11"/>
          </p:nvPr>
        </p:nvSpPr>
        <p:spPr>
          <a:xfrm>
            <a:off x="3028950" y="6356399"/>
            <a:ext cx="3086100" cy="365125"/>
          </a:xfrm>
          <a:prstGeom prst="rect">
            <a:avLst/>
          </a:prstGeom>
        </p:spPr>
        <p:txBody>
          <a:bodyPr/>
          <a:lstStyle/>
          <a:p>
            <a:pPr algn="ctr">
              <a:defRPr/>
            </a:pPr>
            <a:endParaRPr lang="zh-CN" altLang="en-US" sz="1200">
              <a:solidFill>
                <a:prstClr val="black">
                  <a:tint val="75000"/>
                </a:prstClr>
              </a:solidFill>
            </a:endParaRPr>
          </a:p>
        </p:txBody>
      </p:sp>
      <p:sp>
        <p:nvSpPr>
          <p:cNvPr id="5" name="灯片编号占位符 4">
            <a:extLst>
              <a:ext uri="{FF2B5EF4-FFF2-40B4-BE49-F238E27FC236}">
                <a16:creationId xmlns:a16="http://schemas.microsoft.com/office/drawing/2014/main" xmlns="" id="{FA60BDCF-87FB-4EED-BB84-4D833DBDB0DF}"/>
              </a:ext>
            </a:extLst>
          </p:cNvPr>
          <p:cNvSpPr>
            <a:spLocks noGrp="1"/>
          </p:cNvSpPr>
          <p:nvPr>
            <p:ph type="sldNum" sz="quarter" idx="12"/>
          </p:nvPr>
        </p:nvSpPr>
        <p:spPr>
          <a:xfrm>
            <a:off x="6457950" y="6356399"/>
            <a:ext cx="2057400" cy="365125"/>
          </a:xfrm>
          <a:prstGeom prst="rect">
            <a:avLst/>
          </a:prstGeom>
        </p:spPr>
        <p:txBody>
          <a:bodyPr/>
          <a:lstStyle/>
          <a:p>
            <a:pPr algn="r">
              <a:defRPr/>
            </a:pPr>
            <a:fld id="{14518917-05E4-453A-A063-CDE37C1496D2}" type="slidenum">
              <a:rPr lang="zh-CN" altLang="en-US" sz="1200" smtClean="0">
                <a:solidFill>
                  <a:prstClr val="black">
                    <a:tint val="75000"/>
                  </a:prstClr>
                </a:solidFill>
              </a:rPr>
              <a:pPr algn="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170890018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2AEE546E-EEB7-4F82-9CFC-1A8DE56DD312}"/>
              </a:ext>
            </a:extLst>
          </p:cNvPr>
          <p:cNvSpPr>
            <a:spLocks noGrp="1"/>
          </p:cNvSpPr>
          <p:nvPr>
            <p:ph type="dt" sz="half" idx="10"/>
          </p:nvPr>
        </p:nvSpPr>
        <p:spPr>
          <a:xfrm>
            <a:off x="628650" y="6356399"/>
            <a:ext cx="2057400" cy="365125"/>
          </a:xfrm>
          <a:prstGeom prst="rect">
            <a:avLst/>
          </a:prstGeom>
        </p:spPr>
        <p:txBody>
          <a:bodyPr/>
          <a:lstStyle/>
          <a:p>
            <a:pPr>
              <a:defRPr/>
            </a:pPr>
            <a:fld id="{3BB95876-0A84-46D5-8647-D10D06004A3E}" type="datetimeFigureOut">
              <a:rPr lang="zh-CN" altLang="en-US" sz="1200" smtClean="0">
                <a:solidFill>
                  <a:prstClr val="black">
                    <a:tint val="75000"/>
                  </a:prstClr>
                </a:solidFill>
              </a:rPr>
              <a:pPr>
                <a:defRPr/>
              </a:pPr>
              <a:t>2023/10/12</a:t>
            </a:fld>
            <a:endParaRPr lang="zh-CN" altLang="en-US" sz="1200">
              <a:solidFill>
                <a:prstClr val="black">
                  <a:tint val="75000"/>
                </a:prstClr>
              </a:solidFill>
            </a:endParaRPr>
          </a:p>
        </p:txBody>
      </p:sp>
      <p:sp>
        <p:nvSpPr>
          <p:cNvPr id="3" name="页脚占位符 2">
            <a:extLst>
              <a:ext uri="{FF2B5EF4-FFF2-40B4-BE49-F238E27FC236}">
                <a16:creationId xmlns:a16="http://schemas.microsoft.com/office/drawing/2014/main" xmlns="" id="{AE194457-188F-482D-8738-B134A45CCE7F}"/>
              </a:ext>
            </a:extLst>
          </p:cNvPr>
          <p:cNvSpPr>
            <a:spLocks noGrp="1"/>
          </p:cNvSpPr>
          <p:nvPr>
            <p:ph type="ftr" sz="quarter" idx="11"/>
          </p:nvPr>
        </p:nvSpPr>
        <p:spPr>
          <a:xfrm>
            <a:off x="3028950" y="6356399"/>
            <a:ext cx="3086100" cy="365125"/>
          </a:xfrm>
          <a:prstGeom prst="rect">
            <a:avLst/>
          </a:prstGeom>
        </p:spPr>
        <p:txBody>
          <a:bodyPr/>
          <a:lstStyle/>
          <a:p>
            <a:pPr algn="ctr">
              <a:defRPr/>
            </a:pPr>
            <a:endParaRPr lang="zh-CN" altLang="en-US" sz="1200">
              <a:solidFill>
                <a:prstClr val="black">
                  <a:tint val="75000"/>
                </a:prstClr>
              </a:solidFill>
            </a:endParaRPr>
          </a:p>
        </p:txBody>
      </p:sp>
      <p:sp>
        <p:nvSpPr>
          <p:cNvPr id="4" name="灯片编号占位符 3">
            <a:extLst>
              <a:ext uri="{FF2B5EF4-FFF2-40B4-BE49-F238E27FC236}">
                <a16:creationId xmlns:a16="http://schemas.microsoft.com/office/drawing/2014/main" xmlns="" id="{05B1426C-8EDC-4B78-85B0-78442E15CECE}"/>
              </a:ext>
            </a:extLst>
          </p:cNvPr>
          <p:cNvSpPr>
            <a:spLocks noGrp="1"/>
          </p:cNvSpPr>
          <p:nvPr>
            <p:ph type="sldNum" sz="quarter" idx="12"/>
          </p:nvPr>
        </p:nvSpPr>
        <p:spPr>
          <a:xfrm>
            <a:off x="6457950" y="6356399"/>
            <a:ext cx="2057400" cy="365125"/>
          </a:xfrm>
          <a:prstGeom prst="rect">
            <a:avLst/>
          </a:prstGeom>
        </p:spPr>
        <p:txBody>
          <a:bodyPr/>
          <a:lstStyle/>
          <a:p>
            <a:pPr algn="r">
              <a:defRPr/>
            </a:pPr>
            <a:fld id="{14518917-05E4-453A-A063-CDE37C1496D2}" type="slidenum">
              <a:rPr lang="zh-CN" altLang="en-US" sz="1200" smtClean="0">
                <a:solidFill>
                  <a:prstClr val="black">
                    <a:tint val="75000"/>
                  </a:prstClr>
                </a:solidFill>
              </a:rPr>
              <a:pPr algn="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86388230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18A3792-2B88-4251-A717-D63D8EF941F6}"/>
              </a:ext>
            </a:extLst>
          </p:cNvPr>
          <p:cNvSpPr>
            <a:spLocks noGrp="1"/>
          </p:cNvSpPr>
          <p:nvPr>
            <p:ph type="title"/>
          </p:nvPr>
        </p:nvSpPr>
        <p:spPr>
          <a:xfrm>
            <a:off x="629841" y="457200"/>
            <a:ext cx="2949178"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24DB0DEB-20DC-4AA2-A2B2-206BFA780DAD}"/>
              </a:ext>
            </a:extLst>
          </p:cNvPr>
          <p:cNvSpPr>
            <a:spLocks noGrp="1"/>
          </p:cNvSpPr>
          <p:nvPr>
            <p:ph idx="1"/>
          </p:nvPr>
        </p:nvSpPr>
        <p:spPr>
          <a:xfrm>
            <a:off x="3887391" y="987474"/>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69C03A88-BBB7-47EC-91AB-5C7BC1C15B57}"/>
              </a:ext>
            </a:extLst>
          </p:cNvPr>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436383D9-532B-41E2-BDC4-008727CBAE35}"/>
              </a:ext>
            </a:extLst>
          </p:cNvPr>
          <p:cNvSpPr>
            <a:spLocks noGrp="1"/>
          </p:cNvSpPr>
          <p:nvPr>
            <p:ph type="dt" sz="half" idx="10"/>
          </p:nvPr>
        </p:nvSpPr>
        <p:spPr>
          <a:xfrm>
            <a:off x="628650" y="6356399"/>
            <a:ext cx="2057400" cy="365125"/>
          </a:xfrm>
          <a:prstGeom prst="rect">
            <a:avLst/>
          </a:prstGeom>
        </p:spPr>
        <p:txBody>
          <a:bodyPr/>
          <a:lstStyle/>
          <a:p>
            <a:pPr>
              <a:defRPr/>
            </a:pPr>
            <a:fld id="{3BB95876-0A84-46D5-8647-D10D06004A3E}" type="datetimeFigureOut">
              <a:rPr lang="zh-CN" altLang="en-US" sz="1200" smtClean="0">
                <a:solidFill>
                  <a:prstClr val="black">
                    <a:tint val="75000"/>
                  </a:prstClr>
                </a:solidFill>
              </a:rPr>
              <a:pPr>
                <a:defRPr/>
              </a:pPr>
              <a:t>2023/10/12</a:t>
            </a:fld>
            <a:endParaRPr lang="zh-CN" altLang="en-US" sz="1200">
              <a:solidFill>
                <a:prstClr val="black">
                  <a:tint val="75000"/>
                </a:prstClr>
              </a:solidFill>
            </a:endParaRPr>
          </a:p>
        </p:txBody>
      </p:sp>
      <p:sp>
        <p:nvSpPr>
          <p:cNvPr id="6" name="页脚占位符 5">
            <a:extLst>
              <a:ext uri="{FF2B5EF4-FFF2-40B4-BE49-F238E27FC236}">
                <a16:creationId xmlns:a16="http://schemas.microsoft.com/office/drawing/2014/main" xmlns="" id="{D002412A-A684-48C4-B8C8-3082C602E08D}"/>
              </a:ext>
            </a:extLst>
          </p:cNvPr>
          <p:cNvSpPr>
            <a:spLocks noGrp="1"/>
          </p:cNvSpPr>
          <p:nvPr>
            <p:ph type="ftr" sz="quarter" idx="11"/>
          </p:nvPr>
        </p:nvSpPr>
        <p:spPr>
          <a:xfrm>
            <a:off x="3028950" y="6356399"/>
            <a:ext cx="3086100" cy="365125"/>
          </a:xfrm>
          <a:prstGeom prst="rect">
            <a:avLst/>
          </a:prstGeom>
        </p:spPr>
        <p:txBody>
          <a:bodyPr/>
          <a:lstStyle/>
          <a:p>
            <a:pPr algn="ctr">
              <a:defRPr/>
            </a:pPr>
            <a:endParaRPr lang="zh-CN" altLang="en-US" sz="1200">
              <a:solidFill>
                <a:prstClr val="black">
                  <a:tint val="75000"/>
                </a:prstClr>
              </a:solidFill>
            </a:endParaRPr>
          </a:p>
        </p:txBody>
      </p:sp>
      <p:sp>
        <p:nvSpPr>
          <p:cNvPr id="7" name="灯片编号占位符 6">
            <a:extLst>
              <a:ext uri="{FF2B5EF4-FFF2-40B4-BE49-F238E27FC236}">
                <a16:creationId xmlns:a16="http://schemas.microsoft.com/office/drawing/2014/main" xmlns="" id="{04BD8037-F4FC-4755-B475-F940F0D9B852}"/>
              </a:ext>
            </a:extLst>
          </p:cNvPr>
          <p:cNvSpPr>
            <a:spLocks noGrp="1"/>
          </p:cNvSpPr>
          <p:nvPr>
            <p:ph type="sldNum" sz="quarter" idx="12"/>
          </p:nvPr>
        </p:nvSpPr>
        <p:spPr>
          <a:xfrm>
            <a:off x="6457950" y="6356399"/>
            <a:ext cx="2057400" cy="365125"/>
          </a:xfrm>
          <a:prstGeom prst="rect">
            <a:avLst/>
          </a:prstGeom>
        </p:spPr>
        <p:txBody>
          <a:bodyPr/>
          <a:lstStyle/>
          <a:p>
            <a:pPr algn="r">
              <a:defRPr/>
            </a:pPr>
            <a:fld id="{14518917-05E4-453A-A063-CDE37C1496D2}" type="slidenum">
              <a:rPr lang="zh-CN" altLang="en-US" sz="1200" smtClean="0">
                <a:solidFill>
                  <a:prstClr val="black">
                    <a:tint val="75000"/>
                  </a:prstClr>
                </a:solidFill>
              </a:rPr>
              <a:pPr algn="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32629302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FD08E63-9262-46A0-8457-1FEA626BD7AA}"/>
              </a:ext>
            </a:extLst>
          </p:cNvPr>
          <p:cNvSpPr>
            <a:spLocks noGrp="1"/>
          </p:cNvSpPr>
          <p:nvPr>
            <p:ph type="title"/>
          </p:nvPr>
        </p:nvSpPr>
        <p:spPr>
          <a:xfrm>
            <a:off x="629841" y="457200"/>
            <a:ext cx="2949178"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9B3A0ED6-ECC3-4FB9-9B00-F14998B93511}"/>
              </a:ext>
            </a:extLst>
          </p:cNvPr>
          <p:cNvSpPr>
            <a:spLocks noGrp="1"/>
          </p:cNvSpPr>
          <p:nvPr>
            <p:ph type="pic" idx="1"/>
          </p:nvPr>
        </p:nvSpPr>
        <p:spPr>
          <a:xfrm>
            <a:off x="3887391" y="987474"/>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262ECF3F-3054-4502-AEDF-41641E14A434}"/>
              </a:ext>
            </a:extLst>
          </p:cNvPr>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DFB33C4D-8385-46E2-AA72-73C87B9695B8}"/>
              </a:ext>
            </a:extLst>
          </p:cNvPr>
          <p:cNvSpPr>
            <a:spLocks noGrp="1"/>
          </p:cNvSpPr>
          <p:nvPr>
            <p:ph type="dt" sz="half" idx="10"/>
          </p:nvPr>
        </p:nvSpPr>
        <p:spPr>
          <a:xfrm>
            <a:off x="628650" y="6356399"/>
            <a:ext cx="2057400" cy="365125"/>
          </a:xfrm>
          <a:prstGeom prst="rect">
            <a:avLst/>
          </a:prstGeom>
        </p:spPr>
        <p:txBody>
          <a:bodyPr/>
          <a:lstStyle/>
          <a:p>
            <a:pPr>
              <a:defRPr/>
            </a:pPr>
            <a:fld id="{3BB95876-0A84-46D5-8647-D10D06004A3E}" type="datetimeFigureOut">
              <a:rPr lang="zh-CN" altLang="en-US" sz="1200" smtClean="0">
                <a:solidFill>
                  <a:prstClr val="black">
                    <a:tint val="75000"/>
                  </a:prstClr>
                </a:solidFill>
              </a:rPr>
              <a:pPr>
                <a:defRPr/>
              </a:pPr>
              <a:t>2023/10/12</a:t>
            </a:fld>
            <a:endParaRPr lang="zh-CN" altLang="en-US" sz="1200">
              <a:solidFill>
                <a:prstClr val="black">
                  <a:tint val="75000"/>
                </a:prstClr>
              </a:solidFill>
            </a:endParaRPr>
          </a:p>
        </p:txBody>
      </p:sp>
      <p:sp>
        <p:nvSpPr>
          <p:cNvPr id="6" name="页脚占位符 5">
            <a:extLst>
              <a:ext uri="{FF2B5EF4-FFF2-40B4-BE49-F238E27FC236}">
                <a16:creationId xmlns:a16="http://schemas.microsoft.com/office/drawing/2014/main" xmlns="" id="{F0E9FC32-D201-4998-955C-EC56666E457D}"/>
              </a:ext>
            </a:extLst>
          </p:cNvPr>
          <p:cNvSpPr>
            <a:spLocks noGrp="1"/>
          </p:cNvSpPr>
          <p:nvPr>
            <p:ph type="ftr" sz="quarter" idx="11"/>
          </p:nvPr>
        </p:nvSpPr>
        <p:spPr>
          <a:xfrm>
            <a:off x="3028950" y="6356399"/>
            <a:ext cx="3086100" cy="365125"/>
          </a:xfrm>
          <a:prstGeom prst="rect">
            <a:avLst/>
          </a:prstGeom>
        </p:spPr>
        <p:txBody>
          <a:bodyPr/>
          <a:lstStyle/>
          <a:p>
            <a:pPr algn="ctr">
              <a:defRPr/>
            </a:pPr>
            <a:endParaRPr lang="zh-CN" altLang="en-US" sz="1200">
              <a:solidFill>
                <a:prstClr val="black">
                  <a:tint val="75000"/>
                </a:prstClr>
              </a:solidFill>
            </a:endParaRPr>
          </a:p>
        </p:txBody>
      </p:sp>
      <p:sp>
        <p:nvSpPr>
          <p:cNvPr id="7" name="灯片编号占位符 6">
            <a:extLst>
              <a:ext uri="{FF2B5EF4-FFF2-40B4-BE49-F238E27FC236}">
                <a16:creationId xmlns:a16="http://schemas.microsoft.com/office/drawing/2014/main" xmlns="" id="{B72D9FFD-5F83-4D74-A3E0-B816F6AF0829}"/>
              </a:ext>
            </a:extLst>
          </p:cNvPr>
          <p:cNvSpPr>
            <a:spLocks noGrp="1"/>
          </p:cNvSpPr>
          <p:nvPr>
            <p:ph type="sldNum" sz="quarter" idx="12"/>
          </p:nvPr>
        </p:nvSpPr>
        <p:spPr>
          <a:xfrm>
            <a:off x="6457950" y="6356399"/>
            <a:ext cx="2057400" cy="365125"/>
          </a:xfrm>
          <a:prstGeom prst="rect">
            <a:avLst/>
          </a:prstGeom>
        </p:spPr>
        <p:txBody>
          <a:bodyPr/>
          <a:lstStyle/>
          <a:p>
            <a:pPr algn="r">
              <a:defRPr/>
            </a:pPr>
            <a:fld id="{14518917-05E4-453A-A063-CDE37C1496D2}" type="slidenum">
              <a:rPr lang="zh-CN" altLang="en-US" sz="1200" smtClean="0">
                <a:solidFill>
                  <a:prstClr val="black">
                    <a:tint val="75000"/>
                  </a:prstClr>
                </a:solidFill>
              </a:rPr>
              <a:pPr algn="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214097721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9E247F2-C9DC-42CA-9501-3C3A18292436}"/>
              </a:ext>
            </a:extLst>
          </p:cNvPr>
          <p:cNvSpPr>
            <a:spLocks noGrp="1"/>
          </p:cNvSpPr>
          <p:nvPr>
            <p:ph type="title"/>
          </p:nvPr>
        </p:nvSpPr>
        <p:spPr>
          <a:xfrm>
            <a:off x="628650" y="365129"/>
            <a:ext cx="78867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A0F99B12-BB4E-41BA-8FB8-A1934D620748}"/>
              </a:ext>
            </a:extLst>
          </p:cNvPr>
          <p:cNvSpPr>
            <a:spLocks noGrp="1"/>
          </p:cNvSpPr>
          <p:nvPr>
            <p:ph type="body" orient="vert" idx="1"/>
          </p:nvPr>
        </p:nvSpPr>
        <p:spPr>
          <a:xfrm>
            <a:off x="628650" y="1825625"/>
            <a:ext cx="78867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A12472EA-A8A0-4E30-8140-E0604A9E7882}"/>
              </a:ext>
            </a:extLst>
          </p:cNvPr>
          <p:cNvSpPr>
            <a:spLocks noGrp="1"/>
          </p:cNvSpPr>
          <p:nvPr>
            <p:ph type="dt" sz="half" idx="10"/>
          </p:nvPr>
        </p:nvSpPr>
        <p:spPr>
          <a:xfrm>
            <a:off x="628650" y="6356399"/>
            <a:ext cx="2057400" cy="365125"/>
          </a:xfrm>
          <a:prstGeom prst="rect">
            <a:avLst/>
          </a:prstGeom>
        </p:spPr>
        <p:txBody>
          <a:bodyPr/>
          <a:lstStyle/>
          <a:p>
            <a:pPr>
              <a:defRPr/>
            </a:pPr>
            <a:fld id="{3BB95876-0A84-46D5-8647-D10D06004A3E}" type="datetimeFigureOut">
              <a:rPr lang="zh-CN" altLang="en-US" sz="1200" smtClean="0">
                <a:solidFill>
                  <a:prstClr val="black">
                    <a:tint val="75000"/>
                  </a:prstClr>
                </a:solidFill>
              </a:rPr>
              <a:pPr>
                <a:defRPr/>
              </a:pPr>
              <a:t>2023/10/12</a:t>
            </a:fld>
            <a:endParaRPr lang="zh-CN" altLang="en-US" sz="1200">
              <a:solidFill>
                <a:prstClr val="black">
                  <a:tint val="75000"/>
                </a:prstClr>
              </a:solidFill>
            </a:endParaRPr>
          </a:p>
        </p:txBody>
      </p:sp>
      <p:sp>
        <p:nvSpPr>
          <p:cNvPr id="5" name="页脚占位符 4">
            <a:extLst>
              <a:ext uri="{FF2B5EF4-FFF2-40B4-BE49-F238E27FC236}">
                <a16:creationId xmlns:a16="http://schemas.microsoft.com/office/drawing/2014/main" xmlns="" id="{0D299607-0B1C-4FF0-AA41-83220EA1ABB6}"/>
              </a:ext>
            </a:extLst>
          </p:cNvPr>
          <p:cNvSpPr>
            <a:spLocks noGrp="1"/>
          </p:cNvSpPr>
          <p:nvPr>
            <p:ph type="ftr" sz="quarter" idx="11"/>
          </p:nvPr>
        </p:nvSpPr>
        <p:spPr>
          <a:xfrm>
            <a:off x="3028950" y="6356399"/>
            <a:ext cx="3086100" cy="365125"/>
          </a:xfrm>
          <a:prstGeom prst="rect">
            <a:avLst/>
          </a:prstGeom>
        </p:spPr>
        <p:txBody>
          <a:bodyPr/>
          <a:lstStyle/>
          <a:p>
            <a:pPr algn="ctr">
              <a:defRPr/>
            </a:pPr>
            <a:endParaRPr lang="zh-CN" altLang="en-US" sz="1200">
              <a:solidFill>
                <a:prstClr val="black">
                  <a:tint val="75000"/>
                </a:prstClr>
              </a:solidFill>
            </a:endParaRPr>
          </a:p>
        </p:txBody>
      </p:sp>
      <p:sp>
        <p:nvSpPr>
          <p:cNvPr id="6" name="灯片编号占位符 5">
            <a:extLst>
              <a:ext uri="{FF2B5EF4-FFF2-40B4-BE49-F238E27FC236}">
                <a16:creationId xmlns:a16="http://schemas.microsoft.com/office/drawing/2014/main" xmlns="" id="{45F2EFFA-ADC8-4F5E-8356-7E5DA76D67F2}"/>
              </a:ext>
            </a:extLst>
          </p:cNvPr>
          <p:cNvSpPr>
            <a:spLocks noGrp="1"/>
          </p:cNvSpPr>
          <p:nvPr>
            <p:ph type="sldNum" sz="quarter" idx="12"/>
          </p:nvPr>
        </p:nvSpPr>
        <p:spPr>
          <a:xfrm>
            <a:off x="6457950" y="6356399"/>
            <a:ext cx="2057400" cy="365125"/>
          </a:xfrm>
          <a:prstGeom prst="rect">
            <a:avLst/>
          </a:prstGeom>
        </p:spPr>
        <p:txBody>
          <a:bodyPr/>
          <a:lstStyle/>
          <a:p>
            <a:pPr algn="r">
              <a:defRPr/>
            </a:pPr>
            <a:fld id="{14518917-05E4-453A-A063-CDE37C1496D2}" type="slidenum">
              <a:rPr lang="zh-CN" altLang="en-US" sz="1200" smtClean="0">
                <a:solidFill>
                  <a:prstClr val="black">
                    <a:tint val="75000"/>
                  </a:prstClr>
                </a:solidFill>
              </a:rPr>
              <a:pPr algn="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393318206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35A2BC07-CE56-4D43-8F15-4B4435E25C65}"/>
              </a:ext>
            </a:extLst>
          </p:cNvPr>
          <p:cNvSpPr>
            <a:spLocks noGrp="1"/>
          </p:cNvSpPr>
          <p:nvPr>
            <p:ph type="title" orient="vert"/>
          </p:nvPr>
        </p:nvSpPr>
        <p:spPr>
          <a:xfrm>
            <a:off x="6543676" y="365125"/>
            <a:ext cx="1971675"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5609F85D-FD03-427A-AE39-B4DEAF7838CB}"/>
              </a:ext>
            </a:extLst>
          </p:cNvPr>
          <p:cNvSpPr>
            <a:spLocks noGrp="1"/>
          </p:cNvSpPr>
          <p:nvPr>
            <p:ph type="body" orient="vert" idx="1"/>
          </p:nvPr>
        </p:nvSpPr>
        <p:spPr>
          <a:xfrm>
            <a:off x="628652" y="365125"/>
            <a:ext cx="5800725"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E63FECCF-2A5A-45C2-98FD-0A79C0FAFF74}"/>
              </a:ext>
            </a:extLst>
          </p:cNvPr>
          <p:cNvSpPr>
            <a:spLocks noGrp="1"/>
          </p:cNvSpPr>
          <p:nvPr>
            <p:ph type="dt" sz="half" idx="10"/>
          </p:nvPr>
        </p:nvSpPr>
        <p:spPr>
          <a:xfrm>
            <a:off x="628650" y="6356399"/>
            <a:ext cx="2057400" cy="365125"/>
          </a:xfrm>
          <a:prstGeom prst="rect">
            <a:avLst/>
          </a:prstGeom>
        </p:spPr>
        <p:txBody>
          <a:bodyPr/>
          <a:lstStyle/>
          <a:p>
            <a:pPr>
              <a:defRPr/>
            </a:pPr>
            <a:fld id="{3BB95876-0A84-46D5-8647-D10D06004A3E}" type="datetimeFigureOut">
              <a:rPr lang="zh-CN" altLang="en-US" sz="1200" smtClean="0">
                <a:solidFill>
                  <a:prstClr val="black">
                    <a:tint val="75000"/>
                  </a:prstClr>
                </a:solidFill>
              </a:rPr>
              <a:pPr>
                <a:defRPr/>
              </a:pPr>
              <a:t>2023/10/12</a:t>
            </a:fld>
            <a:endParaRPr lang="zh-CN" altLang="en-US" sz="1200">
              <a:solidFill>
                <a:prstClr val="black">
                  <a:tint val="75000"/>
                </a:prstClr>
              </a:solidFill>
            </a:endParaRPr>
          </a:p>
        </p:txBody>
      </p:sp>
      <p:sp>
        <p:nvSpPr>
          <p:cNvPr id="5" name="页脚占位符 4">
            <a:extLst>
              <a:ext uri="{FF2B5EF4-FFF2-40B4-BE49-F238E27FC236}">
                <a16:creationId xmlns:a16="http://schemas.microsoft.com/office/drawing/2014/main" xmlns="" id="{B310999B-EA24-46F0-9270-8EA1F9A2AC75}"/>
              </a:ext>
            </a:extLst>
          </p:cNvPr>
          <p:cNvSpPr>
            <a:spLocks noGrp="1"/>
          </p:cNvSpPr>
          <p:nvPr>
            <p:ph type="ftr" sz="quarter" idx="11"/>
          </p:nvPr>
        </p:nvSpPr>
        <p:spPr>
          <a:xfrm>
            <a:off x="3028950" y="6356399"/>
            <a:ext cx="3086100" cy="365125"/>
          </a:xfrm>
          <a:prstGeom prst="rect">
            <a:avLst/>
          </a:prstGeom>
        </p:spPr>
        <p:txBody>
          <a:bodyPr/>
          <a:lstStyle/>
          <a:p>
            <a:pPr algn="ctr">
              <a:defRPr/>
            </a:pPr>
            <a:endParaRPr lang="zh-CN" altLang="en-US" sz="1200">
              <a:solidFill>
                <a:prstClr val="black">
                  <a:tint val="75000"/>
                </a:prstClr>
              </a:solidFill>
            </a:endParaRPr>
          </a:p>
        </p:txBody>
      </p:sp>
      <p:sp>
        <p:nvSpPr>
          <p:cNvPr id="6" name="灯片编号占位符 5">
            <a:extLst>
              <a:ext uri="{FF2B5EF4-FFF2-40B4-BE49-F238E27FC236}">
                <a16:creationId xmlns:a16="http://schemas.microsoft.com/office/drawing/2014/main" xmlns="" id="{DACEEDB8-A80B-44A6-BE02-C7B75A6087A5}"/>
              </a:ext>
            </a:extLst>
          </p:cNvPr>
          <p:cNvSpPr>
            <a:spLocks noGrp="1"/>
          </p:cNvSpPr>
          <p:nvPr>
            <p:ph type="sldNum" sz="quarter" idx="12"/>
          </p:nvPr>
        </p:nvSpPr>
        <p:spPr>
          <a:xfrm>
            <a:off x="6457950" y="6356399"/>
            <a:ext cx="2057400" cy="365125"/>
          </a:xfrm>
          <a:prstGeom prst="rect">
            <a:avLst/>
          </a:prstGeom>
        </p:spPr>
        <p:txBody>
          <a:bodyPr/>
          <a:lstStyle/>
          <a:p>
            <a:pPr algn="r">
              <a:defRPr/>
            </a:pPr>
            <a:fld id="{14518917-05E4-453A-A063-CDE37C1496D2}" type="slidenum">
              <a:rPr lang="zh-CN" altLang="en-US" sz="1200" smtClean="0">
                <a:solidFill>
                  <a:prstClr val="black">
                    <a:tint val="75000"/>
                  </a:prstClr>
                </a:solidFill>
              </a:rPr>
              <a:pPr algn="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307750590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966151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921B531-C150-44A1-80B7-DFBF016290D5}"/>
              </a:ext>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4580BCB7-C170-4FF8-B9BE-48F77A6C1975}"/>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F7AE9558-BA9B-4340-9A1A-6DCA28B9E342}"/>
              </a:ext>
            </a:extLst>
          </p:cNvPr>
          <p:cNvSpPr>
            <a:spLocks noGrp="1"/>
          </p:cNvSpPr>
          <p:nvPr>
            <p:ph type="dt" sz="half" idx="10"/>
          </p:nvPr>
        </p:nvSpPr>
        <p:spPr>
          <a:xfrm>
            <a:off x="628650" y="6356399"/>
            <a:ext cx="2057400" cy="365125"/>
          </a:xfrm>
          <a:prstGeom prst="rect">
            <a:avLst/>
          </a:prstGeom>
        </p:spPr>
        <p:txBody>
          <a:bodyPr/>
          <a:lstStyle/>
          <a:p>
            <a:pPr>
              <a:defRPr/>
            </a:pPr>
            <a:fld id="{3BB95876-0A84-46D5-8647-D10D06004A3E}" type="datetimeFigureOut">
              <a:rPr lang="zh-CN" altLang="en-US" sz="1200" smtClean="0">
                <a:solidFill>
                  <a:prstClr val="black">
                    <a:tint val="75000"/>
                  </a:prstClr>
                </a:solidFill>
              </a:rPr>
              <a:pPr>
                <a:defRPr/>
              </a:pPr>
              <a:t>2023/10/12</a:t>
            </a:fld>
            <a:endParaRPr lang="zh-CN" altLang="en-US" sz="1200">
              <a:solidFill>
                <a:prstClr val="black">
                  <a:tint val="75000"/>
                </a:prstClr>
              </a:solidFill>
            </a:endParaRPr>
          </a:p>
        </p:txBody>
      </p:sp>
      <p:sp>
        <p:nvSpPr>
          <p:cNvPr id="5" name="页脚占位符 4">
            <a:extLst>
              <a:ext uri="{FF2B5EF4-FFF2-40B4-BE49-F238E27FC236}">
                <a16:creationId xmlns:a16="http://schemas.microsoft.com/office/drawing/2014/main" xmlns="" id="{455401A4-DE43-4CD1-95B7-0CF22C35B4FE}"/>
              </a:ext>
            </a:extLst>
          </p:cNvPr>
          <p:cNvSpPr>
            <a:spLocks noGrp="1"/>
          </p:cNvSpPr>
          <p:nvPr>
            <p:ph type="ftr" sz="quarter" idx="11"/>
          </p:nvPr>
        </p:nvSpPr>
        <p:spPr>
          <a:xfrm>
            <a:off x="3028950" y="6356399"/>
            <a:ext cx="3086100" cy="365125"/>
          </a:xfrm>
          <a:prstGeom prst="rect">
            <a:avLst/>
          </a:prstGeom>
        </p:spPr>
        <p:txBody>
          <a:bodyPr/>
          <a:lstStyle/>
          <a:p>
            <a:pPr algn="ctr">
              <a:defRPr/>
            </a:pPr>
            <a:endParaRPr lang="zh-CN" altLang="en-US" sz="1200">
              <a:solidFill>
                <a:prstClr val="black">
                  <a:tint val="75000"/>
                </a:prstClr>
              </a:solidFill>
            </a:endParaRPr>
          </a:p>
        </p:txBody>
      </p:sp>
      <p:sp>
        <p:nvSpPr>
          <p:cNvPr id="6" name="灯片编号占位符 5">
            <a:extLst>
              <a:ext uri="{FF2B5EF4-FFF2-40B4-BE49-F238E27FC236}">
                <a16:creationId xmlns:a16="http://schemas.microsoft.com/office/drawing/2014/main" xmlns="" id="{DFEE7BBE-2667-4449-8627-F5492258CFB0}"/>
              </a:ext>
            </a:extLst>
          </p:cNvPr>
          <p:cNvSpPr>
            <a:spLocks noGrp="1"/>
          </p:cNvSpPr>
          <p:nvPr>
            <p:ph type="sldNum" sz="quarter" idx="12"/>
          </p:nvPr>
        </p:nvSpPr>
        <p:spPr>
          <a:xfrm>
            <a:off x="6457950" y="6356399"/>
            <a:ext cx="2057400" cy="365125"/>
          </a:xfrm>
          <a:prstGeom prst="rect">
            <a:avLst/>
          </a:prstGeom>
        </p:spPr>
        <p:txBody>
          <a:bodyPr/>
          <a:lstStyle/>
          <a:p>
            <a:pPr algn="r">
              <a:defRPr/>
            </a:pPr>
            <a:fld id="{14518917-05E4-453A-A063-CDE37C1496D2}" type="slidenum">
              <a:rPr lang="zh-CN" altLang="en-US" sz="1200" smtClean="0">
                <a:solidFill>
                  <a:prstClr val="black">
                    <a:tint val="75000"/>
                  </a:prstClr>
                </a:solidFill>
              </a:rPr>
              <a:pPr algn="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371564150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3861632-18E1-4258-8C62-37781DC8996E}"/>
              </a:ext>
            </a:extLst>
          </p:cNvPr>
          <p:cNvSpPr>
            <a:spLocks noGrp="1"/>
          </p:cNvSpPr>
          <p:nvPr>
            <p:ph type="title"/>
          </p:nvPr>
        </p:nvSpPr>
        <p:spPr>
          <a:xfrm>
            <a:off x="628650" y="365129"/>
            <a:ext cx="78867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844FA456-74CF-4196-848E-3E0A61F1D535}"/>
              </a:ext>
            </a:extLst>
          </p:cNvPr>
          <p:cNvSpPr>
            <a:spLocks noGrp="1"/>
          </p:cNvSpPr>
          <p:nvPr>
            <p:ph idx="1"/>
          </p:nvPr>
        </p:nvSpPr>
        <p:spPr>
          <a:xfrm>
            <a:off x="628650" y="1825625"/>
            <a:ext cx="78867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008C54F5-D476-42FD-9D98-662EC4C20F79}"/>
              </a:ext>
            </a:extLst>
          </p:cNvPr>
          <p:cNvSpPr>
            <a:spLocks noGrp="1"/>
          </p:cNvSpPr>
          <p:nvPr>
            <p:ph type="dt" sz="half" idx="10"/>
          </p:nvPr>
        </p:nvSpPr>
        <p:spPr>
          <a:xfrm>
            <a:off x="628650" y="6356399"/>
            <a:ext cx="2057400" cy="365125"/>
          </a:xfrm>
          <a:prstGeom prst="rect">
            <a:avLst/>
          </a:prstGeom>
        </p:spPr>
        <p:txBody>
          <a:bodyPr/>
          <a:lstStyle/>
          <a:p>
            <a:pPr>
              <a:defRPr/>
            </a:pPr>
            <a:fld id="{3BB95876-0A84-46D5-8647-D10D06004A3E}" type="datetimeFigureOut">
              <a:rPr lang="zh-CN" altLang="en-US" sz="1200" smtClean="0">
                <a:solidFill>
                  <a:prstClr val="black">
                    <a:tint val="75000"/>
                  </a:prstClr>
                </a:solidFill>
              </a:rPr>
              <a:pPr>
                <a:defRPr/>
              </a:pPr>
              <a:t>2023/10/12</a:t>
            </a:fld>
            <a:endParaRPr lang="zh-CN" altLang="en-US" sz="1200">
              <a:solidFill>
                <a:prstClr val="black">
                  <a:tint val="75000"/>
                </a:prstClr>
              </a:solidFill>
            </a:endParaRPr>
          </a:p>
        </p:txBody>
      </p:sp>
      <p:sp>
        <p:nvSpPr>
          <p:cNvPr id="5" name="页脚占位符 4">
            <a:extLst>
              <a:ext uri="{FF2B5EF4-FFF2-40B4-BE49-F238E27FC236}">
                <a16:creationId xmlns:a16="http://schemas.microsoft.com/office/drawing/2014/main" xmlns="" id="{BE0EC9A5-1765-4ED8-A9AB-E60CFAAF4AFF}"/>
              </a:ext>
            </a:extLst>
          </p:cNvPr>
          <p:cNvSpPr>
            <a:spLocks noGrp="1"/>
          </p:cNvSpPr>
          <p:nvPr>
            <p:ph type="ftr" sz="quarter" idx="11"/>
          </p:nvPr>
        </p:nvSpPr>
        <p:spPr>
          <a:xfrm>
            <a:off x="3028950" y="6356399"/>
            <a:ext cx="3086100" cy="365125"/>
          </a:xfrm>
          <a:prstGeom prst="rect">
            <a:avLst/>
          </a:prstGeom>
        </p:spPr>
        <p:txBody>
          <a:bodyPr/>
          <a:lstStyle/>
          <a:p>
            <a:pPr algn="ctr">
              <a:defRPr/>
            </a:pPr>
            <a:endParaRPr lang="zh-CN" altLang="en-US" sz="1200">
              <a:solidFill>
                <a:prstClr val="black">
                  <a:tint val="75000"/>
                </a:prstClr>
              </a:solidFill>
            </a:endParaRPr>
          </a:p>
        </p:txBody>
      </p:sp>
      <p:sp>
        <p:nvSpPr>
          <p:cNvPr id="6" name="灯片编号占位符 5">
            <a:extLst>
              <a:ext uri="{FF2B5EF4-FFF2-40B4-BE49-F238E27FC236}">
                <a16:creationId xmlns:a16="http://schemas.microsoft.com/office/drawing/2014/main" xmlns="" id="{F4E1DF81-D730-4BE6-A8DF-18FDC3CCFA97}"/>
              </a:ext>
            </a:extLst>
          </p:cNvPr>
          <p:cNvSpPr>
            <a:spLocks noGrp="1"/>
          </p:cNvSpPr>
          <p:nvPr>
            <p:ph type="sldNum" sz="quarter" idx="12"/>
          </p:nvPr>
        </p:nvSpPr>
        <p:spPr>
          <a:xfrm>
            <a:off x="6457950" y="6356399"/>
            <a:ext cx="2057400" cy="365125"/>
          </a:xfrm>
          <a:prstGeom prst="rect">
            <a:avLst/>
          </a:prstGeom>
        </p:spPr>
        <p:txBody>
          <a:bodyPr/>
          <a:lstStyle/>
          <a:p>
            <a:pPr algn="r">
              <a:defRPr/>
            </a:pPr>
            <a:fld id="{14518917-05E4-453A-A063-CDE37C1496D2}" type="slidenum">
              <a:rPr lang="zh-CN" altLang="en-US" sz="1200" smtClean="0">
                <a:solidFill>
                  <a:prstClr val="black">
                    <a:tint val="75000"/>
                  </a:prstClr>
                </a:solidFill>
              </a:rPr>
              <a:pPr algn="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343088312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3587476-306C-48A2-9792-D49C4F8CF3BC}"/>
              </a:ext>
            </a:extLst>
          </p:cNvPr>
          <p:cNvSpPr>
            <a:spLocks noGrp="1"/>
          </p:cNvSpPr>
          <p:nvPr>
            <p:ph type="title"/>
          </p:nvPr>
        </p:nvSpPr>
        <p:spPr>
          <a:xfrm>
            <a:off x="623888" y="1709787"/>
            <a:ext cx="78867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B3C20DDD-72C9-4306-A12F-FC263A0B106A}"/>
              </a:ext>
            </a:extLst>
          </p:cNvPr>
          <p:cNvSpPr>
            <a:spLocks noGrp="1"/>
          </p:cNvSpPr>
          <p:nvPr>
            <p:ph type="body" idx="1"/>
          </p:nvPr>
        </p:nvSpPr>
        <p:spPr>
          <a:xfrm>
            <a:off x="623888" y="4589512"/>
            <a:ext cx="78867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F3FF76A0-2B46-4133-91B4-B013B7F4C741}"/>
              </a:ext>
            </a:extLst>
          </p:cNvPr>
          <p:cNvSpPr>
            <a:spLocks noGrp="1"/>
          </p:cNvSpPr>
          <p:nvPr>
            <p:ph type="dt" sz="half" idx="10"/>
          </p:nvPr>
        </p:nvSpPr>
        <p:spPr>
          <a:xfrm>
            <a:off x="628650" y="6356399"/>
            <a:ext cx="2057400" cy="365125"/>
          </a:xfrm>
          <a:prstGeom prst="rect">
            <a:avLst/>
          </a:prstGeom>
        </p:spPr>
        <p:txBody>
          <a:bodyPr/>
          <a:lstStyle/>
          <a:p>
            <a:pPr>
              <a:defRPr/>
            </a:pPr>
            <a:fld id="{3BB95876-0A84-46D5-8647-D10D06004A3E}" type="datetimeFigureOut">
              <a:rPr lang="zh-CN" altLang="en-US" sz="1200" smtClean="0">
                <a:solidFill>
                  <a:prstClr val="black">
                    <a:tint val="75000"/>
                  </a:prstClr>
                </a:solidFill>
              </a:rPr>
              <a:pPr>
                <a:defRPr/>
              </a:pPr>
              <a:t>2023/10/12</a:t>
            </a:fld>
            <a:endParaRPr lang="zh-CN" altLang="en-US" sz="1200">
              <a:solidFill>
                <a:prstClr val="black">
                  <a:tint val="75000"/>
                </a:prstClr>
              </a:solidFill>
            </a:endParaRPr>
          </a:p>
        </p:txBody>
      </p:sp>
      <p:sp>
        <p:nvSpPr>
          <p:cNvPr id="5" name="页脚占位符 4">
            <a:extLst>
              <a:ext uri="{FF2B5EF4-FFF2-40B4-BE49-F238E27FC236}">
                <a16:creationId xmlns:a16="http://schemas.microsoft.com/office/drawing/2014/main" xmlns="" id="{5345038F-026F-473C-AA75-0E6C5DFAFE2B}"/>
              </a:ext>
            </a:extLst>
          </p:cNvPr>
          <p:cNvSpPr>
            <a:spLocks noGrp="1"/>
          </p:cNvSpPr>
          <p:nvPr>
            <p:ph type="ftr" sz="quarter" idx="11"/>
          </p:nvPr>
        </p:nvSpPr>
        <p:spPr>
          <a:xfrm>
            <a:off x="3028950" y="6356399"/>
            <a:ext cx="3086100" cy="365125"/>
          </a:xfrm>
          <a:prstGeom prst="rect">
            <a:avLst/>
          </a:prstGeom>
        </p:spPr>
        <p:txBody>
          <a:bodyPr/>
          <a:lstStyle/>
          <a:p>
            <a:pPr algn="ctr">
              <a:defRPr/>
            </a:pPr>
            <a:endParaRPr lang="zh-CN" altLang="en-US" sz="1200">
              <a:solidFill>
                <a:prstClr val="black">
                  <a:tint val="75000"/>
                </a:prstClr>
              </a:solidFill>
            </a:endParaRPr>
          </a:p>
        </p:txBody>
      </p:sp>
      <p:sp>
        <p:nvSpPr>
          <p:cNvPr id="6" name="灯片编号占位符 5">
            <a:extLst>
              <a:ext uri="{FF2B5EF4-FFF2-40B4-BE49-F238E27FC236}">
                <a16:creationId xmlns:a16="http://schemas.microsoft.com/office/drawing/2014/main" xmlns="" id="{4C57367A-CFC8-4287-B796-4084DBD55C23}"/>
              </a:ext>
            </a:extLst>
          </p:cNvPr>
          <p:cNvSpPr>
            <a:spLocks noGrp="1"/>
          </p:cNvSpPr>
          <p:nvPr>
            <p:ph type="sldNum" sz="quarter" idx="12"/>
          </p:nvPr>
        </p:nvSpPr>
        <p:spPr>
          <a:xfrm>
            <a:off x="6457950" y="6356399"/>
            <a:ext cx="2057400" cy="365125"/>
          </a:xfrm>
          <a:prstGeom prst="rect">
            <a:avLst/>
          </a:prstGeom>
        </p:spPr>
        <p:txBody>
          <a:bodyPr/>
          <a:lstStyle/>
          <a:p>
            <a:pPr algn="r">
              <a:defRPr/>
            </a:pPr>
            <a:fld id="{14518917-05E4-453A-A063-CDE37C1496D2}" type="slidenum">
              <a:rPr lang="zh-CN" altLang="en-US" sz="1200" smtClean="0">
                <a:solidFill>
                  <a:prstClr val="black">
                    <a:tint val="75000"/>
                  </a:prstClr>
                </a:solidFill>
              </a:rPr>
              <a:pPr algn="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236231330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D4C170-8A3F-4E30-BD25-F3620E68C9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4174013"/>
      </p:ext>
    </p:extLst>
  </p:cSld>
  <p:clrMapOvr>
    <a:masterClrMapping/>
  </p:clrMapOvr>
  <p:transition spd="slow">
    <p:pull/>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F8B9305-DB55-4116-81E9-F3F8CB13077E}"/>
              </a:ext>
            </a:extLst>
          </p:cNvPr>
          <p:cNvSpPr>
            <a:spLocks noGrp="1"/>
          </p:cNvSpPr>
          <p:nvPr>
            <p:ph type="title"/>
          </p:nvPr>
        </p:nvSpPr>
        <p:spPr>
          <a:xfrm>
            <a:off x="628650" y="365129"/>
            <a:ext cx="78867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07575E25-8DB4-46E3-B92D-04A640E3B6D3}"/>
              </a:ext>
            </a:extLst>
          </p:cNvPr>
          <p:cNvSpPr>
            <a:spLocks noGrp="1"/>
          </p:cNvSpPr>
          <p:nvPr>
            <p:ph sz="half" idx="1"/>
          </p:nvPr>
        </p:nvSpPr>
        <p:spPr>
          <a:xfrm>
            <a:off x="628650" y="1825625"/>
            <a:ext cx="38862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47464A0A-01C7-478F-856E-8B95D3E7C125}"/>
              </a:ext>
            </a:extLst>
          </p:cNvPr>
          <p:cNvSpPr>
            <a:spLocks noGrp="1"/>
          </p:cNvSpPr>
          <p:nvPr>
            <p:ph sz="half" idx="2"/>
          </p:nvPr>
        </p:nvSpPr>
        <p:spPr>
          <a:xfrm>
            <a:off x="4629150" y="1825625"/>
            <a:ext cx="38862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705603F5-9D9B-4AC1-B630-298D74362B2E}"/>
              </a:ext>
            </a:extLst>
          </p:cNvPr>
          <p:cNvSpPr>
            <a:spLocks noGrp="1"/>
          </p:cNvSpPr>
          <p:nvPr>
            <p:ph type="dt" sz="half" idx="10"/>
          </p:nvPr>
        </p:nvSpPr>
        <p:spPr>
          <a:xfrm>
            <a:off x="628650" y="6356399"/>
            <a:ext cx="2057400" cy="365125"/>
          </a:xfrm>
          <a:prstGeom prst="rect">
            <a:avLst/>
          </a:prstGeom>
        </p:spPr>
        <p:txBody>
          <a:bodyPr/>
          <a:lstStyle/>
          <a:p>
            <a:pPr>
              <a:defRPr/>
            </a:pPr>
            <a:fld id="{3BB95876-0A84-46D5-8647-D10D06004A3E}" type="datetimeFigureOut">
              <a:rPr lang="zh-CN" altLang="en-US" sz="1200" smtClean="0">
                <a:solidFill>
                  <a:prstClr val="black">
                    <a:tint val="75000"/>
                  </a:prstClr>
                </a:solidFill>
              </a:rPr>
              <a:pPr>
                <a:defRPr/>
              </a:pPr>
              <a:t>2023/10/12</a:t>
            </a:fld>
            <a:endParaRPr lang="zh-CN" altLang="en-US" sz="1200">
              <a:solidFill>
                <a:prstClr val="black">
                  <a:tint val="75000"/>
                </a:prstClr>
              </a:solidFill>
            </a:endParaRPr>
          </a:p>
        </p:txBody>
      </p:sp>
      <p:sp>
        <p:nvSpPr>
          <p:cNvPr id="6" name="页脚占位符 5">
            <a:extLst>
              <a:ext uri="{FF2B5EF4-FFF2-40B4-BE49-F238E27FC236}">
                <a16:creationId xmlns:a16="http://schemas.microsoft.com/office/drawing/2014/main" xmlns="" id="{CBA1B50B-99AC-4429-AC10-5BDAC78729AC}"/>
              </a:ext>
            </a:extLst>
          </p:cNvPr>
          <p:cNvSpPr>
            <a:spLocks noGrp="1"/>
          </p:cNvSpPr>
          <p:nvPr>
            <p:ph type="ftr" sz="quarter" idx="11"/>
          </p:nvPr>
        </p:nvSpPr>
        <p:spPr>
          <a:xfrm>
            <a:off x="3028950" y="6356399"/>
            <a:ext cx="3086100" cy="365125"/>
          </a:xfrm>
          <a:prstGeom prst="rect">
            <a:avLst/>
          </a:prstGeom>
        </p:spPr>
        <p:txBody>
          <a:bodyPr/>
          <a:lstStyle/>
          <a:p>
            <a:pPr algn="ctr">
              <a:defRPr/>
            </a:pPr>
            <a:endParaRPr lang="zh-CN" altLang="en-US" sz="1200">
              <a:solidFill>
                <a:prstClr val="black">
                  <a:tint val="75000"/>
                </a:prstClr>
              </a:solidFill>
            </a:endParaRPr>
          </a:p>
        </p:txBody>
      </p:sp>
      <p:sp>
        <p:nvSpPr>
          <p:cNvPr id="7" name="灯片编号占位符 6">
            <a:extLst>
              <a:ext uri="{FF2B5EF4-FFF2-40B4-BE49-F238E27FC236}">
                <a16:creationId xmlns:a16="http://schemas.microsoft.com/office/drawing/2014/main" xmlns="" id="{6BBF73BC-8EBD-4966-92CF-BC05A3927060}"/>
              </a:ext>
            </a:extLst>
          </p:cNvPr>
          <p:cNvSpPr>
            <a:spLocks noGrp="1"/>
          </p:cNvSpPr>
          <p:nvPr>
            <p:ph type="sldNum" sz="quarter" idx="12"/>
          </p:nvPr>
        </p:nvSpPr>
        <p:spPr>
          <a:xfrm>
            <a:off x="6457950" y="6356399"/>
            <a:ext cx="2057400" cy="365125"/>
          </a:xfrm>
          <a:prstGeom prst="rect">
            <a:avLst/>
          </a:prstGeom>
        </p:spPr>
        <p:txBody>
          <a:bodyPr/>
          <a:lstStyle/>
          <a:p>
            <a:pPr algn="r">
              <a:defRPr/>
            </a:pPr>
            <a:fld id="{14518917-05E4-453A-A063-CDE37C1496D2}" type="slidenum">
              <a:rPr lang="zh-CN" altLang="en-US" sz="1200" smtClean="0">
                <a:solidFill>
                  <a:prstClr val="black">
                    <a:tint val="75000"/>
                  </a:prstClr>
                </a:solidFill>
              </a:rPr>
              <a:pPr algn="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55600357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5E7B85B-12C7-4EF2-9D04-30BF777D4E35}"/>
              </a:ext>
            </a:extLst>
          </p:cNvPr>
          <p:cNvSpPr>
            <a:spLocks noGrp="1"/>
          </p:cNvSpPr>
          <p:nvPr>
            <p:ph type="title"/>
          </p:nvPr>
        </p:nvSpPr>
        <p:spPr>
          <a:xfrm>
            <a:off x="629841" y="365129"/>
            <a:ext cx="78867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649E0655-DB6B-4405-B35F-C10B4422E703}"/>
              </a:ext>
            </a:extLst>
          </p:cNvPr>
          <p:cNvSpPr>
            <a:spLocks noGrp="1"/>
          </p:cNvSpPr>
          <p:nvPr>
            <p:ph type="body" idx="1"/>
          </p:nvPr>
        </p:nvSpPr>
        <p:spPr>
          <a:xfrm>
            <a:off x="629842" y="1681163"/>
            <a:ext cx="3868340"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D194C80A-736A-4E15-9B7A-41CC6E473C74}"/>
              </a:ext>
            </a:extLst>
          </p:cNvPr>
          <p:cNvSpPr>
            <a:spLocks noGrp="1"/>
          </p:cNvSpPr>
          <p:nvPr>
            <p:ph sz="half" idx="2"/>
          </p:nvPr>
        </p:nvSpPr>
        <p:spPr>
          <a:xfrm>
            <a:off x="629842" y="2505075"/>
            <a:ext cx="3868340"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D37A8294-F6D6-4F3C-AAE9-94458FB09465}"/>
              </a:ext>
            </a:extLst>
          </p:cNvPr>
          <p:cNvSpPr>
            <a:spLocks noGrp="1"/>
          </p:cNvSpPr>
          <p:nvPr>
            <p:ph type="body" sz="quarter" idx="3"/>
          </p:nvPr>
        </p:nvSpPr>
        <p:spPr>
          <a:xfrm>
            <a:off x="4629152" y="1681163"/>
            <a:ext cx="3887391"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DE92DD63-55D6-4A14-9493-7EDB746C7DF6}"/>
              </a:ext>
            </a:extLst>
          </p:cNvPr>
          <p:cNvSpPr>
            <a:spLocks noGrp="1"/>
          </p:cNvSpPr>
          <p:nvPr>
            <p:ph sz="quarter" idx="4"/>
          </p:nvPr>
        </p:nvSpPr>
        <p:spPr>
          <a:xfrm>
            <a:off x="4629152" y="2505075"/>
            <a:ext cx="3887391"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9EBF41FF-5F1E-45B2-8F8A-6E3A24AF9B41}"/>
              </a:ext>
            </a:extLst>
          </p:cNvPr>
          <p:cNvSpPr>
            <a:spLocks noGrp="1"/>
          </p:cNvSpPr>
          <p:nvPr>
            <p:ph type="dt" sz="half" idx="10"/>
          </p:nvPr>
        </p:nvSpPr>
        <p:spPr>
          <a:xfrm>
            <a:off x="628650" y="6356399"/>
            <a:ext cx="2057400" cy="365125"/>
          </a:xfrm>
          <a:prstGeom prst="rect">
            <a:avLst/>
          </a:prstGeom>
        </p:spPr>
        <p:txBody>
          <a:bodyPr/>
          <a:lstStyle/>
          <a:p>
            <a:pPr>
              <a:defRPr/>
            </a:pPr>
            <a:fld id="{3BB95876-0A84-46D5-8647-D10D06004A3E}" type="datetimeFigureOut">
              <a:rPr lang="zh-CN" altLang="en-US" sz="1200" smtClean="0">
                <a:solidFill>
                  <a:prstClr val="black">
                    <a:tint val="75000"/>
                  </a:prstClr>
                </a:solidFill>
              </a:rPr>
              <a:pPr>
                <a:defRPr/>
              </a:pPr>
              <a:t>2023/10/12</a:t>
            </a:fld>
            <a:endParaRPr lang="zh-CN" altLang="en-US" sz="1200">
              <a:solidFill>
                <a:prstClr val="black">
                  <a:tint val="75000"/>
                </a:prstClr>
              </a:solidFill>
            </a:endParaRPr>
          </a:p>
        </p:txBody>
      </p:sp>
      <p:sp>
        <p:nvSpPr>
          <p:cNvPr id="8" name="页脚占位符 7">
            <a:extLst>
              <a:ext uri="{FF2B5EF4-FFF2-40B4-BE49-F238E27FC236}">
                <a16:creationId xmlns:a16="http://schemas.microsoft.com/office/drawing/2014/main" xmlns="" id="{E52D32EB-7CD9-4590-A00C-C74A862506B0}"/>
              </a:ext>
            </a:extLst>
          </p:cNvPr>
          <p:cNvSpPr>
            <a:spLocks noGrp="1"/>
          </p:cNvSpPr>
          <p:nvPr>
            <p:ph type="ftr" sz="quarter" idx="11"/>
          </p:nvPr>
        </p:nvSpPr>
        <p:spPr>
          <a:xfrm>
            <a:off x="3028950" y="6356399"/>
            <a:ext cx="3086100" cy="365125"/>
          </a:xfrm>
          <a:prstGeom prst="rect">
            <a:avLst/>
          </a:prstGeom>
        </p:spPr>
        <p:txBody>
          <a:bodyPr/>
          <a:lstStyle/>
          <a:p>
            <a:pPr algn="ctr">
              <a:defRPr/>
            </a:pPr>
            <a:endParaRPr lang="zh-CN" altLang="en-US" sz="1200">
              <a:solidFill>
                <a:prstClr val="black">
                  <a:tint val="75000"/>
                </a:prstClr>
              </a:solidFill>
            </a:endParaRPr>
          </a:p>
        </p:txBody>
      </p:sp>
      <p:sp>
        <p:nvSpPr>
          <p:cNvPr id="9" name="灯片编号占位符 8">
            <a:extLst>
              <a:ext uri="{FF2B5EF4-FFF2-40B4-BE49-F238E27FC236}">
                <a16:creationId xmlns:a16="http://schemas.microsoft.com/office/drawing/2014/main" xmlns="" id="{65D00686-5DB7-428D-AA18-AC43AD603426}"/>
              </a:ext>
            </a:extLst>
          </p:cNvPr>
          <p:cNvSpPr>
            <a:spLocks noGrp="1"/>
          </p:cNvSpPr>
          <p:nvPr>
            <p:ph type="sldNum" sz="quarter" idx="12"/>
          </p:nvPr>
        </p:nvSpPr>
        <p:spPr>
          <a:xfrm>
            <a:off x="6457950" y="6356399"/>
            <a:ext cx="2057400" cy="365125"/>
          </a:xfrm>
          <a:prstGeom prst="rect">
            <a:avLst/>
          </a:prstGeom>
        </p:spPr>
        <p:txBody>
          <a:bodyPr/>
          <a:lstStyle/>
          <a:p>
            <a:pPr algn="r">
              <a:defRPr/>
            </a:pPr>
            <a:fld id="{14518917-05E4-453A-A063-CDE37C1496D2}" type="slidenum">
              <a:rPr lang="zh-CN" altLang="en-US" sz="1200" smtClean="0">
                <a:solidFill>
                  <a:prstClr val="black">
                    <a:tint val="75000"/>
                  </a:prstClr>
                </a:solidFill>
              </a:rPr>
              <a:pPr algn="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128542827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F6781D2-7BA7-4C64-BB34-6B53DE6BFED3}"/>
              </a:ext>
            </a:extLst>
          </p:cNvPr>
          <p:cNvSpPr>
            <a:spLocks noGrp="1"/>
          </p:cNvSpPr>
          <p:nvPr>
            <p:ph type="title"/>
          </p:nvPr>
        </p:nvSpPr>
        <p:spPr>
          <a:xfrm>
            <a:off x="628650" y="365129"/>
            <a:ext cx="78867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AFB9EFD3-AE31-46B0-A913-84F50185B3FF}"/>
              </a:ext>
            </a:extLst>
          </p:cNvPr>
          <p:cNvSpPr>
            <a:spLocks noGrp="1"/>
          </p:cNvSpPr>
          <p:nvPr>
            <p:ph type="dt" sz="half" idx="10"/>
          </p:nvPr>
        </p:nvSpPr>
        <p:spPr>
          <a:xfrm>
            <a:off x="628650" y="6356399"/>
            <a:ext cx="2057400" cy="365125"/>
          </a:xfrm>
          <a:prstGeom prst="rect">
            <a:avLst/>
          </a:prstGeom>
        </p:spPr>
        <p:txBody>
          <a:bodyPr/>
          <a:lstStyle/>
          <a:p>
            <a:pPr>
              <a:defRPr/>
            </a:pPr>
            <a:fld id="{3BB95876-0A84-46D5-8647-D10D06004A3E}" type="datetimeFigureOut">
              <a:rPr lang="zh-CN" altLang="en-US" sz="1200" smtClean="0">
                <a:solidFill>
                  <a:prstClr val="black">
                    <a:tint val="75000"/>
                  </a:prstClr>
                </a:solidFill>
              </a:rPr>
              <a:pPr>
                <a:defRPr/>
              </a:pPr>
              <a:t>2023/10/12</a:t>
            </a:fld>
            <a:endParaRPr lang="zh-CN" altLang="en-US" sz="1200">
              <a:solidFill>
                <a:prstClr val="black">
                  <a:tint val="75000"/>
                </a:prstClr>
              </a:solidFill>
            </a:endParaRPr>
          </a:p>
        </p:txBody>
      </p:sp>
      <p:sp>
        <p:nvSpPr>
          <p:cNvPr id="4" name="页脚占位符 3">
            <a:extLst>
              <a:ext uri="{FF2B5EF4-FFF2-40B4-BE49-F238E27FC236}">
                <a16:creationId xmlns:a16="http://schemas.microsoft.com/office/drawing/2014/main" xmlns="" id="{B7438E1F-7011-414E-87DB-450207C9D2EC}"/>
              </a:ext>
            </a:extLst>
          </p:cNvPr>
          <p:cNvSpPr>
            <a:spLocks noGrp="1"/>
          </p:cNvSpPr>
          <p:nvPr>
            <p:ph type="ftr" sz="quarter" idx="11"/>
          </p:nvPr>
        </p:nvSpPr>
        <p:spPr>
          <a:xfrm>
            <a:off x="3028950" y="6356399"/>
            <a:ext cx="3086100" cy="365125"/>
          </a:xfrm>
          <a:prstGeom prst="rect">
            <a:avLst/>
          </a:prstGeom>
        </p:spPr>
        <p:txBody>
          <a:bodyPr/>
          <a:lstStyle/>
          <a:p>
            <a:pPr algn="ctr">
              <a:defRPr/>
            </a:pPr>
            <a:endParaRPr lang="zh-CN" altLang="en-US" sz="1200">
              <a:solidFill>
                <a:prstClr val="black">
                  <a:tint val="75000"/>
                </a:prstClr>
              </a:solidFill>
            </a:endParaRPr>
          </a:p>
        </p:txBody>
      </p:sp>
      <p:sp>
        <p:nvSpPr>
          <p:cNvPr id="5" name="灯片编号占位符 4">
            <a:extLst>
              <a:ext uri="{FF2B5EF4-FFF2-40B4-BE49-F238E27FC236}">
                <a16:creationId xmlns:a16="http://schemas.microsoft.com/office/drawing/2014/main" xmlns="" id="{FA60BDCF-87FB-4EED-BB84-4D833DBDB0DF}"/>
              </a:ext>
            </a:extLst>
          </p:cNvPr>
          <p:cNvSpPr>
            <a:spLocks noGrp="1"/>
          </p:cNvSpPr>
          <p:nvPr>
            <p:ph type="sldNum" sz="quarter" idx="12"/>
          </p:nvPr>
        </p:nvSpPr>
        <p:spPr>
          <a:xfrm>
            <a:off x="6457950" y="6356399"/>
            <a:ext cx="2057400" cy="365125"/>
          </a:xfrm>
          <a:prstGeom prst="rect">
            <a:avLst/>
          </a:prstGeom>
        </p:spPr>
        <p:txBody>
          <a:bodyPr/>
          <a:lstStyle/>
          <a:p>
            <a:pPr algn="r">
              <a:defRPr/>
            </a:pPr>
            <a:fld id="{14518917-05E4-453A-A063-CDE37C1496D2}" type="slidenum">
              <a:rPr lang="zh-CN" altLang="en-US" sz="1200" smtClean="0">
                <a:solidFill>
                  <a:prstClr val="black">
                    <a:tint val="75000"/>
                  </a:prstClr>
                </a:solidFill>
              </a:rPr>
              <a:pPr algn="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98189657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2AEE546E-EEB7-4F82-9CFC-1A8DE56DD312}"/>
              </a:ext>
            </a:extLst>
          </p:cNvPr>
          <p:cNvSpPr>
            <a:spLocks noGrp="1"/>
          </p:cNvSpPr>
          <p:nvPr>
            <p:ph type="dt" sz="half" idx="10"/>
          </p:nvPr>
        </p:nvSpPr>
        <p:spPr>
          <a:xfrm>
            <a:off x="628650" y="6356399"/>
            <a:ext cx="2057400" cy="365125"/>
          </a:xfrm>
          <a:prstGeom prst="rect">
            <a:avLst/>
          </a:prstGeom>
        </p:spPr>
        <p:txBody>
          <a:bodyPr/>
          <a:lstStyle/>
          <a:p>
            <a:pPr>
              <a:defRPr/>
            </a:pPr>
            <a:fld id="{3BB95876-0A84-46D5-8647-D10D06004A3E}" type="datetimeFigureOut">
              <a:rPr lang="zh-CN" altLang="en-US" sz="1200" smtClean="0">
                <a:solidFill>
                  <a:prstClr val="black">
                    <a:tint val="75000"/>
                  </a:prstClr>
                </a:solidFill>
              </a:rPr>
              <a:pPr>
                <a:defRPr/>
              </a:pPr>
              <a:t>2023/10/12</a:t>
            </a:fld>
            <a:endParaRPr lang="zh-CN" altLang="en-US" sz="1200">
              <a:solidFill>
                <a:prstClr val="black">
                  <a:tint val="75000"/>
                </a:prstClr>
              </a:solidFill>
            </a:endParaRPr>
          </a:p>
        </p:txBody>
      </p:sp>
      <p:sp>
        <p:nvSpPr>
          <p:cNvPr id="3" name="页脚占位符 2">
            <a:extLst>
              <a:ext uri="{FF2B5EF4-FFF2-40B4-BE49-F238E27FC236}">
                <a16:creationId xmlns:a16="http://schemas.microsoft.com/office/drawing/2014/main" xmlns="" id="{AE194457-188F-482D-8738-B134A45CCE7F}"/>
              </a:ext>
            </a:extLst>
          </p:cNvPr>
          <p:cNvSpPr>
            <a:spLocks noGrp="1"/>
          </p:cNvSpPr>
          <p:nvPr>
            <p:ph type="ftr" sz="quarter" idx="11"/>
          </p:nvPr>
        </p:nvSpPr>
        <p:spPr>
          <a:xfrm>
            <a:off x="3028950" y="6356399"/>
            <a:ext cx="3086100" cy="365125"/>
          </a:xfrm>
          <a:prstGeom prst="rect">
            <a:avLst/>
          </a:prstGeom>
        </p:spPr>
        <p:txBody>
          <a:bodyPr/>
          <a:lstStyle/>
          <a:p>
            <a:pPr algn="ctr">
              <a:defRPr/>
            </a:pPr>
            <a:endParaRPr lang="zh-CN" altLang="en-US" sz="1200">
              <a:solidFill>
                <a:prstClr val="black">
                  <a:tint val="75000"/>
                </a:prstClr>
              </a:solidFill>
            </a:endParaRPr>
          </a:p>
        </p:txBody>
      </p:sp>
      <p:sp>
        <p:nvSpPr>
          <p:cNvPr id="4" name="灯片编号占位符 3">
            <a:extLst>
              <a:ext uri="{FF2B5EF4-FFF2-40B4-BE49-F238E27FC236}">
                <a16:creationId xmlns:a16="http://schemas.microsoft.com/office/drawing/2014/main" xmlns="" id="{05B1426C-8EDC-4B78-85B0-78442E15CECE}"/>
              </a:ext>
            </a:extLst>
          </p:cNvPr>
          <p:cNvSpPr>
            <a:spLocks noGrp="1"/>
          </p:cNvSpPr>
          <p:nvPr>
            <p:ph type="sldNum" sz="quarter" idx="12"/>
          </p:nvPr>
        </p:nvSpPr>
        <p:spPr>
          <a:xfrm>
            <a:off x="6457950" y="6356399"/>
            <a:ext cx="2057400" cy="365125"/>
          </a:xfrm>
          <a:prstGeom prst="rect">
            <a:avLst/>
          </a:prstGeom>
        </p:spPr>
        <p:txBody>
          <a:bodyPr/>
          <a:lstStyle/>
          <a:p>
            <a:pPr algn="r">
              <a:defRPr/>
            </a:pPr>
            <a:fld id="{14518917-05E4-453A-A063-CDE37C1496D2}" type="slidenum">
              <a:rPr lang="zh-CN" altLang="en-US" sz="1200" smtClean="0">
                <a:solidFill>
                  <a:prstClr val="black">
                    <a:tint val="75000"/>
                  </a:prstClr>
                </a:solidFill>
              </a:rPr>
              <a:pPr algn="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202345611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18A3792-2B88-4251-A717-D63D8EF941F6}"/>
              </a:ext>
            </a:extLst>
          </p:cNvPr>
          <p:cNvSpPr>
            <a:spLocks noGrp="1"/>
          </p:cNvSpPr>
          <p:nvPr>
            <p:ph type="title"/>
          </p:nvPr>
        </p:nvSpPr>
        <p:spPr>
          <a:xfrm>
            <a:off x="629841" y="457200"/>
            <a:ext cx="2949178"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24DB0DEB-20DC-4AA2-A2B2-206BFA780DAD}"/>
              </a:ext>
            </a:extLst>
          </p:cNvPr>
          <p:cNvSpPr>
            <a:spLocks noGrp="1"/>
          </p:cNvSpPr>
          <p:nvPr>
            <p:ph idx="1"/>
          </p:nvPr>
        </p:nvSpPr>
        <p:spPr>
          <a:xfrm>
            <a:off x="3887391" y="987474"/>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69C03A88-BBB7-47EC-91AB-5C7BC1C15B57}"/>
              </a:ext>
            </a:extLst>
          </p:cNvPr>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436383D9-532B-41E2-BDC4-008727CBAE35}"/>
              </a:ext>
            </a:extLst>
          </p:cNvPr>
          <p:cNvSpPr>
            <a:spLocks noGrp="1"/>
          </p:cNvSpPr>
          <p:nvPr>
            <p:ph type="dt" sz="half" idx="10"/>
          </p:nvPr>
        </p:nvSpPr>
        <p:spPr>
          <a:xfrm>
            <a:off x="628650" y="6356399"/>
            <a:ext cx="2057400" cy="365125"/>
          </a:xfrm>
          <a:prstGeom prst="rect">
            <a:avLst/>
          </a:prstGeom>
        </p:spPr>
        <p:txBody>
          <a:bodyPr/>
          <a:lstStyle/>
          <a:p>
            <a:pPr>
              <a:defRPr/>
            </a:pPr>
            <a:fld id="{3BB95876-0A84-46D5-8647-D10D06004A3E}" type="datetimeFigureOut">
              <a:rPr lang="zh-CN" altLang="en-US" sz="1200" smtClean="0">
                <a:solidFill>
                  <a:prstClr val="black">
                    <a:tint val="75000"/>
                  </a:prstClr>
                </a:solidFill>
              </a:rPr>
              <a:pPr>
                <a:defRPr/>
              </a:pPr>
              <a:t>2023/10/12</a:t>
            </a:fld>
            <a:endParaRPr lang="zh-CN" altLang="en-US" sz="1200">
              <a:solidFill>
                <a:prstClr val="black">
                  <a:tint val="75000"/>
                </a:prstClr>
              </a:solidFill>
            </a:endParaRPr>
          </a:p>
        </p:txBody>
      </p:sp>
      <p:sp>
        <p:nvSpPr>
          <p:cNvPr id="6" name="页脚占位符 5">
            <a:extLst>
              <a:ext uri="{FF2B5EF4-FFF2-40B4-BE49-F238E27FC236}">
                <a16:creationId xmlns:a16="http://schemas.microsoft.com/office/drawing/2014/main" xmlns="" id="{D002412A-A684-48C4-B8C8-3082C602E08D}"/>
              </a:ext>
            </a:extLst>
          </p:cNvPr>
          <p:cNvSpPr>
            <a:spLocks noGrp="1"/>
          </p:cNvSpPr>
          <p:nvPr>
            <p:ph type="ftr" sz="quarter" idx="11"/>
          </p:nvPr>
        </p:nvSpPr>
        <p:spPr>
          <a:xfrm>
            <a:off x="3028950" y="6356399"/>
            <a:ext cx="3086100" cy="365125"/>
          </a:xfrm>
          <a:prstGeom prst="rect">
            <a:avLst/>
          </a:prstGeom>
        </p:spPr>
        <p:txBody>
          <a:bodyPr/>
          <a:lstStyle/>
          <a:p>
            <a:pPr algn="ctr">
              <a:defRPr/>
            </a:pPr>
            <a:endParaRPr lang="zh-CN" altLang="en-US" sz="1200">
              <a:solidFill>
                <a:prstClr val="black">
                  <a:tint val="75000"/>
                </a:prstClr>
              </a:solidFill>
            </a:endParaRPr>
          </a:p>
        </p:txBody>
      </p:sp>
      <p:sp>
        <p:nvSpPr>
          <p:cNvPr id="7" name="灯片编号占位符 6">
            <a:extLst>
              <a:ext uri="{FF2B5EF4-FFF2-40B4-BE49-F238E27FC236}">
                <a16:creationId xmlns:a16="http://schemas.microsoft.com/office/drawing/2014/main" xmlns="" id="{04BD8037-F4FC-4755-B475-F940F0D9B852}"/>
              </a:ext>
            </a:extLst>
          </p:cNvPr>
          <p:cNvSpPr>
            <a:spLocks noGrp="1"/>
          </p:cNvSpPr>
          <p:nvPr>
            <p:ph type="sldNum" sz="quarter" idx="12"/>
          </p:nvPr>
        </p:nvSpPr>
        <p:spPr>
          <a:xfrm>
            <a:off x="6457950" y="6356399"/>
            <a:ext cx="2057400" cy="365125"/>
          </a:xfrm>
          <a:prstGeom prst="rect">
            <a:avLst/>
          </a:prstGeom>
        </p:spPr>
        <p:txBody>
          <a:bodyPr/>
          <a:lstStyle/>
          <a:p>
            <a:pPr algn="r">
              <a:defRPr/>
            </a:pPr>
            <a:fld id="{14518917-05E4-453A-A063-CDE37C1496D2}" type="slidenum">
              <a:rPr lang="zh-CN" altLang="en-US" sz="1200" smtClean="0">
                <a:solidFill>
                  <a:prstClr val="black">
                    <a:tint val="75000"/>
                  </a:prstClr>
                </a:solidFill>
              </a:rPr>
              <a:pPr algn="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394005392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FD08E63-9262-46A0-8457-1FEA626BD7AA}"/>
              </a:ext>
            </a:extLst>
          </p:cNvPr>
          <p:cNvSpPr>
            <a:spLocks noGrp="1"/>
          </p:cNvSpPr>
          <p:nvPr>
            <p:ph type="title"/>
          </p:nvPr>
        </p:nvSpPr>
        <p:spPr>
          <a:xfrm>
            <a:off x="629841" y="457200"/>
            <a:ext cx="2949178"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9B3A0ED6-ECC3-4FB9-9B00-F14998B93511}"/>
              </a:ext>
            </a:extLst>
          </p:cNvPr>
          <p:cNvSpPr>
            <a:spLocks noGrp="1"/>
          </p:cNvSpPr>
          <p:nvPr>
            <p:ph type="pic" idx="1"/>
          </p:nvPr>
        </p:nvSpPr>
        <p:spPr>
          <a:xfrm>
            <a:off x="3887391" y="987474"/>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262ECF3F-3054-4502-AEDF-41641E14A434}"/>
              </a:ext>
            </a:extLst>
          </p:cNvPr>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DFB33C4D-8385-46E2-AA72-73C87B9695B8}"/>
              </a:ext>
            </a:extLst>
          </p:cNvPr>
          <p:cNvSpPr>
            <a:spLocks noGrp="1"/>
          </p:cNvSpPr>
          <p:nvPr>
            <p:ph type="dt" sz="half" idx="10"/>
          </p:nvPr>
        </p:nvSpPr>
        <p:spPr>
          <a:xfrm>
            <a:off x="628650" y="6356399"/>
            <a:ext cx="2057400" cy="365125"/>
          </a:xfrm>
          <a:prstGeom prst="rect">
            <a:avLst/>
          </a:prstGeom>
        </p:spPr>
        <p:txBody>
          <a:bodyPr/>
          <a:lstStyle/>
          <a:p>
            <a:pPr>
              <a:defRPr/>
            </a:pPr>
            <a:fld id="{3BB95876-0A84-46D5-8647-D10D06004A3E}" type="datetimeFigureOut">
              <a:rPr lang="zh-CN" altLang="en-US" sz="1200" smtClean="0">
                <a:solidFill>
                  <a:prstClr val="black">
                    <a:tint val="75000"/>
                  </a:prstClr>
                </a:solidFill>
              </a:rPr>
              <a:pPr>
                <a:defRPr/>
              </a:pPr>
              <a:t>2023/10/12</a:t>
            </a:fld>
            <a:endParaRPr lang="zh-CN" altLang="en-US" sz="1200">
              <a:solidFill>
                <a:prstClr val="black">
                  <a:tint val="75000"/>
                </a:prstClr>
              </a:solidFill>
            </a:endParaRPr>
          </a:p>
        </p:txBody>
      </p:sp>
      <p:sp>
        <p:nvSpPr>
          <p:cNvPr id="6" name="页脚占位符 5">
            <a:extLst>
              <a:ext uri="{FF2B5EF4-FFF2-40B4-BE49-F238E27FC236}">
                <a16:creationId xmlns:a16="http://schemas.microsoft.com/office/drawing/2014/main" xmlns="" id="{F0E9FC32-D201-4998-955C-EC56666E457D}"/>
              </a:ext>
            </a:extLst>
          </p:cNvPr>
          <p:cNvSpPr>
            <a:spLocks noGrp="1"/>
          </p:cNvSpPr>
          <p:nvPr>
            <p:ph type="ftr" sz="quarter" idx="11"/>
          </p:nvPr>
        </p:nvSpPr>
        <p:spPr>
          <a:xfrm>
            <a:off x="3028950" y="6356399"/>
            <a:ext cx="3086100" cy="365125"/>
          </a:xfrm>
          <a:prstGeom prst="rect">
            <a:avLst/>
          </a:prstGeom>
        </p:spPr>
        <p:txBody>
          <a:bodyPr/>
          <a:lstStyle/>
          <a:p>
            <a:pPr algn="ctr">
              <a:defRPr/>
            </a:pPr>
            <a:endParaRPr lang="zh-CN" altLang="en-US" sz="1200">
              <a:solidFill>
                <a:prstClr val="black">
                  <a:tint val="75000"/>
                </a:prstClr>
              </a:solidFill>
            </a:endParaRPr>
          </a:p>
        </p:txBody>
      </p:sp>
      <p:sp>
        <p:nvSpPr>
          <p:cNvPr id="7" name="灯片编号占位符 6">
            <a:extLst>
              <a:ext uri="{FF2B5EF4-FFF2-40B4-BE49-F238E27FC236}">
                <a16:creationId xmlns:a16="http://schemas.microsoft.com/office/drawing/2014/main" xmlns="" id="{B72D9FFD-5F83-4D74-A3E0-B816F6AF0829}"/>
              </a:ext>
            </a:extLst>
          </p:cNvPr>
          <p:cNvSpPr>
            <a:spLocks noGrp="1"/>
          </p:cNvSpPr>
          <p:nvPr>
            <p:ph type="sldNum" sz="quarter" idx="12"/>
          </p:nvPr>
        </p:nvSpPr>
        <p:spPr>
          <a:xfrm>
            <a:off x="6457950" y="6356399"/>
            <a:ext cx="2057400" cy="365125"/>
          </a:xfrm>
          <a:prstGeom prst="rect">
            <a:avLst/>
          </a:prstGeom>
        </p:spPr>
        <p:txBody>
          <a:bodyPr/>
          <a:lstStyle/>
          <a:p>
            <a:pPr algn="r">
              <a:defRPr/>
            </a:pPr>
            <a:fld id="{14518917-05E4-453A-A063-CDE37C1496D2}" type="slidenum">
              <a:rPr lang="zh-CN" altLang="en-US" sz="1200" smtClean="0">
                <a:solidFill>
                  <a:prstClr val="black">
                    <a:tint val="75000"/>
                  </a:prstClr>
                </a:solidFill>
              </a:rPr>
              <a:pPr algn="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224263094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9E247F2-C9DC-42CA-9501-3C3A18292436}"/>
              </a:ext>
            </a:extLst>
          </p:cNvPr>
          <p:cNvSpPr>
            <a:spLocks noGrp="1"/>
          </p:cNvSpPr>
          <p:nvPr>
            <p:ph type="title"/>
          </p:nvPr>
        </p:nvSpPr>
        <p:spPr>
          <a:xfrm>
            <a:off x="628650" y="365129"/>
            <a:ext cx="78867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A0F99B12-BB4E-41BA-8FB8-A1934D620748}"/>
              </a:ext>
            </a:extLst>
          </p:cNvPr>
          <p:cNvSpPr>
            <a:spLocks noGrp="1"/>
          </p:cNvSpPr>
          <p:nvPr>
            <p:ph type="body" orient="vert" idx="1"/>
          </p:nvPr>
        </p:nvSpPr>
        <p:spPr>
          <a:xfrm>
            <a:off x="628650" y="1825625"/>
            <a:ext cx="78867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A12472EA-A8A0-4E30-8140-E0604A9E7882}"/>
              </a:ext>
            </a:extLst>
          </p:cNvPr>
          <p:cNvSpPr>
            <a:spLocks noGrp="1"/>
          </p:cNvSpPr>
          <p:nvPr>
            <p:ph type="dt" sz="half" idx="10"/>
          </p:nvPr>
        </p:nvSpPr>
        <p:spPr>
          <a:xfrm>
            <a:off x="628650" y="6356399"/>
            <a:ext cx="2057400" cy="365125"/>
          </a:xfrm>
          <a:prstGeom prst="rect">
            <a:avLst/>
          </a:prstGeom>
        </p:spPr>
        <p:txBody>
          <a:bodyPr/>
          <a:lstStyle/>
          <a:p>
            <a:pPr>
              <a:defRPr/>
            </a:pPr>
            <a:fld id="{3BB95876-0A84-46D5-8647-D10D06004A3E}" type="datetimeFigureOut">
              <a:rPr lang="zh-CN" altLang="en-US" sz="1200" smtClean="0">
                <a:solidFill>
                  <a:prstClr val="black">
                    <a:tint val="75000"/>
                  </a:prstClr>
                </a:solidFill>
              </a:rPr>
              <a:pPr>
                <a:defRPr/>
              </a:pPr>
              <a:t>2023/10/12</a:t>
            </a:fld>
            <a:endParaRPr lang="zh-CN" altLang="en-US" sz="1200">
              <a:solidFill>
                <a:prstClr val="black">
                  <a:tint val="75000"/>
                </a:prstClr>
              </a:solidFill>
            </a:endParaRPr>
          </a:p>
        </p:txBody>
      </p:sp>
      <p:sp>
        <p:nvSpPr>
          <p:cNvPr id="5" name="页脚占位符 4">
            <a:extLst>
              <a:ext uri="{FF2B5EF4-FFF2-40B4-BE49-F238E27FC236}">
                <a16:creationId xmlns:a16="http://schemas.microsoft.com/office/drawing/2014/main" xmlns="" id="{0D299607-0B1C-4FF0-AA41-83220EA1ABB6}"/>
              </a:ext>
            </a:extLst>
          </p:cNvPr>
          <p:cNvSpPr>
            <a:spLocks noGrp="1"/>
          </p:cNvSpPr>
          <p:nvPr>
            <p:ph type="ftr" sz="quarter" idx="11"/>
          </p:nvPr>
        </p:nvSpPr>
        <p:spPr>
          <a:xfrm>
            <a:off x="3028950" y="6356399"/>
            <a:ext cx="3086100" cy="365125"/>
          </a:xfrm>
          <a:prstGeom prst="rect">
            <a:avLst/>
          </a:prstGeom>
        </p:spPr>
        <p:txBody>
          <a:bodyPr/>
          <a:lstStyle/>
          <a:p>
            <a:pPr algn="ctr">
              <a:defRPr/>
            </a:pPr>
            <a:endParaRPr lang="zh-CN" altLang="en-US" sz="1200">
              <a:solidFill>
                <a:prstClr val="black">
                  <a:tint val="75000"/>
                </a:prstClr>
              </a:solidFill>
            </a:endParaRPr>
          </a:p>
        </p:txBody>
      </p:sp>
      <p:sp>
        <p:nvSpPr>
          <p:cNvPr id="6" name="灯片编号占位符 5">
            <a:extLst>
              <a:ext uri="{FF2B5EF4-FFF2-40B4-BE49-F238E27FC236}">
                <a16:creationId xmlns:a16="http://schemas.microsoft.com/office/drawing/2014/main" xmlns="" id="{45F2EFFA-ADC8-4F5E-8356-7E5DA76D67F2}"/>
              </a:ext>
            </a:extLst>
          </p:cNvPr>
          <p:cNvSpPr>
            <a:spLocks noGrp="1"/>
          </p:cNvSpPr>
          <p:nvPr>
            <p:ph type="sldNum" sz="quarter" idx="12"/>
          </p:nvPr>
        </p:nvSpPr>
        <p:spPr>
          <a:xfrm>
            <a:off x="6457950" y="6356399"/>
            <a:ext cx="2057400" cy="365125"/>
          </a:xfrm>
          <a:prstGeom prst="rect">
            <a:avLst/>
          </a:prstGeom>
        </p:spPr>
        <p:txBody>
          <a:bodyPr/>
          <a:lstStyle/>
          <a:p>
            <a:pPr algn="r">
              <a:defRPr/>
            </a:pPr>
            <a:fld id="{14518917-05E4-453A-A063-CDE37C1496D2}" type="slidenum">
              <a:rPr lang="zh-CN" altLang="en-US" sz="1200" smtClean="0">
                <a:solidFill>
                  <a:prstClr val="black">
                    <a:tint val="75000"/>
                  </a:prstClr>
                </a:solidFill>
              </a:rPr>
              <a:pPr algn="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286287483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35A2BC07-CE56-4D43-8F15-4B4435E25C65}"/>
              </a:ext>
            </a:extLst>
          </p:cNvPr>
          <p:cNvSpPr>
            <a:spLocks noGrp="1"/>
          </p:cNvSpPr>
          <p:nvPr>
            <p:ph type="title" orient="vert"/>
          </p:nvPr>
        </p:nvSpPr>
        <p:spPr>
          <a:xfrm>
            <a:off x="6543676" y="365125"/>
            <a:ext cx="1971675"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5609F85D-FD03-427A-AE39-B4DEAF7838CB}"/>
              </a:ext>
            </a:extLst>
          </p:cNvPr>
          <p:cNvSpPr>
            <a:spLocks noGrp="1"/>
          </p:cNvSpPr>
          <p:nvPr>
            <p:ph type="body" orient="vert" idx="1"/>
          </p:nvPr>
        </p:nvSpPr>
        <p:spPr>
          <a:xfrm>
            <a:off x="628652" y="365125"/>
            <a:ext cx="5800725"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E63FECCF-2A5A-45C2-98FD-0A79C0FAFF74}"/>
              </a:ext>
            </a:extLst>
          </p:cNvPr>
          <p:cNvSpPr>
            <a:spLocks noGrp="1"/>
          </p:cNvSpPr>
          <p:nvPr>
            <p:ph type="dt" sz="half" idx="10"/>
          </p:nvPr>
        </p:nvSpPr>
        <p:spPr>
          <a:xfrm>
            <a:off x="628650" y="6356399"/>
            <a:ext cx="2057400" cy="365125"/>
          </a:xfrm>
          <a:prstGeom prst="rect">
            <a:avLst/>
          </a:prstGeom>
        </p:spPr>
        <p:txBody>
          <a:bodyPr/>
          <a:lstStyle/>
          <a:p>
            <a:pPr>
              <a:defRPr/>
            </a:pPr>
            <a:fld id="{3BB95876-0A84-46D5-8647-D10D06004A3E}" type="datetimeFigureOut">
              <a:rPr lang="zh-CN" altLang="en-US" sz="1200" smtClean="0">
                <a:solidFill>
                  <a:prstClr val="black">
                    <a:tint val="75000"/>
                  </a:prstClr>
                </a:solidFill>
              </a:rPr>
              <a:pPr>
                <a:defRPr/>
              </a:pPr>
              <a:t>2023/10/12</a:t>
            </a:fld>
            <a:endParaRPr lang="zh-CN" altLang="en-US" sz="1200">
              <a:solidFill>
                <a:prstClr val="black">
                  <a:tint val="75000"/>
                </a:prstClr>
              </a:solidFill>
            </a:endParaRPr>
          </a:p>
        </p:txBody>
      </p:sp>
      <p:sp>
        <p:nvSpPr>
          <p:cNvPr id="5" name="页脚占位符 4">
            <a:extLst>
              <a:ext uri="{FF2B5EF4-FFF2-40B4-BE49-F238E27FC236}">
                <a16:creationId xmlns:a16="http://schemas.microsoft.com/office/drawing/2014/main" xmlns="" id="{B310999B-EA24-46F0-9270-8EA1F9A2AC75}"/>
              </a:ext>
            </a:extLst>
          </p:cNvPr>
          <p:cNvSpPr>
            <a:spLocks noGrp="1"/>
          </p:cNvSpPr>
          <p:nvPr>
            <p:ph type="ftr" sz="quarter" idx="11"/>
          </p:nvPr>
        </p:nvSpPr>
        <p:spPr>
          <a:xfrm>
            <a:off x="3028950" y="6356399"/>
            <a:ext cx="3086100" cy="365125"/>
          </a:xfrm>
          <a:prstGeom prst="rect">
            <a:avLst/>
          </a:prstGeom>
        </p:spPr>
        <p:txBody>
          <a:bodyPr/>
          <a:lstStyle/>
          <a:p>
            <a:pPr algn="ctr">
              <a:defRPr/>
            </a:pPr>
            <a:endParaRPr lang="zh-CN" altLang="en-US" sz="1200">
              <a:solidFill>
                <a:prstClr val="black">
                  <a:tint val="75000"/>
                </a:prstClr>
              </a:solidFill>
            </a:endParaRPr>
          </a:p>
        </p:txBody>
      </p:sp>
      <p:sp>
        <p:nvSpPr>
          <p:cNvPr id="6" name="灯片编号占位符 5">
            <a:extLst>
              <a:ext uri="{FF2B5EF4-FFF2-40B4-BE49-F238E27FC236}">
                <a16:creationId xmlns:a16="http://schemas.microsoft.com/office/drawing/2014/main" xmlns="" id="{DACEEDB8-A80B-44A6-BE02-C7B75A6087A5}"/>
              </a:ext>
            </a:extLst>
          </p:cNvPr>
          <p:cNvSpPr>
            <a:spLocks noGrp="1"/>
          </p:cNvSpPr>
          <p:nvPr>
            <p:ph type="sldNum" sz="quarter" idx="12"/>
          </p:nvPr>
        </p:nvSpPr>
        <p:spPr>
          <a:xfrm>
            <a:off x="6457950" y="6356399"/>
            <a:ext cx="2057400" cy="365125"/>
          </a:xfrm>
          <a:prstGeom prst="rect">
            <a:avLst/>
          </a:prstGeom>
        </p:spPr>
        <p:txBody>
          <a:bodyPr/>
          <a:lstStyle/>
          <a:p>
            <a:pPr algn="r">
              <a:defRPr/>
            </a:pPr>
            <a:fld id="{14518917-05E4-453A-A063-CDE37C1496D2}" type="slidenum">
              <a:rPr lang="zh-CN" altLang="en-US" sz="1200" smtClean="0">
                <a:solidFill>
                  <a:prstClr val="black">
                    <a:tint val="75000"/>
                  </a:prstClr>
                </a:solidFill>
              </a:rPr>
              <a:pPr algn="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345115093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171556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921B531-C150-44A1-80B7-DFBF016290D5}"/>
              </a:ext>
            </a:extLst>
          </p:cNvPr>
          <p:cNvSpPr>
            <a:spLocks noGrp="1"/>
          </p:cNvSpPr>
          <p:nvPr>
            <p:ph type="ctrTitle"/>
          </p:nvPr>
        </p:nvSpPr>
        <p:spPr>
          <a:xfrm>
            <a:off x="1143000" y="1122363"/>
            <a:ext cx="6858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4580BCB7-C170-4FF8-B9BE-48F77A6C1975}"/>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F7AE9558-BA9B-4340-9A1A-6DCA28B9E342}"/>
              </a:ext>
            </a:extLst>
          </p:cNvPr>
          <p:cNvSpPr>
            <a:spLocks noGrp="1"/>
          </p:cNvSpPr>
          <p:nvPr>
            <p:ph type="dt" sz="half" idx="10"/>
          </p:nvPr>
        </p:nvSpPr>
        <p:spPr/>
        <p:txBody>
          <a:bodyPr/>
          <a:lstStyle/>
          <a:p>
            <a:pPr>
              <a:defRPr/>
            </a:pPr>
            <a:fld id="{3BB95876-0A84-46D5-8647-D10D06004A3E}" type="datetimeFigureOut">
              <a:rPr lang="zh-CN" altLang="en-US" smtClean="0">
                <a:solidFill>
                  <a:prstClr val="black">
                    <a:tint val="75000"/>
                  </a:prstClr>
                </a:solidFill>
              </a:rPr>
              <a:pPr>
                <a:defRPr/>
              </a:pPr>
              <a:t>2023/10/12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455401A4-DE43-4CD1-95B7-0CF22C35B4FE}"/>
              </a:ext>
            </a:extLst>
          </p:cNvPr>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DFEE7BBE-2667-4449-8627-F5492258CFB0}"/>
              </a:ext>
            </a:extLst>
          </p:cNvPr>
          <p:cNvSpPr>
            <a:spLocks noGrp="1"/>
          </p:cNvSpPr>
          <p:nvPr>
            <p:ph type="sldNum" sz="quarter" idx="12"/>
          </p:nvPr>
        </p:nvSpPr>
        <p:spPr/>
        <p:txBody>
          <a:bodyPr/>
          <a:lstStyle/>
          <a:p>
            <a:pPr>
              <a:defRPr/>
            </a:pPr>
            <a:fld id="{14518917-05E4-453A-A063-CDE37C1496D2}"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42733345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BB60A2-3053-4373-891A-7803033DF8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3176569"/>
      </p:ext>
    </p:extLst>
  </p:cSld>
  <p:clrMapOvr>
    <a:masterClrMapping/>
  </p:clrMapOvr>
  <p:transition spd="slow">
    <p:pull/>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3861632-18E1-4258-8C62-37781DC8996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844FA456-74CF-4196-848E-3E0A61F1D535}"/>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008C54F5-D476-42FD-9D98-662EC4C20F79}"/>
              </a:ext>
            </a:extLst>
          </p:cNvPr>
          <p:cNvSpPr>
            <a:spLocks noGrp="1"/>
          </p:cNvSpPr>
          <p:nvPr>
            <p:ph type="dt" sz="half" idx="10"/>
          </p:nvPr>
        </p:nvSpPr>
        <p:spPr/>
        <p:txBody>
          <a:bodyPr/>
          <a:lstStyle/>
          <a:p>
            <a:pPr>
              <a:defRPr/>
            </a:pPr>
            <a:fld id="{3BB95876-0A84-46D5-8647-D10D06004A3E}" type="datetimeFigureOut">
              <a:rPr lang="zh-CN" altLang="en-US" smtClean="0">
                <a:solidFill>
                  <a:prstClr val="black">
                    <a:tint val="75000"/>
                  </a:prstClr>
                </a:solidFill>
              </a:rPr>
              <a:pPr>
                <a:defRPr/>
              </a:pPr>
              <a:t>2023/10/12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BE0EC9A5-1765-4ED8-A9AB-E60CFAAF4AFF}"/>
              </a:ext>
            </a:extLst>
          </p:cNvPr>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F4E1DF81-D730-4BE6-A8DF-18FDC3CCFA97}"/>
              </a:ext>
            </a:extLst>
          </p:cNvPr>
          <p:cNvSpPr>
            <a:spLocks noGrp="1"/>
          </p:cNvSpPr>
          <p:nvPr>
            <p:ph type="sldNum" sz="quarter" idx="12"/>
          </p:nvPr>
        </p:nvSpPr>
        <p:spPr/>
        <p:txBody>
          <a:bodyPr/>
          <a:lstStyle/>
          <a:p>
            <a:pPr>
              <a:defRPr/>
            </a:pPr>
            <a:fld id="{14518917-05E4-453A-A063-CDE37C1496D2}"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44401427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3587476-306C-48A2-9792-D49C4F8CF3BC}"/>
              </a:ext>
            </a:extLst>
          </p:cNvPr>
          <p:cNvSpPr>
            <a:spLocks noGrp="1"/>
          </p:cNvSpPr>
          <p:nvPr>
            <p:ph type="title"/>
          </p:nvPr>
        </p:nvSpPr>
        <p:spPr>
          <a:xfrm>
            <a:off x="623888" y="1709779"/>
            <a:ext cx="78867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B3C20DDD-72C9-4306-A12F-FC263A0B106A}"/>
              </a:ext>
            </a:extLst>
          </p:cNvPr>
          <p:cNvSpPr>
            <a:spLocks noGrp="1"/>
          </p:cNvSpPr>
          <p:nvPr>
            <p:ph type="body" idx="1"/>
          </p:nvPr>
        </p:nvSpPr>
        <p:spPr>
          <a:xfrm>
            <a:off x="623888" y="458950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F3FF76A0-2B46-4133-91B4-B013B7F4C741}"/>
              </a:ext>
            </a:extLst>
          </p:cNvPr>
          <p:cNvSpPr>
            <a:spLocks noGrp="1"/>
          </p:cNvSpPr>
          <p:nvPr>
            <p:ph type="dt" sz="half" idx="10"/>
          </p:nvPr>
        </p:nvSpPr>
        <p:spPr/>
        <p:txBody>
          <a:bodyPr/>
          <a:lstStyle/>
          <a:p>
            <a:pPr>
              <a:defRPr/>
            </a:pPr>
            <a:fld id="{3BB95876-0A84-46D5-8647-D10D06004A3E}" type="datetimeFigureOut">
              <a:rPr lang="zh-CN" altLang="en-US" smtClean="0">
                <a:solidFill>
                  <a:prstClr val="black">
                    <a:tint val="75000"/>
                  </a:prstClr>
                </a:solidFill>
              </a:rPr>
              <a:pPr>
                <a:defRPr/>
              </a:pPr>
              <a:t>2023/10/12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5345038F-026F-473C-AA75-0E6C5DFAFE2B}"/>
              </a:ext>
            </a:extLst>
          </p:cNvPr>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4C57367A-CFC8-4287-B796-4084DBD55C23}"/>
              </a:ext>
            </a:extLst>
          </p:cNvPr>
          <p:cNvSpPr>
            <a:spLocks noGrp="1"/>
          </p:cNvSpPr>
          <p:nvPr>
            <p:ph type="sldNum" sz="quarter" idx="12"/>
          </p:nvPr>
        </p:nvSpPr>
        <p:spPr/>
        <p:txBody>
          <a:bodyPr/>
          <a:lstStyle/>
          <a:p>
            <a:pPr>
              <a:defRPr/>
            </a:pPr>
            <a:fld id="{14518917-05E4-453A-A063-CDE37C1496D2}"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9932361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F8B9305-DB55-4116-81E9-F3F8CB13077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07575E25-8DB4-46E3-B92D-04A640E3B6D3}"/>
              </a:ext>
            </a:extLst>
          </p:cNvPr>
          <p:cNvSpPr>
            <a:spLocks noGrp="1"/>
          </p:cNvSpPr>
          <p:nvPr>
            <p:ph sz="half" idx="1"/>
          </p:nvPr>
        </p:nvSpPr>
        <p:spPr>
          <a:xfrm>
            <a:off x="628650" y="1825625"/>
            <a:ext cx="38862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47464A0A-01C7-478F-856E-8B95D3E7C125}"/>
              </a:ext>
            </a:extLst>
          </p:cNvPr>
          <p:cNvSpPr>
            <a:spLocks noGrp="1"/>
          </p:cNvSpPr>
          <p:nvPr>
            <p:ph sz="half" idx="2"/>
          </p:nvPr>
        </p:nvSpPr>
        <p:spPr>
          <a:xfrm>
            <a:off x="4629150" y="1825625"/>
            <a:ext cx="38862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705603F5-9D9B-4AC1-B630-298D74362B2E}"/>
              </a:ext>
            </a:extLst>
          </p:cNvPr>
          <p:cNvSpPr>
            <a:spLocks noGrp="1"/>
          </p:cNvSpPr>
          <p:nvPr>
            <p:ph type="dt" sz="half" idx="10"/>
          </p:nvPr>
        </p:nvSpPr>
        <p:spPr/>
        <p:txBody>
          <a:bodyPr/>
          <a:lstStyle/>
          <a:p>
            <a:pPr>
              <a:defRPr/>
            </a:pPr>
            <a:fld id="{3BB95876-0A84-46D5-8647-D10D06004A3E}" type="datetimeFigureOut">
              <a:rPr lang="zh-CN" altLang="en-US" smtClean="0">
                <a:solidFill>
                  <a:prstClr val="black">
                    <a:tint val="75000"/>
                  </a:prstClr>
                </a:solidFill>
              </a:rPr>
              <a:pPr>
                <a:defRPr/>
              </a:pPr>
              <a:t>2023/10/12</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CBA1B50B-99AC-4429-AC10-5BDAC78729AC}"/>
              </a:ext>
            </a:extLst>
          </p:cNvPr>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6BBF73BC-8EBD-4966-92CF-BC05A3927060}"/>
              </a:ext>
            </a:extLst>
          </p:cNvPr>
          <p:cNvSpPr>
            <a:spLocks noGrp="1"/>
          </p:cNvSpPr>
          <p:nvPr>
            <p:ph type="sldNum" sz="quarter" idx="12"/>
          </p:nvPr>
        </p:nvSpPr>
        <p:spPr/>
        <p:txBody>
          <a:bodyPr/>
          <a:lstStyle/>
          <a:p>
            <a:pPr>
              <a:defRPr/>
            </a:pPr>
            <a:fld id="{14518917-05E4-453A-A063-CDE37C1496D2}"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643810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5E7B85B-12C7-4EF2-9D04-30BF777D4E35}"/>
              </a:ext>
            </a:extLst>
          </p:cNvPr>
          <p:cNvSpPr>
            <a:spLocks noGrp="1"/>
          </p:cNvSpPr>
          <p:nvPr>
            <p:ph type="title"/>
          </p:nvPr>
        </p:nvSpPr>
        <p:spPr>
          <a:xfrm>
            <a:off x="629841" y="365129"/>
            <a:ext cx="78867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649E0655-DB6B-4405-B35F-C10B4422E703}"/>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D194C80A-736A-4E15-9B7A-41CC6E473C74}"/>
              </a:ext>
            </a:extLst>
          </p:cNvPr>
          <p:cNvSpPr>
            <a:spLocks noGrp="1"/>
          </p:cNvSpPr>
          <p:nvPr>
            <p:ph sz="half" idx="2"/>
          </p:nvPr>
        </p:nvSpPr>
        <p:spPr>
          <a:xfrm>
            <a:off x="629842" y="2505075"/>
            <a:ext cx="3868340"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D37A8294-F6D6-4F3C-AAE9-94458FB09465}"/>
              </a:ext>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DE92DD63-55D6-4A14-9493-7EDB746C7DF6}"/>
              </a:ext>
            </a:extLst>
          </p:cNvPr>
          <p:cNvSpPr>
            <a:spLocks noGrp="1"/>
          </p:cNvSpPr>
          <p:nvPr>
            <p:ph sz="quarter" idx="4"/>
          </p:nvPr>
        </p:nvSpPr>
        <p:spPr>
          <a:xfrm>
            <a:off x="4629152" y="2505075"/>
            <a:ext cx="3887391"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9EBF41FF-5F1E-45B2-8F8A-6E3A24AF9B41}"/>
              </a:ext>
            </a:extLst>
          </p:cNvPr>
          <p:cNvSpPr>
            <a:spLocks noGrp="1"/>
          </p:cNvSpPr>
          <p:nvPr>
            <p:ph type="dt" sz="half" idx="10"/>
          </p:nvPr>
        </p:nvSpPr>
        <p:spPr/>
        <p:txBody>
          <a:bodyPr/>
          <a:lstStyle/>
          <a:p>
            <a:pPr>
              <a:defRPr/>
            </a:pPr>
            <a:fld id="{3BB95876-0A84-46D5-8647-D10D06004A3E}" type="datetimeFigureOut">
              <a:rPr lang="zh-CN" altLang="en-US" smtClean="0">
                <a:solidFill>
                  <a:prstClr val="black">
                    <a:tint val="75000"/>
                  </a:prstClr>
                </a:solidFill>
              </a:rPr>
              <a:pPr>
                <a:defRPr/>
              </a:pPr>
              <a:t>2023/10/12</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xmlns="" id="{E52D32EB-7CD9-4590-A00C-C74A862506B0}"/>
              </a:ext>
            </a:extLst>
          </p:cNvPr>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xmlns="" id="{65D00686-5DB7-428D-AA18-AC43AD603426}"/>
              </a:ext>
            </a:extLst>
          </p:cNvPr>
          <p:cNvSpPr>
            <a:spLocks noGrp="1"/>
          </p:cNvSpPr>
          <p:nvPr>
            <p:ph type="sldNum" sz="quarter" idx="12"/>
          </p:nvPr>
        </p:nvSpPr>
        <p:spPr/>
        <p:txBody>
          <a:bodyPr/>
          <a:lstStyle/>
          <a:p>
            <a:pPr>
              <a:defRPr/>
            </a:pPr>
            <a:fld id="{14518917-05E4-453A-A063-CDE37C1496D2}"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74148614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F6781D2-7BA7-4C64-BB34-6B53DE6BFED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AFB9EFD3-AE31-46B0-A913-84F50185B3FF}"/>
              </a:ext>
            </a:extLst>
          </p:cNvPr>
          <p:cNvSpPr>
            <a:spLocks noGrp="1"/>
          </p:cNvSpPr>
          <p:nvPr>
            <p:ph type="dt" sz="half" idx="10"/>
          </p:nvPr>
        </p:nvSpPr>
        <p:spPr/>
        <p:txBody>
          <a:bodyPr/>
          <a:lstStyle/>
          <a:p>
            <a:pPr>
              <a:defRPr/>
            </a:pPr>
            <a:fld id="{3BB95876-0A84-46D5-8647-D10D06004A3E}" type="datetimeFigureOut">
              <a:rPr lang="zh-CN" altLang="en-US" smtClean="0">
                <a:solidFill>
                  <a:prstClr val="black">
                    <a:tint val="75000"/>
                  </a:prstClr>
                </a:solidFill>
              </a:rPr>
              <a:pPr>
                <a:defRPr/>
              </a:pPr>
              <a:t>2023/10/12</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xmlns="" id="{B7438E1F-7011-414E-87DB-450207C9D2EC}"/>
              </a:ext>
            </a:extLst>
          </p:cNvPr>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xmlns="" id="{FA60BDCF-87FB-4EED-BB84-4D833DBDB0DF}"/>
              </a:ext>
            </a:extLst>
          </p:cNvPr>
          <p:cNvSpPr>
            <a:spLocks noGrp="1"/>
          </p:cNvSpPr>
          <p:nvPr>
            <p:ph type="sldNum" sz="quarter" idx="12"/>
          </p:nvPr>
        </p:nvSpPr>
        <p:spPr/>
        <p:txBody>
          <a:bodyPr/>
          <a:lstStyle/>
          <a:p>
            <a:pPr>
              <a:defRPr/>
            </a:pPr>
            <a:fld id="{14518917-05E4-453A-A063-CDE37C1496D2}"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31311728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2AEE546E-EEB7-4F82-9CFC-1A8DE56DD312}"/>
              </a:ext>
            </a:extLst>
          </p:cNvPr>
          <p:cNvSpPr>
            <a:spLocks noGrp="1"/>
          </p:cNvSpPr>
          <p:nvPr>
            <p:ph type="dt" sz="half" idx="10"/>
          </p:nvPr>
        </p:nvSpPr>
        <p:spPr/>
        <p:txBody>
          <a:bodyPr/>
          <a:lstStyle/>
          <a:p>
            <a:pPr>
              <a:defRPr/>
            </a:pPr>
            <a:fld id="{3BB95876-0A84-46D5-8647-D10D06004A3E}" type="datetimeFigureOut">
              <a:rPr lang="zh-CN" altLang="en-US" smtClean="0">
                <a:solidFill>
                  <a:prstClr val="black">
                    <a:tint val="75000"/>
                  </a:prstClr>
                </a:solidFill>
              </a:rPr>
              <a:pPr>
                <a:defRPr/>
              </a:pPr>
              <a:t>2023/10/12</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xmlns="" id="{AE194457-188F-482D-8738-B134A45CCE7F}"/>
              </a:ext>
            </a:extLst>
          </p:cNvPr>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xmlns="" id="{05B1426C-8EDC-4B78-85B0-78442E15CECE}"/>
              </a:ext>
            </a:extLst>
          </p:cNvPr>
          <p:cNvSpPr>
            <a:spLocks noGrp="1"/>
          </p:cNvSpPr>
          <p:nvPr>
            <p:ph type="sldNum" sz="quarter" idx="12"/>
          </p:nvPr>
        </p:nvSpPr>
        <p:spPr/>
        <p:txBody>
          <a:bodyPr/>
          <a:lstStyle/>
          <a:p>
            <a:pPr>
              <a:defRPr/>
            </a:pPr>
            <a:fld id="{14518917-05E4-453A-A063-CDE37C1496D2}"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51114285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18A3792-2B88-4251-A717-D63D8EF941F6}"/>
              </a:ext>
            </a:extLst>
          </p:cNvPr>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24DB0DEB-20DC-4AA2-A2B2-206BFA780DAD}"/>
              </a:ext>
            </a:extLst>
          </p:cNvPr>
          <p:cNvSpPr>
            <a:spLocks noGrp="1"/>
          </p:cNvSpPr>
          <p:nvPr>
            <p:ph idx="1"/>
          </p:nvPr>
        </p:nvSpPr>
        <p:spPr>
          <a:xfrm>
            <a:off x="3887391" y="98746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69C03A88-BBB7-47EC-91AB-5C7BC1C15B57}"/>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436383D9-532B-41E2-BDC4-008727CBAE35}"/>
              </a:ext>
            </a:extLst>
          </p:cNvPr>
          <p:cNvSpPr>
            <a:spLocks noGrp="1"/>
          </p:cNvSpPr>
          <p:nvPr>
            <p:ph type="dt" sz="half" idx="10"/>
          </p:nvPr>
        </p:nvSpPr>
        <p:spPr/>
        <p:txBody>
          <a:bodyPr/>
          <a:lstStyle/>
          <a:p>
            <a:pPr>
              <a:defRPr/>
            </a:pPr>
            <a:fld id="{3BB95876-0A84-46D5-8647-D10D06004A3E}" type="datetimeFigureOut">
              <a:rPr lang="zh-CN" altLang="en-US" smtClean="0">
                <a:solidFill>
                  <a:prstClr val="black">
                    <a:tint val="75000"/>
                  </a:prstClr>
                </a:solidFill>
              </a:rPr>
              <a:pPr>
                <a:defRPr/>
              </a:pPr>
              <a:t>2023/10/12</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D002412A-A684-48C4-B8C8-3082C602E08D}"/>
              </a:ext>
            </a:extLst>
          </p:cNvPr>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04BD8037-F4FC-4755-B475-F940F0D9B852}"/>
              </a:ext>
            </a:extLst>
          </p:cNvPr>
          <p:cNvSpPr>
            <a:spLocks noGrp="1"/>
          </p:cNvSpPr>
          <p:nvPr>
            <p:ph type="sldNum" sz="quarter" idx="12"/>
          </p:nvPr>
        </p:nvSpPr>
        <p:spPr/>
        <p:txBody>
          <a:bodyPr/>
          <a:lstStyle/>
          <a:p>
            <a:pPr>
              <a:defRPr/>
            </a:pPr>
            <a:fld id="{14518917-05E4-453A-A063-CDE37C1496D2}"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0142514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FD08E63-9262-46A0-8457-1FEA626BD7AA}"/>
              </a:ext>
            </a:extLst>
          </p:cNvPr>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9B3A0ED6-ECC3-4FB9-9B00-F14998B93511}"/>
              </a:ext>
            </a:extLst>
          </p:cNvPr>
          <p:cNvSpPr>
            <a:spLocks noGrp="1"/>
          </p:cNvSpPr>
          <p:nvPr>
            <p:ph type="pic" idx="1"/>
          </p:nvPr>
        </p:nvSpPr>
        <p:spPr>
          <a:xfrm>
            <a:off x="3887391" y="98746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262ECF3F-3054-4502-AEDF-41641E14A434}"/>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DFB33C4D-8385-46E2-AA72-73C87B9695B8}"/>
              </a:ext>
            </a:extLst>
          </p:cNvPr>
          <p:cNvSpPr>
            <a:spLocks noGrp="1"/>
          </p:cNvSpPr>
          <p:nvPr>
            <p:ph type="dt" sz="half" idx="10"/>
          </p:nvPr>
        </p:nvSpPr>
        <p:spPr/>
        <p:txBody>
          <a:bodyPr/>
          <a:lstStyle/>
          <a:p>
            <a:pPr>
              <a:defRPr/>
            </a:pPr>
            <a:fld id="{3BB95876-0A84-46D5-8647-D10D06004A3E}" type="datetimeFigureOut">
              <a:rPr lang="zh-CN" altLang="en-US" smtClean="0">
                <a:solidFill>
                  <a:prstClr val="black">
                    <a:tint val="75000"/>
                  </a:prstClr>
                </a:solidFill>
              </a:rPr>
              <a:pPr>
                <a:defRPr/>
              </a:pPr>
              <a:t>2023/10/12</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F0E9FC32-D201-4998-955C-EC56666E457D}"/>
              </a:ext>
            </a:extLst>
          </p:cNvPr>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B72D9FFD-5F83-4D74-A3E0-B816F6AF0829}"/>
              </a:ext>
            </a:extLst>
          </p:cNvPr>
          <p:cNvSpPr>
            <a:spLocks noGrp="1"/>
          </p:cNvSpPr>
          <p:nvPr>
            <p:ph type="sldNum" sz="quarter" idx="12"/>
          </p:nvPr>
        </p:nvSpPr>
        <p:spPr/>
        <p:txBody>
          <a:bodyPr/>
          <a:lstStyle/>
          <a:p>
            <a:pPr>
              <a:defRPr/>
            </a:pPr>
            <a:fld id="{14518917-05E4-453A-A063-CDE37C1496D2}"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73413820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9E247F2-C9DC-42CA-9501-3C3A1829243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A0F99B12-BB4E-41BA-8FB8-A1934D620748}"/>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A12472EA-A8A0-4E30-8140-E0604A9E7882}"/>
              </a:ext>
            </a:extLst>
          </p:cNvPr>
          <p:cNvSpPr>
            <a:spLocks noGrp="1"/>
          </p:cNvSpPr>
          <p:nvPr>
            <p:ph type="dt" sz="half" idx="10"/>
          </p:nvPr>
        </p:nvSpPr>
        <p:spPr/>
        <p:txBody>
          <a:bodyPr/>
          <a:lstStyle/>
          <a:p>
            <a:pPr>
              <a:defRPr/>
            </a:pPr>
            <a:fld id="{3BB95876-0A84-46D5-8647-D10D06004A3E}" type="datetimeFigureOut">
              <a:rPr lang="zh-CN" altLang="en-US" smtClean="0">
                <a:solidFill>
                  <a:prstClr val="black">
                    <a:tint val="75000"/>
                  </a:prstClr>
                </a:solidFill>
              </a:rPr>
              <a:pPr>
                <a:defRPr/>
              </a:pPr>
              <a:t>2023/10/12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0D299607-0B1C-4FF0-AA41-83220EA1ABB6}"/>
              </a:ext>
            </a:extLst>
          </p:cNvPr>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45F2EFFA-ADC8-4F5E-8356-7E5DA76D67F2}"/>
              </a:ext>
            </a:extLst>
          </p:cNvPr>
          <p:cNvSpPr>
            <a:spLocks noGrp="1"/>
          </p:cNvSpPr>
          <p:nvPr>
            <p:ph type="sldNum" sz="quarter" idx="12"/>
          </p:nvPr>
        </p:nvSpPr>
        <p:spPr/>
        <p:txBody>
          <a:bodyPr/>
          <a:lstStyle/>
          <a:p>
            <a:pPr>
              <a:defRPr/>
            </a:pPr>
            <a:fld id="{14518917-05E4-453A-A063-CDE37C1496D2}"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68772203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35A2BC07-CE56-4D43-8F15-4B4435E25C65}"/>
              </a:ext>
            </a:extLst>
          </p:cNvPr>
          <p:cNvSpPr>
            <a:spLocks noGrp="1"/>
          </p:cNvSpPr>
          <p:nvPr>
            <p:ph type="title" orient="vert"/>
          </p:nvPr>
        </p:nvSpPr>
        <p:spPr>
          <a:xfrm>
            <a:off x="6543676" y="365125"/>
            <a:ext cx="1971675"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5609F85D-FD03-427A-AE39-B4DEAF7838CB}"/>
              </a:ext>
            </a:extLst>
          </p:cNvPr>
          <p:cNvSpPr>
            <a:spLocks noGrp="1"/>
          </p:cNvSpPr>
          <p:nvPr>
            <p:ph type="body" orient="vert" idx="1"/>
          </p:nvPr>
        </p:nvSpPr>
        <p:spPr>
          <a:xfrm>
            <a:off x="628652" y="365125"/>
            <a:ext cx="5800725"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E63FECCF-2A5A-45C2-98FD-0A79C0FAFF74}"/>
              </a:ext>
            </a:extLst>
          </p:cNvPr>
          <p:cNvSpPr>
            <a:spLocks noGrp="1"/>
          </p:cNvSpPr>
          <p:nvPr>
            <p:ph type="dt" sz="half" idx="10"/>
          </p:nvPr>
        </p:nvSpPr>
        <p:spPr/>
        <p:txBody>
          <a:bodyPr/>
          <a:lstStyle/>
          <a:p>
            <a:pPr>
              <a:defRPr/>
            </a:pPr>
            <a:fld id="{3BB95876-0A84-46D5-8647-D10D06004A3E}" type="datetimeFigureOut">
              <a:rPr lang="zh-CN" altLang="en-US" smtClean="0">
                <a:solidFill>
                  <a:prstClr val="black">
                    <a:tint val="75000"/>
                  </a:prstClr>
                </a:solidFill>
              </a:rPr>
              <a:pPr>
                <a:defRPr/>
              </a:pPr>
              <a:t>2023/10/12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B310999B-EA24-46F0-9270-8EA1F9A2AC75}"/>
              </a:ext>
            </a:extLst>
          </p:cNvPr>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DACEEDB8-A80B-44A6-BE02-C7B75A6087A5}"/>
              </a:ext>
            </a:extLst>
          </p:cNvPr>
          <p:cNvSpPr>
            <a:spLocks noGrp="1"/>
          </p:cNvSpPr>
          <p:nvPr>
            <p:ph type="sldNum" sz="quarter" idx="12"/>
          </p:nvPr>
        </p:nvSpPr>
        <p:spPr/>
        <p:txBody>
          <a:bodyPr/>
          <a:lstStyle/>
          <a:p>
            <a:pPr>
              <a:defRPr/>
            </a:pPr>
            <a:fld id="{14518917-05E4-453A-A063-CDE37C1496D2}"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68836793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3A063B1-D282-4AD0-B465-75A88A26B6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8153717"/>
      </p:ext>
    </p:extLst>
  </p:cSld>
  <p:clrMapOvr>
    <a:masterClrMapping/>
  </p:clrMapOvr>
  <p:transition spd="slow">
    <p:pull/>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444332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921B531-C150-44A1-80B7-DFBF016290D5}"/>
              </a:ext>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4580BCB7-C170-4FF8-B9BE-48F77A6C1975}"/>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F7AE9558-BA9B-4340-9A1A-6DCA28B9E342}"/>
              </a:ext>
            </a:extLst>
          </p:cNvPr>
          <p:cNvSpPr>
            <a:spLocks noGrp="1"/>
          </p:cNvSpPr>
          <p:nvPr>
            <p:ph type="dt" sz="half" idx="10"/>
          </p:nvPr>
        </p:nvSpPr>
        <p:spPr>
          <a:xfrm>
            <a:off x="628650" y="6356387"/>
            <a:ext cx="2057400" cy="365125"/>
          </a:xfrm>
          <a:prstGeom prst="rect">
            <a:avLst/>
          </a:prstGeom>
        </p:spPr>
        <p:txBody>
          <a:bodyPr/>
          <a:lstStyle/>
          <a:p>
            <a:pPr>
              <a:defRPr/>
            </a:pPr>
            <a:fld id="{3BB95876-0A84-46D5-8647-D10D06004A3E}" type="datetimeFigureOut">
              <a:rPr lang="zh-CN" altLang="en-US" sz="1200" smtClean="0">
                <a:solidFill>
                  <a:prstClr val="black">
                    <a:tint val="75000"/>
                  </a:prstClr>
                </a:solidFill>
              </a:rPr>
              <a:pPr>
                <a:defRPr/>
              </a:pPr>
              <a:t>2023/10/12</a:t>
            </a:fld>
            <a:endParaRPr lang="zh-CN" altLang="en-US" sz="1200">
              <a:solidFill>
                <a:prstClr val="black">
                  <a:tint val="75000"/>
                </a:prstClr>
              </a:solidFill>
            </a:endParaRPr>
          </a:p>
        </p:txBody>
      </p:sp>
      <p:sp>
        <p:nvSpPr>
          <p:cNvPr id="5" name="页脚占位符 4">
            <a:extLst>
              <a:ext uri="{FF2B5EF4-FFF2-40B4-BE49-F238E27FC236}">
                <a16:creationId xmlns:a16="http://schemas.microsoft.com/office/drawing/2014/main" xmlns="" id="{455401A4-DE43-4CD1-95B7-0CF22C35B4FE}"/>
              </a:ext>
            </a:extLst>
          </p:cNvPr>
          <p:cNvSpPr>
            <a:spLocks noGrp="1"/>
          </p:cNvSpPr>
          <p:nvPr>
            <p:ph type="ftr" sz="quarter" idx="11"/>
          </p:nvPr>
        </p:nvSpPr>
        <p:spPr>
          <a:xfrm>
            <a:off x="3028950" y="6356387"/>
            <a:ext cx="3086100" cy="365125"/>
          </a:xfrm>
          <a:prstGeom prst="rect">
            <a:avLst/>
          </a:prstGeom>
        </p:spPr>
        <p:txBody>
          <a:bodyPr/>
          <a:lstStyle/>
          <a:p>
            <a:pPr algn="ctr">
              <a:defRPr/>
            </a:pPr>
            <a:endParaRPr lang="zh-CN" altLang="en-US" sz="1200">
              <a:solidFill>
                <a:prstClr val="black">
                  <a:tint val="75000"/>
                </a:prstClr>
              </a:solidFill>
            </a:endParaRPr>
          </a:p>
        </p:txBody>
      </p:sp>
      <p:sp>
        <p:nvSpPr>
          <p:cNvPr id="6" name="灯片编号占位符 5">
            <a:extLst>
              <a:ext uri="{FF2B5EF4-FFF2-40B4-BE49-F238E27FC236}">
                <a16:creationId xmlns:a16="http://schemas.microsoft.com/office/drawing/2014/main" xmlns="" id="{DFEE7BBE-2667-4449-8627-F5492258CFB0}"/>
              </a:ext>
            </a:extLst>
          </p:cNvPr>
          <p:cNvSpPr>
            <a:spLocks noGrp="1"/>
          </p:cNvSpPr>
          <p:nvPr>
            <p:ph type="sldNum" sz="quarter" idx="12"/>
          </p:nvPr>
        </p:nvSpPr>
        <p:spPr>
          <a:xfrm>
            <a:off x="6457950" y="6356387"/>
            <a:ext cx="2057400" cy="365125"/>
          </a:xfrm>
          <a:prstGeom prst="rect">
            <a:avLst/>
          </a:prstGeom>
        </p:spPr>
        <p:txBody>
          <a:bodyPr/>
          <a:lstStyle/>
          <a:p>
            <a:pPr algn="r">
              <a:defRPr/>
            </a:pPr>
            <a:fld id="{14518917-05E4-453A-A063-CDE37C1496D2}" type="slidenum">
              <a:rPr lang="zh-CN" altLang="en-US" sz="1200" smtClean="0">
                <a:solidFill>
                  <a:prstClr val="black">
                    <a:tint val="75000"/>
                  </a:prstClr>
                </a:solidFill>
              </a:rPr>
              <a:pPr algn="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427975122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3861632-18E1-4258-8C62-37781DC8996E}"/>
              </a:ext>
            </a:extLst>
          </p:cNvPr>
          <p:cNvSpPr>
            <a:spLocks noGrp="1"/>
          </p:cNvSpPr>
          <p:nvPr>
            <p:ph type="title"/>
          </p:nvPr>
        </p:nvSpPr>
        <p:spPr>
          <a:xfrm>
            <a:off x="628650" y="365129"/>
            <a:ext cx="78867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844FA456-74CF-4196-848E-3E0A61F1D535}"/>
              </a:ext>
            </a:extLst>
          </p:cNvPr>
          <p:cNvSpPr>
            <a:spLocks noGrp="1"/>
          </p:cNvSpPr>
          <p:nvPr>
            <p:ph idx="1"/>
          </p:nvPr>
        </p:nvSpPr>
        <p:spPr>
          <a:xfrm>
            <a:off x="628650" y="1825625"/>
            <a:ext cx="78867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008C54F5-D476-42FD-9D98-662EC4C20F79}"/>
              </a:ext>
            </a:extLst>
          </p:cNvPr>
          <p:cNvSpPr>
            <a:spLocks noGrp="1"/>
          </p:cNvSpPr>
          <p:nvPr>
            <p:ph type="dt" sz="half" idx="10"/>
          </p:nvPr>
        </p:nvSpPr>
        <p:spPr>
          <a:xfrm>
            <a:off x="628650" y="6356387"/>
            <a:ext cx="2057400" cy="365125"/>
          </a:xfrm>
          <a:prstGeom prst="rect">
            <a:avLst/>
          </a:prstGeom>
        </p:spPr>
        <p:txBody>
          <a:bodyPr/>
          <a:lstStyle/>
          <a:p>
            <a:pPr>
              <a:defRPr/>
            </a:pPr>
            <a:fld id="{3BB95876-0A84-46D5-8647-D10D06004A3E}" type="datetimeFigureOut">
              <a:rPr lang="zh-CN" altLang="en-US" sz="1200" smtClean="0">
                <a:solidFill>
                  <a:prstClr val="black">
                    <a:tint val="75000"/>
                  </a:prstClr>
                </a:solidFill>
              </a:rPr>
              <a:pPr>
                <a:defRPr/>
              </a:pPr>
              <a:t>2023/10/12</a:t>
            </a:fld>
            <a:endParaRPr lang="zh-CN" altLang="en-US" sz="1200">
              <a:solidFill>
                <a:prstClr val="black">
                  <a:tint val="75000"/>
                </a:prstClr>
              </a:solidFill>
            </a:endParaRPr>
          </a:p>
        </p:txBody>
      </p:sp>
      <p:sp>
        <p:nvSpPr>
          <p:cNvPr id="5" name="页脚占位符 4">
            <a:extLst>
              <a:ext uri="{FF2B5EF4-FFF2-40B4-BE49-F238E27FC236}">
                <a16:creationId xmlns:a16="http://schemas.microsoft.com/office/drawing/2014/main" xmlns="" id="{BE0EC9A5-1765-4ED8-A9AB-E60CFAAF4AFF}"/>
              </a:ext>
            </a:extLst>
          </p:cNvPr>
          <p:cNvSpPr>
            <a:spLocks noGrp="1"/>
          </p:cNvSpPr>
          <p:nvPr>
            <p:ph type="ftr" sz="quarter" idx="11"/>
          </p:nvPr>
        </p:nvSpPr>
        <p:spPr>
          <a:xfrm>
            <a:off x="3028950" y="6356387"/>
            <a:ext cx="3086100" cy="365125"/>
          </a:xfrm>
          <a:prstGeom prst="rect">
            <a:avLst/>
          </a:prstGeom>
        </p:spPr>
        <p:txBody>
          <a:bodyPr/>
          <a:lstStyle/>
          <a:p>
            <a:pPr algn="ctr">
              <a:defRPr/>
            </a:pPr>
            <a:endParaRPr lang="zh-CN" altLang="en-US" sz="1200">
              <a:solidFill>
                <a:prstClr val="black">
                  <a:tint val="75000"/>
                </a:prstClr>
              </a:solidFill>
            </a:endParaRPr>
          </a:p>
        </p:txBody>
      </p:sp>
      <p:sp>
        <p:nvSpPr>
          <p:cNvPr id="6" name="灯片编号占位符 5">
            <a:extLst>
              <a:ext uri="{FF2B5EF4-FFF2-40B4-BE49-F238E27FC236}">
                <a16:creationId xmlns:a16="http://schemas.microsoft.com/office/drawing/2014/main" xmlns="" id="{F4E1DF81-D730-4BE6-A8DF-18FDC3CCFA97}"/>
              </a:ext>
            </a:extLst>
          </p:cNvPr>
          <p:cNvSpPr>
            <a:spLocks noGrp="1"/>
          </p:cNvSpPr>
          <p:nvPr>
            <p:ph type="sldNum" sz="quarter" idx="12"/>
          </p:nvPr>
        </p:nvSpPr>
        <p:spPr>
          <a:xfrm>
            <a:off x="6457950" y="6356387"/>
            <a:ext cx="2057400" cy="365125"/>
          </a:xfrm>
          <a:prstGeom prst="rect">
            <a:avLst/>
          </a:prstGeom>
        </p:spPr>
        <p:txBody>
          <a:bodyPr/>
          <a:lstStyle/>
          <a:p>
            <a:pPr algn="r">
              <a:defRPr/>
            </a:pPr>
            <a:fld id="{14518917-05E4-453A-A063-CDE37C1496D2}" type="slidenum">
              <a:rPr lang="zh-CN" altLang="en-US" sz="1200" smtClean="0">
                <a:solidFill>
                  <a:prstClr val="black">
                    <a:tint val="75000"/>
                  </a:prstClr>
                </a:solidFill>
              </a:rPr>
              <a:pPr algn="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376864344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3587476-306C-48A2-9792-D49C4F8CF3BC}"/>
              </a:ext>
            </a:extLst>
          </p:cNvPr>
          <p:cNvSpPr>
            <a:spLocks noGrp="1"/>
          </p:cNvSpPr>
          <p:nvPr>
            <p:ph type="title"/>
          </p:nvPr>
        </p:nvSpPr>
        <p:spPr>
          <a:xfrm>
            <a:off x="623888" y="1709775"/>
            <a:ext cx="78867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B3C20DDD-72C9-4306-A12F-FC263A0B106A}"/>
              </a:ext>
            </a:extLst>
          </p:cNvPr>
          <p:cNvSpPr>
            <a:spLocks noGrp="1"/>
          </p:cNvSpPr>
          <p:nvPr>
            <p:ph type="body" idx="1"/>
          </p:nvPr>
        </p:nvSpPr>
        <p:spPr>
          <a:xfrm>
            <a:off x="623888" y="4589500"/>
            <a:ext cx="78867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F3FF76A0-2B46-4133-91B4-B013B7F4C741}"/>
              </a:ext>
            </a:extLst>
          </p:cNvPr>
          <p:cNvSpPr>
            <a:spLocks noGrp="1"/>
          </p:cNvSpPr>
          <p:nvPr>
            <p:ph type="dt" sz="half" idx="10"/>
          </p:nvPr>
        </p:nvSpPr>
        <p:spPr>
          <a:xfrm>
            <a:off x="628650" y="6356387"/>
            <a:ext cx="2057400" cy="365125"/>
          </a:xfrm>
          <a:prstGeom prst="rect">
            <a:avLst/>
          </a:prstGeom>
        </p:spPr>
        <p:txBody>
          <a:bodyPr/>
          <a:lstStyle/>
          <a:p>
            <a:pPr>
              <a:defRPr/>
            </a:pPr>
            <a:fld id="{3BB95876-0A84-46D5-8647-D10D06004A3E}" type="datetimeFigureOut">
              <a:rPr lang="zh-CN" altLang="en-US" sz="1200" smtClean="0">
                <a:solidFill>
                  <a:prstClr val="black">
                    <a:tint val="75000"/>
                  </a:prstClr>
                </a:solidFill>
              </a:rPr>
              <a:pPr>
                <a:defRPr/>
              </a:pPr>
              <a:t>2023/10/12</a:t>
            </a:fld>
            <a:endParaRPr lang="zh-CN" altLang="en-US" sz="1200">
              <a:solidFill>
                <a:prstClr val="black">
                  <a:tint val="75000"/>
                </a:prstClr>
              </a:solidFill>
            </a:endParaRPr>
          </a:p>
        </p:txBody>
      </p:sp>
      <p:sp>
        <p:nvSpPr>
          <p:cNvPr id="5" name="页脚占位符 4">
            <a:extLst>
              <a:ext uri="{FF2B5EF4-FFF2-40B4-BE49-F238E27FC236}">
                <a16:creationId xmlns:a16="http://schemas.microsoft.com/office/drawing/2014/main" xmlns="" id="{5345038F-026F-473C-AA75-0E6C5DFAFE2B}"/>
              </a:ext>
            </a:extLst>
          </p:cNvPr>
          <p:cNvSpPr>
            <a:spLocks noGrp="1"/>
          </p:cNvSpPr>
          <p:nvPr>
            <p:ph type="ftr" sz="quarter" idx="11"/>
          </p:nvPr>
        </p:nvSpPr>
        <p:spPr>
          <a:xfrm>
            <a:off x="3028950" y="6356387"/>
            <a:ext cx="3086100" cy="365125"/>
          </a:xfrm>
          <a:prstGeom prst="rect">
            <a:avLst/>
          </a:prstGeom>
        </p:spPr>
        <p:txBody>
          <a:bodyPr/>
          <a:lstStyle/>
          <a:p>
            <a:pPr algn="ctr">
              <a:defRPr/>
            </a:pPr>
            <a:endParaRPr lang="zh-CN" altLang="en-US" sz="1200">
              <a:solidFill>
                <a:prstClr val="black">
                  <a:tint val="75000"/>
                </a:prstClr>
              </a:solidFill>
            </a:endParaRPr>
          </a:p>
        </p:txBody>
      </p:sp>
      <p:sp>
        <p:nvSpPr>
          <p:cNvPr id="6" name="灯片编号占位符 5">
            <a:extLst>
              <a:ext uri="{FF2B5EF4-FFF2-40B4-BE49-F238E27FC236}">
                <a16:creationId xmlns:a16="http://schemas.microsoft.com/office/drawing/2014/main" xmlns="" id="{4C57367A-CFC8-4287-B796-4084DBD55C23}"/>
              </a:ext>
            </a:extLst>
          </p:cNvPr>
          <p:cNvSpPr>
            <a:spLocks noGrp="1"/>
          </p:cNvSpPr>
          <p:nvPr>
            <p:ph type="sldNum" sz="quarter" idx="12"/>
          </p:nvPr>
        </p:nvSpPr>
        <p:spPr>
          <a:xfrm>
            <a:off x="6457950" y="6356387"/>
            <a:ext cx="2057400" cy="365125"/>
          </a:xfrm>
          <a:prstGeom prst="rect">
            <a:avLst/>
          </a:prstGeom>
        </p:spPr>
        <p:txBody>
          <a:bodyPr/>
          <a:lstStyle/>
          <a:p>
            <a:pPr algn="r">
              <a:defRPr/>
            </a:pPr>
            <a:fld id="{14518917-05E4-453A-A063-CDE37C1496D2}" type="slidenum">
              <a:rPr lang="zh-CN" altLang="en-US" sz="1200" smtClean="0">
                <a:solidFill>
                  <a:prstClr val="black">
                    <a:tint val="75000"/>
                  </a:prstClr>
                </a:solidFill>
              </a:rPr>
              <a:pPr algn="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186157290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F8B9305-DB55-4116-81E9-F3F8CB13077E}"/>
              </a:ext>
            </a:extLst>
          </p:cNvPr>
          <p:cNvSpPr>
            <a:spLocks noGrp="1"/>
          </p:cNvSpPr>
          <p:nvPr>
            <p:ph type="title"/>
          </p:nvPr>
        </p:nvSpPr>
        <p:spPr>
          <a:xfrm>
            <a:off x="628650" y="365129"/>
            <a:ext cx="78867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07575E25-8DB4-46E3-B92D-04A640E3B6D3}"/>
              </a:ext>
            </a:extLst>
          </p:cNvPr>
          <p:cNvSpPr>
            <a:spLocks noGrp="1"/>
          </p:cNvSpPr>
          <p:nvPr>
            <p:ph sz="half" idx="1"/>
          </p:nvPr>
        </p:nvSpPr>
        <p:spPr>
          <a:xfrm>
            <a:off x="628650" y="1825625"/>
            <a:ext cx="38862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47464A0A-01C7-478F-856E-8B95D3E7C125}"/>
              </a:ext>
            </a:extLst>
          </p:cNvPr>
          <p:cNvSpPr>
            <a:spLocks noGrp="1"/>
          </p:cNvSpPr>
          <p:nvPr>
            <p:ph sz="half" idx="2"/>
          </p:nvPr>
        </p:nvSpPr>
        <p:spPr>
          <a:xfrm>
            <a:off x="4629150" y="1825625"/>
            <a:ext cx="38862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705603F5-9D9B-4AC1-B630-298D74362B2E}"/>
              </a:ext>
            </a:extLst>
          </p:cNvPr>
          <p:cNvSpPr>
            <a:spLocks noGrp="1"/>
          </p:cNvSpPr>
          <p:nvPr>
            <p:ph type="dt" sz="half" idx="10"/>
          </p:nvPr>
        </p:nvSpPr>
        <p:spPr>
          <a:xfrm>
            <a:off x="628650" y="6356387"/>
            <a:ext cx="2057400" cy="365125"/>
          </a:xfrm>
          <a:prstGeom prst="rect">
            <a:avLst/>
          </a:prstGeom>
        </p:spPr>
        <p:txBody>
          <a:bodyPr/>
          <a:lstStyle/>
          <a:p>
            <a:pPr>
              <a:defRPr/>
            </a:pPr>
            <a:fld id="{3BB95876-0A84-46D5-8647-D10D06004A3E}" type="datetimeFigureOut">
              <a:rPr lang="zh-CN" altLang="en-US" sz="1200" smtClean="0">
                <a:solidFill>
                  <a:prstClr val="black">
                    <a:tint val="75000"/>
                  </a:prstClr>
                </a:solidFill>
              </a:rPr>
              <a:pPr>
                <a:defRPr/>
              </a:pPr>
              <a:t>2023/10/12</a:t>
            </a:fld>
            <a:endParaRPr lang="zh-CN" altLang="en-US" sz="1200">
              <a:solidFill>
                <a:prstClr val="black">
                  <a:tint val="75000"/>
                </a:prstClr>
              </a:solidFill>
            </a:endParaRPr>
          </a:p>
        </p:txBody>
      </p:sp>
      <p:sp>
        <p:nvSpPr>
          <p:cNvPr id="6" name="页脚占位符 5">
            <a:extLst>
              <a:ext uri="{FF2B5EF4-FFF2-40B4-BE49-F238E27FC236}">
                <a16:creationId xmlns:a16="http://schemas.microsoft.com/office/drawing/2014/main" xmlns="" id="{CBA1B50B-99AC-4429-AC10-5BDAC78729AC}"/>
              </a:ext>
            </a:extLst>
          </p:cNvPr>
          <p:cNvSpPr>
            <a:spLocks noGrp="1"/>
          </p:cNvSpPr>
          <p:nvPr>
            <p:ph type="ftr" sz="quarter" idx="11"/>
          </p:nvPr>
        </p:nvSpPr>
        <p:spPr>
          <a:xfrm>
            <a:off x="3028950" y="6356387"/>
            <a:ext cx="3086100" cy="365125"/>
          </a:xfrm>
          <a:prstGeom prst="rect">
            <a:avLst/>
          </a:prstGeom>
        </p:spPr>
        <p:txBody>
          <a:bodyPr/>
          <a:lstStyle/>
          <a:p>
            <a:pPr algn="ctr">
              <a:defRPr/>
            </a:pPr>
            <a:endParaRPr lang="zh-CN" altLang="en-US" sz="1200">
              <a:solidFill>
                <a:prstClr val="black">
                  <a:tint val="75000"/>
                </a:prstClr>
              </a:solidFill>
            </a:endParaRPr>
          </a:p>
        </p:txBody>
      </p:sp>
      <p:sp>
        <p:nvSpPr>
          <p:cNvPr id="7" name="灯片编号占位符 6">
            <a:extLst>
              <a:ext uri="{FF2B5EF4-FFF2-40B4-BE49-F238E27FC236}">
                <a16:creationId xmlns:a16="http://schemas.microsoft.com/office/drawing/2014/main" xmlns="" id="{6BBF73BC-8EBD-4966-92CF-BC05A3927060}"/>
              </a:ext>
            </a:extLst>
          </p:cNvPr>
          <p:cNvSpPr>
            <a:spLocks noGrp="1"/>
          </p:cNvSpPr>
          <p:nvPr>
            <p:ph type="sldNum" sz="quarter" idx="12"/>
          </p:nvPr>
        </p:nvSpPr>
        <p:spPr>
          <a:xfrm>
            <a:off x="6457950" y="6356387"/>
            <a:ext cx="2057400" cy="365125"/>
          </a:xfrm>
          <a:prstGeom prst="rect">
            <a:avLst/>
          </a:prstGeom>
        </p:spPr>
        <p:txBody>
          <a:bodyPr/>
          <a:lstStyle/>
          <a:p>
            <a:pPr algn="r">
              <a:defRPr/>
            </a:pPr>
            <a:fld id="{14518917-05E4-453A-A063-CDE37C1496D2}" type="slidenum">
              <a:rPr lang="zh-CN" altLang="en-US" sz="1200" smtClean="0">
                <a:solidFill>
                  <a:prstClr val="black">
                    <a:tint val="75000"/>
                  </a:prstClr>
                </a:solidFill>
              </a:rPr>
              <a:pPr algn="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127015455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5E7B85B-12C7-4EF2-9D04-30BF777D4E35}"/>
              </a:ext>
            </a:extLst>
          </p:cNvPr>
          <p:cNvSpPr>
            <a:spLocks noGrp="1"/>
          </p:cNvSpPr>
          <p:nvPr>
            <p:ph type="title"/>
          </p:nvPr>
        </p:nvSpPr>
        <p:spPr>
          <a:xfrm>
            <a:off x="629841" y="365129"/>
            <a:ext cx="78867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649E0655-DB6B-4405-B35F-C10B4422E703}"/>
              </a:ext>
            </a:extLst>
          </p:cNvPr>
          <p:cNvSpPr>
            <a:spLocks noGrp="1"/>
          </p:cNvSpPr>
          <p:nvPr>
            <p:ph type="body" idx="1"/>
          </p:nvPr>
        </p:nvSpPr>
        <p:spPr>
          <a:xfrm>
            <a:off x="629842" y="1681163"/>
            <a:ext cx="3868340"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D194C80A-736A-4E15-9B7A-41CC6E473C74}"/>
              </a:ext>
            </a:extLst>
          </p:cNvPr>
          <p:cNvSpPr>
            <a:spLocks noGrp="1"/>
          </p:cNvSpPr>
          <p:nvPr>
            <p:ph sz="half" idx="2"/>
          </p:nvPr>
        </p:nvSpPr>
        <p:spPr>
          <a:xfrm>
            <a:off x="629842" y="2505075"/>
            <a:ext cx="3868340"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D37A8294-F6D6-4F3C-AAE9-94458FB09465}"/>
              </a:ext>
            </a:extLst>
          </p:cNvPr>
          <p:cNvSpPr>
            <a:spLocks noGrp="1"/>
          </p:cNvSpPr>
          <p:nvPr>
            <p:ph type="body" sz="quarter" idx="3"/>
          </p:nvPr>
        </p:nvSpPr>
        <p:spPr>
          <a:xfrm>
            <a:off x="4629152" y="1681163"/>
            <a:ext cx="3887391"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DE92DD63-55D6-4A14-9493-7EDB746C7DF6}"/>
              </a:ext>
            </a:extLst>
          </p:cNvPr>
          <p:cNvSpPr>
            <a:spLocks noGrp="1"/>
          </p:cNvSpPr>
          <p:nvPr>
            <p:ph sz="quarter" idx="4"/>
          </p:nvPr>
        </p:nvSpPr>
        <p:spPr>
          <a:xfrm>
            <a:off x="4629152" y="2505075"/>
            <a:ext cx="3887391"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9EBF41FF-5F1E-45B2-8F8A-6E3A24AF9B41}"/>
              </a:ext>
            </a:extLst>
          </p:cNvPr>
          <p:cNvSpPr>
            <a:spLocks noGrp="1"/>
          </p:cNvSpPr>
          <p:nvPr>
            <p:ph type="dt" sz="half" idx="10"/>
          </p:nvPr>
        </p:nvSpPr>
        <p:spPr>
          <a:xfrm>
            <a:off x="628650" y="6356387"/>
            <a:ext cx="2057400" cy="365125"/>
          </a:xfrm>
          <a:prstGeom prst="rect">
            <a:avLst/>
          </a:prstGeom>
        </p:spPr>
        <p:txBody>
          <a:bodyPr/>
          <a:lstStyle/>
          <a:p>
            <a:pPr>
              <a:defRPr/>
            </a:pPr>
            <a:fld id="{3BB95876-0A84-46D5-8647-D10D06004A3E}" type="datetimeFigureOut">
              <a:rPr lang="zh-CN" altLang="en-US" sz="1200" smtClean="0">
                <a:solidFill>
                  <a:prstClr val="black">
                    <a:tint val="75000"/>
                  </a:prstClr>
                </a:solidFill>
              </a:rPr>
              <a:pPr>
                <a:defRPr/>
              </a:pPr>
              <a:t>2023/10/12</a:t>
            </a:fld>
            <a:endParaRPr lang="zh-CN" altLang="en-US" sz="1200">
              <a:solidFill>
                <a:prstClr val="black">
                  <a:tint val="75000"/>
                </a:prstClr>
              </a:solidFill>
            </a:endParaRPr>
          </a:p>
        </p:txBody>
      </p:sp>
      <p:sp>
        <p:nvSpPr>
          <p:cNvPr id="8" name="页脚占位符 7">
            <a:extLst>
              <a:ext uri="{FF2B5EF4-FFF2-40B4-BE49-F238E27FC236}">
                <a16:creationId xmlns:a16="http://schemas.microsoft.com/office/drawing/2014/main" xmlns="" id="{E52D32EB-7CD9-4590-A00C-C74A862506B0}"/>
              </a:ext>
            </a:extLst>
          </p:cNvPr>
          <p:cNvSpPr>
            <a:spLocks noGrp="1"/>
          </p:cNvSpPr>
          <p:nvPr>
            <p:ph type="ftr" sz="quarter" idx="11"/>
          </p:nvPr>
        </p:nvSpPr>
        <p:spPr>
          <a:xfrm>
            <a:off x="3028950" y="6356387"/>
            <a:ext cx="3086100" cy="365125"/>
          </a:xfrm>
          <a:prstGeom prst="rect">
            <a:avLst/>
          </a:prstGeom>
        </p:spPr>
        <p:txBody>
          <a:bodyPr/>
          <a:lstStyle/>
          <a:p>
            <a:pPr algn="ctr">
              <a:defRPr/>
            </a:pPr>
            <a:endParaRPr lang="zh-CN" altLang="en-US" sz="1200">
              <a:solidFill>
                <a:prstClr val="black">
                  <a:tint val="75000"/>
                </a:prstClr>
              </a:solidFill>
            </a:endParaRPr>
          </a:p>
        </p:txBody>
      </p:sp>
      <p:sp>
        <p:nvSpPr>
          <p:cNvPr id="9" name="灯片编号占位符 8">
            <a:extLst>
              <a:ext uri="{FF2B5EF4-FFF2-40B4-BE49-F238E27FC236}">
                <a16:creationId xmlns:a16="http://schemas.microsoft.com/office/drawing/2014/main" xmlns="" id="{65D00686-5DB7-428D-AA18-AC43AD603426}"/>
              </a:ext>
            </a:extLst>
          </p:cNvPr>
          <p:cNvSpPr>
            <a:spLocks noGrp="1"/>
          </p:cNvSpPr>
          <p:nvPr>
            <p:ph type="sldNum" sz="quarter" idx="12"/>
          </p:nvPr>
        </p:nvSpPr>
        <p:spPr>
          <a:xfrm>
            <a:off x="6457950" y="6356387"/>
            <a:ext cx="2057400" cy="365125"/>
          </a:xfrm>
          <a:prstGeom prst="rect">
            <a:avLst/>
          </a:prstGeom>
        </p:spPr>
        <p:txBody>
          <a:bodyPr/>
          <a:lstStyle/>
          <a:p>
            <a:pPr algn="r">
              <a:defRPr/>
            </a:pPr>
            <a:fld id="{14518917-05E4-453A-A063-CDE37C1496D2}" type="slidenum">
              <a:rPr lang="zh-CN" altLang="en-US" sz="1200" smtClean="0">
                <a:solidFill>
                  <a:prstClr val="black">
                    <a:tint val="75000"/>
                  </a:prstClr>
                </a:solidFill>
              </a:rPr>
              <a:pPr algn="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332338756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F6781D2-7BA7-4C64-BB34-6B53DE6BFED3}"/>
              </a:ext>
            </a:extLst>
          </p:cNvPr>
          <p:cNvSpPr>
            <a:spLocks noGrp="1"/>
          </p:cNvSpPr>
          <p:nvPr>
            <p:ph type="title"/>
          </p:nvPr>
        </p:nvSpPr>
        <p:spPr>
          <a:xfrm>
            <a:off x="628650" y="365129"/>
            <a:ext cx="78867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AFB9EFD3-AE31-46B0-A913-84F50185B3FF}"/>
              </a:ext>
            </a:extLst>
          </p:cNvPr>
          <p:cNvSpPr>
            <a:spLocks noGrp="1"/>
          </p:cNvSpPr>
          <p:nvPr>
            <p:ph type="dt" sz="half" idx="10"/>
          </p:nvPr>
        </p:nvSpPr>
        <p:spPr>
          <a:xfrm>
            <a:off x="628650" y="6356387"/>
            <a:ext cx="2057400" cy="365125"/>
          </a:xfrm>
          <a:prstGeom prst="rect">
            <a:avLst/>
          </a:prstGeom>
        </p:spPr>
        <p:txBody>
          <a:bodyPr/>
          <a:lstStyle/>
          <a:p>
            <a:pPr>
              <a:defRPr/>
            </a:pPr>
            <a:fld id="{3BB95876-0A84-46D5-8647-D10D06004A3E}" type="datetimeFigureOut">
              <a:rPr lang="zh-CN" altLang="en-US" sz="1200" smtClean="0">
                <a:solidFill>
                  <a:prstClr val="black">
                    <a:tint val="75000"/>
                  </a:prstClr>
                </a:solidFill>
              </a:rPr>
              <a:pPr>
                <a:defRPr/>
              </a:pPr>
              <a:t>2023/10/12</a:t>
            </a:fld>
            <a:endParaRPr lang="zh-CN" altLang="en-US" sz="1200">
              <a:solidFill>
                <a:prstClr val="black">
                  <a:tint val="75000"/>
                </a:prstClr>
              </a:solidFill>
            </a:endParaRPr>
          </a:p>
        </p:txBody>
      </p:sp>
      <p:sp>
        <p:nvSpPr>
          <p:cNvPr id="4" name="页脚占位符 3">
            <a:extLst>
              <a:ext uri="{FF2B5EF4-FFF2-40B4-BE49-F238E27FC236}">
                <a16:creationId xmlns:a16="http://schemas.microsoft.com/office/drawing/2014/main" xmlns="" id="{B7438E1F-7011-414E-87DB-450207C9D2EC}"/>
              </a:ext>
            </a:extLst>
          </p:cNvPr>
          <p:cNvSpPr>
            <a:spLocks noGrp="1"/>
          </p:cNvSpPr>
          <p:nvPr>
            <p:ph type="ftr" sz="quarter" idx="11"/>
          </p:nvPr>
        </p:nvSpPr>
        <p:spPr>
          <a:xfrm>
            <a:off x="3028950" y="6356387"/>
            <a:ext cx="3086100" cy="365125"/>
          </a:xfrm>
          <a:prstGeom prst="rect">
            <a:avLst/>
          </a:prstGeom>
        </p:spPr>
        <p:txBody>
          <a:bodyPr/>
          <a:lstStyle/>
          <a:p>
            <a:pPr algn="ctr">
              <a:defRPr/>
            </a:pPr>
            <a:endParaRPr lang="zh-CN" altLang="en-US" sz="1200">
              <a:solidFill>
                <a:prstClr val="black">
                  <a:tint val="75000"/>
                </a:prstClr>
              </a:solidFill>
            </a:endParaRPr>
          </a:p>
        </p:txBody>
      </p:sp>
      <p:sp>
        <p:nvSpPr>
          <p:cNvPr id="5" name="灯片编号占位符 4">
            <a:extLst>
              <a:ext uri="{FF2B5EF4-FFF2-40B4-BE49-F238E27FC236}">
                <a16:creationId xmlns:a16="http://schemas.microsoft.com/office/drawing/2014/main" xmlns="" id="{FA60BDCF-87FB-4EED-BB84-4D833DBDB0DF}"/>
              </a:ext>
            </a:extLst>
          </p:cNvPr>
          <p:cNvSpPr>
            <a:spLocks noGrp="1"/>
          </p:cNvSpPr>
          <p:nvPr>
            <p:ph type="sldNum" sz="quarter" idx="12"/>
          </p:nvPr>
        </p:nvSpPr>
        <p:spPr>
          <a:xfrm>
            <a:off x="6457950" y="6356387"/>
            <a:ext cx="2057400" cy="365125"/>
          </a:xfrm>
          <a:prstGeom prst="rect">
            <a:avLst/>
          </a:prstGeom>
        </p:spPr>
        <p:txBody>
          <a:bodyPr/>
          <a:lstStyle/>
          <a:p>
            <a:pPr algn="r">
              <a:defRPr/>
            </a:pPr>
            <a:fld id="{14518917-05E4-453A-A063-CDE37C1496D2}" type="slidenum">
              <a:rPr lang="zh-CN" altLang="en-US" sz="1200" smtClean="0">
                <a:solidFill>
                  <a:prstClr val="black">
                    <a:tint val="75000"/>
                  </a:prstClr>
                </a:solidFill>
              </a:rPr>
              <a:pPr algn="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190928804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2AEE546E-EEB7-4F82-9CFC-1A8DE56DD312}"/>
              </a:ext>
            </a:extLst>
          </p:cNvPr>
          <p:cNvSpPr>
            <a:spLocks noGrp="1"/>
          </p:cNvSpPr>
          <p:nvPr>
            <p:ph type="dt" sz="half" idx="10"/>
          </p:nvPr>
        </p:nvSpPr>
        <p:spPr>
          <a:xfrm>
            <a:off x="628650" y="6356387"/>
            <a:ext cx="2057400" cy="365125"/>
          </a:xfrm>
          <a:prstGeom prst="rect">
            <a:avLst/>
          </a:prstGeom>
        </p:spPr>
        <p:txBody>
          <a:bodyPr/>
          <a:lstStyle/>
          <a:p>
            <a:pPr>
              <a:defRPr/>
            </a:pPr>
            <a:fld id="{3BB95876-0A84-46D5-8647-D10D06004A3E}" type="datetimeFigureOut">
              <a:rPr lang="zh-CN" altLang="en-US" sz="1200" smtClean="0">
                <a:solidFill>
                  <a:prstClr val="black">
                    <a:tint val="75000"/>
                  </a:prstClr>
                </a:solidFill>
              </a:rPr>
              <a:pPr>
                <a:defRPr/>
              </a:pPr>
              <a:t>2023/10/12</a:t>
            </a:fld>
            <a:endParaRPr lang="zh-CN" altLang="en-US" sz="1200">
              <a:solidFill>
                <a:prstClr val="black">
                  <a:tint val="75000"/>
                </a:prstClr>
              </a:solidFill>
            </a:endParaRPr>
          </a:p>
        </p:txBody>
      </p:sp>
      <p:sp>
        <p:nvSpPr>
          <p:cNvPr id="3" name="页脚占位符 2">
            <a:extLst>
              <a:ext uri="{FF2B5EF4-FFF2-40B4-BE49-F238E27FC236}">
                <a16:creationId xmlns:a16="http://schemas.microsoft.com/office/drawing/2014/main" xmlns="" id="{AE194457-188F-482D-8738-B134A45CCE7F}"/>
              </a:ext>
            </a:extLst>
          </p:cNvPr>
          <p:cNvSpPr>
            <a:spLocks noGrp="1"/>
          </p:cNvSpPr>
          <p:nvPr>
            <p:ph type="ftr" sz="quarter" idx="11"/>
          </p:nvPr>
        </p:nvSpPr>
        <p:spPr>
          <a:xfrm>
            <a:off x="3028950" y="6356387"/>
            <a:ext cx="3086100" cy="365125"/>
          </a:xfrm>
          <a:prstGeom prst="rect">
            <a:avLst/>
          </a:prstGeom>
        </p:spPr>
        <p:txBody>
          <a:bodyPr/>
          <a:lstStyle/>
          <a:p>
            <a:pPr algn="ctr">
              <a:defRPr/>
            </a:pPr>
            <a:endParaRPr lang="zh-CN" altLang="en-US" sz="1200">
              <a:solidFill>
                <a:prstClr val="black">
                  <a:tint val="75000"/>
                </a:prstClr>
              </a:solidFill>
            </a:endParaRPr>
          </a:p>
        </p:txBody>
      </p:sp>
      <p:sp>
        <p:nvSpPr>
          <p:cNvPr id="4" name="灯片编号占位符 3">
            <a:extLst>
              <a:ext uri="{FF2B5EF4-FFF2-40B4-BE49-F238E27FC236}">
                <a16:creationId xmlns:a16="http://schemas.microsoft.com/office/drawing/2014/main" xmlns="" id="{05B1426C-8EDC-4B78-85B0-78442E15CECE}"/>
              </a:ext>
            </a:extLst>
          </p:cNvPr>
          <p:cNvSpPr>
            <a:spLocks noGrp="1"/>
          </p:cNvSpPr>
          <p:nvPr>
            <p:ph type="sldNum" sz="quarter" idx="12"/>
          </p:nvPr>
        </p:nvSpPr>
        <p:spPr>
          <a:xfrm>
            <a:off x="6457950" y="6356387"/>
            <a:ext cx="2057400" cy="365125"/>
          </a:xfrm>
          <a:prstGeom prst="rect">
            <a:avLst/>
          </a:prstGeom>
        </p:spPr>
        <p:txBody>
          <a:bodyPr/>
          <a:lstStyle/>
          <a:p>
            <a:pPr algn="r">
              <a:defRPr/>
            </a:pPr>
            <a:fld id="{14518917-05E4-453A-A063-CDE37C1496D2}" type="slidenum">
              <a:rPr lang="zh-CN" altLang="en-US" sz="1200" smtClean="0">
                <a:solidFill>
                  <a:prstClr val="black">
                    <a:tint val="75000"/>
                  </a:prstClr>
                </a:solidFill>
              </a:rPr>
              <a:pPr algn="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147403257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18A3792-2B88-4251-A717-D63D8EF941F6}"/>
              </a:ext>
            </a:extLst>
          </p:cNvPr>
          <p:cNvSpPr>
            <a:spLocks noGrp="1"/>
          </p:cNvSpPr>
          <p:nvPr>
            <p:ph type="title"/>
          </p:nvPr>
        </p:nvSpPr>
        <p:spPr>
          <a:xfrm>
            <a:off x="629841" y="457200"/>
            <a:ext cx="2949178"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24DB0DEB-20DC-4AA2-A2B2-206BFA780DAD}"/>
              </a:ext>
            </a:extLst>
          </p:cNvPr>
          <p:cNvSpPr>
            <a:spLocks noGrp="1"/>
          </p:cNvSpPr>
          <p:nvPr>
            <p:ph idx="1"/>
          </p:nvPr>
        </p:nvSpPr>
        <p:spPr>
          <a:xfrm>
            <a:off x="3887391" y="987462"/>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69C03A88-BBB7-47EC-91AB-5C7BC1C15B57}"/>
              </a:ext>
            </a:extLst>
          </p:cNvPr>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436383D9-532B-41E2-BDC4-008727CBAE35}"/>
              </a:ext>
            </a:extLst>
          </p:cNvPr>
          <p:cNvSpPr>
            <a:spLocks noGrp="1"/>
          </p:cNvSpPr>
          <p:nvPr>
            <p:ph type="dt" sz="half" idx="10"/>
          </p:nvPr>
        </p:nvSpPr>
        <p:spPr>
          <a:xfrm>
            <a:off x="628650" y="6356387"/>
            <a:ext cx="2057400" cy="365125"/>
          </a:xfrm>
          <a:prstGeom prst="rect">
            <a:avLst/>
          </a:prstGeom>
        </p:spPr>
        <p:txBody>
          <a:bodyPr/>
          <a:lstStyle/>
          <a:p>
            <a:pPr>
              <a:defRPr/>
            </a:pPr>
            <a:fld id="{3BB95876-0A84-46D5-8647-D10D06004A3E}" type="datetimeFigureOut">
              <a:rPr lang="zh-CN" altLang="en-US" sz="1200" smtClean="0">
                <a:solidFill>
                  <a:prstClr val="black">
                    <a:tint val="75000"/>
                  </a:prstClr>
                </a:solidFill>
              </a:rPr>
              <a:pPr>
                <a:defRPr/>
              </a:pPr>
              <a:t>2023/10/12</a:t>
            </a:fld>
            <a:endParaRPr lang="zh-CN" altLang="en-US" sz="1200">
              <a:solidFill>
                <a:prstClr val="black">
                  <a:tint val="75000"/>
                </a:prstClr>
              </a:solidFill>
            </a:endParaRPr>
          </a:p>
        </p:txBody>
      </p:sp>
      <p:sp>
        <p:nvSpPr>
          <p:cNvPr id="6" name="页脚占位符 5">
            <a:extLst>
              <a:ext uri="{FF2B5EF4-FFF2-40B4-BE49-F238E27FC236}">
                <a16:creationId xmlns:a16="http://schemas.microsoft.com/office/drawing/2014/main" xmlns="" id="{D002412A-A684-48C4-B8C8-3082C602E08D}"/>
              </a:ext>
            </a:extLst>
          </p:cNvPr>
          <p:cNvSpPr>
            <a:spLocks noGrp="1"/>
          </p:cNvSpPr>
          <p:nvPr>
            <p:ph type="ftr" sz="quarter" idx="11"/>
          </p:nvPr>
        </p:nvSpPr>
        <p:spPr>
          <a:xfrm>
            <a:off x="3028950" y="6356387"/>
            <a:ext cx="3086100" cy="365125"/>
          </a:xfrm>
          <a:prstGeom prst="rect">
            <a:avLst/>
          </a:prstGeom>
        </p:spPr>
        <p:txBody>
          <a:bodyPr/>
          <a:lstStyle/>
          <a:p>
            <a:pPr algn="ctr">
              <a:defRPr/>
            </a:pPr>
            <a:endParaRPr lang="zh-CN" altLang="en-US" sz="1200">
              <a:solidFill>
                <a:prstClr val="black">
                  <a:tint val="75000"/>
                </a:prstClr>
              </a:solidFill>
            </a:endParaRPr>
          </a:p>
        </p:txBody>
      </p:sp>
      <p:sp>
        <p:nvSpPr>
          <p:cNvPr id="7" name="灯片编号占位符 6">
            <a:extLst>
              <a:ext uri="{FF2B5EF4-FFF2-40B4-BE49-F238E27FC236}">
                <a16:creationId xmlns:a16="http://schemas.microsoft.com/office/drawing/2014/main" xmlns="" id="{04BD8037-F4FC-4755-B475-F940F0D9B852}"/>
              </a:ext>
            </a:extLst>
          </p:cNvPr>
          <p:cNvSpPr>
            <a:spLocks noGrp="1"/>
          </p:cNvSpPr>
          <p:nvPr>
            <p:ph type="sldNum" sz="quarter" idx="12"/>
          </p:nvPr>
        </p:nvSpPr>
        <p:spPr>
          <a:xfrm>
            <a:off x="6457950" y="6356387"/>
            <a:ext cx="2057400" cy="365125"/>
          </a:xfrm>
          <a:prstGeom prst="rect">
            <a:avLst/>
          </a:prstGeom>
        </p:spPr>
        <p:txBody>
          <a:bodyPr/>
          <a:lstStyle/>
          <a:p>
            <a:pPr algn="r">
              <a:defRPr/>
            </a:pPr>
            <a:fld id="{14518917-05E4-453A-A063-CDE37C1496D2}" type="slidenum">
              <a:rPr lang="zh-CN" altLang="en-US" sz="1200" smtClean="0">
                <a:solidFill>
                  <a:prstClr val="black">
                    <a:tint val="75000"/>
                  </a:prstClr>
                </a:solidFill>
              </a:rPr>
              <a:pPr algn="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383351587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FD08E63-9262-46A0-8457-1FEA626BD7AA}"/>
              </a:ext>
            </a:extLst>
          </p:cNvPr>
          <p:cNvSpPr>
            <a:spLocks noGrp="1"/>
          </p:cNvSpPr>
          <p:nvPr>
            <p:ph type="title"/>
          </p:nvPr>
        </p:nvSpPr>
        <p:spPr>
          <a:xfrm>
            <a:off x="629841" y="457200"/>
            <a:ext cx="2949178"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9B3A0ED6-ECC3-4FB9-9B00-F14998B93511}"/>
              </a:ext>
            </a:extLst>
          </p:cNvPr>
          <p:cNvSpPr>
            <a:spLocks noGrp="1"/>
          </p:cNvSpPr>
          <p:nvPr>
            <p:ph type="pic" idx="1"/>
          </p:nvPr>
        </p:nvSpPr>
        <p:spPr>
          <a:xfrm>
            <a:off x="3887391" y="987462"/>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262ECF3F-3054-4502-AEDF-41641E14A434}"/>
              </a:ext>
            </a:extLst>
          </p:cNvPr>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DFB33C4D-8385-46E2-AA72-73C87B9695B8}"/>
              </a:ext>
            </a:extLst>
          </p:cNvPr>
          <p:cNvSpPr>
            <a:spLocks noGrp="1"/>
          </p:cNvSpPr>
          <p:nvPr>
            <p:ph type="dt" sz="half" idx="10"/>
          </p:nvPr>
        </p:nvSpPr>
        <p:spPr>
          <a:xfrm>
            <a:off x="628650" y="6356387"/>
            <a:ext cx="2057400" cy="365125"/>
          </a:xfrm>
          <a:prstGeom prst="rect">
            <a:avLst/>
          </a:prstGeom>
        </p:spPr>
        <p:txBody>
          <a:bodyPr/>
          <a:lstStyle/>
          <a:p>
            <a:pPr>
              <a:defRPr/>
            </a:pPr>
            <a:fld id="{3BB95876-0A84-46D5-8647-D10D06004A3E}" type="datetimeFigureOut">
              <a:rPr lang="zh-CN" altLang="en-US" sz="1200" smtClean="0">
                <a:solidFill>
                  <a:prstClr val="black">
                    <a:tint val="75000"/>
                  </a:prstClr>
                </a:solidFill>
              </a:rPr>
              <a:pPr>
                <a:defRPr/>
              </a:pPr>
              <a:t>2023/10/12</a:t>
            </a:fld>
            <a:endParaRPr lang="zh-CN" altLang="en-US" sz="1200">
              <a:solidFill>
                <a:prstClr val="black">
                  <a:tint val="75000"/>
                </a:prstClr>
              </a:solidFill>
            </a:endParaRPr>
          </a:p>
        </p:txBody>
      </p:sp>
      <p:sp>
        <p:nvSpPr>
          <p:cNvPr id="6" name="页脚占位符 5">
            <a:extLst>
              <a:ext uri="{FF2B5EF4-FFF2-40B4-BE49-F238E27FC236}">
                <a16:creationId xmlns:a16="http://schemas.microsoft.com/office/drawing/2014/main" xmlns="" id="{F0E9FC32-D201-4998-955C-EC56666E457D}"/>
              </a:ext>
            </a:extLst>
          </p:cNvPr>
          <p:cNvSpPr>
            <a:spLocks noGrp="1"/>
          </p:cNvSpPr>
          <p:nvPr>
            <p:ph type="ftr" sz="quarter" idx="11"/>
          </p:nvPr>
        </p:nvSpPr>
        <p:spPr>
          <a:xfrm>
            <a:off x="3028950" y="6356387"/>
            <a:ext cx="3086100" cy="365125"/>
          </a:xfrm>
          <a:prstGeom prst="rect">
            <a:avLst/>
          </a:prstGeom>
        </p:spPr>
        <p:txBody>
          <a:bodyPr/>
          <a:lstStyle/>
          <a:p>
            <a:pPr algn="ctr">
              <a:defRPr/>
            </a:pPr>
            <a:endParaRPr lang="zh-CN" altLang="en-US" sz="1200">
              <a:solidFill>
                <a:prstClr val="black">
                  <a:tint val="75000"/>
                </a:prstClr>
              </a:solidFill>
            </a:endParaRPr>
          </a:p>
        </p:txBody>
      </p:sp>
      <p:sp>
        <p:nvSpPr>
          <p:cNvPr id="7" name="灯片编号占位符 6">
            <a:extLst>
              <a:ext uri="{FF2B5EF4-FFF2-40B4-BE49-F238E27FC236}">
                <a16:creationId xmlns:a16="http://schemas.microsoft.com/office/drawing/2014/main" xmlns="" id="{B72D9FFD-5F83-4D74-A3E0-B816F6AF0829}"/>
              </a:ext>
            </a:extLst>
          </p:cNvPr>
          <p:cNvSpPr>
            <a:spLocks noGrp="1"/>
          </p:cNvSpPr>
          <p:nvPr>
            <p:ph type="sldNum" sz="quarter" idx="12"/>
          </p:nvPr>
        </p:nvSpPr>
        <p:spPr>
          <a:xfrm>
            <a:off x="6457950" y="6356387"/>
            <a:ext cx="2057400" cy="365125"/>
          </a:xfrm>
          <a:prstGeom prst="rect">
            <a:avLst/>
          </a:prstGeom>
        </p:spPr>
        <p:txBody>
          <a:bodyPr/>
          <a:lstStyle/>
          <a:p>
            <a:pPr algn="r">
              <a:defRPr/>
            </a:pPr>
            <a:fld id="{14518917-05E4-453A-A063-CDE37C1496D2}" type="slidenum">
              <a:rPr lang="zh-CN" altLang="en-US" sz="1200" smtClean="0">
                <a:solidFill>
                  <a:prstClr val="black">
                    <a:tint val="75000"/>
                  </a:prstClr>
                </a:solidFill>
              </a:rPr>
              <a:pPr algn="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229400482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D9743E7-3CFF-4FBD-82B0-71A8E1D8F2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4719548"/>
      </p:ext>
    </p:extLst>
  </p:cSld>
  <p:clrMapOvr>
    <a:masterClrMapping/>
  </p:clrMapOvr>
  <p:transition spd="slow">
    <p:pull/>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9E247F2-C9DC-42CA-9501-3C3A18292436}"/>
              </a:ext>
            </a:extLst>
          </p:cNvPr>
          <p:cNvSpPr>
            <a:spLocks noGrp="1"/>
          </p:cNvSpPr>
          <p:nvPr>
            <p:ph type="title"/>
          </p:nvPr>
        </p:nvSpPr>
        <p:spPr>
          <a:xfrm>
            <a:off x="628650" y="365129"/>
            <a:ext cx="78867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A0F99B12-BB4E-41BA-8FB8-A1934D620748}"/>
              </a:ext>
            </a:extLst>
          </p:cNvPr>
          <p:cNvSpPr>
            <a:spLocks noGrp="1"/>
          </p:cNvSpPr>
          <p:nvPr>
            <p:ph type="body" orient="vert" idx="1"/>
          </p:nvPr>
        </p:nvSpPr>
        <p:spPr>
          <a:xfrm>
            <a:off x="628650" y="1825625"/>
            <a:ext cx="78867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A12472EA-A8A0-4E30-8140-E0604A9E7882}"/>
              </a:ext>
            </a:extLst>
          </p:cNvPr>
          <p:cNvSpPr>
            <a:spLocks noGrp="1"/>
          </p:cNvSpPr>
          <p:nvPr>
            <p:ph type="dt" sz="half" idx="10"/>
          </p:nvPr>
        </p:nvSpPr>
        <p:spPr>
          <a:xfrm>
            <a:off x="628650" y="6356387"/>
            <a:ext cx="2057400" cy="365125"/>
          </a:xfrm>
          <a:prstGeom prst="rect">
            <a:avLst/>
          </a:prstGeom>
        </p:spPr>
        <p:txBody>
          <a:bodyPr/>
          <a:lstStyle/>
          <a:p>
            <a:pPr>
              <a:defRPr/>
            </a:pPr>
            <a:fld id="{3BB95876-0A84-46D5-8647-D10D06004A3E}" type="datetimeFigureOut">
              <a:rPr lang="zh-CN" altLang="en-US" sz="1200" smtClean="0">
                <a:solidFill>
                  <a:prstClr val="black">
                    <a:tint val="75000"/>
                  </a:prstClr>
                </a:solidFill>
              </a:rPr>
              <a:pPr>
                <a:defRPr/>
              </a:pPr>
              <a:t>2023/10/12</a:t>
            </a:fld>
            <a:endParaRPr lang="zh-CN" altLang="en-US" sz="1200">
              <a:solidFill>
                <a:prstClr val="black">
                  <a:tint val="75000"/>
                </a:prstClr>
              </a:solidFill>
            </a:endParaRPr>
          </a:p>
        </p:txBody>
      </p:sp>
      <p:sp>
        <p:nvSpPr>
          <p:cNvPr id="5" name="页脚占位符 4">
            <a:extLst>
              <a:ext uri="{FF2B5EF4-FFF2-40B4-BE49-F238E27FC236}">
                <a16:creationId xmlns:a16="http://schemas.microsoft.com/office/drawing/2014/main" xmlns="" id="{0D299607-0B1C-4FF0-AA41-83220EA1ABB6}"/>
              </a:ext>
            </a:extLst>
          </p:cNvPr>
          <p:cNvSpPr>
            <a:spLocks noGrp="1"/>
          </p:cNvSpPr>
          <p:nvPr>
            <p:ph type="ftr" sz="quarter" idx="11"/>
          </p:nvPr>
        </p:nvSpPr>
        <p:spPr>
          <a:xfrm>
            <a:off x="3028950" y="6356387"/>
            <a:ext cx="3086100" cy="365125"/>
          </a:xfrm>
          <a:prstGeom prst="rect">
            <a:avLst/>
          </a:prstGeom>
        </p:spPr>
        <p:txBody>
          <a:bodyPr/>
          <a:lstStyle/>
          <a:p>
            <a:pPr algn="ctr">
              <a:defRPr/>
            </a:pPr>
            <a:endParaRPr lang="zh-CN" altLang="en-US" sz="1200">
              <a:solidFill>
                <a:prstClr val="black">
                  <a:tint val="75000"/>
                </a:prstClr>
              </a:solidFill>
            </a:endParaRPr>
          </a:p>
        </p:txBody>
      </p:sp>
      <p:sp>
        <p:nvSpPr>
          <p:cNvPr id="6" name="灯片编号占位符 5">
            <a:extLst>
              <a:ext uri="{FF2B5EF4-FFF2-40B4-BE49-F238E27FC236}">
                <a16:creationId xmlns:a16="http://schemas.microsoft.com/office/drawing/2014/main" xmlns="" id="{45F2EFFA-ADC8-4F5E-8356-7E5DA76D67F2}"/>
              </a:ext>
            </a:extLst>
          </p:cNvPr>
          <p:cNvSpPr>
            <a:spLocks noGrp="1"/>
          </p:cNvSpPr>
          <p:nvPr>
            <p:ph type="sldNum" sz="quarter" idx="12"/>
          </p:nvPr>
        </p:nvSpPr>
        <p:spPr>
          <a:xfrm>
            <a:off x="6457950" y="6356387"/>
            <a:ext cx="2057400" cy="365125"/>
          </a:xfrm>
          <a:prstGeom prst="rect">
            <a:avLst/>
          </a:prstGeom>
        </p:spPr>
        <p:txBody>
          <a:bodyPr/>
          <a:lstStyle/>
          <a:p>
            <a:pPr algn="r">
              <a:defRPr/>
            </a:pPr>
            <a:fld id="{14518917-05E4-453A-A063-CDE37C1496D2}" type="slidenum">
              <a:rPr lang="zh-CN" altLang="en-US" sz="1200" smtClean="0">
                <a:solidFill>
                  <a:prstClr val="black">
                    <a:tint val="75000"/>
                  </a:prstClr>
                </a:solidFill>
              </a:rPr>
              <a:pPr algn="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411311245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35A2BC07-CE56-4D43-8F15-4B4435E25C65}"/>
              </a:ext>
            </a:extLst>
          </p:cNvPr>
          <p:cNvSpPr>
            <a:spLocks noGrp="1"/>
          </p:cNvSpPr>
          <p:nvPr>
            <p:ph type="title" orient="vert"/>
          </p:nvPr>
        </p:nvSpPr>
        <p:spPr>
          <a:xfrm>
            <a:off x="6543676" y="365125"/>
            <a:ext cx="1971675"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5609F85D-FD03-427A-AE39-B4DEAF7838CB}"/>
              </a:ext>
            </a:extLst>
          </p:cNvPr>
          <p:cNvSpPr>
            <a:spLocks noGrp="1"/>
          </p:cNvSpPr>
          <p:nvPr>
            <p:ph type="body" orient="vert" idx="1"/>
          </p:nvPr>
        </p:nvSpPr>
        <p:spPr>
          <a:xfrm>
            <a:off x="628652" y="365125"/>
            <a:ext cx="5800725"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E63FECCF-2A5A-45C2-98FD-0A79C0FAFF74}"/>
              </a:ext>
            </a:extLst>
          </p:cNvPr>
          <p:cNvSpPr>
            <a:spLocks noGrp="1"/>
          </p:cNvSpPr>
          <p:nvPr>
            <p:ph type="dt" sz="half" idx="10"/>
          </p:nvPr>
        </p:nvSpPr>
        <p:spPr>
          <a:xfrm>
            <a:off x="628650" y="6356387"/>
            <a:ext cx="2057400" cy="365125"/>
          </a:xfrm>
          <a:prstGeom prst="rect">
            <a:avLst/>
          </a:prstGeom>
        </p:spPr>
        <p:txBody>
          <a:bodyPr/>
          <a:lstStyle/>
          <a:p>
            <a:pPr>
              <a:defRPr/>
            </a:pPr>
            <a:fld id="{3BB95876-0A84-46D5-8647-D10D06004A3E}" type="datetimeFigureOut">
              <a:rPr lang="zh-CN" altLang="en-US" sz="1200" smtClean="0">
                <a:solidFill>
                  <a:prstClr val="black">
                    <a:tint val="75000"/>
                  </a:prstClr>
                </a:solidFill>
              </a:rPr>
              <a:pPr>
                <a:defRPr/>
              </a:pPr>
              <a:t>2023/10/12</a:t>
            </a:fld>
            <a:endParaRPr lang="zh-CN" altLang="en-US" sz="1200">
              <a:solidFill>
                <a:prstClr val="black">
                  <a:tint val="75000"/>
                </a:prstClr>
              </a:solidFill>
            </a:endParaRPr>
          </a:p>
        </p:txBody>
      </p:sp>
      <p:sp>
        <p:nvSpPr>
          <p:cNvPr id="5" name="页脚占位符 4">
            <a:extLst>
              <a:ext uri="{FF2B5EF4-FFF2-40B4-BE49-F238E27FC236}">
                <a16:creationId xmlns:a16="http://schemas.microsoft.com/office/drawing/2014/main" xmlns="" id="{B310999B-EA24-46F0-9270-8EA1F9A2AC75}"/>
              </a:ext>
            </a:extLst>
          </p:cNvPr>
          <p:cNvSpPr>
            <a:spLocks noGrp="1"/>
          </p:cNvSpPr>
          <p:nvPr>
            <p:ph type="ftr" sz="quarter" idx="11"/>
          </p:nvPr>
        </p:nvSpPr>
        <p:spPr>
          <a:xfrm>
            <a:off x="3028950" y="6356387"/>
            <a:ext cx="3086100" cy="365125"/>
          </a:xfrm>
          <a:prstGeom prst="rect">
            <a:avLst/>
          </a:prstGeom>
        </p:spPr>
        <p:txBody>
          <a:bodyPr/>
          <a:lstStyle/>
          <a:p>
            <a:pPr algn="ctr">
              <a:defRPr/>
            </a:pPr>
            <a:endParaRPr lang="zh-CN" altLang="en-US" sz="1200">
              <a:solidFill>
                <a:prstClr val="black">
                  <a:tint val="75000"/>
                </a:prstClr>
              </a:solidFill>
            </a:endParaRPr>
          </a:p>
        </p:txBody>
      </p:sp>
      <p:sp>
        <p:nvSpPr>
          <p:cNvPr id="6" name="灯片编号占位符 5">
            <a:extLst>
              <a:ext uri="{FF2B5EF4-FFF2-40B4-BE49-F238E27FC236}">
                <a16:creationId xmlns:a16="http://schemas.microsoft.com/office/drawing/2014/main" xmlns="" id="{DACEEDB8-A80B-44A6-BE02-C7B75A6087A5}"/>
              </a:ext>
            </a:extLst>
          </p:cNvPr>
          <p:cNvSpPr>
            <a:spLocks noGrp="1"/>
          </p:cNvSpPr>
          <p:nvPr>
            <p:ph type="sldNum" sz="quarter" idx="12"/>
          </p:nvPr>
        </p:nvSpPr>
        <p:spPr>
          <a:xfrm>
            <a:off x="6457950" y="6356387"/>
            <a:ext cx="2057400" cy="365125"/>
          </a:xfrm>
          <a:prstGeom prst="rect">
            <a:avLst/>
          </a:prstGeom>
        </p:spPr>
        <p:txBody>
          <a:bodyPr/>
          <a:lstStyle/>
          <a:p>
            <a:pPr algn="r">
              <a:defRPr/>
            </a:pPr>
            <a:fld id="{14518917-05E4-453A-A063-CDE37C1496D2}" type="slidenum">
              <a:rPr lang="zh-CN" altLang="en-US" sz="1200" smtClean="0">
                <a:solidFill>
                  <a:prstClr val="black">
                    <a:tint val="75000"/>
                  </a:prstClr>
                </a:solidFill>
              </a:rPr>
              <a:pPr algn="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421646594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729017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666FC2F-DBF7-497B-906D-7F98D1BBD456}"/>
              </a:ext>
            </a:extLst>
          </p:cNvPr>
          <p:cNvSpPr>
            <a:spLocks noGrp="1"/>
          </p:cNvSpPr>
          <p:nvPr>
            <p:ph type="ctrTitle"/>
          </p:nvPr>
        </p:nvSpPr>
        <p:spPr>
          <a:xfrm>
            <a:off x="2903477" y="1706022"/>
            <a:ext cx="3219855"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25273A7A-E536-4777-902C-3520493338D8}"/>
              </a:ext>
            </a:extLst>
          </p:cNvPr>
          <p:cNvSpPr>
            <a:spLocks noGrp="1"/>
          </p:cNvSpPr>
          <p:nvPr>
            <p:ph type="subTitle" idx="1"/>
          </p:nvPr>
        </p:nvSpPr>
        <p:spPr>
          <a:xfrm>
            <a:off x="2903477" y="4185697"/>
            <a:ext cx="3219855"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340422EA-1D40-4DEC-B93A-97D771BE97FA}"/>
              </a:ext>
            </a:extLst>
          </p:cNvPr>
          <p:cNvSpPr>
            <a:spLocks noGrp="1"/>
          </p:cNvSpPr>
          <p:nvPr>
            <p:ph type="dt" sz="half" idx="10"/>
          </p:nvPr>
        </p:nvSpPr>
        <p:spPr>
          <a:xfrm>
            <a:off x="628650" y="6356385"/>
            <a:ext cx="2057400" cy="365125"/>
          </a:xfrm>
          <a:prstGeom prst="rect">
            <a:avLst/>
          </a:prstGeom>
        </p:spPr>
        <p:txBody>
          <a:bodyPr/>
          <a:lstStyle/>
          <a:p>
            <a:fld id="{CA9AE754-9F7F-4219-ACDC-2A07CB737742}" type="datetimeFigureOut">
              <a:rPr lang="en-US" smtClean="0">
                <a:solidFill>
                  <a:prstClr val="black"/>
                </a:solidFill>
              </a:rPr>
              <a:pPr/>
              <a:t>12/10/2023</a:t>
            </a:fld>
            <a:endParaRPr lang="en-US">
              <a:solidFill>
                <a:prstClr val="black"/>
              </a:solidFill>
            </a:endParaRPr>
          </a:p>
        </p:txBody>
      </p:sp>
      <p:sp>
        <p:nvSpPr>
          <p:cNvPr id="5" name="Footer Placeholder 4">
            <a:extLst>
              <a:ext uri="{FF2B5EF4-FFF2-40B4-BE49-F238E27FC236}">
                <a16:creationId xmlns:a16="http://schemas.microsoft.com/office/drawing/2014/main" xmlns="" id="{D2F55D83-6ED4-4DE2-AC13-55D2839E94CD}"/>
              </a:ext>
            </a:extLst>
          </p:cNvPr>
          <p:cNvSpPr>
            <a:spLocks noGrp="1"/>
          </p:cNvSpPr>
          <p:nvPr>
            <p:ph type="ftr" sz="quarter" idx="11"/>
          </p:nvPr>
        </p:nvSpPr>
        <p:spPr>
          <a:xfrm>
            <a:off x="3028950" y="6356385"/>
            <a:ext cx="30861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xmlns="" id="{3E02FB4B-7EAE-4611-B807-6F75268F27F7}"/>
              </a:ext>
            </a:extLst>
          </p:cNvPr>
          <p:cNvSpPr>
            <a:spLocks noGrp="1"/>
          </p:cNvSpPr>
          <p:nvPr>
            <p:ph type="sldNum" sz="quarter" idx="12"/>
          </p:nvPr>
        </p:nvSpPr>
        <p:spPr>
          <a:xfrm>
            <a:off x="6457950" y="6356385"/>
            <a:ext cx="2057400" cy="365125"/>
          </a:xfrm>
          <a:prstGeom prst="rect">
            <a:avLst/>
          </a:prstGeom>
        </p:spPr>
        <p:txBody>
          <a:bodyPr/>
          <a:lstStyle/>
          <a:p>
            <a:fld id="{5D2921A6-5D16-47E5-8672-27EC71817C4D}" type="slidenum">
              <a:rPr lang="en-US" smtClean="0">
                <a:solidFill>
                  <a:prstClr val="black"/>
                </a:solidFill>
              </a:rPr>
              <a:pPr/>
              <a:t>‹#›</a:t>
            </a:fld>
            <a:endParaRPr lang="en-US">
              <a:solidFill>
                <a:prstClr val="black"/>
              </a:solidFill>
            </a:endParaRPr>
          </a:p>
        </p:txBody>
      </p:sp>
      <p:pic>
        <p:nvPicPr>
          <p:cNvPr id="7" name="Graphic 6">
            <a:extLst>
              <a:ext uri="{FF2B5EF4-FFF2-40B4-BE49-F238E27FC236}">
                <a16:creationId xmlns:a16="http://schemas.microsoft.com/office/drawing/2014/main" xmlns="" id="{C4E1F688-2A80-4FFD-90BF-254D4BB789BE}"/>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2192834" y="406503"/>
            <a:ext cx="4758333" cy="6044994"/>
          </a:xfrm>
          <a:prstGeom prst="rect">
            <a:avLst/>
          </a:prstGeom>
        </p:spPr>
      </p:pic>
    </p:spTree>
    <p:extLst>
      <p:ext uri="{BB962C8B-B14F-4D97-AF65-F5344CB8AC3E}">
        <p14:creationId xmlns:p14="http://schemas.microsoft.com/office/powerpoint/2010/main" val="107683201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289FCA-A76E-4251-B562-17C6ADC30679}"/>
              </a:ext>
            </a:extLst>
          </p:cNvPr>
          <p:cNvSpPr>
            <a:spLocks noGrp="1"/>
          </p:cNvSpPr>
          <p:nvPr>
            <p:ph type="title"/>
          </p:nvPr>
        </p:nvSpPr>
        <p:spPr>
          <a:xfrm>
            <a:off x="4419312" y="236985"/>
            <a:ext cx="4496088" cy="1325563"/>
          </a:xfrm>
          <a:prstGeom prst="rect">
            <a:avLst/>
          </a:prstGeo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xmlns="" id="{376F68CA-BDE3-43BF-A563-CB4B8FECE7F2}"/>
              </a:ext>
            </a:extLst>
          </p:cNvPr>
          <p:cNvSpPr>
            <a:spLocks noGrp="1"/>
          </p:cNvSpPr>
          <p:nvPr>
            <p:ph idx="1"/>
          </p:nvPr>
        </p:nvSpPr>
        <p:spPr>
          <a:xfrm>
            <a:off x="4419312" y="1697483"/>
            <a:ext cx="4496088"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D3F3771-58EE-4B12-8475-F9F94801A0D1}"/>
              </a:ext>
            </a:extLst>
          </p:cNvPr>
          <p:cNvSpPr>
            <a:spLocks noGrp="1"/>
          </p:cNvSpPr>
          <p:nvPr>
            <p:ph type="dt" sz="half" idx="10"/>
          </p:nvPr>
        </p:nvSpPr>
        <p:spPr>
          <a:xfrm>
            <a:off x="628650" y="6356385"/>
            <a:ext cx="2057400" cy="365125"/>
          </a:xfrm>
          <a:prstGeom prst="rect">
            <a:avLst/>
          </a:prstGeom>
        </p:spPr>
        <p:txBody>
          <a:bodyPr/>
          <a:lstStyle/>
          <a:p>
            <a:fld id="{CA9AE754-9F7F-4219-ACDC-2A07CB737742}" type="datetimeFigureOut">
              <a:rPr lang="en-US" smtClean="0">
                <a:solidFill>
                  <a:prstClr val="black"/>
                </a:solidFill>
              </a:rPr>
              <a:pPr/>
              <a:t>12/10/2023</a:t>
            </a:fld>
            <a:endParaRPr lang="en-US">
              <a:solidFill>
                <a:prstClr val="black"/>
              </a:solidFill>
            </a:endParaRPr>
          </a:p>
        </p:txBody>
      </p:sp>
      <p:sp>
        <p:nvSpPr>
          <p:cNvPr id="5" name="Footer Placeholder 4">
            <a:extLst>
              <a:ext uri="{FF2B5EF4-FFF2-40B4-BE49-F238E27FC236}">
                <a16:creationId xmlns:a16="http://schemas.microsoft.com/office/drawing/2014/main" xmlns="" id="{9DB4FA1C-7EC4-41EF-A42C-3DC0959366E6}"/>
              </a:ext>
            </a:extLst>
          </p:cNvPr>
          <p:cNvSpPr>
            <a:spLocks noGrp="1"/>
          </p:cNvSpPr>
          <p:nvPr>
            <p:ph type="ftr" sz="quarter" idx="11"/>
          </p:nvPr>
        </p:nvSpPr>
        <p:spPr>
          <a:xfrm>
            <a:off x="3028950" y="6356385"/>
            <a:ext cx="30861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xmlns="" id="{1F9EDADB-1A93-4833-B6CA-A1B0735D5D13}"/>
              </a:ext>
            </a:extLst>
          </p:cNvPr>
          <p:cNvSpPr>
            <a:spLocks noGrp="1"/>
          </p:cNvSpPr>
          <p:nvPr>
            <p:ph type="sldNum" sz="quarter" idx="12"/>
          </p:nvPr>
        </p:nvSpPr>
        <p:spPr>
          <a:xfrm>
            <a:off x="6457950" y="6356385"/>
            <a:ext cx="2057400" cy="365125"/>
          </a:xfrm>
          <a:prstGeom prst="rect">
            <a:avLst/>
          </a:prstGeom>
        </p:spPr>
        <p:txBody>
          <a:bodyPr/>
          <a:lstStyle/>
          <a:p>
            <a:fld id="{5D2921A6-5D16-47E5-8672-27EC71817C4D}" type="slidenum">
              <a:rPr lang="en-US" smtClean="0">
                <a:solidFill>
                  <a:prstClr val="black"/>
                </a:solidFill>
              </a:rPr>
              <a:pPr/>
              <a:t>‹#›</a:t>
            </a:fld>
            <a:endParaRPr lang="en-US">
              <a:solidFill>
                <a:prstClr val="black"/>
              </a:solidFill>
            </a:endParaRPr>
          </a:p>
        </p:txBody>
      </p:sp>
      <p:grpSp>
        <p:nvGrpSpPr>
          <p:cNvPr id="7" name="Group 6">
            <a:extLst>
              <a:ext uri="{FF2B5EF4-FFF2-40B4-BE49-F238E27FC236}">
                <a16:creationId xmlns:a16="http://schemas.microsoft.com/office/drawing/2014/main" xmlns="" id="{886B3EB9-2F0C-4943-962C-4FA20669CA6A}"/>
              </a:ext>
            </a:extLst>
          </p:cNvPr>
          <p:cNvGrpSpPr/>
          <p:nvPr userDrawn="1"/>
        </p:nvGrpSpPr>
        <p:grpSpPr>
          <a:xfrm>
            <a:off x="653580" y="899765"/>
            <a:ext cx="3765749" cy="4666900"/>
            <a:chOff x="2192216" y="-92963"/>
            <a:chExt cx="6977184" cy="6485128"/>
          </a:xfrm>
        </p:grpSpPr>
        <p:pic>
          <p:nvPicPr>
            <p:cNvPr id="8" name="Graphic 7">
              <a:extLst>
                <a:ext uri="{FF2B5EF4-FFF2-40B4-BE49-F238E27FC236}">
                  <a16:creationId xmlns:a16="http://schemas.microsoft.com/office/drawing/2014/main" xmlns="" id="{A928AF09-7709-452D-B1C9-E847DE0EB892}"/>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rot="16200000">
              <a:off x="2510152" y="-267083"/>
              <a:ext cx="6485128" cy="6833368"/>
            </a:xfrm>
            <a:prstGeom prst="rect">
              <a:avLst/>
            </a:prstGeom>
          </p:spPr>
        </p:pic>
        <p:pic>
          <p:nvPicPr>
            <p:cNvPr id="9" name="Graphic 8">
              <a:extLst>
                <a:ext uri="{FF2B5EF4-FFF2-40B4-BE49-F238E27FC236}">
                  <a16:creationId xmlns:a16="http://schemas.microsoft.com/office/drawing/2014/main" xmlns="" id="{90C3A15F-5BA1-44AF-B82C-DC361ABDC1D7}"/>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16200000">
              <a:off x="2317116" y="1496067"/>
              <a:ext cx="4771197" cy="5020998"/>
            </a:xfrm>
            <a:prstGeom prst="rect">
              <a:avLst/>
            </a:prstGeom>
          </p:spPr>
        </p:pic>
      </p:grpSp>
    </p:spTree>
    <p:extLst>
      <p:ext uri="{BB962C8B-B14F-4D97-AF65-F5344CB8AC3E}">
        <p14:creationId xmlns:p14="http://schemas.microsoft.com/office/powerpoint/2010/main" val="423374991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2170BA-F4CF-46FF-BBF0-F5463CAA111B}"/>
              </a:ext>
            </a:extLst>
          </p:cNvPr>
          <p:cNvSpPr>
            <a:spLocks noGrp="1"/>
          </p:cNvSpPr>
          <p:nvPr>
            <p:ph type="title"/>
          </p:nvPr>
        </p:nvSpPr>
        <p:spPr>
          <a:xfrm>
            <a:off x="623888" y="1709773"/>
            <a:ext cx="78867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AE4FE43E-F13E-4C05-BCD1-77E5979C54FF}"/>
              </a:ext>
            </a:extLst>
          </p:cNvPr>
          <p:cNvSpPr>
            <a:spLocks noGrp="1"/>
          </p:cNvSpPr>
          <p:nvPr>
            <p:ph type="body" idx="1"/>
          </p:nvPr>
        </p:nvSpPr>
        <p:spPr>
          <a:xfrm>
            <a:off x="623888" y="4589498"/>
            <a:ext cx="78867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546ACA23-9C00-436B-B0EA-91F0C2D89DCE}"/>
              </a:ext>
            </a:extLst>
          </p:cNvPr>
          <p:cNvSpPr>
            <a:spLocks noGrp="1"/>
          </p:cNvSpPr>
          <p:nvPr>
            <p:ph type="dt" sz="half" idx="10"/>
          </p:nvPr>
        </p:nvSpPr>
        <p:spPr>
          <a:xfrm>
            <a:off x="628650" y="6356385"/>
            <a:ext cx="2057400" cy="365125"/>
          </a:xfrm>
          <a:prstGeom prst="rect">
            <a:avLst/>
          </a:prstGeom>
        </p:spPr>
        <p:txBody>
          <a:bodyPr/>
          <a:lstStyle/>
          <a:p>
            <a:fld id="{CA9AE754-9F7F-4219-ACDC-2A07CB737742}" type="datetimeFigureOut">
              <a:rPr lang="en-US" smtClean="0">
                <a:solidFill>
                  <a:prstClr val="black"/>
                </a:solidFill>
              </a:rPr>
              <a:pPr/>
              <a:t>12/10/2023</a:t>
            </a:fld>
            <a:endParaRPr lang="en-US">
              <a:solidFill>
                <a:prstClr val="black"/>
              </a:solidFill>
            </a:endParaRPr>
          </a:p>
        </p:txBody>
      </p:sp>
      <p:sp>
        <p:nvSpPr>
          <p:cNvPr id="5" name="Footer Placeholder 4">
            <a:extLst>
              <a:ext uri="{FF2B5EF4-FFF2-40B4-BE49-F238E27FC236}">
                <a16:creationId xmlns:a16="http://schemas.microsoft.com/office/drawing/2014/main" xmlns="" id="{BD387AB4-E689-403A-8970-8EF53A933F9E}"/>
              </a:ext>
            </a:extLst>
          </p:cNvPr>
          <p:cNvSpPr>
            <a:spLocks noGrp="1"/>
          </p:cNvSpPr>
          <p:nvPr>
            <p:ph type="ftr" sz="quarter" idx="11"/>
          </p:nvPr>
        </p:nvSpPr>
        <p:spPr>
          <a:xfrm>
            <a:off x="3028950" y="6356385"/>
            <a:ext cx="30861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xmlns="" id="{94BFC38A-4205-4080-9F66-89A691D757E5}"/>
              </a:ext>
            </a:extLst>
          </p:cNvPr>
          <p:cNvSpPr>
            <a:spLocks noGrp="1"/>
          </p:cNvSpPr>
          <p:nvPr>
            <p:ph type="sldNum" sz="quarter" idx="12"/>
          </p:nvPr>
        </p:nvSpPr>
        <p:spPr>
          <a:xfrm>
            <a:off x="6457950" y="6356385"/>
            <a:ext cx="2057400" cy="365125"/>
          </a:xfrm>
          <a:prstGeom prst="rect">
            <a:avLst/>
          </a:prstGeom>
        </p:spPr>
        <p:txBody>
          <a:bodyPr/>
          <a:lstStyle/>
          <a:p>
            <a:fld id="{5D2921A6-5D16-47E5-8672-27EC71817C4D}" type="slidenum">
              <a:rPr lang="en-US" smtClean="0">
                <a:solidFill>
                  <a:prstClr val="black"/>
                </a:solidFill>
              </a:rPr>
              <a:pPr/>
              <a:t>‹#›</a:t>
            </a:fld>
            <a:endParaRPr lang="en-US">
              <a:solidFill>
                <a:prstClr val="black"/>
              </a:solidFill>
            </a:endParaRPr>
          </a:p>
        </p:txBody>
      </p:sp>
      <p:pic>
        <p:nvPicPr>
          <p:cNvPr id="7" name="Graphic 6">
            <a:extLst>
              <a:ext uri="{FF2B5EF4-FFF2-40B4-BE49-F238E27FC236}">
                <a16:creationId xmlns:a16="http://schemas.microsoft.com/office/drawing/2014/main" xmlns="" id="{6A83900F-9BB8-45C4-BDBA-5C72FD6341EA}"/>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5002" y="35"/>
            <a:ext cx="4577002" cy="2601913"/>
          </a:xfrm>
          <a:prstGeom prst="rect">
            <a:avLst/>
          </a:prstGeom>
        </p:spPr>
      </p:pic>
      <p:pic>
        <p:nvPicPr>
          <p:cNvPr id="8" name="Graphic 7">
            <a:extLst>
              <a:ext uri="{FF2B5EF4-FFF2-40B4-BE49-F238E27FC236}">
                <a16:creationId xmlns:a16="http://schemas.microsoft.com/office/drawing/2014/main" xmlns="" id="{3E0EBFE0-180C-4251-8FEF-D340E6EE7BF8}"/>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105775" y="-61400"/>
            <a:ext cx="3578398" cy="5020998"/>
          </a:xfrm>
          <a:prstGeom prst="rect">
            <a:avLst/>
          </a:prstGeom>
        </p:spPr>
      </p:pic>
      <p:pic>
        <p:nvPicPr>
          <p:cNvPr id="9" name="Graphic 8">
            <a:extLst>
              <a:ext uri="{FF2B5EF4-FFF2-40B4-BE49-F238E27FC236}">
                <a16:creationId xmlns:a16="http://schemas.microsoft.com/office/drawing/2014/main" xmlns="" id="{B8106F6E-DE09-4400-B1CE-E8FE45CDD9ED}"/>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rot="10800000">
            <a:off x="5659353" y="1837002"/>
            <a:ext cx="3578398" cy="5020998"/>
          </a:xfrm>
          <a:prstGeom prst="rect">
            <a:avLst/>
          </a:prstGeom>
        </p:spPr>
      </p:pic>
    </p:spTree>
    <p:extLst>
      <p:ext uri="{BB962C8B-B14F-4D97-AF65-F5344CB8AC3E}">
        <p14:creationId xmlns:p14="http://schemas.microsoft.com/office/powerpoint/2010/main" val="249094115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C7F6ECD-A685-4470-8B44-2324C7600A1F}"/>
              </a:ext>
            </a:extLst>
          </p:cNvPr>
          <p:cNvSpPr>
            <a:spLocks noGrp="1"/>
          </p:cNvSpPr>
          <p:nvPr>
            <p:ph type="dt" sz="half" idx="10"/>
          </p:nvPr>
        </p:nvSpPr>
        <p:spPr>
          <a:xfrm>
            <a:off x="628650" y="6356385"/>
            <a:ext cx="2057400" cy="365125"/>
          </a:xfrm>
          <a:prstGeom prst="rect">
            <a:avLst/>
          </a:prstGeom>
        </p:spPr>
        <p:txBody>
          <a:bodyPr/>
          <a:lstStyle/>
          <a:p>
            <a:fld id="{CA9AE754-9F7F-4219-ACDC-2A07CB737742}" type="datetimeFigureOut">
              <a:rPr lang="en-US" smtClean="0">
                <a:solidFill>
                  <a:prstClr val="black"/>
                </a:solidFill>
              </a:rPr>
              <a:pPr/>
              <a:t>12/10/2023</a:t>
            </a:fld>
            <a:endParaRPr lang="en-US">
              <a:solidFill>
                <a:prstClr val="black"/>
              </a:solidFill>
            </a:endParaRPr>
          </a:p>
        </p:txBody>
      </p:sp>
      <p:sp>
        <p:nvSpPr>
          <p:cNvPr id="3" name="Footer Placeholder 2">
            <a:extLst>
              <a:ext uri="{FF2B5EF4-FFF2-40B4-BE49-F238E27FC236}">
                <a16:creationId xmlns:a16="http://schemas.microsoft.com/office/drawing/2014/main" xmlns="" id="{1A8D2974-449A-420A-B72B-7DB0FB08F157}"/>
              </a:ext>
            </a:extLst>
          </p:cNvPr>
          <p:cNvSpPr>
            <a:spLocks noGrp="1"/>
          </p:cNvSpPr>
          <p:nvPr>
            <p:ph type="ftr" sz="quarter" idx="11"/>
          </p:nvPr>
        </p:nvSpPr>
        <p:spPr>
          <a:xfrm>
            <a:off x="3028950" y="6356385"/>
            <a:ext cx="3086100" cy="365125"/>
          </a:xfrm>
          <a:prstGeom prst="rect">
            <a:avLst/>
          </a:prstGeom>
        </p:spPr>
        <p:txBody>
          <a:bodyPr/>
          <a:lstStyle/>
          <a:p>
            <a:endParaRPr lang="en-US">
              <a:solidFill>
                <a:prstClr val="black"/>
              </a:solidFill>
            </a:endParaRPr>
          </a:p>
        </p:txBody>
      </p:sp>
      <p:sp>
        <p:nvSpPr>
          <p:cNvPr id="4" name="Slide Number Placeholder 3">
            <a:extLst>
              <a:ext uri="{FF2B5EF4-FFF2-40B4-BE49-F238E27FC236}">
                <a16:creationId xmlns:a16="http://schemas.microsoft.com/office/drawing/2014/main" xmlns="" id="{AFC2F6E2-9C09-4EFC-99CD-741252C11B61}"/>
              </a:ext>
            </a:extLst>
          </p:cNvPr>
          <p:cNvSpPr>
            <a:spLocks noGrp="1"/>
          </p:cNvSpPr>
          <p:nvPr>
            <p:ph type="sldNum" sz="quarter" idx="12"/>
          </p:nvPr>
        </p:nvSpPr>
        <p:spPr>
          <a:xfrm>
            <a:off x="6457950" y="6356385"/>
            <a:ext cx="2057400" cy="365125"/>
          </a:xfrm>
          <a:prstGeom prst="rect">
            <a:avLst/>
          </a:prstGeom>
        </p:spPr>
        <p:txBody>
          <a:bodyPr/>
          <a:lstStyle/>
          <a:p>
            <a:fld id="{5D2921A6-5D16-47E5-8672-27EC71817C4D}"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79275392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042DC6BA-C1C8-4440-800A-02EA1172404D}"/>
              </a:ext>
            </a:extLst>
          </p:cNvPr>
          <p:cNvSpPr>
            <a:spLocks noGrp="1"/>
          </p:cNvSpPr>
          <p:nvPr>
            <p:ph type="dt" sz="half" idx="10"/>
          </p:nvPr>
        </p:nvSpPr>
        <p:spPr>
          <a:xfrm>
            <a:off x="628650" y="6356385"/>
            <a:ext cx="2057400" cy="365125"/>
          </a:xfrm>
          <a:prstGeom prst="rect">
            <a:avLst/>
          </a:prstGeom>
        </p:spPr>
        <p:txBody>
          <a:bodyPr/>
          <a:lstStyle/>
          <a:p>
            <a:fld id="{CA9AE754-9F7F-4219-ACDC-2A07CB737742}" type="datetimeFigureOut">
              <a:rPr lang="en-US" smtClean="0">
                <a:solidFill>
                  <a:prstClr val="black"/>
                </a:solidFill>
              </a:rPr>
              <a:pPr/>
              <a:t>12/10/2023</a:t>
            </a:fld>
            <a:endParaRPr lang="en-US">
              <a:solidFill>
                <a:prstClr val="black"/>
              </a:solidFill>
            </a:endParaRPr>
          </a:p>
        </p:txBody>
      </p:sp>
      <p:sp>
        <p:nvSpPr>
          <p:cNvPr id="4" name="Footer Placeholder 3">
            <a:extLst>
              <a:ext uri="{FF2B5EF4-FFF2-40B4-BE49-F238E27FC236}">
                <a16:creationId xmlns:a16="http://schemas.microsoft.com/office/drawing/2014/main" xmlns="" id="{DF958B69-FE26-4E95-8942-FEEC31CE1FA7}"/>
              </a:ext>
            </a:extLst>
          </p:cNvPr>
          <p:cNvSpPr>
            <a:spLocks noGrp="1"/>
          </p:cNvSpPr>
          <p:nvPr>
            <p:ph type="ftr" sz="quarter" idx="11"/>
          </p:nvPr>
        </p:nvSpPr>
        <p:spPr>
          <a:xfrm>
            <a:off x="3028950" y="6356385"/>
            <a:ext cx="3086100" cy="365125"/>
          </a:xfrm>
          <a:prstGeom prst="rect">
            <a:avLst/>
          </a:prstGeom>
        </p:spPr>
        <p:txBody>
          <a:bodyPr/>
          <a:lstStyle/>
          <a:p>
            <a:endParaRPr lang="en-US">
              <a:solidFill>
                <a:prstClr val="black"/>
              </a:solidFill>
            </a:endParaRPr>
          </a:p>
        </p:txBody>
      </p:sp>
      <p:sp>
        <p:nvSpPr>
          <p:cNvPr id="5" name="Slide Number Placeholder 4">
            <a:extLst>
              <a:ext uri="{FF2B5EF4-FFF2-40B4-BE49-F238E27FC236}">
                <a16:creationId xmlns:a16="http://schemas.microsoft.com/office/drawing/2014/main" xmlns="" id="{EFA80D02-8736-4528-87D7-9EE8DFC62281}"/>
              </a:ext>
            </a:extLst>
          </p:cNvPr>
          <p:cNvSpPr>
            <a:spLocks noGrp="1"/>
          </p:cNvSpPr>
          <p:nvPr>
            <p:ph type="sldNum" sz="quarter" idx="12"/>
          </p:nvPr>
        </p:nvSpPr>
        <p:spPr>
          <a:xfrm>
            <a:off x="6457950" y="6356385"/>
            <a:ext cx="2057400" cy="365125"/>
          </a:xfrm>
          <a:prstGeom prst="rect">
            <a:avLst/>
          </a:prstGeom>
        </p:spPr>
        <p:txBody>
          <a:bodyPr/>
          <a:lstStyle/>
          <a:p>
            <a:fld id="{5D2921A6-5D16-47E5-8672-27EC71817C4D}" type="slidenum">
              <a:rPr lang="en-US" smtClean="0">
                <a:solidFill>
                  <a:prstClr val="black"/>
                </a:solidFill>
              </a:rPr>
              <a:pPr/>
              <a:t>‹#›</a:t>
            </a:fld>
            <a:endParaRPr lang="en-US">
              <a:solidFill>
                <a:prstClr val="black"/>
              </a:solidFill>
            </a:endParaRPr>
          </a:p>
        </p:txBody>
      </p:sp>
      <p:pic>
        <p:nvPicPr>
          <p:cNvPr id="6" name="Graphic 5">
            <a:extLst>
              <a:ext uri="{FF2B5EF4-FFF2-40B4-BE49-F238E27FC236}">
                <a16:creationId xmlns:a16="http://schemas.microsoft.com/office/drawing/2014/main" xmlns="" id="{16B8FBC9-CA26-467E-80FB-F798F589B723}"/>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0" y="0"/>
            <a:ext cx="1885950" cy="2221230"/>
          </a:xfrm>
          <a:prstGeom prst="rect">
            <a:avLst/>
          </a:prstGeom>
        </p:spPr>
      </p:pic>
      <p:pic>
        <p:nvPicPr>
          <p:cNvPr id="7" name="Graphic 6">
            <a:extLst>
              <a:ext uri="{FF2B5EF4-FFF2-40B4-BE49-F238E27FC236}">
                <a16:creationId xmlns:a16="http://schemas.microsoft.com/office/drawing/2014/main" xmlns="" id="{646B7F7A-25AD-4399-816D-BF437ECF76BB}"/>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rot="17961127">
            <a:off x="7089381" y="5627231"/>
            <a:ext cx="2332518" cy="1238250"/>
          </a:xfrm>
          <a:prstGeom prst="rect">
            <a:avLst/>
          </a:prstGeom>
        </p:spPr>
      </p:pic>
      <p:pic>
        <p:nvPicPr>
          <p:cNvPr id="8" name="Graphic 7">
            <a:extLst>
              <a:ext uri="{FF2B5EF4-FFF2-40B4-BE49-F238E27FC236}">
                <a16:creationId xmlns:a16="http://schemas.microsoft.com/office/drawing/2014/main" xmlns="" id="{AC2CFF8F-ACFD-4A07-9B0E-CEF278BDE308}"/>
              </a:ext>
            </a:extLst>
          </p:cNvPr>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rot="11178928" flipH="1">
            <a:off x="7440150" y="-401042"/>
            <a:ext cx="1991783" cy="3852862"/>
          </a:xfrm>
          <a:prstGeom prst="rect">
            <a:avLst/>
          </a:prstGeom>
        </p:spPr>
      </p:pic>
    </p:spTree>
    <p:extLst>
      <p:ext uri="{BB962C8B-B14F-4D97-AF65-F5344CB8AC3E}">
        <p14:creationId xmlns:p14="http://schemas.microsoft.com/office/powerpoint/2010/main" val="102905572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042DC6BA-C1C8-4440-800A-02EA1172404D}"/>
              </a:ext>
            </a:extLst>
          </p:cNvPr>
          <p:cNvSpPr>
            <a:spLocks noGrp="1"/>
          </p:cNvSpPr>
          <p:nvPr>
            <p:ph type="dt" sz="half" idx="10"/>
          </p:nvPr>
        </p:nvSpPr>
        <p:spPr>
          <a:xfrm>
            <a:off x="628650" y="6356385"/>
            <a:ext cx="2057400" cy="365125"/>
          </a:xfrm>
          <a:prstGeom prst="rect">
            <a:avLst/>
          </a:prstGeom>
        </p:spPr>
        <p:txBody>
          <a:bodyPr/>
          <a:lstStyle/>
          <a:p>
            <a:fld id="{CA9AE754-9F7F-4219-ACDC-2A07CB737742}" type="datetimeFigureOut">
              <a:rPr lang="en-US" smtClean="0">
                <a:solidFill>
                  <a:prstClr val="black"/>
                </a:solidFill>
              </a:rPr>
              <a:pPr/>
              <a:t>12/10/2023</a:t>
            </a:fld>
            <a:endParaRPr lang="en-US">
              <a:solidFill>
                <a:prstClr val="black"/>
              </a:solidFill>
            </a:endParaRPr>
          </a:p>
        </p:txBody>
      </p:sp>
      <p:sp>
        <p:nvSpPr>
          <p:cNvPr id="4" name="Footer Placeholder 3">
            <a:extLst>
              <a:ext uri="{FF2B5EF4-FFF2-40B4-BE49-F238E27FC236}">
                <a16:creationId xmlns:a16="http://schemas.microsoft.com/office/drawing/2014/main" xmlns="" id="{DF958B69-FE26-4E95-8942-FEEC31CE1FA7}"/>
              </a:ext>
            </a:extLst>
          </p:cNvPr>
          <p:cNvSpPr>
            <a:spLocks noGrp="1"/>
          </p:cNvSpPr>
          <p:nvPr>
            <p:ph type="ftr" sz="quarter" idx="11"/>
          </p:nvPr>
        </p:nvSpPr>
        <p:spPr>
          <a:xfrm>
            <a:off x="3028950" y="6356385"/>
            <a:ext cx="3086100" cy="365125"/>
          </a:xfrm>
          <a:prstGeom prst="rect">
            <a:avLst/>
          </a:prstGeom>
        </p:spPr>
        <p:txBody>
          <a:bodyPr/>
          <a:lstStyle/>
          <a:p>
            <a:endParaRPr lang="en-US">
              <a:solidFill>
                <a:prstClr val="black"/>
              </a:solidFill>
            </a:endParaRPr>
          </a:p>
        </p:txBody>
      </p:sp>
      <p:sp>
        <p:nvSpPr>
          <p:cNvPr id="5" name="Slide Number Placeholder 4">
            <a:extLst>
              <a:ext uri="{FF2B5EF4-FFF2-40B4-BE49-F238E27FC236}">
                <a16:creationId xmlns:a16="http://schemas.microsoft.com/office/drawing/2014/main" xmlns="" id="{EFA80D02-8736-4528-87D7-9EE8DFC62281}"/>
              </a:ext>
            </a:extLst>
          </p:cNvPr>
          <p:cNvSpPr>
            <a:spLocks noGrp="1"/>
          </p:cNvSpPr>
          <p:nvPr>
            <p:ph type="sldNum" sz="quarter" idx="12"/>
          </p:nvPr>
        </p:nvSpPr>
        <p:spPr>
          <a:xfrm>
            <a:off x="6457950" y="6356385"/>
            <a:ext cx="2057400" cy="365125"/>
          </a:xfrm>
          <a:prstGeom prst="rect">
            <a:avLst/>
          </a:prstGeom>
        </p:spPr>
        <p:txBody>
          <a:bodyPr/>
          <a:lstStyle/>
          <a:p>
            <a:fld id="{5D2921A6-5D16-47E5-8672-27EC71817C4D}" type="slidenum">
              <a:rPr lang="en-US" smtClean="0">
                <a:solidFill>
                  <a:prstClr val="black"/>
                </a:solidFill>
              </a:rPr>
              <a:pPr/>
              <a:t>‹#›</a:t>
            </a:fld>
            <a:endParaRPr lang="en-US">
              <a:solidFill>
                <a:prstClr val="black"/>
              </a:solidFill>
            </a:endParaRPr>
          </a:p>
        </p:txBody>
      </p:sp>
      <p:grpSp>
        <p:nvGrpSpPr>
          <p:cNvPr id="2" name="Group 1">
            <a:extLst>
              <a:ext uri="{FF2B5EF4-FFF2-40B4-BE49-F238E27FC236}">
                <a16:creationId xmlns:a16="http://schemas.microsoft.com/office/drawing/2014/main" xmlns="" id="{BC61AFF4-F066-4F5D-91E2-7A6A8C565F01}"/>
              </a:ext>
            </a:extLst>
          </p:cNvPr>
          <p:cNvGrpSpPr/>
          <p:nvPr userDrawn="1"/>
        </p:nvGrpSpPr>
        <p:grpSpPr>
          <a:xfrm flipH="1">
            <a:off x="-287916" y="-477829"/>
            <a:ext cx="9431916" cy="7813657"/>
            <a:chOff x="0" y="-401042"/>
            <a:chExt cx="12575888" cy="7813657"/>
          </a:xfrm>
        </p:grpSpPr>
        <p:pic>
          <p:nvPicPr>
            <p:cNvPr id="6" name="Graphic 5">
              <a:extLst>
                <a:ext uri="{FF2B5EF4-FFF2-40B4-BE49-F238E27FC236}">
                  <a16:creationId xmlns:a16="http://schemas.microsoft.com/office/drawing/2014/main" xmlns="" id="{16B8FBC9-CA26-467E-80FB-F798F589B723}"/>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0" y="0"/>
              <a:ext cx="2514600" cy="2221230"/>
            </a:xfrm>
            <a:prstGeom prst="rect">
              <a:avLst/>
            </a:prstGeom>
          </p:spPr>
        </p:pic>
        <p:pic>
          <p:nvPicPr>
            <p:cNvPr id="7" name="Graphic 6">
              <a:extLst>
                <a:ext uri="{FF2B5EF4-FFF2-40B4-BE49-F238E27FC236}">
                  <a16:creationId xmlns:a16="http://schemas.microsoft.com/office/drawing/2014/main" xmlns="" id="{646B7F7A-25AD-4399-816D-BF437ECF76BB}"/>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rot="17961127">
              <a:off x="9841261" y="5420856"/>
              <a:ext cx="2332518" cy="1651000"/>
            </a:xfrm>
            <a:prstGeom prst="rect">
              <a:avLst/>
            </a:prstGeom>
          </p:spPr>
        </p:pic>
        <p:pic>
          <p:nvPicPr>
            <p:cNvPr id="8" name="Graphic 7">
              <a:extLst>
                <a:ext uri="{FF2B5EF4-FFF2-40B4-BE49-F238E27FC236}">
                  <a16:creationId xmlns:a16="http://schemas.microsoft.com/office/drawing/2014/main" xmlns="" id="{AC2CFF8F-ACFD-4A07-9B0E-CEF278BDE308}"/>
                </a:ext>
              </a:extLst>
            </p:cNvPr>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rot="11178928" flipH="1">
              <a:off x="9920177" y="-401042"/>
              <a:ext cx="2655711" cy="3852862"/>
            </a:xfrm>
            <a:prstGeom prst="rect">
              <a:avLst/>
            </a:prstGeom>
          </p:spPr>
        </p:pic>
      </p:grpSp>
    </p:spTree>
    <p:extLst>
      <p:ext uri="{BB962C8B-B14F-4D97-AF65-F5344CB8AC3E}">
        <p14:creationId xmlns:p14="http://schemas.microsoft.com/office/powerpoint/2010/main" val="423646525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042DC6BA-C1C8-4440-800A-02EA1172404D}"/>
              </a:ext>
            </a:extLst>
          </p:cNvPr>
          <p:cNvSpPr>
            <a:spLocks noGrp="1"/>
          </p:cNvSpPr>
          <p:nvPr>
            <p:ph type="dt" sz="half" idx="10"/>
          </p:nvPr>
        </p:nvSpPr>
        <p:spPr>
          <a:xfrm>
            <a:off x="628650" y="6356385"/>
            <a:ext cx="2057400" cy="365125"/>
          </a:xfrm>
          <a:prstGeom prst="rect">
            <a:avLst/>
          </a:prstGeom>
        </p:spPr>
        <p:txBody>
          <a:bodyPr/>
          <a:lstStyle/>
          <a:p>
            <a:fld id="{CA9AE754-9F7F-4219-ACDC-2A07CB737742}" type="datetimeFigureOut">
              <a:rPr lang="en-US" smtClean="0">
                <a:solidFill>
                  <a:prstClr val="black"/>
                </a:solidFill>
              </a:rPr>
              <a:pPr/>
              <a:t>12/10/2023</a:t>
            </a:fld>
            <a:endParaRPr lang="en-US">
              <a:solidFill>
                <a:prstClr val="black"/>
              </a:solidFill>
            </a:endParaRPr>
          </a:p>
        </p:txBody>
      </p:sp>
      <p:sp>
        <p:nvSpPr>
          <p:cNvPr id="4" name="Footer Placeholder 3">
            <a:extLst>
              <a:ext uri="{FF2B5EF4-FFF2-40B4-BE49-F238E27FC236}">
                <a16:creationId xmlns:a16="http://schemas.microsoft.com/office/drawing/2014/main" xmlns="" id="{DF958B69-FE26-4E95-8942-FEEC31CE1FA7}"/>
              </a:ext>
            </a:extLst>
          </p:cNvPr>
          <p:cNvSpPr>
            <a:spLocks noGrp="1"/>
          </p:cNvSpPr>
          <p:nvPr>
            <p:ph type="ftr" sz="quarter" idx="11"/>
          </p:nvPr>
        </p:nvSpPr>
        <p:spPr>
          <a:xfrm>
            <a:off x="3028950" y="6356385"/>
            <a:ext cx="3086100" cy="365125"/>
          </a:xfrm>
          <a:prstGeom prst="rect">
            <a:avLst/>
          </a:prstGeom>
        </p:spPr>
        <p:txBody>
          <a:bodyPr/>
          <a:lstStyle/>
          <a:p>
            <a:endParaRPr lang="en-US">
              <a:solidFill>
                <a:prstClr val="black"/>
              </a:solidFill>
            </a:endParaRPr>
          </a:p>
        </p:txBody>
      </p:sp>
      <p:sp>
        <p:nvSpPr>
          <p:cNvPr id="5" name="Slide Number Placeholder 4">
            <a:extLst>
              <a:ext uri="{FF2B5EF4-FFF2-40B4-BE49-F238E27FC236}">
                <a16:creationId xmlns:a16="http://schemas.microsoft.com/office/drawing/2014/main" xmlns="" id="{EFA80D02-8736-4528-87D7-9EE8DFC62281}"/>
              </a:ext>
            </a:extLst>
          </p:cNvPr>
          <p:cNvSpPr>
            <a:spLocks noGrp="1"/>
          </p:cNvSpPr>
          <p:nvPr>
            <p:ph type="sldNum" sz="quarter" idx="12"/>
          </p:nvPr>
        </p:nvSpPr>
        <p:spPr>
          <a:xfrm>
            <a:off x="6457950" y="6356385"/>
            <a:ext cx="2057400" cy="365125"/>
          </a:xfrm>
          <a:prstGeom prst="rect">
            <a:avLst/>
          </a:prstGeom>
        </p:spPr>
        <p:txBody>
          <a:bodyPr/>
          <a:lstStyle/>
          <a:p>
            <a:fld id="{5D2921A6-5D16-47E5-8672-27EC71817C4D}" type="slidenum">
              <a:rPr lang="en-US" smtClean="0">
                <a:solidFill>
                  <a:prstClr val="black"/>
                </a:solidFill>
              </a:rPr>
              <a:pPr/>
              <a:t>‹#›</a:t>
            </a:fld>
            <a:endParaRPr lang="en-US">
              <a:solidFill>
                <a:prstClr val="black"/>
              </a:solidFill>
            </a:endParaRPr>
          </a:p>
        </p:txBody>
      </p:sp>
      <p:grpSp>
        <p:nvGrpSpPr>
          <p:cNvPr id="2" name="Group 1">
            <a:extLst>
              <a:ext uri="{FF2B5EF4-FFF2-40B4-BE49-F238E27FC236}">
                <a16:creationId xmlns:a16="http://schemas.microsoft.com/office/drawing/2014/main" xmlns="" id="{BC61AFF4-F066-4F5D-91E2-7A6A8C565F01}"/>
              </a:ext>
            </a:extLst>
          </p:cNvPr>
          <p:cNvGrpSpPr/>
          <p:nvPr userDrawn="1"/>
        </p:nvGrpSpPr>
        <p:grpSpPr>
          <a:xfrm flipH="1">
            <a:off x="269237" y="-76787"/>
            <a:ext cx="8874765" cy="7412615"/>
            <a:chOff x="0" y="0"/>
            <a:chExt cx="11833020" cy="7412615"/>
          </a:xfrm>
        </p:grpSpPr>
        <p:pic>
          <p:nvPicPr>
            <p:cNvPr id="6" name="Graphic 5">
              <a:extLst>
                <a:ext uri="{FF2B5EF4-FFF2-40B4-BE49-F238E27FC236}">
                  <a16:creationId xmlns:a16="http://schemas.microsoft.com/office/drawing/2014/main" xmlns="" id="{16B8FBC9-CA26-467E-80FB-F798F589B723}"/>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0" y="0"/>
              <a:ext cx="2514600" cy="2221230"/>
            </a:xfrm>
            <a:prstGeom prst="rect">
              <a:avLst/>
            </a:prstGeom>
          </p:spPr>
        </p:pic>
        <p:pic>
          <p:nvPicPr>
            <p:cNvPr id="7" name="Graphic 6">
              <a:extLst>
                <a:ext uri="{FF2B5EF4-FFF2-40B4-BE49-F238E27FC236}">
                  <a16:creationId xmlns:a16="http://schemas.microsoft.com/office/drawing/2014/main" xmlns="" id="{646B7F7A-25AD-4399-816D-BF437ECF76BB}"/>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rot="17961127">
              <a:off x="9841261" y="5420856"/>
              <a:ext cx="2332518" cy="1651000"/>
            </a:xfrm>
            <a:prstGeom prst="rect">
              <a:avLst/>
            </a:prstGeom>
          </p:spPr>
        </p:pic>
      </p:grpSp>
      <p:pic>
        <p:nvPicPr>
          <p:cNvPr id="8" name="Picture 7">
            <a:extLst>
              <a:ext uri="{FF2B5EF4-FFF2-40B4-BE49-F238E27FC236}">
                <a16:creationId xmlns:a16="http://schemas.microsoft.com/office/drawing/2014/main" xmlns="" id="{C7C8828D-E4E8-4D22-B008-B2EE55C640A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2258675" y="7924800"/>
            <a:ext cx="5143500" cy="6858000"/>
          </a:xfrm>
          <a:prstGeom prst="rect">
            <a:avLst/>
          </a:prstGeom>
        </p:spPr>
      </p:pic>
      <p:pic>
        <p:nvPicPr>
          <p:cNvPr id="9" name="Picture 8">
            <a:extLst>
              <a:ext uri="{FF2B5EF4-FFF2-40B4-BE49-F238E27FC236}">
                <a16:creationId xmlns:a16="http://schemas.microsoft.com/office/drawing/2014/main" xmlns="" id="{D81C9756-2728-4BAE-9FC4-90EA5821DF2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5887700" y="4914900"/>
            <a:ext cx="5143500" cy="6858000"/>
          </a:xfrm>
          <a:prstGeom prst="rect">
            <a:avLst/>
          </a:prstGeom>
        </p:spPr>
      </p:pic>
    </p:spTree>
    <p:extLst>
      <p:ext uri="{BB962C8B-B14F-4D97-AF65-F5344CB8AC3E}">
        <p14:creationId xmlns:p14="http://schemas.microsoft.com/office/powerpoint/2010/main" val="26812782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7A11BC6-3C19-4597-86F8-70A917AB1E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038380"/>
      </p:ext>
    </p:extLst>
  </p:cSld>
  <p:clrMapOvr>
    <a:masterClrMapping/>
  </p:clrMapOvr>
  <p:transition spd="slow">
    <p:pull/>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042DC6BA-C1C8-4440-800A-02EA1172404D}"/>
              </a:ext>
            </a:extLst>
          </p:cNvPr>
          <p:cNvSpPr>
            <a:spLocks noGrp="1"/>
          </p:cNvSpPr>
          <p:nvPr>
            <p:ph type="dt" sz="half" idx="10"/>
          </p:nvPr>
        </p:nvSpPr>
        <p:spPr>
          <a:xfrm>
            <a:off x="628650" y="6356385"/>
            <a:ext cx="2057400" cy="365125"/>
          </a:xfrm>
          <a:prstGeom prst="rect">
            <a:avLst/>
          </a:prstGeom>
        </p:spPr>
        <p:txBody>
          <a:bodyPr/>
          <a:lstStyle/>
          <a:p>
            <a:fld id="{CA9AE754-9F7F-4219-ACDC-2A07CB737742}" type="datetimeFigureOut">
              <a:rPr lang="en-US" smtClean="0">
                <a:solidFill>
                  <a:prstClr val="black"/>
                </a:solidFill>
              </a:rPr>
              <a:pPr/>
              <a:t>12/10/2023</a:t>
            </a:fld>
            <a:endParaRPr lang="en-US">
              <a:solidFill>
                <a:prstClr val="black"/>
              </a:solidFill>
            </a:endParaRPr>
          </a:p>
        </p:txBody>
      </p:sp>
      <p:sp>
        <p:nvSpPr>
          <p:cNvPr id="4" name="Footer Placeholder 3">
            <a:extLst>
              <a:ext uri="{FF2B5EF4-FFF2-40B4-BE49-F238E27FC236}">
                <a16:creationId xmlns:a16="http://schemas.microsoft.com/office/drawing/2014/main" xmlns="" id="{DF958B69-FE26-4E95-8942-FEEC31CE1FA7}"/>
              </a:ext>
            </a:extLst>
          </p:cNvPr>
          <p:cNvSpPr>
            <a:spLocks noGrp="1"/>
          </p:cNvSpPr>
          <p:nvPr>
            <p:ph type="ftr" sz="quarter" idx="11"/>
          </p:nvPr>
        </p:nvSpPr>
        <p:spPr>
          <a:xfrm>
            <a:off x="3028950" y="6356385"/>
            <a:ext cx="3086100" cy="365125"/>
          </a:xfrm>
          <a:prstGeom prst="rect">
            <a:avLst/>
          </a:prstGeom>
        </p:spPr>
        <p:txBody>
          <a:bodyPr/>
          <a:lstStyle/>
          <a:p>
            <a:endParaRPr lang="en-US">
              <a:solidFill>
                <a:prstClr val="black"/>
              </a:solidFill>
            </a:endParaRPr>
          </a:p>
        </p:txBody>
      </p:sp>
      <p:sp>
        <p:nvSpPr>
          <p:cNvPr id="5" name="Slide Number Placeholder 4">
            <a:extLst>
              <a:ext uri="{FF2B5EF4-FFF2-40B4-BE49-F238E27FC236}">
                <a16:creationId xmlns:a16="http://schemas.microsoft.com/office/drawing/2014/main" xmlns="" id="{EFA80D02-8736-4528-87D7-9EE8DFC62281}"/>
              </a:ext>
            </a:extLst>
          </p:cNvPr>
          <p:cNvSpPr>
            <a:spLocks noGrp="1"/>
          </p:cNvSpPr>
          <p:nvPr>
            <p:ph type="sldNum" sz="quarter" idx="12"/>
          </p:nvPr>
        </p:nvSpPr>
        <p:spPr>
          <a:xfrm>
            <a:off x="6457950" y="6356385"/>
            <a:ext cx="2057400" cy="365125"/>
          </a:xfrm>
          <a:prstGeom prst="rect">
            <a:avLst/>
          </a:prstGeom>
        </p:spPr>
        <p:txBody>
          <a:bodyPr/>
          <a:lstStyle/>
          <a:p>
            <a:fld id="{5D2921A6-5D16-47E5-8672-27EC71817C4D}" type="slidenum">
              <a:rPr lang="en-US" smtClean="0">
                <a:solidFill>
                  <a:prstClr val="black"/>
                </a:solidFill>
              </a:rPr>
              <a:pPr/>
              <a:t>‹#›</a:t>
            </a:fld>
            <a:endParaRPr lang="en-US">
              <a:solidFill>
                <a:prstClr val="black"/>
              </a:solidFill>
            </a:endParaRPr>
          </a:p>
        </p:txBody>
      </p:sp>
      <p:pic>
        <p:nvPicPr>
          <p:cNvPr id="9" name="Graphic 8">
            <a:extLst>
              <a:ext uri="{FF2B5EF4-FFF2-40B4-BE49-F238E27FC236}">
                <a16:creationId xmlns:a16="http://schemas.microsoft.com/office/drawing/2014/main" xmlns="" id="{9D35E453-4BED-4FF8-963D-ADAA0F33FA2C}"/>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42861" y="0"/>
            <a:ext cx="2728913" cy="3829050"/>
          </a:xfrm>
          <a:prstGeom prst="rect">
            <a:avLst/>
          </a:prstGeom>
        </p:spPr>
      </p:pic>
      <p:pic>
        <p:nvPicPr>
          <p:cNvPr id="10" name="Graphic 9">
            <a:extLst>
              <a:ext uri="{FF2B5EF4-FFF2-40B4-BE49-F238E27FC236}">
                <a16:creationId xmlns:a16="http://schemas.microsoft.com/office/drawing/2014/main" xmlns="" id="{1884C2BA-4742-465E-B675-8488A1A231AC}"/>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rot="10800000">
            <a:off x="6457967" y="3028950"/>
            <a:ext cx="2728913" cy="3829050"/>
          </a:xfrm>
          <a:prstGeom prst="rect">
            <a:avLst/>
          </a:prstGeom>
        </p:spPr>
      </p:pic>
      <p:pic>
        <p:nvPicPr>
          <p:cNvPr id="11" name="Graphic 10">
            <a:extLst>
              <a:ext uri="{FF2B5EF4-FFF2-40B4-BE49-F238E27FC236}">
                <a16:creationId xmlns:a16="http://schemas.microsoft.com/office/drawing/2014/main" xmlns="" id="{87991BC1-C97A-4A83-9B5B-0911649A159B}"/>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flipH="1">
            <a:off x="7258050" y="-76787"/>
            <a:ext cx="1885950" cy="2221230"/>
          </a:xfrm>
          <a:prstGeom prst="rect">
            <a:avLst/>
          </a:prstGeom>
        </p:spPr>
      </p:pic>
      <p:pic>
        <p:nvPicPr>
          <p:cNvPr id="12" name="Graphic 11">
            <a:extLst>
              <a:ext uri="{FF2B5EF4-FFF2-40B4-BE49-F238E27FC236}">
                <a16:creationId xmlns:a16="http://schemas.microsoft.com/office/drawing/2014/main" xmlns="" id="{07EC0C8E-759B-4068-A28A-E4CA70B0ECA9}"/>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rot="10800000" flipH="1">
            <a:off x="-42863" y="4636770"/>
            <a:ext cx="1885950" cy="2221230"/>
          </a:xfrm>
          <a:prstGeom prst="rect">
            <a:avLst/>
          </a:prstGeom>
        </p:spPr>
      </p:pic>
      <p:sp>
        <p:nvSpPr>
          <p:cNvPr id="17" name="Picture Placeholder 16">
            <a:extLst>
              <a:ext uri="{FF2B5EF4-FFF2-40B4-BE49-F238E27FC236}">
                <a16:creationId xmlns:a16="http://schemas.microsoft.com/office/drawing/2014/main" xmlns="" id="{33781AC8-D8B8-4D3E-9BAF-A9BBE9B5F9C0}"/>
              </a:ext>
            </a:extLst>
          </p:cNvPr>
          <p:cNvSpPr>
            <a:spLocks noGrp="1"/>
          </p:cNvSpPr>
          <p:nvPr>
            <p:ph type="pic" sz="quarter" idx="13"/>
          </p:nvPr>
        </p:nvSpPr>
        <p:spPr>
          <a:xfrm>
            <a:off x="2337507" y="1989056"/>
            <a:ext cx="3939485" cy="3903745"/>
          </a:xfrm>
          <a:custGeom>
            <a:avLst/>
            <a:gdLst>
              <a:gd name="connsiteX0" fmla="*/ 0 w 5252646"/>
              <a:gd name="connsiteY0" fmla="*/ 0 h 3903745"/>
              <a:gd name="connsiteX1" fmla="*/ 5252646 w 5252646"/>
              <a:gd name="connsiteY1" fmla="*/ 0 h 3903745"/>
              <a:gd name="connsiteX2" fmla="*/ 5252646 w 5252646"/>
              <a:gd name="connsiteY2" fmla="*/ 3903745 h 3903745"/>
              <a:gd name="connsiteX3" fmla="*/ 0 w 5252646"/>
              <a:gd name="connsiteY3" fmla="*/ 3903745 h 3903745"/>
            </a:gdLst>
            <a:ahLst/>
            <a:cxnLst>
              <a:cxn ang="0">
                <a:pos x="connsiteX0" y="connsiteY0"/>
              </a:cxn>
              <a:cxn ang="0">
                <a:pos x="connsiteX1" y="connsiteY1"/>
              </a:cxn>
              <a:cxn ang="0">
                <a:pos x="connsiteX2" y="connsiteY2"/>
              </a:cxn>
              <a:cxn ang="0">
                <a:pos x="connsiteX3" y="connsiteY3"/>
              </a:cxn>
            </a:cxnLst>
            <a:rect l="l" t="t" r="r" b="b"/>
            <a:pathLst>
              <a:path w="5252646" h="3903745">
                <a:moveTo>
                  <a:pt x="0" y="0"/>
                </a:moveTo>
                <a:lnTo>
                  <a:pt x="5252646" y="0"/>
                </a:lnTo>
                <a:lnTo>
                  <a:pt x="5252646" y="3903745"/>
                </a:lnTo>
                <a:lnTo>
                  <a:pt x="0" y="3903745"/>
                </a:lnTo>
                <a:close/>
              </a:path>
            </a:pathLst>
          </a:custGeom>
        </p:spPr>
        <p:txBody>
          <a:bodyPr wrap="square">
            <a:noAutofit/>
          </a:bodyPr>
          <a:lstStyle/>
          <a:p>
            <a:endParaRPr lang="en-US"/>
          </a:p>
        </p:txBody>
      </p:sp>
    </p:spTree>
    <p:extLst>
      <p:ext uri="{BB962C8B-B14F-4D97-AF65-F5344CB8AC3E}">
        <p14:creationId xmlns:p14="http://schemas.microsoft.com/office/powerpoint/2010/main" val="247151132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042DC6BA-C1C8-4440-800A-02EA1172404D}"/>
              </a:ext>
            </a:extLst>
          </p:cNvPr>
          <p:cNvSpPr>
            <a:spLocks noGrp="1"/>
          </p:cNvSpPr>
          <p:nvPr>
            <p:ph type="dt" sz="half" idx="10"/>
          </p:nvPr>
        </p:nvSpPr>
        <p:spPr>
          <a:xfrm>
            <a:off x="628650" y="6356385"/>
            <a:ext cx="2057400" cy="365125"/>
          </a:xfrm>
          <a:prstGeom prst="rect">
            <a:avLst/>
          </a:prstGeom>
        </p:spPr>
        <p:txBody>
          <a:bodyPr/>
          <a:lstStyle/>
          <a:p>
            <a:fld id="{CA9AE754-9F7F-4219-ACDC-2A07CB737742}" type="datetimeFigureOut">
              <a:rPr lang="en-US" smtClean="0">
                <a:solidFill>
                  <a:prstClr val="black"/>
                </a:solidFill>
              </a:rPr>
              <a:pPr/>
              <a:t>12/10/2023</a:t>
            </a:fld>
            <a:endParaRPr lang="en-US">
              <a:solidFill>
                <a:prstClr val="black"/>
              </a:solidFill>
            </a:endParaRPr>
          </a:p>
        </p:txBody>
      </p:sp>
      <p:sp>
        <p:nvSpPr>
          <p:cNvPr id="4" name="Footer Placeholder 3">
            <a:extLst>
              <a:ext uri="{FF2B5EF4-FFF2-40B4-BE49-F238E27FC236}">
                <a16:creationId xmlns:a16="http://schemas.microsoft.com/office/drawing/2014/main" xmlns="" id="{DF958B69-FE26-4E95-8942-FEEC31CE1FA7}"/>
              </a:ext>
            </a:extLst>
          </p:cNvPr>
          <p:cNvSpPr>
            <a:spLocks noGrp="1"/>
          </p:cNvSpPr>
          <p:nvPr>
            <p:ph type="ftr" sz="quarter" idx="11"/>
          </p:nvPr>
        </p:nvSpPr>
        <p:spPr>
          <a:xfrm>
            <a:off x="3028950" y="6356385"/>
            <a:ext cx="3086100" cy="365125"/>
          </a:xfrm>
          <a:prstGeom prst="rect">
            <a:avLst/>
          </a:prstGeom>
        </p:spPr>
        <p:txBody>
          <a:bodyPr/>
          <a:lstStyle/>
          <a:p>
            <a:endParaRPr lang="en-US">
              <a:solidFill>
                <a:prstClr val="black"/>
              </a:solidFill>
            </a:endParaRPr>
          </a:p>
        </p:txBody>
      </p:sp>
      <p:sp>
        <p:nvSpPr>
          <p:cNvPr id="5" name="Slide Number Placeholder 4">
            <a:extLst>
              <a:ext uri="{FF2B5EF4-FFF2-40B4-BE49-F238E27FC236}">
                <a16:creationId xmlns:a16="http://schemas.microsoft.com/office/drawing/2014/main" xmlns="" id="{EFA80D02-8736-4528-87D7-9EE8DFC62281}"/>
              </a:ext>
            </a:extLst>
          </p:cNvPr>
          <p:cNvSpPr>
            <a:spLocks noGrp="1"/>
          </p:cNvSpPr>
          <p:nvPr>
            <p:ph type="sldNum" sz="quarter" idx="12"/>
          </p:nvPr>
        </p:nvSpPr>
        <p:spPr>
          <a:xfrm>
            <a:off x="6457950" y="6356385"/>
            <a:ext cx="2057400" cy="365125"/>
          </a:xfrm>
          <a:prstGeom prst="rect">
            <a:avLst/>
          </a:prstGeom>
        </p:spPr>
        <p:txBody>
          <a:bodyPr/>
          <a:lstStyle/>
          <a:p>
            <a:fld id="{5D2921A6-5D16-47E5-8672-27EC71817C4D}" type="slidenum">
              <a:rPr lang="en-US" smtClean="0">
                <a:solidFill>
                  <a:prstClr val="black"/>
                </a:solidFill>
              </a:rPr>
              <a:pPr/>
              <a:t>‹#›</a:t>
            </a:fld>
            <a:endParaRPr lang="en-US">
              <a:solidFill>
                <a:prstClr val="black"/>
              </a:solidFill>
            </a:endParaRPr>
          </a:p>
        </p:txBody>
      </p:sp>
      <p:pic>
        <p:nvPicPr>
          <p:cNvPr id="9" name="Graphic 8">
            <a:extLst>
              <a:ext uri="{FF2B5EF4-FFF2-40B4-BE49-F238E27FC236}">
                <a16:creationId xmlns:a16="http://schemas.microsoft.com/office/drawing/2014/main" xmlns="" id="{9D35E453-4BED-4FF8-963D-ADAA0F33FA2C}"/>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42861" y="0"/>
            <a:ext cx="2728913" cy="3829050"/>
          </a:xfrm>
          <a:prstGeom prst="rect">
            <a:avLst/>
          </a:prstGeom>
        </p:spPr>
      </p:pic>
      <p:pic>
        <p:nvPicPr>
          <p:cNvPr id="10" name="Graphic 9">
            <a:extLst>
              <a:ext uri="{FF2B5EF4-FFF2-40B4-BE49-F238E27FC236}">
                <a16:creationId xmlns:a16="http://schemas.microsoft.com/office/drawing/2014/main" xmlns="" id="{1884C2BA-4742-465E-B675-8488A1A231AC}"/>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rot="10800000">
            <a:off x="6457967" y="3028950"/>
            <a:ext cx="2728913" cy="3829050"/>
          </a:xfrm>
          <a:prstGeom prst="rect">
            <a:avLst/>
          </a:prstGeom>
        </p:spPr>
      </p:pic>
      <p:pic>
        <p:nvPicPr>
          <p:cNvPr id="11" name="Graphic 10">
            <a:extLst>
              <a:ext uri="{FF2B5EF4-FFF2-40B4-BE49-F238E27FC236}">
                <a16:creationId xmlns:a16="http://schemas.microsoft.com/office/drawing/2014/main" xmlns="" id="{87991BC1-C97A-4A83-9B5B-0911649A159B}"/>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flipH="1">
            <a:off x="7258050" y="-76787"/>
            <a:ext cx="1885950" cy="2221230"/>
          </a:xfrm>
          <a:prstGeom prst="rect">
            <a:avLst/>
          </a:prstGeom>
        </p:spPr>
      </p:pic>
      <p:pic>
        <p:nvPicPr>
          <p:cNvPr id="12" name="Graphic 11">
            <a:extLst>
              <a:ext uri="{FF2B5EF4-FFF2-40B4-BE49-F238E27FC236}">
                <a16:creationId xmlns:a16="http://schemas.microsoft.com/office/drawing/2014/main" xmlns="" id="{07EC0C8E-759B-4068-A28A-E4CA70B0ECA9}"/>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rot="10800000" flipH="1">
            <a:off x="-42863" y="4636770"/>
            <a:ext cx="1885950" cy="2221230"/>
          </a:xfrm>
          <a:prstGeom prst="rect">
            <a:avLst/>
          </a:prstGeom>
        </p:spPr>
      </p:pic>
      <p:pic>
        <p:nvPicPr>
          <p:cNvPr id="13" name="Picture 12">
            <a:extLst>
              <a:ext uri="{FF2B5EF4-FFF2-40B4-BE49-F238E27FC236}">
                <a16:creationId xmlns:a16="http://schemas.microsoft.com/office/drawing/2014/main" xmlns="" id="{EF024536-877A-46DC-B88F-452950AFAD3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2258675" y="7924800"/>
            <a:ext cx="5143500" cy="6858000"/>
          </a:xfrm>
          <a:prstGeom prst="rect">
            <a:avLst/>
          </a:prstGeom>
        </p:spPr>
      </p:pic>
      <p:pic>
        <p:nvPicPr>
          <p:cNvPr id="14" name="Picture 13">
            <a:extLst>
              <a:ext uri="{FF2B5EF4-FFF2-40B4-BE49-F238E27FC236}">
                <a16:creationId xmlns:a16="http://schemas.microsoft.com/office/drawing/2014/main" xmlns="" id="{6AE716CF-48DF-4622-B26D-08DB5A53CE33}"/>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5887700" y="4914900"/>
            <a:ext cx="5143500" cy="6858000"/>
          </a:xfrm>
          <a:prstGeom prst="rect">
            <a:avLst/>
          </a:prstGeom>
        </p:spPr>
      </p:pic>
    </p:spTree>
    <p:extLst>
      <p:ext uri="{BB962C8B-B14F-4D97-AF65-F5344CB8AC3E}">
        <p14:creationId xmlns:p14="http://schemas.microsoft.com/office/powerpoint/2010/main" val="348585784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0" name="Picture Placeholder 28">
            <a:extLst>
              <a:ext uri="{FF2B5EF4-FFF2-40B4-BE49-F238E27FC236}">
                <a16:creationId xmlns:a16="http://schemas.microsoft.com/office/drawing/2014/main" xmlns="" id="{5D93750D-807A-4117-999F-B0EAACF5BF1C}"/>
              </a:ext>
            </a:extLst>
          </p:cNvPr>
          <p:cNvSpPr>
            <a:spLocks noGrp="1"/>
          </p:cNvSpPr>
          <p:nvPr>
            <p:ph type="pic" sz="quarter" idx="16"/>
          </p:nvPr>
        </p:nvSpPr>
        <p:spPr>
          <a:xfrm>
            <a:off x="6962774" y="4259256"/>
            <a:ext cx="1343025" cy="1790700"/>
          </a:xfrm>
          <a:prstGeom prst="rect">
            <a:avLst/>
          </a:prstGeom>
        </p:spPr>
        <p:txBody>
          <a:bodyPr/>
          <a:lstStyle/>
          <a:p>
            <a:endParaRPr lang="en-US"/>
          </a:p>
        </p:txBody>
      </p:sp>
      <p:sp>
        <p:nvSpPr>
          <p:cNvPr id="29" name="Picture Placeholder 28">
            <a:extLst>
              <a:ext uri="{FF2B5EF4-FFF2-40B4-BE49-F238E27FC236}">
                <a16:creationId xmlns:a16="http://schemas.microsoft.com/office/drawing/2014/main" xmlns="" id="{9AD64E2B-B946-4C5B-B1AE-D1F66A248339}"/>
              </a:ext>
            </a:extLst>
          </p:cNvPr>
          <p:cNvSpPr>
            <a:spLocks noGrp="1"/>
          </p:cNvSpPr>
          <p:nvPr>
            <p:ph type="pic" sz="quarter" idx="15"/>
          </p:nvPr>
        </p:nvSpPr>
        <p:spPr>
          <a:xfrm>
            <a:off x="4293395" y="4258983"/>
            <a:ext cx="1343025" cy="1790700"/>
          </a:xfrm>
          <a:prstGeom prst="rect">
            <a:avLst/>
          </a:prstGeom>
        </p:spPr>
        <p:txBody>
          <a:bodyPr/>
          <a:lstStyle/>
          <a:p>
            <a:endParaRPr lang="en-US"/>
          </a:p>
        </p:txBody>
      </p:sp>
      <p:sp>
        <p:nvSpPr>
          <p:cNvPr id="8" name="Picture Placeholder 7">
            <a:extLst>
              <a:ext uri="{FF2B5EF4-FFF2-40B4-BE49-F238E27FC236}">
                <a16:creationId xmlns:a16="http://schemas.microsoft.com/office/drawing/2014/main" xmlns="" id="{0BC750A4-6751-43CD-9852-D8DA7A289D45}"/>
              </a:ext>
            </a:extLst>
          </p:cNvPr>
          <p:cNvSpPr>
            <a:spLocks noGrp="1"/>
          </p:cNvSpPr>
          <p:nvPr>
            <p:ph type="pic" sz="quarter" idx="14"/>
          </p:nvPr>
        </p:nvSpPr>
        <p:spPr>
          <a:xfrm>
            <a:off x="5631658" y="2470150"/>
            <a:ext cx="1339454" cy="1789106"/>
          </a:xfrm>
          <a:prstGeom prst="rect">
            <a:avLst/>
          </a:prstGeom>
        </p:spPr>
        <p:txBody>
          <a:bodyPr/>
          <a:lstStyle/>
          <a:p>
            <a:endParaRPr lang="en-US" dirty="0"/>
          </a:p>
        </p:txBody>
      </p:sp>
      <p:sp>
        <p:nvSpPr>
          <p:cNvPr id="6" name="Picture Placeholder 5">
            <a:extLst>
              <a:ext uri="{FF2B5EF4-FFF2-40B4-BE49-F238E27FC236}">
                <a16:creationId xmlns:a16="http://schemas.microsoft.com/office/drawing/2014/main" xmlns="" id="{458548F6-E5F1-44BD-ADE6-E3C131294FE5}"/>
              </a:ext>
            </a:extLst>
          </p:cNvPr>
          <p:cNvSpPr>
            <a:spLocks noGrp="1"/>
          </p:cNvSpPr>
          <p:nvPr>
            <p:ph type="pic" sz="quarter" idx="13"/>
          </p:nvPr>
        </p:nvSpPr>
        <p:spPr>
          <a:xfrm>
            <a:off x="826294" y="2470185"/>
            <a:ext cx="3467100" cy="3579813"/>
          </a:xfrm>
          <a:prstGeom prst="rect">
            <a:avLst/>
          </a:prstGeom>
        </p:spPr>
        <p:txBody>
          <a:bodyPr/>
          <a:lstStyle/>
          <a:p>
            <a:endParaRPr lang="en-US"/>
          </a:p>
        </p:txBody>
      </p:sp>
      <p:sp>
        <p:nvSpPr>
          <p:cNvPr id="3" name="Date Placeholder 2">
            <a:extLst>
              <a:ext uri="{FF2B5EF4-FFF2-40B4-BE49-F238E27FC236}">
                <a16:creationId xmlns:a16="http://schemas.microsoft.com/office/drawing/2014/main" xmlns="" id="{042DC6BA-C1C8-4440-800A-02EA1172404D}"/>
              </a:ext>
            </a:extLst>
          </p:cNvPr>
          <p:cNvSpPr>
            <a:spLocks noGrp="1"/>
          </p:cNvSpPr>
          <p:nvPr>
            <p:ph type="dt" sz="half" idx="10"/>
          </p:nvPr>
        </p:nvSpPr>
        <p:spPr>
          <a:xfrm>
            <a:off x="628650" y="6356385"/>
            <a:ext cx="2057400" cy="365125"/>
          </a:xfrm>
          <a:prstGeom prst="rect">
            <a:avLst/>
          </a:prstGeom>
        </p:spPr>
        <p:txBody>
          <a:bodyPr/>
          <a:lstStyle/>
          <a:p>
            <a:fld id="{CA9AE754-9F7F-4219-ACDC-2A07CB737742}" type="datetimeFigureOut">
              <a:rPr lang="en-US" smtClean="0">
                <a:solidFill>
                  <a:prstClr val="black"/>
                </a:solidFill>
              </a:rPr>
              <a:pPr/>
              <a:t>12/10/2023</a:t>
            </a:fld>
            <a:endParaRPr lang="en-US">
              <a:solidFill>
                <a:prstClr val="black"/>
              </a:solidFill>
            </a:endParaRPr>
          </a:p>
        </p:txBody>
      </p:sp>
      <p:sp>
        <p:nvSpPr>
          <p:cNvPr id="4" name="Footer Placeholder 3">
            <a:extLst>
              <a:ext uri="{FF2B5EF4-FFF2-40B4-BE49-F238E27FC236}">
                <a16:creationId xmlns:a16="http://schemas.microsoft.com/office/drawing/2014/main" xmlns="" id="{DF958B69-FE26-4E95-8942-FEEC31CE1FA7}"/>
              </a:ext>
            </a:extLst>
          </p:cNvPr>
          <p:cNvSpPr>
            <a:spLocks noGrp="1"/>
          </p:cNvSpPr>
          <p:nvPr>
            <p:ph type="ftr" sz="quarter" idx="11"/>
          </p:nvPr>
        </p:nvSpPr>
        <p:spPr>
          <a:xfrm>
            <a:off x="3028950" y="6356385"/>
            <a:ext cx="3086100" cy="365125"/>
          </a:xfrm>
          <a:prstGeom prst="rect">
            <a:avLst/>
          </a:prstGeom>
        </p:spPr>
        <p:txBody>
          <a:bodyPr/>
          <a:lstStyle/>
          <a:p>
            <a:endParaRPr lang="en-US">
              <a:solidFill>
                <a:prstClr val="black"/>
              </a:solidFill>
            </a:endParaRPr>
          </a:p>
        </p:txBody>
      </p:sp>
      <p:sp>
        <p:nvSpPr>
          <p:cNvPr id="5" name="Slide Number Placeholder 4">
            <a:extLst>
              <a:ext uri="{FF2B5EF4-FFF2-40B4-BE49-F238E27FC236}">
                <a16:creationId xmlns:a16="http://schemas.microsoft.com/office/drawing/2014/main" xmlns="" id="{EFA80D02-8736-4528-87D7-9EE8DFC62281}"/>
              </a:ext>
            </a:extLst>
          </p:cNvPr>
          <p:cNvSpPr>
            <a:spLocks noGrp="1"/>
          </p:cNvSpPr>
          <p:nvPr>
            <p:ph type="sldNum" sz="quarter" idx="12"/>
          </p:nvPr>
        </p:nvSpPr>
        <p:spPr>
          <a:xfrm>
            <a:off x="6457950" y="6356385"/>
            <a:ext cx="2057400" cy="365125"/>
          </a:xfrm>
          <a:prstGeom prst="rect">
            <a:avLst/>
          </a:prstGeom>
        </p:spPr>
        <p:txBody>
          <a:bodyPr/>
          <a:lstStyle/>
          <a:p>
            <a:fld id="{5D2921A6-5D16-47E5-8672-27EC71817C4D}" type="slidenum">
              <a:rPr lang="en-US" smtClean="0">
                <a:solidFill>
                  <a:prstClr val="black"/>
                </a:solidFill>
              </a:rPr>
              <a:pPr/>
              <a:t>‹#›</a:t>
            </a:fld>
            <a:endParaRPr lang="en-US">
              <a:solidFill>
                <a:prstClr val="black"/>
              </a:solidFill>
            </a:endParaRPr>
          </a:p>
        </p:txBody>
      </p:sp>
      <p:pic>
        <p:nvPicPr>
          <p:cNvPr id="9" name="Graphic 8">
            <a:extLst>
              <a:ext uri="{FF2B5EF4-FFF2-40B4-BE49-F238E27FC236}">
                <a16:creationId xmlns:a16="http://schemas.microsoft.com/office/drawing/2014/main" xmlns="" id="{9D35E453-4BED-4FF8-963D-ADAA0F33FA2C}"/>
              </a:ext>
            </a:extLst>
          </p:cNvPr>
          <p:cNvPicPr>
            <a:picLocks noChangeAspect="1"/>
          </p:cNvPicPr>
          <p:nvPr userDrawn="1"/>
        </p:nvPicPr>
        <p:blipFill>
          <a:blip r:embed="rId5">
            <a:extLst>
              <a:ext uri="{96DAC541-7B7A-43D3-8B79-37D633B846F1}">
                <asvg:svgBlip xmlns:asvg="http://schemas.microsoft.com/office/drawing/2016/SVG/main" xmlns="" r:embed="rId6"/>
              </a:ext>
            </a:extLst>
          </a:blip>
          <a:stretch>
            <a:fillRect/>
          </a:stretch>
        </p:blipFill>
        <p:spPr>
          <a:xfrm>
            <a:off x="-42861" y="0"/>
            <a:ext cx="2728913" cy="3829050"/>
          </a:xfrm>
          <a:prstGeom prst="rect">
            <a:avLst/>
          </a:prstGeom>
        </p:spPr>
      </p:pic>
      <p:pic>
        <p:nvPicPr>
          <p:cNvPr id="10" name="Graphic 9">
            <a:extLst>
              <a:ext uri="{FF2B5EF4-FFF2-40B4-BE49-F238E27FC236}">
                <a16:creationId xmlns:a16="http://schemas.microsoft.com/office/drawing/2014/main" xmlns="" id="{1884C2BA-4742-465E-B675-8488A1A231AC}"/>
              </a:ext>
            </a:extLst>
          </p:cNvPr>
          <p:cNvPicPr>
            <a:picLocks noChangeAspect="1"/>
          </p:cNvPicPr>
          <p:nvPr userDrawn="1"/>
        </p:nvPicPr>
        <p:blipFill>
          <a:blip r:embed="rId5">
            <a:extLst>
              <a:ext uri="{96DAC541-7B7A-43D3-8B79-37D633B846F1}">
                <asvg:svgBlip xmlns:asvg="http://schemas.microsoft.com/office/drawing/2016/SVG/main" xmlns="" r:embed="rId6"/>
              </a:ext>
            </a:extLst>
          </a:blip>
          <a:stretch>
            <a:fillRect/>
          </a:stretch>
        </p:blipFill>
        <p:spPr>
          <a:xfrm rot="10800000">
            <a:off x="6457967" y="3028950"/>
            <a:ext cx="2728913" cy="3829050"/>
          </a:xfrm>
          <a:prstGeom prst="rect">
            <a:avLst/>
          </a:prstGeom>
        </p:spPr>
      </p:pic>
      <p:pic>
        <p:nvPicPr>
          <p:cNvPr id="11" name="Graphic 10">
            <a:extLst>
              <a:ext uri="{FF2B5EF4-FFF2-40B4-BE49-F238E27FC236}">
                <a16:creationId xmlns:a16="http://schemas.microsoft.com/office/drawing/2014/main" xmlns="" id="{87991BC1-C97A-4A83-9B5B-0911649A159B}"/>
              </a:ext>
            </a:extLst>
          </p:cNvPr>
          <p:cNvPicPr>
            <a:picLocks noChangeAspect="1"/>
          </p:cNvPicPr>
          <p:nvPr userDrawn="1"/>
        </p:nvPicPr>
        <p:blipFill>
          <a:blip r:embed="rId7">
            <a:extLst>
              <a:ext uri="{96DAC541-7B7A-43D3-8B79-37D633B846F1}">
                <asvg:svgBlip xmlns:asvg="http://schemas.microsoft.com/office/drawing/2016/SVG/main" xmlns="" r:embed="rId8"/>
              </a:ext>
            </a:extLst>
          </a:blip>
          <a:stretch>
            <a:fillRect/>
          </a:stretch>
        </p:blipFill>
        <p:spPr>
          <a:xfrm flipH="1">
            <a:off x="7258050" y="-76787"/>
            <a:ext cx="1885950" cy="2221230"/>
          </a:xfrm>
          <a:prstGeom prst="rect">
            <a:avLst/>
          </a:prstGeom>
        </p:spPr>
      </p:pic>
      <p:pic>
        <p:nvPicPr>
          <p:cNvPr id="12" name="Graphic 11">
            <a:extLst>
              <a:ext uri="{FF2B5EF4-FFF2-40B4-BE49-F238E27FC236}">
                <a16:creationId xmlns:a16="http://schemas.microsoft.com/office/drawing/2014/main" xmlns="" id="{07EC0C8E-759B-4068-A28A-E4CA70B0ECA9}"/>
              </a:ext>
            </a:extLst>
          </p:cNvPr>
          <p:cNvPicPr>
            <a:picLocks noChangeAspect="1"/>
          </p:cNvPicPr>
          <p:nvPr userDrawn="1"/>
        </p:nvPicPr>
        <p:blipFill>
          <a:blip r:embed="rId7">
            <a:extLst>
              <a:ext uri="{96DAC541-7B7A-43D3-8B79-37D633B846F1}">
                <asvg:svgBlip xmlns:asvg="http://schemas.microsoft.com/office/drawing/2016/SVG/main" xmlns="" r:embed="rId8"/>
              </a:ext>
            </a:extLst>
          </a:blip>
          <a:stretch>
            <a:fillRect/>
          </a:stretch>
        </p:blipFill>
        <p:spPr>
          <a:xfrm rot="10800000" flipH="1">
            <a:off x="-42863" y="4636770"/>
            <a:ext cx="1885950" cy="2221230"/>
          </a:xfrm>
          <a:prstGeom prst="rect">
            <a:avLst/>
          </a:prstGeom>
        </p:spPr>
      </p:pic>
      <p:sp>
        <p:nvSpPr>
          <p:cNvPr id="22" name="PA_矩形 38">
            <a:extLst>
              <a:ext uri="{FF2B5EF4-FFF2-40B4-BE49-F238E27FC236}">
                <a16:creationId xmlns:a16="http://schemas.microsoft.com/office/drawing/2014/main" xmlns="" id="{7E348CBE-36EA-4161-9FCB-1D7411B9894E}"/>
              </a:ext>
            </a:extLst>
          </p:cNvPr>
          <p:cNvSpPr>
            <a:spLocks noChangeArrowheads="1"/>
          </p:cNvSpPr>
          <p:nvPr userDrawn="1">
            <p:custDataLst>
              <p:tags r:id="rId1"/>
            </p:custDataLst>
          </p:nvPr>
        </p:nvSpPr>
        <p:spPr bwMode="auto">
          <a:xfrm>
            <a:off x="5633728" y="4259571"/>
            <a:ext cx="1337849" cy="1790147"/>
          </a:xfrm>
          <a:prstGeom prst="rect">
            <a:avLst/>
          </a:prstGeom>
          <a:solidFill>
            <a:schemeClr val="accent4"/>
          </a:solidFill>
          <a:ln>
            <a:noFill/>
          </a:ln>
        </p:spPr>
        <p:txBody>
          <a:bodyPr/>
          <a:lstStyle/>
          <a:p>
            <a:endParaRPr lang="zh-CN" altLang="en-US" sz="2399" dirty="0">
              <a:solidFill>
                <a:prstClr val="black"/>
              </a:solidFill>
              <a:latin typeface="Microsoft YaHei" panose="020B0503020204020204" pitchFamily="34" charset="-122"/>
              <a:ea typeface="Microsoft YaHei" panose="020B0503020204020204" pitchFamily="34" charset="-122"/>
              <a:sym typeface="方正清刻本悦宋简体" panose="02000000000000000000" pitchFamily="2" charset="-122"/>
            </a:endParaRPr>
          </a:p>
        </p:txBody>
      </p:sp>
      <p:sp>
        <p:nvSpPr>
          <p:cNvPr id="23" name="PA_矩形 39">
            <a:extLst>
              <a:ext uri="{FF2B5EF4-FFF2-40B4-BE49-F238E27FC236}">
                <a16:creationId xmlns:a16="http://schemas.microsoft.com/office/drawing/2014/main" xmlns="" id="{B215A16E-6FBD-44BF-A528-BD2C492D523B}"/>
              </a:ext>
            </a:extLst>
          </p:cNvPr>
          <p:cNvSpPr>
            <a:spLocks noChangeArrowheads="1"/>
          </p:cNvSpPr>
          <p:nvPr userDrawn="1">
            <p:custDataLst>
              <p:tags r:id="rId2"/>
            </p:custDataLst>
          </p:nvPr>
        </p:nvSpPr>
        <p:spPr bwMode="auto">
          <a:xfrm>
            <a:off x="6971559" y="2469424"/>
            <a:ext cx="1337850" cy="1790147"/>
          </a:xfrm>
          <a:prstGeom prst="rect">
            <a:avLst/>
          </a:prstGeom>
          <a:solidFill>
            <a:schemeClr val="accent1"/>
          </a:solidFill>
          <a:ln>
            <a:noFill/>
          </a:ln>
        </p:spPr>
        <p:txBody>
          <a:bodyPr/>
          <a:lstStyle/>
          <a:p>
            <a:endParaRPr lang="zh-CN" altLang="en-US" sz="2399" dirty="0">
              <a:solidFill>
                <a:prstClr val="black"/>
              </a:solidFill>
              <a:latin typeface="Microsoft YaHei" panose="020B0503020204020204" pitchFamily="34" charset="-122"/>
              <a:ea typeface="Microsoft YaHei" panose="020B0503020204020204" pitchFamily="34" charset="-122"/>
              <a:sym typeface="方正清刻本悦宋简体" panose="02000000000000000000" pitchFamily="2" charset="-122"/>
            </a:endParaRPr>
          </a:p>
        </p:txBody>
      </p:sp>
      <p:sp>
        <p:nvSpPr>
          <p:cNvPr id="25" name="PA_矩形 39">
            <a:extLst>
              <a:ext uri="{FF2B5EF4-FFF2-40B4-BE49-F238E27FC236}">
                <a16:creationId xmlns:a16="http://schemas.microsoft.com/office/drawing/2014/main" xmlns="" id="{09AA11B2-E289-4B80-9F6F-ED6764D6ED5D}"/>
              </a:ext>
            </a:extLst>
          </p:cNvPr>
          <p:cNvSpPr>
            <a:spLocks noChangeArrowheads="1"/>
          </p:cNvSpPr>
          <p:nvPr userDrawn="1">
            <p:custDataLst>
              <p:tags r:id="rId3"/>
            </p:custDataLst>
          </p:nvPr>
        </p:nvSpPr>
        <p:spPr bwMode="auto">
          <a:xfrm>
            <a:off x="4293600" y="2469423"/>
            <a:ext cx="1337850" cy="1790147"/>
          </a:xfrm>
          <a:prstGeom prst="rect">
            <a:avLst/>
          </a:prstGeom>
          <a:solidFill>
            <a:schemeClr val="accent1"/>
          </a:solidFill>
          <a:ln>
            <a:noFill/>
          </a:ln>
        </p:spPr>
        <p:txBody>
          <a:bodyPr/>
          <a:lstStyle/>
          <a:p>
            <a:endParaRPr lang="zh-CN" altLang="en-US" sz="2399" dirty="0">
              <a:solidFill>
                <a:prstClr val="black"/>
              </a:solidFill>
              <a:latin typeface="Microsoft YaHei" panose="020B0503020204020204" pitchFamily="34" charset="-122"/>
              <a:ea typeface="Microsoft YaHei" panose="020B0503020204020204" pitchFamily="34" charset="-122"/>
              <a:sym typeface="方正清刻本悦宋简体" panose="02000000000000000000" pitchFamily="2" charset="-122"/>
            </a:endParaRPr>
          </a:p>
        </p:txBody>
      </p:sp>
    </p:spTree>
    <p:extLst>
      <p:ext uri="{BB962C8B-B14F-4D97-AF65-F5344CB8AC3E}">
        <p14:creationId xmlns:p14="http://schemas.microsoft.com/office/powerpoint/2010/main" val="4265198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20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140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140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autoUpdateAnimBg="0"/>
      <p:bldP spid="23" grpId="0" animBg="1" autoUpdateAnimBg="0"/>
      <p:bldP spid="25" grpId="0" animBg="1" autoUpdateAnimBg="0"/>
    </p:bld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88F2AEEA-9156-46A4-977D-361A62859EB6}"/>
              </a:ext>
            </a:extLst>
          </p:cNvPr>
          <p:cNvSpPr>
            <a:spLocks noGrp="1"/>
          </p:cNvSpPr>
          <p:nvPr>
            <p:ph type="dt" sz="half" idx="10"/>
          </p:nvPr>
        </p:nvSpPr>
        <p:spPr>
          <a:xfrm>
            <a:off x="628650" y="6356385"/>
            <a:ext cx="2057400" cy="365125"/>
          </a:xfrm>
          <a:prstGeom prst="rect">
            <a:avLst/>
          </a:prstGeom>
        </p:spPr>
        <p:txBody>
          <a:bodyPr/>
          <a:lstStyle/>
          <a:p>
            <a:fld id="{CA9AE754-9F7F-4219-ACDC-2A07CB737742}" type="datetimeFigureOut">
              <a:rPr lang="en-US" smtClean="0">
                <a:solidFill>
                  <a:prstClr val="black"/>
                </a:solidFill>
              </a:rPr>
              <a:pPr/>
              <a:t>12/10/2023</a:t>
            </a:fld>
            <a:endParaRPr lang="en-US">
              <a:solidFill>
                <a:prstClr val="black"/>
              </a:solidFill>
            </a:endParaRPr>
          </a:p>
        </p:txBody>
      </p:sp>
      <p:sp>
        <p:nvSpPr>
          <p:cNvPr id="4" name="Footer Placeholder 3">
            <a:extLst>
              <a:ext uri="{FF2B5EF4-FFF2-40B4-BE49-F238E27FC236}">
                <a16:creationId xmlns:a16="http://schemas.microsoft.com/office/drawing/2014/main" xmlns="" id="{405A43D7-61C2-4EBC-A96B-52D8810F5081}"/>
              </a:ext>
            </a:extLst>
          </p:cNvPr>
          <p:cNvSpPr>
            <a:spLocks noGrp="1"/>
          </p:cNvSpPr>
          <p:nvPr>
            <p:ph type="ftr" sz="quarter" idx="11"/>
          </p:nvPr>
        </p:nvSpPr>
        <p:spPr>
          <a:xfrm>
            <a:off x="3028950" y="6356385"/>
            <a:ext cx="3086100" cy="365125"/>
          </a:xfrm>
          <a:prstGeom prst="rect">
            <a:avLst/>
          </a:prstGeom>
        </p:spPr>
        <p:txBody>
          <a:bodyPr/>
          <a:lstStyle/>
          <a:p>
            <a:endParaRPr lang="en-US">
              <a:solidFill>
                <a:prstClr val="black"/>
              </a:solidFill>
            </a:endParaRPr>
          </a:p>
        </p:txBody>
      </p:sp>
      <p:sp>
        <p:nvSpPr>
          <p:cNvPr id="5" name="Slide Number Placeholder 4">
            <a:extLst>
              <a:ext uri="{FF2B5EF4-FFF2-40B4-BE49-F238E27FC236}">
                <a16:creationId xmlns:a16="http://schemas.microsoft.com/office/drawing/2014/main" xmlns="" id="{54CE1C6F-9240-4B93-B745-D23AF668F78D}"/>
              </a:ext>
            </a:extLst>
          </p:cNvPr>
          <p:cNvSpPr>
            <a:spLocks noGrp="1"/>
          </p:cNvSpPr>
          <p:nvPr>
            <p:ph type="sldNum" sz="quarter" idx="12"/>
          </p:nvPr>
        </p:nvSpPr>
        <p:spPr>
          <a:xfrm>
            <a:off x="6457950" y="6356385"/>
            <a:ext cx="2057400" cy="365125"/>
          </a:xfrm>
          <a:prstGeom prst="rect">
            <a:avLst/>
          </a:prstGeom>
        </p:spPr>
        <p:txBody>
          <a:bodyPr/>
          <a:lstStyle/>
          <a:p>
            <a:fld id="{5D2921A6-5D16-47E5-8672-27EC71817C4D}" type="slidenum">
              <a:rPr lang="en-US" smtClean="0">
                <a:solidFill>
                  <a:prstClr val="black"/>
                </a:solidFill>
              </a:rPr>
              <a:pPr/>
              <a:t>‹#›</a:t>
            </a:fld>
            <a:endParaRPr lang="en-US">
              <a:solidFill>
                <a:prstClr val="black"/>
              </a:solidFill>
            </a:endParaRPr>
          </a:p>
        </p:txBody>
      </p:sp>
      <p:pic>
        <p:nvPicPr>
          <p:cNvPr id="6" name="Graphic 5">
            <a:extLst>
              <a:ext uri="{FF2B5EF4-FFF2-40B4-BE49-F238E27FC236}">
                <a16:creationId xmlns:a16="http://schemas.microsoft.com/office/drawing/2014/main" xmlns="" id="{96CB4893-4131-406A-8F7F-A181AD2609C3}"/>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8" y="0"/>
            <a:ext cx="1657889" cy="1952625"/>
          </a:xfrm>
          <a:prstGeom prst="rect">
            <a:avLst/>
          </a:prstGeom>
        </p:spPr>
      </p:pic>
      <p:pic>
        <p:nvPicPr>
          <p:cNvPr id="7" name="Graphic 6">
            <a:extLst>
              <a:ext uri="{FF2B5EF4-FFF2-40B4-BE49-F238E27FC236}">
                <a16:creationId xmlns:a16="http://schemas.microsoft.com/office/drawing/2014/main" xmlns="" id="{8F6ED50B-0338-41BB-AD47-F4221ED67546}"/>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5996004" y="0"/>
            <a:ext cx="3148013" cy="1282700"/>
          </a:xfrm>
          <a:prstGeom prst="rect">
            <a:avLst/>
          </a:prstGeom>
        </p:spPr>
      </p:pic>
      <p:pic>
        <p:nvPicPr>
          <p:cNvPr id="8" name="Graphic 7">
            <a:extLst>
              <a:ext uri="{FF2B5EF4-FFF2-40B4-BE49-F238E27FC236}">
                <a16:creationId xmlns:a16="http://schemas.microsoft.com/office/drawing/2014/main" xmlns="" id="{C7DFE99A-7E36-4798-961B-2B1F82AAEDCB}"/>
              </a:ext>
            </a:extLst>
          </p:cNvPr>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flipH="1" flipV="1">
            <a:off x="4124327" y="4004438"/>
            <a:ext cx="5019675" cy="2853562"/>
          </a:xfrm>
          <a:prstGeom prst="rect">
            <a:avLst/>
          </a:prstGeom>
        </p:spPr>
      </p:pic>
      <p:pic>
        <p:nvPicPr>
          <p:cNvPr id="9" name="Graphic 8">
            <a:extLst>
              <a:ext uri="{FF2B5EF4-FFF2-40B4-BE49-F238E27FC236}">
                <a16:creationId xmlns:a16="http://schemas.microsoft.com/office/drawing/2014/main" xmlns="" id="{C93EE8BA-DE69-4CDF-B2D2-11E25B999190}"/>
              </a:ext>
            </a:extLst>
          </p:cNvPr>
          <p:cNvPicPr>
            <a:picLocks noChangeAspect="1"/>
          </p:cNvPicPr>
          <p:nvPr userDrawn="1"/>
        </p:nvPicPr>
        <p:blipFill>
          <a:blip r:embed="rId8">
            <a:extLst>
              <a:ext uri="{96DAC541-7B7A-43D3-8B79-37D633B846F1}">
                <asvg:svgBlip xmlns:asvg="http://schemas.microsoft.com/office/drawing/2016/SVG/main" xmlns="" r:embed="rId9"/>
              </a:ext>
            </a:extLst>
          </a:blip>
          <a:stretch>
            <a:fillRect/>
          </a:stretch>
        </p:blipFill>
        <p:spPr>
          <a:xfrm>
            <a:off x="6724651" y="2118928"/>
            <a:ext cx="2505074" cy="5094707"/>
          </a:xfrm>
          <a:prstGeom prst="rect">
            <a:avLst/>
          </a:prstGeom>
        </p:spPr>
      </p:pic>
    </p:spTree>
    <p:extLst>
      <p:ext uri="{BB962C8B-B14F-4D97-AF65-F5344CB8AC3E}">
        <p14:creationId xmlns:p14="http://schemas.microsoft.com/office/powerpoint/2010/main" val="346812079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921B531-C150-44A1-80B7-DFBF016290D5}"/>
              </a:ext>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4580BCB7-C170-4FF8-B9BE-48F77A6C1975}"/>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F7AE9558-BA9B-4340-9A1A-6DCA28B9E342}"/>
              </a:ext>
            </a:extLst>
          </p:cNvPr>
          <p:cNvSpPr>
            <a:spLocks noGrp="1"/>
          </p:cNvSpPr>
          <p:nvPr>
            <p:ph type="dt" sz="half" idx="10"/>
          </p:nvPr>
        </p:nvSpPr>
        <p:spPr>
          <a:xfrm>
            <a:off x="628650" y="6356373"/>
            <a:ext cx="2057400" cy="365125"/>
          </a:xfrm>
          <a:prstGeom prst="rect">
            <a:avLst/>
          </a:prstGeom>
        </p:spPr>
        <p:txBody>
          <a:bodyPr/>
          <a:lstStyle/>
          <a:p>
            <a:pPr>
              <a:defRPr/>
            </a:pPr>
            <a:fld id="{3BB95876-0A84-46D5-8647-D10D06004A3E}" type="datetimeFigureOut">
              <a:rPr lang="zh-CN" altLang="en-US" sz="1200" smtClean="0">
                <a:solidFill>
                  <a:prstClr val="black">
                    <a:tint val="75000"/>
                  </a:prstClr>
                </a:solidFill>
              </a:rPr>
              <a:pPr>
                <a:defRPr/>
              </a:pPr>
              <a:t>2023/10/12</a:t>
            </a:fld>
            <a:endParaRPr lang="zh-CN" altLang="en-US" sz="1200">
              <a:solidFill>
                <a:prstClr val="black">
                  <a:tint val="75000"/>
                </a:prstClr>
              </a:solidFill>
            </a:endParaRPr>
          </a:p>
        </p:txBody>
      </p:sp>
      <p:sp>
        <p:nvSpPr>
          <p:cNvPr id="5" name="页脚占位符 4">
            <a:extLst>
              <a:ext uri="{FF2B5EF4-FFF2-40B4-BE49-F238E27FC236}">
                <a16:creationId xmlns:a16="http://schemas.microsoft.com/office/drawing/2014/main" xmlns="" id="{455401A4-DE43-4CD1-95B7-0CF22C35B4FE}"/>
              </a:ext>
            </a:extLst>
          </p:cNvPr>
          <p:cNvSpPr>
            <a:spLocks noGrp="1"/>
          </p:cNvSpPr>
          <p:nvPr>
            <p:ph type="ftr" sz="quarter" idx="11"/>
          </p:nvPr>
        </p:nvSpPr>
        <p:spPr>
          <a:xfrm>
            <a:off x="3028950" y="6356373"/>
            <a:ext cx="3086100" cy="365125"/>
          </a:xfrm>
          <a:prstGeom prst="rect">
            <a:avLst/>
          </a:prstGeom>
        </p:spPr>
        <p:txBody>
          <a:bodyPr/>
          <a:lstStyle/>
          <a:p>
            <a:pPr algn="ctr">
              <a:defRPr/>
            </a:pPr>
            <a:endParaRPr lang="zh-CN" altLang="en-US" sz="1200">
              <a:solidFill>
                <a:prstClr val="black">
                  <a:tint val="75000"/>
                </a:prstClr>
              </a:solidFill>
            </a:endParaRPr>
          </a:p>
        </p:txBody>
      </p:sp>
      <p:sp>
        <p:nvSpPr>
          <p:cNvPr id="6" name="灯片编号占位符 5">
            <a:extLst>
              <a:ext uri="{FF2B5EF4-FFF2-40B4-BE49-F238E27FC236}">
                <a16:creationId xmlns:a16="http://schemas.microsoft.com/office/drawing/2014/main" xmlns="" id="{DFEE7BBE-2667-4449-8627-F5492258CFB0}"/>
              </a:ext>
            </a:extLst>
          </p:cNvPr>
          <p:cNvSpPr>
            <a:spLocks noGrp="1"/>
          </p:cNvSpPr>
          <p:nvPr>
            <p:ph type="sldNum" sz="quarter" idx="12"/>
          </p:nvPr>
        </p:nvSpPr>
        <p:spPr>
          <a:xfrm>
            <a:off x="6457950" y="6356373"/>
            <a:ext cx="2057400" cy="365125"/>
          </a:xfrm>
          <a:prstGeom prst="rect">
            <a:avLst/>
          </a:prstGeom>
        </p:spPr>
        <p:txBody>
          <a:bodyPr/>
          <a:lstStyle/>
          <a:p>
            <a:pPr algn="r">
              <a:defRPr/>
            </a:pPr>
            <a:fld id="{14518917-05E4-453A-A063-CDE37C1496D2}" type="slidenum">
              <a:rPr lang="zh-CN" altLang="en-US" sz="1200" smtClean="0">
                <a:solidFill>
                  <a:prstClr val="black">
                    <a:tint val="75000"/>
                  </a:prstClr>
                </a:solidFill>
              </a:rPr>
              <a:pPr algn="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155101126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3861632-18E1-4258-8C62-37781DC8996E}"/>
              </a:ext>
            </a:extLst>
          </p:cNvPr>
          <p:cNvSpPr>
            <a:spLocks noGrp="1"/>
          </p:cNvSpPr>
          <p:nvPr>
            <p:ph type="title"/>
          </p:nvPr>
        </p:nvSpPr>
        <p:spPr>
          <a:xfrm>
            <a:off x="628650" y="365129"/>
            <a:ext cx="78867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844FA456-74CF-4196-848E-3E0A61F1D535}"/>
              </a:ext>
            </a:extLst>
          </p:cNvPr>
          <p:cNvSpPr>
            <a:spLocks noGrp="1"/>
          </p:cNvSpPr>
          <p:nvPr>
            <p:ph idx="1"/>
          </p:nvPr>
        </p:nvSpPr>
        <p:spPr>
          <a:xfrm>
            <a:off x="628650" y="1825625"/>
            <a:ext cx="78867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008C54F5-D476-42FD-9D98-662EC4C20F79}"/>
              </a:ext>
            </a:extLst>
          </p:cNvPr>
          <p:cNvSpPr>
            <a:spLocks noGrp="1"/>
          </p:cNvSpPr>
          <p:nvPr>
            <p:ph type="dt" sz="half" idx="10"/>
          </p:nvPr>
        </p:nvSpPr>
        <p:spPr>
          <a:xfrm>
            <a:off x="628650" y="6356373"/>
            <a:ext cx="2057400" cy="365125"/>
          </a:xfrm>
          <a:prstGeom prst="rect">
            <a:avLst/>
          </a:prstGeom>
        </p:spPr>
        <p:txBody>
          <a:bodyPr/>
          <a:lstStyle/>
          <a:p>
            <a:pPr>
              <a:defRPr/>
            </a:pPr>
            <a:fld id="{3BB95876-0A84-46D5-8647-D10D06004A3E}" type="datetimeFigureOut">
              <a:rPr lang="zh-CN" altLang="en-US" sz="1200" smtClean="0">
                <a:solidFill>
                  <a:prstClr val="black">
                    <a:tint val="75000"/>
                  </a:prstClr>
                </a:solidFill>
              </a:rPr>
              <a:pPr>
                <a:defRPr/>
              </a:pPr>
              <a:t>2023/10/12</a:t>
            </a:fld>
            <a:endParaRPr lang="zh-CN" altLang="en-US" sz="1200">
              <a:solidFill>
                <a:prstClr val="black">
                  <a:tint val="75000"/>
                </a:prstClr>
              </a:solidFill>
            </a:endParaRPr>
          </a:p>
        </p:txBody>
      </p:sp>
      <p:sp>
        <p:nvSpPr>
          <p:cNvPr id="5" name="页脚占位符 4">
            <a:extLst>
              <a:ext uri="{FF2B5EF4-FFF2-40B4-BE49-F238E27FC236}">
                <a16:creationId xmlns:a16="http://schemas.microsoft.com/office/drawing/2014/main" xmlns="" id="{BE0EC9A5-1765-4ED8-A9AB-E60CFAAF4AFF}"/>
              </a:ext>
            </a:extLst>
          </p:cNvPr>
          <p:cNvSpPr>
            <a:spLocks noGrp="1"/>
          </p:cNvSpPr>
          <p:nvPr>
            <p:ph type="ftr" sz="quarter" idx="11"/>
          </p:nvPr>
        </p:nvSpPr>
        <p:spPr>
          <a:xfrm>
            <a:off x="3028950" y="6356373"/>
            <a:ext cx="3086100" cy="365125"/>
          </a:xfrm>
          <a:prstGeom prst="rect">
            <a:avLst/>
          </a:prstGeom>
        </p:spPr>
        <p:txBody>
          <a:bodyPr/>
          <a:lstStyle/>
          <a:p>
            <a:pPr algn="ctr">
              <a:defRPr/>
            </a:pPr>
            <a:endParaRPr lang="zh-CN" altLang="en-US" sz="1200">
              <a:solidFill>
                <a:prstClr val="black">
                  <a:tint val="75000"/>
                </a:prstClr>
              </a:solidFill>
            </a:endParaRPr>
          </a:p>
        </p:txBody>
      </p:sp>
      <p:sp>
        <p:nvSpPr>
          <p:cNvPr id="6" name="灯片编号占位符 5">
            <a:extLst>
              <a:ext uri="{FF2B5EF4-FFF2-40B4-BE49-F238E27FC236}">
                <a16:creationId xmlns:a16="http://schemas.microsoft.com/office/drawing/2014/main" xmlns="" id="{F4E1DF81-D730-4BE6-A8DF-18FDC3CCFA97}"/>
              </a:ext>
            </a:extLst>
          </p:cNvPr>
          <p:cNvSpPr>
            <a:spLocks noGrp="1"/>
          </p:cNvSpPr>
          <p:nvPr>
            <p:ph type="sldNum" sz="quarter" idx="12"/>
          </p:nvPr>
        </p:nvSpPr>
        <p:spPr>
          <a:xfrm>
            <a:off x="6457950" y="6356373"/>
            <a:ext cx="2057400" cy="365125"/>
          </a:xfrm>
          <a:prstGeom prst="rect">
            <a:avLst/>
          </a:prstGeom>
        </p:spPr>
        <p:txBody>
          <a:bodyPr/>
          <a:lstStyle/>
          <a:p>
            <a:pPr algn="r">
              <a:defRPr/>
            </a:pPr>
            <a:fld id="{14518917-05E4-453A-A063-CDE37C1496D2}" type="slidenum">
              <a:rPr lang="zh-CN" altLang="en-US" sz="1200" smtClean="0">
                <a:solidFill>
                  <a:prstClr val="black">
                    <a:tint val="75000"/>
                  </a:prstClr>
                </a:solidFill>
              </a:rPr>
              <a:pPr algn="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67093768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3587476-306C-48A2-9792-D49C4F8CF3BC}"/>
              </a:ext>
            </a:extLst>
          </p:cNvPr>
          <p:cNvSpPr>
            <a:spLocks noGrp="1"/>
          </p:cNvSpPr>
          <p:nvPr>
            <p:ph type="title"/>
          </p:nvPr>
        </p:nvSpPr>
        <p:spPr>
          <a:xfrm>
            <a:off x="623888" y="1709761"/>
            <a:ext cx="78867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B3C20DDD-72C9-4306-A12F-FC263A0B106A}"/>
              </a:ext>
            </a:extLst>
          </p:cNvPr>
          <p:cNvSpPr>
            <a:spLocks noGrp="1"/>
          </p:cNvSpPr>
          <p:nvPr>
            <p:ph type="body" idx="1"/>
          </p:nvPr>
        </p:nvSpPr>
        <p:spPr>
          <a:xfrm>
            <a:off x="623888" y="4589486"/>
            <a:ext cx="78867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F3FF76A0-2B46-4133-91B4-B013B7F4C741}"/>
              </a:ext>
            </a:extLst>
          </p:cNvPr>
          <p:cNvSpPr>
            <a:spLocks noGrp="1"/>
          </p:cNvSpPr>
          <p:nvPr>
            <p:ph type="dt" sz="half" idx="10"/>
          </p:nvPr>
        </p:nvSpPr>
        <p:spPr>
          <a:xfrm>
            <a:off x="628650" y="6356373"/>
            <a:ext cx="2057400" cy="365125"/>
          </a:xfrm>
          <a:prstGeom prst="rect">
            <a:avLst/>
          </a:prstGeom>
        </p:spPr>
        <p:txBody>
          <a:bodyPr/>
          <a:lstStyle/>
          <a:p>
            <a:pPr>
              <a:defRPr/>
            </a:pPr>
            <a:fld id="{3BB95876-0A84-46D5-8647-D10D06004A3E}" type="datetimeFigureOut">
              <a:rPr lang="zh-CN" altLang="en-US" sz="1200" smtClean="0">
                <a:solidFill>
                  <a:prstClr val="black">
                    <a:tint val="75000"/>
                  </a:prstClr>
                </a:solidFill>
              </a:rPr>
              <a:pPr>
                <a:defRPr/>
              </a:pPr>
              <a:t>2023/10/12</a:t>
            </a:fld>
            <a:endParaRPr lang="zh-CN" altLang="en-US" sz="1200">
              <a:solidFill>
                <a:prstClr val="black">
                  <a:tint val="75000"/>
                </a:prstClr>
              </a:solidFill>
            </a:endParaRPr>
          </a:p>
        </p:txBody>
      </p:sp>
      <p:sp>
        <p:nvSpPr>
          <p:cNvPr id="5" name="页脚占位符 4">
            <a:extLst>
              <a:ext uri="{FF2B5EF4-FFF2-40B4-BE49-F238E27FC236}">
                <a16:creationId xmlns:a16="http://schemas.microsoft.com/office/drawing/2014/main" xmlns="" id="{5345038F-026F-473C-AA75-0E6C5DFAFE2B}"/>
              </a:ext>
            </a:extLst>
          </p:cNvPr>
          <p:cNvSpPr>
            <a:spLocks noGrp="1"/>
          </p:cNvSpPr>
          <p:nvPr>
            <p:ph type="ftr" sz="quarter" idx="11"/>
          </p:nvPr>
        </p:nvSpPr>
        <p:spPr>
          <a:xfrm>
            <a:off x="3028950" y="6356373"/>
            <a:ext cx="3086100" cy="365125"/>
          </a:xfrm>
          <a:prstGeom prst="rect">
            <a:avLst/>
          </a:prstGeom>
        </p:spPr>
        <p:txBody>
          <a:bodyPr/>
          <a:lstStyle/>
          <a:p>
            <a:pPr algn="ctr">
              <a:defRPr/>
            </a:pPr>
            <a:endParaRPr lang="zh-CN" altLang="en-US" sz="1200">
              <a:solidFill>
                <a:prstClr val="black">
                  <a:tint val="75000"/>
                </a:prstClr>
              </a:solidFill>
            </a:endParaRPr>
          </a:p>
        </p:txBody>
      </p:sp>
      <p:sp>
        <p:nvSpPr>
          <p:cNvPr id="6" name="灯片编号占位符 5">
            <a:extLst>
              <a:ext uri="{FF2B5EF4-FFF2-40B4-BE49-F238E27FC236}">
                <a16:creationId xmlns:a16="http://schemas.microsoft.com/office/drawing/2014/main" xmlns="" id="{4C57367A-CFC8-4287-B796-4084DBD55C23}"/>
              </a:ext>
            </a:extLst>
          </p:cNvPr>
          <p:cNvSpPr>
            <a:spLocks noGrp="1"/>
          </p:cNvSpPr>
          <p:nvPr>
            <p:ph type="sldNum" sz="quarter" idx="12"/>
          </p:nvPr>
        </p:nvSpPr>
        <p:spPr>
          <a:xfrm>
            <a:off x="6457950" y="6356373"/>
            <a:ext cx="2057400" cy="365125"/>
          </a:xfrm>
          <a:prstGeom prst="rect">
            <a:avLst/>
          </a:prstGeom>
        </p:spPr>
        <p:txBody>
          <a:bodyPr/>
          <a:lstStyle/>
          <a:p>
            <a:pPr algn="r">
              <a:defRPr/>
            </a:pPr>
            <a:fld id="{14518917-05E4-453A-A063-CDE37C1496D2}" type="slidenum">
              <a:rPr lang="zh-CN" altLang="en-US" sz="1200" smtClean="0">
                <a:solidFill>
                  <a:prstClr val="black">
                    <a:tint val="75000"/>
                  </a:prstClr>
                </a:solidFill>
              </a:rPr>
              <a:pPr algn="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273688936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F8B9305-DB55-4116-81E9-F3F8CB13077E}"/>
              </a:ext>
            </a:extLst>
          </p:cNvPr>
          <p:cNvSpPr>
            <a:spLocks noGrp="1"/>
          </p:cNvSpPr>
          <p:nvPr>
            <p:ph type="title"/>
          </p:nvPr>
        </p:nvSpPr>
        <p:spPr>
          <a:xfrm>
            <a:off x="628650" y="365129"/>
            <a:ext cx="78867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07575E25-8DB4-46E3-B92D-04A640E3B6D3}"/>
              </a:ext>
            </a:extLst>
          </p:cNvPr>
          <p:cNvSpPr>
            <a:spLocks noGrp="1"/>
          </p:cNvSpPr>
          <p:nvPr>
            <p:ph sz="half" idx="1"/>
          </p:nvPr>
        </p:nvSpPr>
        <p:spPr>
          <a:xfrm>
            <a:off x="628650" y="1825625"/>
            <a:ext cx="38862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47464A0A-01C7-478F-856E-8B95D3E7C125}"/>
              </a:ext>
            </a:extLst>
          </p:cNvPr>
          <p:cNvSpPr>
            <a:spLocks noGrp="1"/>
          </p:cNvSpPr>
          <p:nvPr>
            <p:ph sz="half" idx="2"/>
          </p:nvPr>
        </p:nvSpPr>
        <p:spPr>
          <a:xfrm>
            <a:off x="4629150" y="1825625"/>
            <a:ext cx="38862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705603F5-9D9B-4AC1-B630-298D74362B2E}"/>
              </a:ext>
            </a:extLst>
          </p:cNvPr>
          <p:cNvSpPr>
            <a:spLocks noGrp="1"/>
          </p:cNvSpPr>
          <p:nvPr>
            <p:ph type="dt" sz="half" idx="10"/>
          </p:nvPr>
        </p:nvSpPr>
        <p:spPr>
          <a:xfrm>
            <a:off x="628650" y="6356373"/>
            <a:ext cx="2057400" cy="365125"/>
          </a:xfrm>
          <a:prstGeom prst="rect">
            <a:avLst/>
          </a:prstGeom>
        </p:spPr>
        <p:txBody>
          <a:bodyPr/>
          <a:lstStyle/>
          <a:p>
            <a:pPr>
              <a:defRPr/>
            </a:pPr>
            <a:fld id="{3BB95876-0A84-46D5-8647-D10D06004A3E}" type="datetimeFigureOut">
              <a:rPr lang="zh-CN" altLang="en-US" sz="1200" smtClean="0">
                <a:solidFill>
                  <a:prstClr val="black">
                    <a:tint val="75000"/>
                  </a:prstClr>
                </a:solidFill>
              </a:rPr>
              <a:pPr>
                <a:defRPr/>
              </a:pPr>
              <a:t>2023/10/12</a:t>
            </a:fld>
            <a:endParaRPr lang="zh-CN" altLang="en-US" sz="1200">
              <a:solidFill>
                <a:prstClr val="black">
                  <a:tint val="75000"/>
                </a:prstClr>
              </a:solidFill>
            </a:endParaRPr>
          </a:p>
        </p:txBody>
      </p:sp>
      <p:sp>
        <p:nvSpPr>
          <p:cNvPr id="6" name="页脚占位符 5">
            <a:extLst>
              <a:ext uri="{FF2B5EF4-FFF2-40B4-BE49-F238E27FC236}">
                <a16:creationId xmlns:a16="http://schemas.microsoft.com/office/drawing/2014/main" xmlns="" id="{CBA1B50B-99AC-4429-AC10-5BDAC78729AC}"/>
              </a:ext>
            </a:extLst>
          </p:cNvPr>
          <p:cNvSpPr>
            <a:spLocks noGrp="1"/>
          </p:cNvSpPr>
          <p:nvPr>
            <p:ph type="ftr" sz="quarter" idx="11"/>
          </p:nvPr>
        </p:nvSpPr>
        <p:spPr>
          <a:xfrm>
            <a:off x="3028950" y="6356373"/>
            <a:ext cx="3086100" cy="365125"/>
          </a:xfrm>
          <a:prstGeom prst="rect">
            <a:avLst/>
          </a:prstGeom>
        </p:spPr>
        <p:txBody>
          <a:bodyPr/>
          <a:lstStyle/>
          <a:p>
            <a:pPr algn="ctr">
              <a:defRPr/>
            </a:pPr>
            <a:endParaRPr lang="zh-CN" altLang="en-US" sz="1200">
              <a:solidFill>
                <a:prstClr val="black">
                  <a:tint val="75000"/>
                </a:prstClr>
              </a:solidFill>
            </a:endParaRPr>
          </a:p>
        </p:txBody>
      </p:sp>
      <p:sp>
        <p:nvSpPr>
          <p:cNvPr id="7" name="灯片编号占位符 6">
            <a:extLst>
              <a:ext uri="{FF2B5EF4-FFF2-40B4-BE49-F238E27FC236}">
                <a16:creationId xmlns:a16="http://schemas.microsoft.com/office/drawing/2014/main" xmlns="" id="{6BBF73BC-8EBD-4966-92CF-BC05A3927060}"/>
              </a:ext>
            </a:extLst>
          </p:cNvPr>
          <p:cNvSpPr>
            <a:spLocks noGrp="1"/>
          </p:cNvSpPr>
          <p:nvPr>
            <p:ph type="sldNum" sz="quarter" idx="12"/>
          </p:nvPr>
        </p:nvSpPr>
        <p:spPr>
          <a:xfrm>
            <a:off x="6457950" y="6356373"/>
            <a:ext cx="2057400" cy="365125"/>
          </a:xfrm>
          <a:prstGeom prst="rect">
            <a:avLst/>
          </a:prstGeom>
        </p:spPr>
        <p:txBody>
          <a:bodyPr/>
          <a:lstStyle/>
          <a:p>
            <a:pPr algn="r">
              <a:defRPr/>
            </a:pPr>
            <a:fld id="{14518917-05E4-453A-A063-CDE37C1496D2}" type="slidenum">
              <a:rPr lang="zh-CN" altLang="en-US" sz="1200" smtClean="0">
                <a:solidFill>
                  <a:prstClr val="black">
                    <a:tint val="75000"/>
                  </a:prstClr>
                </a:solidFill>
              </a:rPr>
              <a:pPr algn="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317708769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5E7B85B-12C7-4EF2-9D04-30BF777D4E35}"/>
              </a:ext>
            </a:extLst>
          </p:cNvPr>
          <p:cNvSpPr>
            <a:spLocks noGrp="1"/>
          </p:cNvSpPr>
          <p:nvPr>
            <p:ph type="title"/>
          </p:nvPr>
        </p:nvSpPr>
        <p:spPr>
          <a:xfrm>
            <a:off x="629841" y="365129"/>
            <a:ext cx="78867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649E0655-DB6B-4405-B35F-C10B4422E703}"/>
              </a:ext>
            </a:extLst>
          </p:cNvPr>
          <p:cNvSpPr>
            <a:spLocks noGrp="1"/>
          </p:cNvSpPr>
          <p:nvPr>
            <p:ph type="body" idx="1"/>
          </p:nvPr>
        </p:nvSpPr>
        <p:spPr>
          <a:xfrm>
            <a:off x="629842" y="1681163"/>
            <a:ext cx="3868340"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D194C80A-736A-4E15-9B7A-41CC6E473C74}"/>
              </a:ext>
            </a:extLst>
          </p:cNvPr>
          <p:cNvSpPr>
            <a:spLocks noGrp="1"/>
          </p:cNvSpPr>
          <p:nvPr>
            <p:ph sz="half" idx="2"/>
          </p:nvPr>
        </p:nvSpPr>
        <p:spPr>
          <a:xfrm>
            <a:off x="629842" y="2505075"/>
            <a:ext cx="3868340"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D37A8294-F6D6-4F3C-AAE9-94458FB09465}"/>
              </a:ext>
            </a:extLst>
          </p:cNvPr>
          <p:cNvSpPr>
            <a:spLocks noGrp="1"/>
          </p:cNvSpPr>
          <p:nvPr>
            <p:ph type="body" sz="quarter" idx="3"/>
          </p:nvPr>
        </p:nvSpPr>
        <p:spPr>
          <a:xfrm>
            <a:off x="4629152" y="1681163"/>
            <a:ext cx="3887391"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DE92DD63-55D6-4A14-9493-7EDB746C7DF6}"/>
              </a:ext>
            </a:extLst>
          </p:cNvPr>
          <p:cNvSpPr>
            <a:spLocks noGrp="1"/>
          </p:cNvSpPr>
          <p:nvPr>
            <p:ph sz="quarter" idx="4"/>
          </p:nvPr>
        </p:nvSpPr>
        <p:spPr>
          <a:xfrm>
            <a:off x="4629152" y="2505075"/>
            <a:ext cx="3887391"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9EBF41FF-5F1E-45B2-8F8A-6E3A24AF9B41}"/>
              </a:ext>
            </a:extLst>
          </p:cNvPr>
          <p:cNvSpPr>
            <a:spLocks noGrp="1"/>
          </p:cNvSpPr>
          <p:nvPr>
            <p:ph type="dt" sz="half" idx="10"/>
          </p:nvPr>
        </p:nvSpPr>
        <p:spPr>
          <a:xfrm>
            <a:off x="628650" y="6356373"/>
            <a:ext cx="2057400" cy="365125"/>
          </a:xfrm>
          <a:prstGeom prst="rect">
            <a:avLst/>
          </a:prstGeom>
        </p:spPr>
        <p:txBody>
          <a:bodyPr/>
          <a:lstStyle/>
          <a:p>
            <a:pPr>
              <a:defRPr/>
            </a:pPr>
            <a:fld id="{3BB95876-0A84-46D5-8647-D10D06004A3E}" type="datetimeFigureOut">
              <a:rPr lang="zh-CN" altLang="en-US" sz="1200" smtClean="0">
                <a:solidFill>
                  <a:prstClr val="black">
                    <a:tint val="75000"/>
                  </a:prstClr>
                </a:solidFill>
              </a:rPr>
              <a:pPr>
                <a:defRPr/>
              </a:pPr>
              <a:t>2023/10/12</a:t>
            </a:fld>
            <a:endParaRPr lang="zh-CN" altLang="en-US" sz="1200">
              <a:solidFill>
                <a:prstClr val="black">
                  <a:tint val="75000"/>
                </a:prstClr>
              </a:solidFill>
            </a:endParaRPr>
          </a:p>
        </p:txBody>
      </p:sp>
      <p:sp>
        <p:nvSpPr>
          <p:cNvPr id="8" name="页脚占位符 7">
            <a:extLst>
              <a:ext uri="{FF2B5EF4-FFF2-40B4-BE49-F238E27FC236}">
                <a16:creationId xmlns:a16="http://schemas.microsoft.com/office/drawing/2014/main" xmlns="" id="{E52D32EB-7CD9-4590-A00C-C74A862506B0}"/>
              </a:ext>
            </a:extLst>
          </p:cNvPr>
          <p:cNvSpPr>
            <a:spLocks noGrp="1"/>
          </p:cNvSpPr>
          <p:nvPr>
            <p:ph type="ftr" sz="quarter" idx="11"/>
          </p:nvPr>
        </p:nvSpPr>
        <p:spPr>
          <a:xfrm>
            <a:off x="3028950" y="6356373"/>
            <a:ext cx="3086100" cy="365125"/>
          </a:xfrm>
          <a:prstGeom prst="rect">
            <a:avLst/>
          </a:prstGeom>
        </p:spPr>
        <p:txBody>
          <a:bodyPr/>
          <a:lstStyle/>
          <a:p>
            <a:pPr algn="ctr">
              <a:defRPr/>
            </a:pPr>
            <a:endParaRPr lang="zh-CN" altLang="en-US" sz="1200">
              <a:solidFill>
                <a:prstClr val="black">
                  <a:tint val="75000"/>
                </a:prstClr>
              </a:solidFill>
            </a:endParaRPr>
          </a:p>
        </p:txBody>
      </p:sp>
      <p:sp>
        <p:nvSpPr>
          <p:cNvPr id="9" name="灯片编号占位符 8">
            <a:extLst>
              <a:ext uri="{FF2B5EF4-FFF2-40B4-BE49-F238E27FC236}">
                <a16:creationId xmlns:a16="http://schemas.microsoft.com/office/drawing/2014/main" xmlns="" id="{65D00686-5DB7-428D-AA18-AC43AD603426}"/>
              </a:ext>
            </a:extLst>
          </p:cNvPr>
          <p:cNvSpPr>
            <a:spLocks noGrp="1"/>
          </p:cNvSpPr>
          <p:nvPr>
            <p:ph type="sldNum" sz="quarter" idx="12"/>
          </p:nvPr>
        </p:nvSpPr>
        <p:spPr>
          <a:xfrm>
            <a:off x="6457950" y="6356373"/>
            <a:ext cx="2057400" cy="365125"/>
          </a:xfrm>
          <a:prstGeom prst="rect">
            <a:avLst/>
          </a:prstGeom>
        </p:spPr>
        <p:txBody>
          <a:bodyPr/>
          <a:lstStyle/>
          <a:p>
            <a:pPr algn="r">
              <a:defRPr/>
            </a:pPr>
            <a:fld id="{14518917-05E4-453A-A063-CDE37C1496D2}" type="slidenum">
              <a:rPr lang="zh-CN" altLang="en-US" sz="1200" smtClean="0">
                <a:solidFill>
                  <a:prstClr val="black">
                    <a:tint val="75000"/>
                  </a:prstClr>
                </a:solidFill>
              </a:rPr>
              <a:pPr algn="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282313724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F6781D2-7BA7-4C64-BB34-6B53DE6BFED3}"/>
              </a:ext>
            </a:extLst>
          </p:cNvPr>
          <p:cNvSpPr>
            <a:spLocks noGrp="1"/>
          </p:cNvSpPr>
          <p:nvPr>
            <p:ph type="title"/>
          </p:nvPr>
        </p:nvSpPr>
        <p:spPr>
          <a:xfrm>
            <a:off x="628650" y="365129"/>
            <a:ext cx="78867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AFB9EFD3-AE31-46B0-A913-84F50185B3FF}"/>
              </a:ext>
            </a:extLst>
          </p:cNvPr>
          <p:cNvSpPr>
            <a:spLocks noGrp="1"/>
          </p:cNvSpPr>
          <p:nvPr>
            <p:ph type="dt" sz="half" idx="10"/>
          </p:nvPr>
        </p:nvSpPr>
        <p:spPr>
          <a:xfrm>
            <a:off x="628650" y="6356373"/>
            <a:ext cx="2057400" cy="365125"/>
          </a:xfrm>
          <a:prstGeom prst="rect">
            <a:avLst/>
          </a:prstGeom>
        </p:spPr>
        <p:txBody>
          <a:bodyPr/>
          <a:lstStyle/>
          <a:p>
            <a:pPr>
              <a:defRPr/>
            </a:pPr>
            <a:fld id="{3BB95876-0A84-46D5-8647-D10D06004A3E}" type="datetimeFigureOut">
              <a:rPr lang="zh-CN" altLang="en-US" sz="1200" smtClean="0">
                <a:solidFill>
                  <a:prstClr val="black">
                    <a:tint val="75000"/>
                  </a:prstClr>
                </a:solidFill>
              </a:rPr>
              <a:pPr>
                <a:defRPr/>
              </a:pPr>
              <a:t>2023/10/12</a:t>
            </a:fld>
            <a:endParaRPr lang="zh-CN" altLang="en-US" sz="1200">
              <a:solidFill>
                <a:prstClr val="black">
                  <a:tint val="75000"/>
                </a:prstClr>
              </a:solidFill>
            </a:endParaRPr>
          </a:p>
        </p:txBody>
      </p:sp>
      <p:sp>
        <p:nvSpPr>
          <p:cNvPr id="4" name="页脚占位符 3">
            <a:extLst>
              <a:ext uri="{FF2B5EF4-FFF2-40B4-BE49-F238E27FC236}">
                <a16:creationId xmlns:a16="http://schemas.microsoft.com/office/drawing/2014/main" xmlns="" id="{B7438E1F-7011-414E-87DB-450207C9D2EC}"/>
              </a:ext>
            </a:extLst>
          </p:cNvPr>
          <p:cNvSpPr>
            <a:spLocks noGrp="1"/>
          </p:cNvSpPr>
          <p:nvPr>
            <p:ph type="ftr" sz="quarter" idx="11"/>
          </p:nvPr>
        </p:nvSpPr>
        <p:spPr>
          <a:xfrm>
            <a:off x="3028950" y="6356373"/>
            <a:ext cx="3086100" cy="365125"/>
          </a:xfrm>
          <a:prstGeom prst="rect">
            <a:avLst/>
          </a:prstGeom>
        </p:spPr>
        <p:txBody>
          <a:bodyPr/>
          <a:lstStyle/>
          <a:p>
            <a:pPr algn="ctr">
              <a:defRPr/>
            </a:pPr>
            <a:endParaRPr lang="zh-CN" altLang="en-US" sz="1200">
              <a:solidFill>
                <a:prstClr val="black">
                  <a:tint val="75000"/>
                </a:prstClr>
              </a:solidFill>
            </a:endParaRPr>
          </a:p>
        </p:txBody>
      </p:sp>
      <p:sp>
        <p:nvSpPr>
          <p:cNvPr id="5" name="灯片编号占位符 4">
            <a:extLst>
              <a:ext uri="{FF2B5EF4-FFF2-40B4-BE49-F238E27FC236}">
                <a16:creationId xmlns:a16="http://schemas.microsoft.com/office/drawing/2014/main" xmlns="" id="{FA60BDCF-87FB-4EED-BB84-4D833DBDB0DF}"/>
              </a:ext>
            </a:extLst>
          </p:cNvPr>
          <p:cNvSpPr>
            <a:spLocks noGrp="1"/>
          </p:cNvSpPr>
          <p:nvPr>
            <p:ph type="sldNum" sz="quarter" idx="12"/>
          </p:nvPr>
        </p:nvSpPr>
        <p:spPr>
          <a:xfrm>
            <a:off x="6457950" y="6356373"/>
            <a:ext cx="2057400" cy="365125"/>
          </a:xfrm>
          <a:prstGeom prst="rect">
            <a:avLst/>
          </a:prstGeom>
        </p:spPr>
        <p:txBody>
          <a:bodyPr/>
          <a:lstStyle/>
          <a:p>
            <a:pPr algn="r">
              <a:defRPr/>
            </a:pPr>
            <a:fld id="{14518917-05E4-453A-A063-CDE37C1496D2}" type="slidenum">
              <a:rPr lang="zh-CN" altLang="en-US" sz="1200" smtClean="0">
                <a:solidFill>
                  <a:prstClr val="black">
                    <a:tint val="75000"/>
                  </a:prstClr>
                </a:solidFill>
              </a:rPr>
              <a:pPr algn="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233030876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F4799EC-B35E-40B9-A3B4-27E887976C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990587"/>
      </p:ext>
    </p:extLst>
  </p:cSld>
  <p:clrMapOvr>
    <a:masterClrMapping/>
  </p:clrMapOvr>
  <p:transition spd="slow">
    <p:pull/>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2AEE546E-EEB7-4F82-9CFC-1A8DE56DD312}"/>
              </a:ext>
            </a:extLst>
          </p:cNvPr>
          <p:cNvSpPr>
            <a:spLocks noGrp="1"/>
          </p:cNvSpPr>
          <p:nvPr>
            <p:ph type="dt" sz="half" idx="10"/>
          </p:nvPr>
        </p:nvSpPr>
        <p:spPr>
          <a:xfrm>
            <a:off x="628650" y="6356373"/>
            <a:ext cx="2057400" cy="365125"/>
          </a:xfrm>
          <a:prstGeom prst="rect">
            <a:avLst/>
          </a:prstGeom>
        </p:spPr>
        <p:txBody>
          <a:bodyPr/>
          <a:lstStyle/>
          <a:p>
            <a:pPr>
              <a:defRPr/>
            </a:pPr>
            <a:fld id="{3BB95876-0A84-46D5-8647-D10D06004A3E}" type="datetimeFigureOut">
              <a:rPr lang="zh-CN" altLang="en-US" sz="1200" smtClean="0">
                <a:solidFill>
                  <a:prstClr val="black">
                    <a:tint val="75000"/>
                  </a:prstClr>
                </a:solidFill>
              </a:rPr>
              <a:pPr>
                <a:defRPr/>
              </a:pPr>
              <a:t>2023/10/12</a:t>
            </a:fld>
            <a:endParaRPr lang="zh-CN" altLang="en-US" sz="1200">
              <a:solidFill>
                <a:prstClr val="black">
                  <a:tint val="75000"/>
                </a:prstClr>
              </a:solidFill>
            </a:endParaRPr>
          </a:p>
        </p:txBody>
      </p:sp>
      <p:sp>
        <p:nvSpPr>
          <p:cNvPr id="3" name="页脚占位符 2">
            <a:extLst>
              <a:ext uri="{FF2B5EF4-FFF2-40B4-BE49-F238E27FC236}">
                <a16:creationId xmlns:a16="http://schemas.microsoft.com/office/drawing/2014/main" xmlns="" id="{AE194457-188F-482D-8738-B134A45CCE7F}"/>
              </a:ext>
            </a:extLst>
          </p:cNvPr>
          <p:cNvSpPr>
            <a:spLocks noGrp="1"/>
          </p:cNvSpPr>
          <p:nvPr>
            <p:ph type="ftr" sz="quarter" idx="11"/>
          </p:nvPr>
        </p:nvSpPr>
        <p:spPr>
          <a:xfrm>
            <a:off x="3028950" y="6356373"/>
            <a:ext cx="3086100" cy="365125"/>
          </a:xfrm>
          <a:prstGeom prst="rect">
            <a:avLst/>
          </a:prstGeom>
        </p:spPr>
        <p:txBody>
          <a:bodyPr/>
          <a:lstStyle/>
          <a:p>
            <a:pPr algn="ctr">
              <a:defRPr/>
            </a:pPr>
            <a:endParaRPr lang="zh-CN" altLang="en-US" sz="1200">
              <a:solidFill>
                <a:prstClr val="black">
                  <a:tint val="75000"/>
                </a:prstClr>
              </a:solidFill>
            </a:endParaRPr>
          </a:p>
        </p:txBody>
      </p:sp>
      <p:sp>
        <p:nvSpPr>
          <p:cNvPr id="4" name="灯片编号占位符 3">
            <a:extLst>
              <a:ext uri="{FF2B5EF4-FFF2-40B4-BE49-F238E27FC236}">
                <a16:creationId xmlns:a16="http://schemas.microsoft.com/office/drawing/2014/main" xmlns="" id="{05B1426C-8EDC-4B78-85B0-78442E15CECE}"/>
              </a:ext>
            </a:extLst>
          </p:cNvPr>
          <p:cNvSpPr>
            <a:spLocks noGrp="1"/>
          </p:cNvSpPr>
          <p:nvPr>
            <p:ph type="sldNum" sz="quarter" idx="12"/>
          </p:nvPr>
        </p:nvSpPr>
        <p:spPr>
          <a:xfrm>
            <a:off x="6457950" y="6356373"/>
            <a:ext cx="2057400" cy="365125"/>
          </a:xfrm>
          <a:prstGeom prst="rect">
            <a:avLst/>
          </a:prstGeom>
        </p:spPr>
        <p:txBody>
          <a:bodyPr/>
          <a:lstStyle/>
          <a:p>
            <a:pPr algn="r">
              <a:defRPr/>
            </a:pPr>
            <a:fld id="{14518917-05E4-453A-A063-CDE37C1496D2}" type="slidenum">
              <a:rPr lang="zh-CN" altLang="en-US" sz="1200" smtClean="0">
                <a:solidFill>
                  <a:prstClr val="black">
                    <a:tint val="75000"/>
                  </a:prstClr>
                </a:solidFill>
              </a:rPr>
              <a:pPr algn="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203013101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18A3792-2B88-4251-A717-D63D8EF941F6}"/>
              </a:ext>
            </a:extLst>
          </p:cNvPr>
          <p:cNvSpPr>
            <a:spLocks noGrp="1"/>
          </p:cNvSpPr>
          <p:nvPr>
            <p:ph type="title"/>
          </p:nvPr>
        </p:nvSpPr>
        <p:spPr>
          <a:xfrm>
            <a:off x="629841" y="457200"/>
            <a:ext cx="2949178"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24DB0DEB-20DC-4AA2-A2B2-206BFA780DAD}"/>
              </a:ext>
            </a:extLst>
          </p:cNvPr>
          <p:cNvSpPr>
            <a:spLocks noGrp="1"/>
          </p:cNvSpPr>
          <p:nvPr>
            <p:ph idx="1"/>
          </p:nvPr>
        </p:nvSpPr>
        <p:spPr>
          <a:xfrm>
            <a:off x="3887391" y="987448"/>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69C03A88-BBB7-47EC-91AB-5C7BC1C15B57}"/>
              </a:ext>
            </a:extLst>
          </p:cNvPr>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436383D9-532B-41E2-BDC4-008727CBAE35}"/>
              </a:ext>
            </a:extLst>
          </p:cNvPr>
          <p:cNvSpPr>
            <a:spLocks noGrp="1"/>
          </p:cNvSpPr>
          <p:nvPr>
            <p:ph type="dt" sz="half" idx="10"/>
          </p:nvPr>
        </p:nvSpPr>
        <p:spPr>
          <a:xfrm>
            <a:off x="628650" y="6356373"/>
            <a:ext cx="2057400" cy="365125"/>
          </a:xfrm>
          <a:prstGeom prst="rect">
            <a:avLst/>
          </a:prstGeom>
        </p:spPr>
        <p:txBody>
          <a:bodyPr/>
          <a:lstStyle/>
          <a:p>
            <a:pPr>
              <a:defRPr/>
            </a:pPr>
            <a:fld id="{3BB95876-0A84-46D5-8647-D10D06004A3E}" type="datetimeFigureOut">
              <a:rPr lang="zh-CN" altLang="en-US" sz="1200" smtClean="0">
                <a:solidFill>
                  <a:prstClr val="black">
                    <a:tint val="75000"/>
                  </a:prstClr>
                </a:solidFill>
              </a:rPr>
              <a:pPr>
                <a:defRPr/>
              </a:pPr>
              <a:t>2023/10/12</a:t>
            </a:fld>
            <a:endParaRPr lang="zh-CN" altLang="en-US" sz="1200">
              <a:solidFill>
                <a:prstClr val="black">
                  <a:tint val="75000"/>
                </a:prstClr>
              </a:solidFill>
            </a:endParaRPr>
          </a:p>
        </p:txBody>
      </p:sp>
      <p:sp>
        <p:nvSpPr>
          <p:cNvPr id="6" name="页脚占位符 5">
            <a:extLst>
              <a:ext uri="{FF2B5EF4-FFF2-40B4-BE49-F238E27FC236}">
                <a16:creationId xmlns:a16="http://schemas.microsoft.com/office/drawing/2014/main" xmlns="" id="{D002412A-A684-48C4-B8C8-3082C602E08D}"/>
              </a:ext>
            </a:extLst>
          </p:cNvPr>
          <p:cNvSpPr>
            <a:spLocks noGrp="1"/>
          </p:cNvSpPr>
          <p:nvPr>
            <p:ph type="ftr" sz="quarter" idx="11"/>
          </p:nvPr>
        </p:nvSpPr>
        <p:spPr>
          <a:xfrm>
            <a:off x="3028950" y="6356373"/>
            <a:ext cx="3086100" cy="365125"/>
          </a:xfrm>
          <a:prstGeom prst="rect">
            <a:avLst/>
          </a:prstGeom>
        </p:spPr>
        <p:txBody>
          <a:bodyPr/>
          <a:lstStyle/>
          <a:p>
            <a:pPr algn="ctr">
              <a:defRPr/>
            </a:pPr>
            <a:endParaRPr lang="zh-CN" altLang="en-US" sz="1200">
              <a:solidFill>
                <a:prstClr val="black">
                  <a:tint val="75000"/>
                </a:prstClr>
              </a:solidFill>
            </a:endParaRPr>
          </a:p>
        </p:txBody>
      </p:sp>
      <p:sp>
        <p:nvSpPr>
          <p:cNvPr id="7" name="灯片编号占位符 6">
            <a:extLst>
              <a:ext uri="{FF2B5EF4-FFF2-40B4-BE49-F238E27FC236}">
                <a16:creationId xmlns:a16="http://schemas.microsoft.com/office/drawing/2014/main" xmlns="" id="{04BD8037-F4FC-4755-B475-F940F0D9B852}"/>
              </a:ext>
            </a:extLst>
          </p:cNvPr>
          <p:cNvSpPr>
            <a:spLocks noGrp="1"/>
          </p:cNvSpPr>
          <p:nvPr>
            <p:ph type="sldNum" sz="quarter" idx="12"/>
          </p:nvPr>
        </p:nvSpPr>
        <p:spPr>
          <a:xfrm>
            <a:off x="6457950" y="6356373"/>
            <a:ext cx="2057400" cy="365125"/>
          </a:xfrm>
          <a:prstGeom prst="rect">
            <a:avLst/>
          </a:prstGeom>
        </p:spPr>
        <p:txBody>
          <a:bodyPr/>
          <a:lstStyle/>
          <a:p>
            <a:pPr algn="r">
              <a:defRPr/>
            </a:pPr>
            <a:fld id="{14518917-05E4-453A-A063-CDE37C1496D2}" type="slidenum">
              <a:rPr lang="zh-CN" altLang="en-US" sz="1200" smtClean="0">
                <a:solidFill>
                  <a:prstClr val="black">
                    <a:tint val="75000"/>
                  </a:prstClr>
                </a:solidFill>
              </a:rPr>
              <a:pPr algn="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236812755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FD08E63-9262-46A0-8457-1FEA626BD7AA}"/>
              </a:ext>
            </a:extLst>
          </p:cNvPr>
          <p:cNvSpPr>
            <a:spLocks noGrp="1"/>
          </p:cNvSpPr>
          <p:nvPr>
            <p:ph type="title"/>
          </p:nvPr>
        </p:nvSpPr>
        <p:spPr>
          <a:xfrm>
            <a:off x="629841" y="457200"/>
            <a:ext cx="2949178"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9B3A0ED6-ECC3-4FB9-9B00-F14998B93511}"/>
              </a:ext>
            </a:extLst>
          </p:cNvPr>
          <p:cNvSpPr>
            <a:spLocks noGrp="1"/>
          </p:cNvSpPr>
          <p:nvPr>
            <p:ph type="pic" idx="1"/>
          </p:nvPr>
        </p:nvSpPr>
        <p:spPr>
          <a:xfrm>
            <a:off x="3887391" y="987448"/>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262ECF3F-3054-4502-AEDF-41641E14A434}"/>
              </a:ext>
            </a:extLst>
          </p:cNvPr>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DFB33C4D-8385-46E2-AA72-73C87B9695B8}"/>
              </a:ext>
            </a:extLst>
          </p:cNvPr>
          <p:cNvSpPr>
            <a:spLocks noGrp="1"/>
          </p:cNvSpPr>
          <p:nvPr>
            <p:ph type="dt" sz="half" idx="10"/>
          </p:nvPr>
        </p:nvSpPr>
        <p:spPr>
          <a:xfrm>
            <a:off x="628650" y="6356373"/>
            <a:ext cx="2057400" cy="365125"/>
          </a:xfrm>
          <a:prstGeom prst="rect">
            <a:avLst/>
          </a:prstGeom>
        </p:spPr>
        <p:txBody>
          <a:bodyPr/>
          <a:lstStyle/>
          <a:p>
            <a:pPr>
              <a:defRPr/>
            </a:pPr>
            <a:fld id="{3BB95876-0A84-46D5-8647-D10D06004A3E}" type="datetimeFigureOut">
              <a:rPr lang="zh-CN" altLang="en-US" sz="1200" smtClean="0">
                <a:solidFill>
                  <a:prstClr val="black">
                    <a:tint val="75000"/>
                  </a:prstClr>
                </a:solidFill>
              </a:rPr>
              <a:pPr>
                <a:defRPr/>
              </a:pPr>
              <a:t>2023/10/12</a:t>
            </a:fld>
            <a:endParaRPr lang="zh-CN" altLang="en-US" sz="1200">
              <a:solidFill>
                <a:prstClr val="black">
                  <a:tint val="75000"/>
                </a:prstClr>
              </a:solidFill>
            </a:endParaRPr>
          </a:p>
        </p:txBody>
      </p:sp>
      <p:sp>
        <p:nvSpPr>
          <p:cNvPr id="6" name="页脚占位符 5">
            <a:extLst>
              <a:ext uri="{FF2B5EF4-FFF2-40B4-BE49-F238E27FC236}">
                <a16:creationId xmlns:a16="http://schemas.microsoft.com/office/drawing/2014/main" xmlns="" id="{F0E9FC32-D201-4998-955C-EC56666E457D}"/>
              </a:ext>
            </a:extLst>
          </p:cNvPr>
          <p:cNvSpPr>
            <a:spLocks noGrp="1"/>
          </p:cNvSpPr>
          <p:nvPr>
            <p:ph type="ftr" sz="quarter" idx="11"/>
          </p:nvPr>
        </p:nvSpPr>
        <p:spPr>
          <a:xfrm>
            <a:off x="3028950" y="6356373"/>
            <a:ext cx="3086100" cy="365125"/>
          </a:xfrm>
          <a:prstGeom prst="rect">
            <a:avLst/>
          </a:prstGeom>
        </p:spPr>
        <p:txBody>
          <a:bodyPr/>
          <a:lstStyle/>
          <a:p>
            <a:pPr algn="ctr">
              <a:defRPr/>
            </a:pPr>
            <a:endParaRPr lang="zh-CN" altLang="en-US" sz="1200">
              <a:solidFill>
                <a:prstClr val="black">
                  <a:tint val="75000"/>
                </a:prstClr>
              </a:solidFill>
            </a:endParaRPr>
          </a:p>
        </p:txBody>
      </p:sp>
      <p:sp>
        <p:nvSpPr>
          <p:cNvPr id="7" name="灯片编号占位符 6">
            <a:extLst>
              <a:ext uri="{FF2B5EF4-FFF2-40B4-BE49-F238E27FC236}">
                <a16:creationId xmlns:a16="http://schemas.microsoft.com/office/drawing/2014/main" xmlns="" id="{B72D9FFD-5F83-4D74-A3E0-B816F6AF0829}"/>
              </a:ext>
            </a:extLst>
          </p:cNvPr>
          <p:cNvSpPr>
            <a:spLocks noGrp="1"/>
          </p:cNvSpPr>
          <p:nvPr>
            <p:ph type="sldNum" sz="quarter" idx="12"/>
          </p:nvPr>
        </p:nvSpPr>
        <p:spPr>
          <a:xfrm>
            <a:off x="6457950" y="6356373"/>
            <a:ext cx="2057400" cy="365125"/>
          </a:xfrm>
          <a:prstGeom prst="rect">
            <a:avLst/>
          </a:prstGeom>
        </p:spPr>
        <p:txBody>
          <a:bodyPr/>
          <a:lstStyle/>
          <a:p>
            <a:pPr algn="r">
              <a:defRPr/>
            </a:pPr>
            <a:fld id="{14518917-05E4-453A-A063-CDE37C1496D2}" type="slidenum">
              <a:rPr lang="zh-CN" altLang="en-US" sz="1200" smtClean="0">
                <a:solidFill>
                  <a:prstClr val="black">
                    <a:tint val="75000"/>
                  </a:prstClr>
                </a:solidFill>
              </a:rPr>
              <a:pPr algn="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287812081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9E247F2-C9DC-42CA-9501-3C3A18292436}"/>
              </a:ext>
            </a:extLst>
          </p:cNvPr>
          <p:cNvSpPr>
            <a:spLocks noGrp="1"/>
          </p:cNvSpPr>
          <p:nvPr>
            <p:ph type="title"/>
          </p:nvPr>
        </p:nvSpPr>
        <p:spPr>
          <a:xfrm>
            <a:off x="628650" y="365129"/>
            <a:ext cx="78867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A0F99B12-BB4E-41BA-8FB8-A1934D620748}"/>
              </a:ext>
            </a:extLst>
          </p:cNvPr>
          <p:cNvSpPr>
            <a:spLocks noGrp="1"/>
          </p:cNvSpPr>
          <p:nvPr>
            <p:ph type="body" orient="vert" idx="1"/>
          </p:nvPr>
        </p:nvSpPr>
        <p:spPr>
          <a:xfrm>
            <a:off x="628650" y="1825625"/>
            <a:ext cx="78867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A12472EA-A8A0-4E30-8140-E0604A9E7882}"/>
              </a:ext>
            </a:extLst>
          </p:cNvPr>
          <p:cNvSpPr>
            <a:spLocks noGrp="1"/>
          </p:cNvSpPr>
          <p:nvPr>
            <p:ph type="dt" sz="half" idx="10"/>
          </p:nvPr>
        </p:nvSpPr>
        <p:spPr>
          <a:xfrm>
            <a:off x="628650" y="6356373"/>
            <a:ext cx="2057400" cy="365125"/>
          </a:xfrm>
          <a:prstGeom prst="rect">
            <a:avLst/>
          </a:prstGeom>
        </p:spPr>
        <p:txBody>
          <a:bodyPr/>
          <a:lstStyle/>
          <a:p>
            <a:pPr>
              <a:defRPr/>
            </a:pPr>
            <a:fld id="{3BB95876-0A84-46D5-8647-D10D06004A3E}" type="datetimeFigureOut">
              <a:rPr lang="zh-CN" altLang="en-US" sz="1200" smtClean="0">
                <a:solidFill>
                  <a:prstClr val="black">
                    <a:tint val="75000"/>
                  </a:prstClr>
                </a:solidFill>
              </a:rPr>
              <a:pPr>
                <a:defRPr/>
              </a:pPr>
              <a:t>2023/10/12</a:t>
            </a:fld>
            <a:endParaRPr lang="zh-CN" altLang="en-US" sz="1200">
              <a:solidFill>
                <a:prstClr val="black">
                  <a:tint val="75000"/>
                </a:prstClr>
              </a:solidFill>
            </a:endParaRPr>
          </a:p>
        </p:txBody>
      </p:sp>
      <p:sp>
        <p:nvSpPr>
          <p:cNvPr id="5" name="页脚占位符 4">
            <a:extLst>
              <a:ext uri="{FF2B5EF4-FFF2-40B4-BE49-F238E27FC236}">
                <a16:creationId xmlns:a16="http://schemas.microsoft.com/office/drawing/2014/main" xmlns="" id="{0D299607-0B1C-4FF0-AA41-83220EA1ABB6}"/>
              </a:ext>
            </a:extLst>
          </p:cNvPr>
          <p:cNvSpPr>
            <a:spLocks noGrp="1"/>
          </p:cNvSpPr>
          <p:nvPr>
            <p:ph type="ftr" sz="quarter" idx="11"/>
          </p:nvPr>
        </p:nvSpPr>
        <p:spPr>
          <a:xfrm>
            <a:off x="3028950" y="6356373"/>
            <a:ext cx="3086100" cy="365125"/>
          </a:xfrm>
          <a:prstGeom prst="rect">
            <a:avLst/>
          </a:prstGeom>
        </p:spPr>
        <p:txBody>
          <a:bodyPr/>
          <a:lstStyle/>
          <a:p>
            <a:pPr algn="ctr">
              <a:defRPr/>
            </a:pPr>
            <a:endParaRPr lang="zh-CN" altLang="en-US" sz="1200">
              <a:solidFill>
                <a:prstClr val="black">
                  <a:tint val="75000"/>
                </a:prstClr>
              </a:solidFill>
            </a:endParaRPr>
          </a:p>
        </p:txBody>
      </p:sp>
      <p:sp>
        <p:nvSpPr>
          <p:cNvPr id="6" name="灯片编号占位符 5">
            <a:extLst>
              <a:ext uri="{FF2B5EF4-FFF2-40B4-BE49-F238E27FC236}">
                <a16:creationId xmlns:a16="http://schemas.microsoft.com/office/drawing/2014/main" xmlns="" id="{45F2EFFA-ADC8-4F5E-8356-7E5DA76D67F2}"/>
              </a:ext>
            </a:extLst>
          </p:cNvPr>
          <p:cNvSpPr>
            <a:spLocks noGrp="1"/>
          </p:cNvSpPr>
          <p:nvPr>
            <p:ph type="sldNum" sz="quarter" idx="12"/>
          </p:nvPr>
        </p:nvSpPr>
        <p:spPr>
          <a:xfrm>
            <a:off x="6457950" y="6356373"/>
            <a:ext cx="2057400" cy="365125"/>
          </a:xfrm>
          <a:prstGeom prst="rect">
            <a:avLst/>
          </a:prstGeom>
        </p:spPr>
        <p:txBody>
          <a:bodyPr/>
          <a:lstStyle/>
          <a:p>
            <a:pPr algn="r">
              <a:defRPr/>
            </a:pPr>
            <a:fld id="{14518917-05E4-453A-A063-CDE37C1496D2}" type="slidenum">
              <a:rPr lang="zh-CN" altLang="en-US" sz="1200" smtClean="0">
                <a:solidFill>
                  <a:prstClr val="black">
                    <a:tint val="75000"/>
                  </a:prstClr>
                </a:solidFill>
              </a:rPr>
              <a:pPr algn="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223882705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35A2BC07-CE56-4D43-8F15-4B4435E25C65}"/>
              </a:ext>
            </a:extLst>
          </p:cNvPr>
          <p:cNvSpPr>
            <a:spLocks noGrp="1"/>
          </p:cNvSpPr>
          <p:nvPr>
            <p:ph type="title" orient="vert"/>
          </p:nvPr>
        </p:nvSpPr>
        <p:spPr>
          <a:xfrm>
            <a:off x="6543676" y="365125"/>
            <a:ext cx="1971675"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5609F85D-FD03-427A-AE39-B4DEAF7838CB}"/>
              </a:ext>
            </a:extLst>
          </p:cNvPr>
          <p:cNvSpPr>
            <a:spLocks noGrp="1"/>
          </p:cNvSpPr>
          <p:nvPr>
            <p:ph type="body" orient="vert" idx="1"/>
          </p:nvPr>
        </p:nvSpPr>
        <p:spPr>
          <a:xfrm>
            <a:off x="628652" y="365125"/>
            <a:ext cx="5800725"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E63FECCF-2A5A-45C2-98FD-0A79C0FAFF74}"/>
              </a:ext>
            </a:extLst>
          </p:cNvPr>
          <p:cNvSpPr>
            <a:spLocks noGrp="1"/>
          </p:cNvSpPr>
          <p:nvPr>
            <p:ph type="dt" sz="half" idx="10"/>
          </p:nvPr>
        </p:nvSpPr>
        <p:spPr>
          <a:xfrm>
            <a:off x="628650" y="6356373"/>
            <a:ext cx="2057400" cy="365125"/>
          </a:xfrm>
          <a:prstGeom prst="rect">
            <a:avLst/>
          </a:prstGeom>
        </p:spPr>
        <p:txBody>
          <a:bodyPr/>
          <a:lstStyle/>
          <a:p>
            <a:pPr>
              <a:defRPr/>
            </a:pPr>
            <a:fld id="{3BB95876-0A84-46D5-8647-D10D06004A3E}" type="datetimeFigureOut">
              <a:rPr lang="zh-CN" altLang="en-US" sz="1200" smtClean="0">
                <a:solidFill>
                  <a:prstClr val="black">
                    <a:tint val="75000"/>
                  </a:prstClr>
                </a:solidFill>
              </a:rPr>
              <a:pPr>
                <a:defRPr/>
              </a:pPr>
              <a:t>2023/10/12</a:t>
            </a:fld>
            <a:endParaRPr lang="zh-CN" altLang="en-US" sz="1200">
              <a:solidFill>
                <a:prstClr val="black">
                  <a:tint val="75000"/>
                </a:prstClr>
              </a:solidFill>
            </a:endParaRPr>
          </a:p>
        </p:txBody>
      </p:sp>
      <p:sp>
        <p:nvSpPr>
          <p:cNvPr id="5" name="页脚占位符 4">
            <a:extLst>
              <a:ext uri="{FF2B5EF4-FFF2-40B4-BE49-F238E27FC236}">
                <a16:creationId xmlns:a16="http://schemas.microsoft.com/office/drawing/2014/main" xmlns="" id="{B310999B-EA24-46F0-9270-8EA1F9A2AC75}"/>
              </a:ext>
            </a:extLst>
          </p:cNvPr>
          <p:cNvSpPr>
            <a:spLocks noGrp="1"/>
          </p:cNvSpPr>
          <p:nvPr>
            <p:ph type="ftr" sz="quarter" idx="11"/>
          </p:nvPr>
        </p:nvSpPr>
        <p:spPr>
          <a:xfrm>
            <a:off x="3028950" y="6356373"/>
            <a:ext cx="3086100" cy="365125"/>
          </a:xfrm>
          <a:prstGeom prst="rect">
            <a:avLst/>
          </a:prstGeom>
        </p:spPr>
        <p:txBody>
          <a:bodyPr/>
          <a:lstStyle/>
          <a:p>
            <a:pPr algn="ctr">
              <a:defRPr/>
            </a:pPr>
            <a:endParaRPr lang="zh-CN" altLang="en-US" sz="1200">
              <a:solidFill>
                <a:prstClr val="black">
                  <a:tint val="75000"/>
                </a:prstClr>
              </a:solidFill>
            </a:endParaRPr>
          </a:p>
        </p:txBody>
      </p:sp>
      <p:sp>
        <p:nvSpPr>
          <p:cNvPr id="6" name="灯片编号占位符 5">
            <a:extLst>
              <a:ext uri="{FF2B5EF4-FFF2-40B4-BE49-F238E27FC236}">
                <a16:creationId xmlns:a16="http://schemas.microsoft.com/office/drawing/2014/main" xmlns="" id="{DACEEDB8-A80B-44A6-BE02-C7B75A6087A5}"/>
              </a:ext>
            </a:extLst>
          </p:cNvPr>
          <p:cNvSpPr>
            <a:spLocks noGrp="1"/>
          </p:cNvSpPr>
          <p:nvPr>
            <p:ph type="sldNum" sz="quarter" idx="12"/>
          </p:nvPr>
        </p:nvSpPr>
        <p:spPr>
          <a:xfrm>
            <a:off x="6457950" y="6356373"/>
            <a:ext cx="2057400" cy="365125"/>
          </a:xfrm>
          <a:prstGeom prst="rect">
            <a:avLst/>
          </a:prstGeom>
        </p:spPr>
        <p:txBody>
          <a:bodyPr/>
          <a:lstStyle/>
          <a:p>
            <a:pPr algn="r">
              <a:defRPr/>
            </a:pPr>
            <a:fld id="{14518917-05E4-453A-A063-CDE37C1496D2}" type="slidenum">
              <a:rPr lang="zh-CN" altLang="en-US" sz="1200" smtClean="0">
                <a:solidFill>
                  <a:prstClr val="black">
                    <a:tint val="75000"/>
                  </a:prstClr>
                </a:solidFill>
              </a:rPr>
              <a:pPr algn="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104687567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30057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628650" y="6356363"/>
            <a:ext cx="2057400" cy="365125"/>
          </a:xfrm>
          <a:prstGeom prst="rect">
            <a:avLst/>
          </a:prstGeom>
        </p:spPr>
        <p:txBody>
          <a:bodyPr/>
          <a:lstStyle/>
          <a:p>
            <a:pPr>
              <a:defRPr/>
            </a:pPr>
            <a:fld id="{BCF42390-FAC7-4D9E-9A10-CFE7BDFE6EBD}" type="datetimeFigureOut">
              <a:rPr lang="en-US" smtClean="0">
                <a:solidFill>
                  <a:prstClr val="black"/>
                </a:solidFill>
              </a:rPr>
              <a:pPr>
                <a:defRPr/>
              </a:pPr>
              <a:t>12/10/2023</a:t>
            </a:fld>
            <a:endParaRPr lang="en-US">
              <a:solidFill>
                <a:prstClr val="black"/>
              </a:solidFill>
            </a:endParaRPr>
          </a:p>
        </p:txBody>
      </p:sp>
      <p:sp>
        <p:nvSpPr>
          <p:cNvPr id="5" name="Footer Placeholder 4"/>
          <p:cNvSpPr>
            <a:spLocks noGrp="1"/>
          </p:cNvSpPr>
          <p:nvPr>
            <p:ph type="ftr" sz="quarter" idx="11"/>
          </p:nvPr>
        </p:nvSpPr>
        <p:spPr>
          <a:xfrm>
            <a:off x="3028950" y="6356363"/>
            <a:ext cx="3086100" cy="365125"/>
          </a:xfrm>
          <a:prstGeom prst="rect">
            <a:avLst/>
          </a:prstGeom>
        </p:spPr>
        <p:txBody>
          <a:bodyPr/>
          <a:lstStyle/>
          <a:p>
            <a:pPr>
              <a:defRPr/>
            </a:pPr>
            <a:endParaRPr lang="en-US">
              <a:solidFill>
                <a:prstClr val="black"/>
              </a:solidFill>
            </a:endParaRPr>
          </a:p>
        </p:txBody>
      </p:sp>
      <p:sp>
        <p:nvSpPr>
          <p:cNvPr id="6" name="Slide Number Placeholder 5"/>
          <p:cNvSpPr>
            <a:spLocks noGrp="1"/>
          </p:cNvSpPr>
          <p:nvPr>
            <p:ph type="sldNum" sz="quarter" idx="12"/>
          </p:nvPr>
        </p:nvSpPr>
        <p:spPr>
          <a:xfrm>
            <a:off x="6457950" y="6356363"/>
            <a:ext cx="2057400" cy="365125"/>
          </a:xfrm>
          <a:prstGeom prst="rect">
            <a:avLst/>
          </a:prstGeom>
        </p:spPr>
        <p:txBody>
          <a:bodyPr/>
          <a:lstStyle/>
          <a:p>
            <a:pPr>
              <a:defRPr/>
            </a:pPr>
            <a:fld id="{8C10D115-9226-430C-BDE7-735AC1AB7BA5}" type="slidenum">
              <a:rPr lang="en-US" smtClean="0">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38448279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9"/>
            <a:ext cx="78867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63"/>
            <a:ext cx="2057400" cy="365125"/>
          </a:xfrm>
          <a:prstGeom prst="rect">
            <a:avLst/>
          </a:prstGeom>
        </p:spPr>
        <p:txBody>
          <a:bodyPr/>
          <a:lstStyle/>
          <a:p>
            <a:pPr>
              <a:defRPr/>
            </a:pPr>
            <a:fld id="{BCF42390-FAC7-4D9E-9A10-CFE7BDFE6EBD}" type="datetimeFigureOut">
              <a:rPr lang="en-US" smtClean="0">
                <a:solidFill>
                  <a:prstClr val="black"/>
                </a:solidFill>
              </a:rPr>
              <a:pPr>
                <a:defRPr/>
              </a:pPr>
              <a:t>12/10/2023</a:t>
            </a:fld>
            <a:endParaRPr lang="en-US">
              <a:solidFill>
                <a:prstClr val="black"/>
              </a:solidFill>
            </a:endParaRPr>
          </a:p>
        </p:txBody>
      </p:sp>
      <p:sp>
        <p:nvSpPr>
          <p:cNvPr id="5" name="Footer Placeholder 4"/>
          <p:cNvSpPr>
            <a:spLocks noGrp="1"/>
          </p:cNvSpPr>
          <p:nvPr>
            <p:ph type="ftr" sz="quarter" idx="11"/>
          </p:nvPr>
        </p:nvSpPr>
        <p:spPr>
          <a:xfrm>
            <a:off x="3028950" y="6356363"/>
            <a:ext cx="3086100" cy="365125"/>
          </a:xfrm>
          <a:prstGeom prst="rect">
            <a:avLst/>
          </a:prstGeom>
        </p:spPr>
        <p:txBody>
          <a:bodyPr/>
          <a:lstStyle/>
          <a:p>
            <a:pPr>
              <a:defRPr/>
            </a:pPr>
            <a:endParaRPr lang="en-US">
              <a:solidFill>
                <a:prstClr val="black"/>
              </a:solidFill>
            </a:endParaRPr>
          </a:p>
        </p:txBody>
      </p:sp>
      <p:sp>
        <p:nvSpPr>
          <p:cNvPr id="6" name="Slide Number Placeholder 5"/>
          <p:cNvSpPr>
            <a:spLocks noGrp="1"/>
          </p:cNvSpPr>
          <p:nvPr>
            <p:ph type="sldNum" sz="quarter" idx="12"/>
          </p:nvPr>
        </p:nvSpPr>
        <p:spPr>
          <a:xfrm>
            <a:off x="6457950" y="6356363"/>
            <a:ext cx="2057400" cy="365125"/>
          </a:xfrm>
          <a:prstGeom prst="rect">
            <a:avLst/>
          </a:prstGeom>
        </p:spPr>
        <p:txBody>
          <a:bodyPr/>
          <a:lstStyle/>
          <a:p>
            <a:pPr>
              <a:defRPr/>
            </a:pPr>
            <a:fld id="{8C10D115-9226-430C-BDE7-735AC1AB7BA5}" type="slidenum">
              <a:rPr lang="en-US" smtClean="0">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57409343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51"/>
            <a:ext cx="78867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76"/>
            <a:ext cx="78867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628650" y="6356363"/>
            <a:ext cx="2057400" cy="365125"/>
          </a:xfrm>
          <a:prstGeom prst="rect">
            <a:avLst/>
          </a:prstGeom>
        </p:spPr>
        <p:txBody>
          <a:bodyPr/>
          <a:lstStyle/>
          <a:p>
            <a:pPr>
              <a:defRPr/>
            </a:pPr>
            <a:fld id="{BCF42390-FAC7-4D9E-9A10-CFE7BDFE6EBD}" type="datetimeFigureOut">
              <a:rPr lang="en-US" smtClean="0">
                <a:solidFill>
                  <a:prstClr val="black"/>
                </a:solidFill>
              </a:rPr>
              <a:pPr>
                <a:defRPr/>
              </a:pPr>
              <a:t>12/10/2023</a:t>
            </a:fld>
            <a:endParaRPr lang="en-US">
              <a:solidFill>
                <a:prstClr val="black"/>
              </a:solidFill>
            </a:endParaRPr>
          </a:p>
        </p:txBody>
      </p:sp>
      <p:sp>
        <p:nvSpPr>
          <p:cNvPr id="5" name="Footer Placeholder 4"/>
          <p:cNvSpPr>
            <a:spLocks noGrp="1"/>
          </p:cNvSpPr>
          <p:nvPr>
            <p:ph type="ftr" sz="quarter" idx="11"/>
          </p:nvPr>
        </p:nvSpPr>
        <p:spPr>
          <a:xfrm>
            <a:off x="3028950" y="6356363"/>
            <a:ext cx="3086100" cy="365125"/>
          </a:xfrm>
          <a:prstGeom prst="rect">
            <a:avLst/>
          </a:prstGeom>
        </p:spPr>
        <p:txBody>
          <a:bodyPr/>
          <a:lstStyle/>
          <a:p>
            <a:pPr>
              <a:defRPr/>
            </a:pPr>
            <a:endParaRPr lang="en-US">
              <a:solidFill>
                <a:prstClr val="black"/>
              </a:solidFill>
            </a:endParaRPr>
          </a:p>
        </p:txBody>
      </p:sp>
      <p:sp>
        <p:nvSpPr>
          <p:cNvPr id="6" name="Slide Number Placeholder 5"/>
          <p:cNvSpPr>
            <a:spLocks noGrp="1"/>
          </p:cNvSpPr>
          <p:nvPr>
            <p:ph type="sldNum" sz="quarter" idx="12"/>
          </p:nvPr>
        </p:nvSpPr>
        <p:spPr>
          <a:xfrm>
            <a:off x="6457950" y="6356363"/>
            <a:ext cx="2057400" cy="365125"/>
          </a:xfrm>
          <a:prstGeom prst="rect">
            <a:avLst/>
          </a:prstGeom>
        </p:spPr>
        <p:txBody>
          <a:bodyPr/>
          <a:lstStyle/>
          <a:p>
            <a:pPr>
              <a:defRPr/>
            </a:pPr>
            <a:fld id="{8C10D115-9226-430C-BDE7-735AC1AB7BA5}" type="slidenum">
              <a:rPr lang="en-US" smtClean="0">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28965098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9"/>
            <a:ext cx="78867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28650" y="6356363"/>
            <a:ext cx="2057400" cy="365125"/>
          </a:xfrm>
          <a:prstGeom prst="rect">
            <a:avLst/>
          </a:prstGeom>
        </p:spPr>
        <p:txBody>
          <a:bodyPr/>
          <a:lstStyle/>
          <a:p>
            <a:pPr>
              <a:defRPr/>
            </a:pPr>
            <a:fld id="{BCF42390-FAC7-4D9E-9A10-CFE7BDFE6EBD}" type="datetimeFigureOut">
              <a:rPr lang="en-US" smtClean="0">
                <a:solidFill>
                  <a:prstClr val="black"/>
                </a:solidFill>
              </a:rPr>
              <a:pPr>
                <a:defRPr/>
              </a:pPr>
              <a:t>12/10/2023</a:t>
            </a:fld>
            <a:endParaRPr lang="en-US">
              <a:solidFill>
                <a:prstClr val="black"/>
              </a:solidFill>
            </a:endParaRPr>
          </a:p>
        </p:txBody>
      </p:sp>
      <p:sp>
        <p:nvSpPr>
          <p:cNvPr id="6" name="Footer Placeholder 5"/>
          <p:cNvSpPr>
            <a:spLocks noGrp="1"/>
          </p:cNvSpPr>
          <p:nvPr>
            <p:ph type="ftr" sz="quarter" idx="11"/>
          </p:nvPr>
        </p:nvSpPr>
        <p:spPr>
          <a:xfrm>
            <a:off x="3028950" y="6356363"/>
            <a:ext cx="3086100" cy="365125"/>
          </a:xfrm>
          <a:prstGeom prst="rect">
            <a:avLst/>
          </a:prstGeom>
        </p:spPr>
        <p:txBody>
          <a:bodyPr/>
          <a:lstStyle/>
          <a:p>
            <a:pPr>
              <a:defRPr/>
            </a:pPr>
            <a:endParaRPr lang="en-US">
              <a:solidFill>
                <a:prstClr val="black"/>
              </a:solidFill>
            </a:endParaRPr>
          </a:p>
        </p:txBody>
      </p:sp>
      <p:sp>
        <p:nvSpPr>
          <p:cNvPr id="7" name="Slide Number Placeholder 6"/>
          <p:cNvSpPr>
            <a:spLocks noGrp="1"/>
          </p:cNvSpPr>
          <p:nvPr>
            <p:ph type="sldNum" sz="quarter" idx="12"/>
          </p:nvPr>
        </p:nvSpPr>
        <p:spPr>
          <a:xfrm>
            <a:off x="6457950" y="6356363"/>
            <a:ext cx="2057400" cy="365125"/>
          </a:xfrm>
          <a:prstGeom prst="rect">
            <a:avLst/>
          </a:prstGeom>
        </p:spPr>
        <p:txBody>
          <a:bodyPr/>
          <a:lstStyle/>
          <a:p>
            <a:pPr>
              <a:defRPr/>
            </a:pPr>
            <a:fld id="{8C10D115-9226-430C-BDE7-735AC1AB7BA5}" type="slidenum">
              <a:rPr lang="en-US" smtClean="0">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1591243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CA1E515-A9FC-4C5E-9E9B-55BFD80CC4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853388"/>
      </p:ext>
    </p:extLst>
  </p:cSld>
  <p:clrMapOvr>
    <a:masterClrMapping/>
  </p:clrMapOvr>
  <p:transition spd="slow">
    <p:pull/>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681163"/>
            <a:ext cx="3887391"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2" y="2505075"/>
            <a:ext cx="3887391"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28650" y="6356363"/>
            <a:ext cx="2057400" cy="365125"/>
          </a:xfrm>
          <a:prstGeom prst="rect">
            <a:avLst/>
          </a:prstGeom>
        </p:spPr>
        <p:txBody>
          <a:bodyPr/>
          <a:lstStyle/>
          <a:p>
            <a:pPr>
              <a:defRPr/>
            </a:pPr>
            <a:fld id="{BCF42390-FAC7-4D9E-9A10-CFE7BDFE6EBD}" type="datetimeFigureOut">
              <a:rPr lang="en-US" smtClean="0">
                <a:solidFill>
                  <a:prstClr val="black"/>
                </a:solidFill>
              </a:rPr>
              <a:pPr>
                <a:defRPr/>
              </a:pPr>
              <a:t>12/10/2023</a:t>
            </a:fld>
            <a:endParaRPr lang="en-US">
              <a:solidFill>
                <a:prstClr val="black"/>
              </a:solidFill>
            </a:endParaRPr>
          </a:p>
        </p:txBody>
      </p:sp>
      <p:sp>
        <p:nvSpPr>
          <p:cNvPr id="8" name="Footer Placeholder 7"/>
          <p:cNvSpPr>
            <a:spLocks noGrp="1"/>
          </p:cNvSpPr>
          <p:nvPr>
            <p:ph type="ftr" sz="quarter" idx="11"/>
          </p:nvPr>
        </p:nvSpPr>
        <p:spPr>
          <a:xfrm>
            <a:off x="3028950" y="6356363"/>
            <a:ext cx="3086100" cy="365125"/>
          </a:xfrm>
          <a:prstGeom prst="rect">
            <a:avLst/>
          </a:prstGeom>
        </p:spPr>
        <p:txBody>
          <a:bodyPr/>
          <a:lstStyle/>
          <a:p>
            <a:pPr>
              <a:defRPr/>
            </a:pPr>
            <a:endParaRPr lang="en-US">
              <a:solidFill>
                <a:prstClr val="black"/>
              </a:solidFill>
            </a:endParaRPr>
          </a:p>
        </p:txBody>
      </p:sp>
      <p:sp>
        <p:nvSpPr>
          <p:cNvPr id="9" name="Slide Number Placeholder 8"/>
          <p:cNvSpPr>
            <a:spLocks noGrp="1"/>
          </p:cNvSpPr>
          <p:nvPr>
            <p:ph type="sldNum" sz="quarter" idx="12"/>
          </p:nvPr>
        </p:nvSpPr>
        <p:spPr>
          <a:xfrm>
            <a:off x="6457950" y="6356363"/>
            <a:ext cx="2057400" cy="365125"/>
          </a:xfrm>
          <a:prstGeom prst="rect">
            <a:avLst/>
          </a:prstGeom>
        </p:spPr>
        <p:txBody>
          <a:bodyPr/>
          <a:lstStyle/>
          <a:p>
            <a:pPr>
              <a:defRPr/>
            </a:pPr>
            <a:fld id="{8C10D115-9226-430C-BDE7-735AC1AB7BA5}" type="slidenum">
              <a:rPr lang="en-US" smtClean="0">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10952885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9"/>
            <a:ext cx="78867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28650" y="6356363"/>
            <a:ext cx="2057400" cy="365125"/>
          </a:xfrm>
          <a:prstGeom prst="rect">
            <a:avLst/>
          </a:prstGeom>
        </p:spPr>
        <p:txBody>
          <a:bodyPr/>
          <a:lstStyle/>
          <a:p>
            <a:pPr>
              <a:defRPr/>
            </a:pPr>
            <a:fld id="{BCF42390-FAC7-4D9E-9A10-CFE7BDFE6EBD}" type="datetimeFigureOut">
              <a:rPr lang="en-US" smtClean="0">
                <a:solidFill>
                  <a:prstClr val="black"/>
                </a:solidFill>
              </a:rPr>
              <a:pPr>
                <a:defRPr/>
              </a:pPr>
              <a:t>12/10/2023</a:t>
            </a:fld>
            <a:endParaRPr lang="en-US">
              <a:solidFill>
                <a:prstClr val="black"/>
              </a:solidFill>
            </a:endParaRPr>
          </a:p>
        </p:txBody>
      </p:sp>
      <p:sp>
        <p:nvSpPr>
          <p:cNvPr id="4" name="Footer Placeholder 3"/>
          <p:cNvSpPr>
            <a:spLocks noGrp="1"/>
          </p:cNvSpPr>
          <p:nvPr>
            <p:ph type="ftr" sz="quarter" idx="11"/>
          </p:nvPr>
        </p:nvSpPr>
        <p:spPr>
          <a:xfrm>
            <a:off x="3028950" y="6356363"/>
            <a:ext cx="3086100" cy="365125"/>
          </a:xfrm>
          <a:prstGeom prst="rect">
            <a:avLst/>
          </a:prstGeom>
        </p:spPr>
        <p:txBody>
          <a:bodyPr/>
          <a:lstStyle/>
          <a:p>
            <a:pPr>
              <a:defRPr/>
            </a:pPr>
            <a:endParaRPr lang="en-US">
              <a:solidFill>
                <a:prstClr val="black"/>
              </a:solidFill>
            </a:endParaRPr>
          </a:p>
        </p:txBody>
      </p:sp>
      <p:sp>
        <p:nvSpPr>
          <p:cNvPr id="5" name="Slide Number Placeholder 4"/>
          <p:cNvSpPr>
            <a:spLocks noGrp="1"/>
          </p:cNvSpPr>
          <p:nvPr>
            <p:ph type="sldNum" sz="quarter" idx="12"/>
          </p:nvPr>
        </p:nvSpPr>
        <p:spPr>
          <a:xfrm>
            <a:off x="6457950" y="6356363"/>
            <a:ext cx="2057400" cy="365125"/>
          </a:xfrm>
          <a:prstGeom prst="rect">
            <a:avLst/>
          </a:prstGeom>
        </p:spPr>
        <p:txBody>
          <a:bodyPr/>
          <a:lstStyle/>
          <a:p>
            <a:pPr>
              <a:defRPr/>
            </a:pPr>
            <a:fld id="{8C10D115-9226-430C-BDE7-735AC1AB7BA5}" type="slidenum">
              <a:rPr lang="en-US" smtClean="0">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43791769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63"/>
            <a:ext cx="2057400" cy="365125"/>
          </a:xfrm>
          <a:prstGeom prst="rect">
            <a:avLst/>
          </a:prstGeom>
        </p:spPr>
        <p:txBody>
          <a:bodyPr/>
          <a:lstStyle/>
          <a:p>
            <a:pPr>
              <a:defRPr/>
            </a:pPr>
            <a:fld id="{BCF42390-FAC7-4D9E-9A10-CFE7BDFE6EBD}" type="datetimeFigureOut">
              <a:rPr lang="en-US" smtClean="0">
                <a:solidFill>
                  <a:prstClr val="black"/>
                </a:solidFill>
              </a:rPr>
              <a:pPr>
                <a:defRPr/>
              </a:pPr>
              <a:t>12/10/2023</a:t>
            </a:fld>
            <a:endParaRPr lang="en-US">
              <a:solidFill>
                <a:prstClr val="black"/>
              </a:solidFill>
            </a:endParaRPr>
          </a:p>
        </p:txBody>
      </p:sp>
      <p:sp>
        <p:nvSpPr>
          <p:cNvPr id="3" name="Footer Placeholder 2"/>
          <p:cNvSpPr>
            <a:spLocks noGrp="1"/>
          </p:cNvSpPr>
          <p:nvPr>
            <p:ph type="ftr" sz="quarter" idx="11"/>
          </p:nvPr>
        </p:nvSpPr>
        <p:spPr>
          <a:xfrm>
            <a:off x="3028950" y="6356363"/>
            <a:ext cx="3086100" cy="365125"/>
          </a:xfrm>
          <a:prstGeom prst="rect">
            <a:avLst/>
          </a:prstGeom>
        </p:spPr>
        <p:txBody>
          <a:bodyPr/>
          <a:lstStyle/>
          <a:p>
            <a:pPr>
              <a:defRPr/>
            </a:pPr>
            <a:endParaRPr lang="en-US">
              <a:solidFill>
                <a:prstClr val="black"/>
              </a:solidFill>
            </a:endParaRPr>
          </a:p>
        </p:txBody>
      </p:sp>
      <p:sp>
        <p:nvSpPr>
          <p:cNvPr id="4" name="Slide Number Placeholder 3"/>
          <p:cNvSpPr>
            <a:spLocks noGrp="1"/>
          </p:cNvSpPr>
          <p:nvPr>
            <p:ph type="sldNum" sz="quarter" idx="12"/>
          </p:nvPr>
        </p:nvSpPr>
        <p:spPr>
          <a:xfrm>
            <a:off x="6457950" y="6356363"/>
            <a:ext cx="2057400" cy="365125"/>
          </a:xfrm>
          <a:prstGeom prst="rect">
            <a:avLst/>
          </a:prstGeom>
        </p:spPr>
        <p:txBody>
          <a:bodyPr/>
          <a:lstStyle/>
          <a:p>
            <a:pPr>
              <a:defRPr/>
            </a:pPr>
            <a:fld id="{8C10D115-9226-430C-BDE7-735AC1AB7BA5}" type="slidenum">
              <a:rPr lang="en-US" smtClean="0">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89502014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38"/>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628650" y="6356363"/>
            <a:ext cx="2057400" cy="365125"/>
          </a:xfrm>
          <a:prstGeom prst="rect">
            <a:avLst/>
          </a:prstGeom>
        </p:spPr>
        <p:txBody>
          <a:bodyPr/>
          <a:lstStyle/>
          <a:p>
            <a:pPr>
              <a:defRPr/>
            </a:pPr>
            <a:fld id="{BCF42390-FAC7-4D9E-9A10-CFE7BDFE6EBD}" type="datetimeFigureOut">
              <a:rPr lang="en-US" smtClean="0">
                <a:solidFill>
                  <a:prstClr val="black"/>
                </a:solidFill>
              </a:rPr>
              <a:pPr>
                <a:defRPr/>
              </a:pPr>
              <a:t>12/10/2023</a:t>
            </a:fld>
            <a:endParaRPr lang="en-US">
              <a:solidFill>
                <a:prstClr val="black"/>
              </a:solidFill>
            </a:endParaRPr>
          </a:p>
        </p:txBody>
      </p:sp>
      <p:sp>
        <p:nvSpPr>
          <p:cNvPr id="6" name="Footer Placeholder 5"/>
          <p:cNvSpPr>
            <a:spLocks noGrp="1"/>
          </p:cNvSpPr>
          <p:nvPr>
            <p:ph type="ftr" sz="quarter" idx="11"/>
          </p:nvPr>
        </p:nvSpPr>
        <p:spPr>
          <a:xfrm>
            <a:off x="3028950" y="6356363"/>
            <a:ext cx="3086100" cy="365125"/>
          </a:xfrm>
          <a:prstGeom prst="rect">
            <a:avLst/>
          </a:prstGeom>
        </p:spPr>
        <p:txBody>
          <a:bodyPr/>
          <a:lstStyle/>
          <a:p>
            <a:pPr>
              <a:defRPr/>
            </a:pPr>
            <a:endParaRPr lang="en-US">
              <a:solidFill>
                <a:prstClr val="black"/>
              </a:solidFill>
            </a:endParaRPr>
          </a:p>
        </p:txBody>
      </p:sp>
      <p:sp>
        <p:nvSpPr>
          <p:cNvPr id="7" name="Slide Number Placeholder 6"/>
          <p:cNvSpPr>
            <a:spLocks noGrp="1"/>
          </p:cNvSpPr>
          <p:nvPr>
            <p:ph type="sldNum" sz="quarter" idx="12"/>
          </p:nvPr>
        </p:nvSpPr>
        <p:spPr>
          <a:xfrm>
            <a:off x="6457950" y="6356363"/>
            <a:ext cx="2057400" cy="365125"/>
          </a:xfrm>
          <a:prstGeom prst="rect">
            <a:avLst/>
          </a:prstGeom>
        </p:spPr>
        <p:txBody>
          <a:bodyPr/>
          <a:lstStyle/>
          <a:p>
            <a:pPr>
              <a:defRPr/>
            </a:pPr>
            <a:fld id="{8C10D115-9226-430C-BDE7-735AC1AB7BA5}" type="slidenum">
              <a:rPr lang="en-US" smtClean="0">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77086597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391" y="987438"/>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628650" y="6356363"/>
            <a:ext cx="2057400" cy="365125"/>
          </a:xfrm>
          <a:prstGeom prst="rect">
            <a:avLst/>
          </a:prstGeom>
        </p:spPr>
        <p:txBody>
          <a:bodyPr/>
          <a:lstStyle/>
          <a:p>
            <a:pPr>
              <a:defRPr/>
            </a:pPr>
            <a:fld id="{BCF42390-FAC7-4D9E-9A10-CFE7BDFE6EBD}" type="datetimeFigureOut">
              <a:rPr lang="en-US" smtClean="0">
                <a:solidFill>
                  <a:prstClr val="black"/>
                </a:solidFill>
              </a:rPr>
              <a:pPr>
                <a:defRPr/>
              </a:pPr>
              <a:t>12/10/2023</a:t>
            </a:fld>
            <a:endParaRPr lang="en-US">
              <a:solidFill>
                <a:prstClr val="black"/>
              </a:solidFill>
            </a:endParaRPr>
          </a:p>
        </p:txBody>
      </p:sp>
      <p:sp>
        <p:nvSpPr>
          <p:cNvPr id="6" name="Footer Placeholder 5"/>
          <p:cNvSpPr>
            <a:spLocks noGrp="1"/>
          </p:cNvSpPr>
          <p:nvPr>
            <p:ph type="ftr" sz="quarter" idx="11"/>
          </p:nvPr>
        </p:nvSpPr>
        <p:spPr>
          <a:xfrm>
            <a:off x="3028950" y="6356363"/>
            <a:ext cx="3086100" cy="365125"/>
          </a:xfrm>
          <a:prstGeom prst="rect">
            <a:avLst/>
          </a:prstGeom>
        </p:spPr>
        <p:txBody>
          <a:bodyPr/>
          <a:lstStyle/>
          <a:p>
            <a:pPr>
              <a:defRPr/>
            </a:pPr>
            <a:endParaRPr lang="en-US">
              <a:solidFill>
                <a:prstClr val="black"/>
              </a:solidFill>
            </a:endParaRPr>
          </a:p>
        </p:txBody>
      </p:sp>
      <p:sp>
        <p:nvSpPr>
          <p:cNvPr id="7" name="Slide Number Placeholder 6"/>
          <p:cNvSpPr>
            <a:spLocks noGrp="1"/>
          </p:cNvSpPr>
          <p:nvPr>
            <p:ph type="sldNum" sz="quarter" idx="12"/>
          </p:nvPr>
        </p:nvSpPr>
        <p:spPr>
          <a:xfrm>
            <a:off x="6457950" y="6356363"/>
            <a:ext cx="2057400" cy="365125"/>
          </a:xfrm>
          <a:prstGeom prst="rect">
            <a:avLst/>
          </a:prstGeom>
        </p:spPr>
        <p:txBody>
          <a:bodyPr/>
          <a:lstStyle/>
          <a:p>
            <a:pPr>
              <a:defRPr/>
            </a:pPr>
            <a:fld id="{8C10D115-9226-430C-BDE7-735AC1AB7BA5}" type="slidenum">
              <a:rPr lang="en-US" smtClean="0">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51157756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9"/>
            <a:ext cx="78867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63"/>
            <a:ext cx="2057400" cy="365125"/>
          </a:xfrm>
          <a:prstGeom prst="rect">
            <a:avLst/>
          </a:prstGeom>
        </p:spPr>
        <p:txBody>
          <a:bodyPr/>
          <a:lstStyle/>
          <a:p>
            <a:pPr>
              <a:defRPr/>
            </a:pPr>
            <a:fld id="{BCF42390-FAC7-4D9E-9A10-CFE7BDFE6EBD}" type="datetimeFigureOut">
              <a:rPr lang="en-US" smtClean="0">
                <a:solidFill>
                  <a:prstClr val="black"/>
                </a:solidFill>
              </a:rPr>
              <a:pPr>
                <a:defRPr/>
              </a:pPr>
              <a:t>12/10/2023</a:t>
            </a:fld>
            <a:endParaRPr lang="en-US">
              <a:solidFill>
                <a:prstClr val="black"/>
              </a:solidFill>
            </a:endParaRPr>
          </a:p>
        </p:txBody>
      </p:sp>
      <p:sp>
        <p:nvSpPr>
          <p:cNvPr id="5" name="Footer Placeholder 4"/>
          <p:cNvSpPr>
            <a:spLocks noGrp="1"/>
          </p:cNvSpPr>
          <p:nvPr>
            <p:ph type="ftr" sz="quarter" idx="11"/>
          </p:nvPr>
        </p:nvSpPr>
        <p:spPr>
          <a:xfrm>
            <a:off x="3028950" y="6356363"/>
            <a:ext cx="3086100" cy="365125"/>
          </a:xfrm>
          <a:prstGeom prst="rect">
            <a:avLst/>
          </a:prstGeom>
        </p:spPr>
        <p:txBody>
          <a:bodyPr/>
          <a:lstStyle/>
          <a:p>
            <a:pPr>
              <a:defRPr/>
            </a:pPr>
            <a:endParaRPr lang="en-US">
              <a:solidFill>
                <a:prstClr val="black"/>
              </a:solidFill>
            </a:endParaRPr>
          </a:p>
        </p:txBody>
      </p:sp>
      <p:sp>
        <p:nvSpPr>
          <p:cNvPr id="6" name="Slide Number Placeholder 5"/>
          <p:cNvSpPr>
            <a:spLocks noGrp="1"/>
          </p:cNvSpPr>
          <p:nvPr>
            <p:ph type="sldNum" sz="quarter" idx="12"/>
          </p:nvPr>
        </p:nvSpPr>
        <p:spPr>
          <a:xfrm>
            <a:off x="6457950" y="6356363"/>
            <a:ext cx="2057400" cy="365125"/>
          </a:xfrm>
          <a:prstGeom prst="rect">
            <a:avLst/>
          </a:prstGeom>
        </p:spPr>
        <p:txBody>
          <a:bodyPr/>
          <a:lstStyle/>
          <a:p>
            <a:pPr>
              <a:defRPr/>
            </a:pPr>
            <a:fld id="{8C10D115-9226-430C-BDE7-735AC1AB7BA5}" type="slidenum">
              <a:rPr lang="en-US" smtClean="0">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28140012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365125"/>
            <a:ext cx="5800725"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63"/>
            <a:ext cx="2057400" cy="365125"/>
          </a:xfrm>
          <a:prstGeom prst="rect">
            <a:avLst/>
          </a:prstGeom>
        </p:spPr>
        <p:txBody>
          <a:bodyPr/>
          <a:lstStyle/>
          <a:p>
            <a:pPr>
              <a:defRPr/>
            </a:pPr>
            <a:fld id="{BCF42390-FAC7-4D9E-9A10-CFE7BDFE6EBD}" type="datetimeFigureOut">
              <a:rPr lang="en-US" smtClean="0">
                <a:solidFill>
                  <a:prstClr val="black"/>
                </a:solidFill>
              </a:rPr>
              <a:pPr>
                <a:defRPr/>
              </a:pPr>
              <a:t>12/10/2023</a:t>
            </a:fld>
            <a:endParaRPr lang="en-US">
              <a:solidFill>
                <a:prstClr val="black"/>
              </a:solidFill>
            </a:endParaRPr>
          </a:p>
        </p:txBody>
      </p:sp>
      <p:sp>
        <p:nvSpPr>
          <p:cNvPr id="5" name="Footer Placeholder 4"/>
          <p:cNvSpPr>
            <a:spLocks noGrp="1"/>
          </p:cNvSpPr>
          <p:nvPr>
            <p:ph type="ftr" sz="quarter" idx="11"/>
          </p:nvPr>
        </p:nvSpPr>
        <p:spPr>
          <a:xfrm>
            <a:off x="3028950" y="6356363"/>
            <a:ext cx="3086100" cy="365125"/>
          </a:xfrm>
          <a:prstGeom prst="rect">
            <a:avLst/>
          </a:prstGeom>
        </p:spPr>
        <p:txBody>
          <a:bodyPr/>
          <a:lstStyle/>
          <a:p>
            <a:pPr>
              <a:defRPr/>
            </a:pPr>
            <a:endParaRPr lang="en-US">
              <a:solidFill>
                <a:prstClr val="black"/>
              </a:solidFill>
            </a:endParaRPr>
          </a:p>
        </p:txBody>
      </p:sp>
      <p:sp>
        <p:nvSpPr>
          <p:cNvPr id="6" name="Slide Number Placeholder 5"/>
          <p:cNvSpPr>
            <a:spLocks noGrp="1"/>
          </p:cNvSpPr>
          <p:nvPr>
            <p:ph type="sldNum" sz="quarter" idx="12"/>
          </p:nvPr>
        </p:nvSpPr>
        <p:spPr>
          <a:xfrm>
            <a:off x="6457950" y="6356363"/>
            <a:ext cx="2057400" cy="365125"/>
          </a:xfrm>
          <a:prstGeom prst="rect">
            <a:avLst/>
          </a:prstGeom>
        </p:spPr>
        <p:txBody>
          <a:bodyPr/>
          <a:lstStyle/>
          <a:p>
            <a:pPr>
              <a:defRPr/>
            </a:pPr>
            <a:fld id="{8C10D115-9226-430C-BDE7-735AC1AB7BA5}" type="slidenum">
              <a:rPr lang="en-US" smtClean="0">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51177814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921B531-C150-44A1-80B7-DFBF016290D5}"/>
              </a:ext>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4580BCB7-C170-4FF8-B9BE-48F77A6C1975}"/>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F7AE9558-BA9B-4340-9A1A-6DCA28B9E342}"/>
              </a:ext>
            </a:extLst>
          </p:cNvPr>
          <p:cNvSpPr>
            <a:spLocks noGrp="1"/>
          </p:cNvSpPr>
          <p:nvPr>
            <p:ph type="dt" sz="half" idx="10"/>
          </p:nvPr>
        </p:nvSpPr>
        <p:spPr>
          <a:xfrm>
            <a:off x="628650" y="6356355"/>
            <a:ext cx="2057400" cy="365125"/>
          </a:xfrm>
          <a:prstGeom prst="rect">
            <a:avLst/>
          </a:prstGeom>
        </p:spPr>
        <p:txBody>
          <a:bodyPr/>
          <a:lstStyle/>
          <a:p>
            <a:pPr>
              <a:defRPr/>
            </a:pPr>
            <a:fld id="{3BB95876-0A84-46D5-8647-D10D06004A3E}" type="datetimeFigureOut">
              <a:rPr lang="zh-CN" altLang="en-US" sz="1200" smtClean="0">
                <a:solidFill>
                  <a:prstClr val="black">
                    <a:tint val="75000"/>
                  </a:prstClr>
                </a:solidFill>
              </a:rPr>
              <a:pPr>
                <a:defRPr/>
              </a:pPr>
              <a:t>2023/10/12</a:t>
            </a:fld>
            <a:endParaRPr lang="zh-CN" altLang="en-US" sz="1200">
              <a:solidFill>
                <a:prstClr val="black">
                  <a:tint val="75000"/>
                </a:prstClr>
              </a:solidFill>
            </a:endParaRPr>
          </a:p>
        </p:txBody>
      </p:sp>
      <p:sp>
        <p:nvSpPr>
          <p:cNvPr id="5" name="页脚占位符 4">
            <a:extLst>
              <a:ext uri="{FF2B5EF4-FFF2-40B4-BE49-F238E27FC236}">
                <a16:creationId xmlns:a16="http://schemas.microsoft.com/office/drawing/2014/main" xmlns="" id="{455401A4-DE43-4CD1-95B7-0CF22C35B4FE}"/>
              </a:ext>
            </a:extLst>
          </p:cNvPr>
          <p:cNvSpPr>
            <a:spLocks noGrp="1"/>
          </p:cNvSpPr>
          <p:nvPr>
            <p:ph type="ftr" sz="quarter" idx="11"/>
          </p:nvPr>
        </p:nvSpPr>
        <p:spPr>
          <a:xfrm>
            <a:off x="3028950" y="6356355"/>
            <a:ext cx="3086100" cy="365125"/>
          </a:xfrm>
          <a:prstGeom prst="rect">
            <a:avLst/>
          </a:prstGeom>
        </p:spPr>
        <p:txBody>
          <a:bodyPr/>
          <a:lstStyle/>
          <a:p>
            <a:pPr algn="ctr">
              <a:defRPr/>
            </a:pPr>
            <a:endParaRPr lang="zh-CN" altLang="en-US" sz="1200">
              <a:solidFill>
                <a:prstClr val="black">
                  <a:tint val="75000"/>
                </a:prstClr>
              </a:solidFill>
            </a:endParaRPr>
          </a:p>
        </p:txBody>
      </p:sp>
      <p:sp>
        <p:nvSpPr>
          <p:cNvPr id="6" name="灯片编号占位符 5">
            <a:extLst>
              <a:ext uri="{FF2B5EF4-FFF2-40B4-BE49-F238E27FC236}">
                <a16:creationId xmlns:a16="http://schemas.microsoft.com/office/drawing/2014/main" xmlns="" id="{DFEE7BBE-2667-4449-8627-F5492258CFB0}"/>
              </a:ext>
            </a:extLst>
          </p:cNvPr>
          <p:cNvSpPr>
            <a:spLocks noGrp="1"/>
          </p:cNvSpPr>
          <p:nvPr>
            <p:ph type="sldNum" sz="quarter" idx="12"/>
          </p:nvPr>
        </p:nvSpPr>
        <p:spPr>
          <a:xfrm>
            <a:off x="6457950" y="6356355"/>
            <a:ext cx="2057400" cy="365125"/>
          </a:xfrm>
          <a:prstGeom prst="rect">
            <a:avLst/>
          </a:prstGeom>
        </p:spPr>
        <p:txBody>
          <a:bodyPr/>
          <a:lstStyle/>
          <a:p>
            <a:pPr algn="r">
              <a:defRPr/>
            </a:pPr>
            <a:fld id="{14518917-05E4-453A-A063-CDE37C1496D2}" type="slidenum">
              <a:rPr lang="zh-CN" altLang="en-US" sz="1200" smtClean="0">
                <a:solidFill>
                  <a:prstClr val="black">
                    <a:tint val="75000"/>
                  </a:prstClr>
                </a:solidFill>
              </a:rPr>
              <a:pPr algn="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210302636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3861632-18E1-4258-8C62-37781DC8996E}"/>
              </a:ext>
            </a:extLst>
          </p:cNvPr>
          <p:cNvSpPr>
            <a:spLocks noGrp="1"/>
          </p:cNvSpPr>
          <p:nvPr>
            <p:ph type="title"/>
          </p:nvPr>
        </p:nvSpPr>
        <p:spPr>
          <a:xfrm>
            <a:off x="628650" y="365129"/>
            <a:ext cx="78867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844FA456-74CF-4196-848E-3E0A61F1D535}"/>
              </a:ext>
            </a:extLst>
          </p:cNvPr>
          <p:cNvSpPr>
            <a:spLocks noGrp="1"/>
          </p:cNvSpPr>
          <p:nvPr>
            <p:ph idx="1"/>
          </p:nvPr>
        </p:nvSpPr>
        <p:spPr>
          <a:xfrm>
            <a:off x="628650" y="1825625"/>
            <a:ext cx="78867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008C54F5-D476-42FD-9D98-662EC4C20F79}"/>
              </a:ext>
            </a:extLst>
          </p:cNvPr>
          <p:cNvSpPr>
            <a:spLocks noGrp="1"/>
          </p:cNvSpPr>
          <p:nvPr>
            <p:ph type="dt" sz="half" idx="10"/>
          </p:nvPr>
        </p:nvSpPr>
        <p:spPr>
          <a:xfrm>
            <a:off x="628650" y="6356355"/>
            <a:ext cx="2057400" cy="365125"/>
          </a:xfrm>
          <a:prstGeom prst="rect">
            <a:avLst/>
          </a:prstGeom>
        </p:spPr>
        <p:txBody>
          <a:bodyPr/>
          <a:lstStyle/>
          <a:p>
            <a:pPr>
              <a:defRPr/>
            </a:pPr>
            <a:fld id="{3BB95876-0A84-46D5-8647-D10D06004A3E}" type="datetimeFigureOut">
              <a:rPr lang="zh-CN" altLang="en-US" sz="1200" smtClean="0">
                <a:solidFill>
                  <a:prstClr val="black">
                    <a:tint val="75000"/>
                  </a:prstClr>
                </a:solidFill>
              </a:rPr>
              <a:pPr>
                <a:defRPr/>
              </a:pPr>
              <a:t>2023/10/12</a:t>
            </a:fld>
            <a:endParaRPr lang="zh-CN" altLang="en-US" sz="1200">
              <a:solidFill>
                <a:prstClr val="black">
                  <a:tint val="75000"/>
                </a:prstClr>
              </a:solidFill>
            </a:endParaRPr>
          </a:p>
        </p:txBody>
      </p:sp>
      <p:sp>
        <p:nvSpPr>
          <p:cNvPr id="5" name="页脚占位符 4">
            <a:extLst>
              <a:ext uri="{FF2B5EF4-FFF2-40B4-BE49-F238E27FC236}">
                <a16:creationId xmlns:a16="http://schemas.microsoft.com/office/drawing/2014/main" xmlns="" id="{BE0EC9A5-1765-4ED8-A9AB-E60CFAAF4AFF}"/>
              </a:ext>
            </a:extLst>
          </p:cNvPr>
          <p:cNvSpPr>
            <a:spLocks noGrp="1"/>
          </p:cNvSpPr>
          <p:nvPr>
            <p:ph type="ftr" sz="quarter" idx="11"/>
          </p:nvPr>
        </p:nvSpPr>
        <p:spPr>
          <a:xfrm>
            <a:off x="3028950" y="6356355"/>
            <a:ext cx="3086100" cy="365125"/>
          </a:xfrm>
          <a:prstGeom prst="rect">
            <a:avLst/>
          </a:prstGeom>
        </p:spPr>
        <p:txBody>
          <a:bodyPr/>
          <a:lstStyle/>
          <a:p>
            <a:pPr algn="ctr">
              <a:defRPr/>
            </a:pPr>
            <a:endParaRPr lang="zh-CN" altLang="en-US" sz="1200">
              <a:solidFill>
                <a:prstClr val="black">
                  <a:tint val="75000"/>
                </a:prstClr>
              </a:solidFill>
            </a:endParaRPr>
          </a:p>
        </p:txBody>
      </p:sp>
      <p:sp>
        <p:nvSpPr>
          <p:cNvPr id="6" name="灯片编号占位符 5">
            <a:extLst>
              <a:ext uri="{FF2B5EF4-FFF2-40B4-BE49-F238E27FC236}">
                <a16:creationId xmlns:a16="http://schemas.microsoft.com/office/drawing/2014/main" xmlns="" id="{F4E1DF81-D730-4BE6-A8DF-18FDC3CCFA97}"/>
              </a:ext>
            </a:extLst>
          </p:cNvPr>
          <p:cNvSpPr>
            <a:spLocks noGrp="1"/>
          </p:cNvSpPr>
          <p:nvPr>
            <p:ph type="sldNum" sz="quarter" idx="12"/>
          </p:nvPr>
        </p:nvSpPr>
        <p:spPr>
          <a:xfrm>
            <a:off x="6457950" y="6356355"/>
            <a:ext cx="2057400" cy="365125"/>
          </a:xfrm>
          <a:prstGeom prst="rect">
            <a:avLst/>
          </a:prstGeom>
        </p:spPr>
        <p:txBody>
          <a:bodyPr/>
          <a:lstStyle/>
          <a:p>
            <a:pPr algn="r">
              <a:defRPr/>
            </a:pPr>
            <a:fld id="{14518917-05E4-453A-A063-CDE37C1496D2}" type="slidenum">
              <a:rPr lang="zh-CN" altLang="en-US" sz="1200" smtClean="0">
                <a:solidFill>
                  <a:prstClr val="black">
                    <a:tint val="75000"/>
                  </a:prstClr>
                </a:solidFill>
              </a:rPr>
              <a:pPr algn="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378142474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3587476-306C-48A2-9792-D49C4F8CF3BC}"/>
              </a:ext>
            </a:extLst>
          </p:cNvPr>
          <p:cNvSpPr>
            <a:spLocks noGrp="1"/>
          </p:cNvSpPr>
          <p:nvPr>
            <p:ph type="title"/>
          </p:nvPr>
        </p:nvSpPr>
        <p:spPr>
          <a:xfrm>
            <a:off x="623888" y="1709743"/>
            <a:ext cx="78867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B3C20DDD-72C9-4306-A12F-FC263A0B106A}"/>
              </a:ext>
            </a:extLst>
          </p:cNvPr>
          <p:cNvSpPr>
            <a:spLocks noGrp="1"/>
          </p:cNvSpPr>
          <p:nvPr>
            <p:ph type="body" idx="1"/>
          </p:nvPr>
        </p:nvSpPr>
        <p:spPr>
          <a:xfrm>
            <a:off x="623888" y="4589468"/>
            <a:ext cx="78867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F3FF76A0-2B46-4133-91B4-B013B7F4C741}"/>
              </a:ext>
            </a:extLst>
          </p:cNvPr>
          <p:cNvSpPr>
            <a:spLocks noGrp="1"/>
          </p:cNvSpPr>
          <p:nvPr>
            <p:ph type="dt" sz="half" idx="10"/>
          </p:nvPr>
        </p:nvSpPr>
        <p:spPr>
          <a:xfrm>
            <a:off x="628650" y="6356355"/>
            <a:ext cx="2057400" cy="365125"/>
          </a:xfrm>
          <a:prstGeom prst="rect">
            <a:avLst/>
          </a:prstGeom>
        </p:spPr>
        <p:txBody>
          <a:bodyPr/>
          <a:lstStyle/>
          <a:p>
            <a:pPr>
              <a:defRPr/>
            </a:pPr>
            <a:fld id="{3BB95876-0A84-46D5-8647-D10D06004A3E}" type="datetimeFigureOut">
              <a:rPr lang="zh-CN" altLang="en-US" sz="1200" smtClean="0">
                <a:solidFill>
                  <a:prstClr val="black">
                    <a:tint val="75000"/>
                  </a:prstClr>
                </a:solidFill>
              </a:rPr>
              <a:pPr>
                <a:defRPr/>
              </a:pPr>
              <a:t>2023/10/12</a:t>
            </a:fld>
            <a:endParaRPr lang="zh-CN" altLang="en-US" sz="1200">
              <a:solidFill>
                <a:prstClr val="black">
                  <a:tint val="75000"/>
                </a:prstClr>
              </a:solidFill>
            </a:endParaRPr>
          </a:p>
        </p:txBody>
      </p:sp>
      <p:sp>
        <p:nvSpPr>
          <p:cNvPr id="5" name="页脚占位符 4">
            <a:extLst>
              <a:ext uri="{FF2B5EF4-FFF2-40B4-BE49-F238E27FC236}">
                <a16:creationId xmlns:a16="http://schemas.microsoft.com/office/drawing/2014/main" xmlns="" id="{5345038F-026F-473C-AA75-0E6C5DFAFE2B}"/>
              </a:ext>
            </a:extLst>
          </p:cNvPr>
          <p:cNvSpPr>
            <a:spLocks noGrp="1"/>
          </p:cNvSpPr>
          <p:nvPr>
            <p:ph type="ftr" sz="quarter" idx="11"/>
          </p:nvPr>
        </p:nvSpPr>
        <p:spPr>
          <a:xfrm>
            <a:off x="3028950" y="6356355"/>
            <a:ext cx="3086100" cy="365125"/>
          </a:xfrm>
          <a:prstGeom prst="rect">
            <a:avLst/>
          </a:prstGeom>
        </p:spPr>
        <p:txBody>
          <a:bodyPr/>
          <a:lstStyle/>
          <a:p>
            <a:pPr algn="ctr">
              <a:defRPr/>
            </a:pPr>
            <a:endParaRPr lang="zh-CN" altLang="en-US" sz="1200">
              <a:solidFill>
                <a:prstClr val="black">
                  <a:tint val="75000"/>
                </a:prstClr>
              </a:solidFill>
            </a:endParaRPr>
          </a:p>
        </p:txBody>
      </p:sp>
      <p:sp>
        <p:nvSpPr>
          <p:cNvPr id="6" name="灯片编号占位符 5">
            <a:extLst>
              <a:ext uri="{FF2B5EF4-FFF2-40B4-BE49-F238E27FC236}">
                <a16:creationId xmlns:a16="http://schemas.microsoft.com/office/drawing/2014/main" xmlns="" id="{4C57367A-CFC8-4287-B796-4084DBD55C23}"/>
              </a:ext>
            </a:extLst>
          </p:cNvPr>
          <p:cNvSpPr>
            <a:spLocks noGrp="1"/>
          </p:cNvSpPr>
          <p:nvPr>
            <p:ph type="sldNum" sz="quarter" idx="12"/>
          </p:nvPr>
        </p:nvSpPr>
        <p:spPr>
          <a:xfrm>
            <a:off x="6457950" y="6356355"/>
            <a:ext cx="2057400" cy="365125"/>
          </a:xfrm>
          <a:prstGeom prst="rect">
            <a:avLst/>
          </a:prstGeom>
        </p:spPr>
        <p:txBody>
          <a:bodyPr/>
          <a:lstStyle/>
          <a:p>
            <a:pPr algn="r">
              <a:defRPr/>
            </a:pPr>
            <a:fld id="{14518917-05E4-453A-A063-CDE37C1496D2}" type="slidenum">
              <a:rPr lang="zh-CN" altLang="en-US" sz="1200" smtClean="0">
                <a:solidFill>
                  <a:prstClr val="black">
                    <a:tint val="75000"/>
                  </a:prstClr>
                </a:solidFill>
              </a:rPr>
              <a:pPr algn="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257701347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BB60A2-3053-4373-891A-7803033DF8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2381549"/>
      </p:ext>
    </p:extLst>
  </p:cSld>
  <p:clrMapOvr>
    <a:masterClrMapping/>
  </p:clrMapOvr>
  <p:transition spd="slow">
    <p:pull/>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247843-0848-4184-96FA-E590DC9E17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002474"/>
      </p:ext>
    </p:extLst>
  </p:cSld>
  <p:clrMapOvr>
    <a:masterClrMapping/>
  </p:clrMapOvr>
  <p:transition spd="slow">
    <p:pull/>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F8B9305-DB55-4116-81E9-F3F8CB13077E}"/>
              </a:ext>
            </a:extLst>
          </p:cNvPr>
          <p:cNvSpPr>
            <a:spLocks noGrp="1"/>
          </p:cNvSpPr>
          <p:nvPr>
            <p:ph type="title"/>
          </p:nvPr>
        </p:nvSpPr>
        <p:spPr>
          <a:xfrm>
            <a:off x="628650" y="365129"/>
            <a:ext cx="78867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07575E25-8DB4-46E3-B92D-04A640E3B6D3}"/>
              </a:ext>
            </a:extLst>
          </p:cNvPr>
          <p:cNvSpPr>
            <a:spLocks noGrp="1"/>
          </p:cNvSpPr>
          <p:nvPr>
            <p:ph sz="half" idx="1"/>
          </p:nvPr>
        </p:nvSpPr>
        <p:spPr>
          <a:xfrm>
            <a:off x="628650" y="1825625"/>
            <a:ext cx="38862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47464A0A-01C7-478F-856E-8B95D3E7C125}"/>
              </a:ext>
            </a:extLst>
          </p:cNvPr>
          <p:cNvSpPr>
            <a:spLocks noGrp="1"/>
          </p:cNvSpPr>
          <p:nvPr>
            <p:ph sz="half" idx="2"/>
          </p:nvPr>
        </p:nvSpPr>
        <p:spPr>
          <a:xfrm>
            <a:off x="4629150" y="1825625"/>
            <a:ext cx="38862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705603F5-9D9B-4AC1-B630-298D74362B2E}"/>
              </a:ext>
            </a:extLst>
          </p:cNvPr>
          <p:cNvSpPr>
            <a:spLocks noGrp="1"/>
          </p:cNvSpPr>
          <p:nvPr>
            <p:ph type="dt" sz="half" idx="10"/>
          </p:nvPr>
        </p:nvSpPr>
        <p:spPr>
          <a:xfrm>
            <a:off x="628650" y="6356355"/>
            <a:ext cx="2057400" cy="365125"/>
          </a:xfrm>
          <a:prstGeom prst="rect">
            <a:avLst/>
          </a:prstGeom>
        </p:spPr>
        <p:txBody>
          <a:bodyPr/>
          <a:lstStyle/>
          <a:p>
            <a:pPr>
              <a:defRPr/>
            </a:pPr>
            <a:fld id="{3BB95876-0A84-46D5-8647-D10D06004A3E}" type="datetimeFigureOut">
              <a:rPr lang="zh-CN" altLang="en-US" sz="1200" smtClean="0">
                <a:solidFill>
                  <a:prstClr val="black">
                    <a:tint val="75000"/>
                  </a:prstClr>
                </a:solidFill>
              </a:rPr>
              <a:pPr>
                <a:defRPr/>
              </a:pPr>
              <a:t>2023/10/12</a:t>
            </a:fld>
            <a:endParaRPr lang="zh-CN" altLang="en-US" sz="1200">
              <a:solidFill>
                <a:prstClr val="black">
                  <a:tint val="75000"/>
                </a:prstClr>
              </a:solidFill>
            </a:endParaRPr>
          </a:p>
        </p:txBody>
      </p:sp>
      <p:sp>
        <p:nvSpPr>
          <p:cNvPr id="6" name="页脚占位符 5">
            <a:extLst>
              <a:ext uri="{FF2B5EF4-FFF2-40B4-BE49-F238E27FC236}">
                <a16:creationId xmlns:a16="http://schemas.microsoft.com/office/drawing/2014/main" xmlns="" id="{CBA1B50B-99AC-4429-AC10-5BDAC78729AC}"/>
              </a:ext>
            </a:extLst>
          </p:cNvPr>
          <p:cNvSpPr>
            <a:spLocks noGrp="1"/>
          </p:cNvSpPr>
          <p:nvPr>
            <p:ph type="ftr" sz="quarter" idx="11"/>
          </p:nvPr>
        </p:nvSpPr>
        <p:spPr>
          <a:xfrm>
            <a:off x="3028950" y="6356355"/>
            <a:ext cx="3086100" cy="365125"/>
          </a:xfrm>
          <a:prstGeom prst="rect">
            <a:avLst/>
          </a:prstGeom>
        </p:spPr>
        <p:txBody>
          <a:bodyPr/>
          <a:lstStyle/>
          <a:p>
            <a:pPr algn="ctr">
              <a:defRPr/>
            </a:pPr>
            <a:endParaRPr lang="zh-CN" altLang="en-US" sz="1200">
              <a:solidFill>
                <a:prstClr val="black">
                  <a:tint val="75000"/>
                </a:prstClr>
              </a:solidFill>
            </a:endParaRPr>
          </a:p>
        </p:txBody>
      </p:sp>
      <p:sp>
        <p:nvSpPr>
          <p:cNvPr id="7" name="灯片编号占位符 6">
            <a:extLst>
              <a:ext uri="{FF2B5EF4-FFF2-40B4-BE49-F238E27FC236}">
                <a16:creationId xmlns:a16="http://schemas.microsoft.com/office/drawing/2014/main" xmlns="" id="{6BBF73BC-8EBD-4966-92CF-BC05A3927060}"/>
              </a:ext>
            </a:extLst>
          </p:cNvPr>
          <p:cNvSpPr>
            <a:spLocks noGrp="1"/>
          </p:cNvSpPr>
          <p:nvPr>
            <p:ph type="sldNum" sz="quarter" idx="12"/>
          </p:nvPr>
        </p:nvSpPr>
        <p:spPr>
          <a:xfrm>
            <a:off x="6457950" y="6356355"/>
            <a:ext cx="2057400" cy="365125"/>
          </a:xfrm>
          <a:prstGeom prst="rect">
            <a:avLst/>
          </a:prstGeom>
        </p:spPr>
        <p:txBody>
          <a:bodyPr/>
          <a:lstStyle/>
          <a:p>
            <a:pPr algn="r">
              <a:defRPr/>
            </a:pPr>
            <a:fld id="{14518917-05E4-453A-A063-CDE37C1496D2}" type="slidenum">
              <a:rPr lang="zh-CN" altLang="en-US" sz="1200" smtClean="0">
                <a:solidFill>
                  <a:prstClr val="black">
                    <a:tint val="75000"/>
                  </a:prstClr>
                </a:solidFill>
              </a:rPr>
              <a:pPr algn="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283560637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5E7B85B-12C7-4EF2-9D04-30BF777D4E35}"/>
              </a:ext>
            </a:extLst>
          </p:cNvPr>
          <p:cNvSpPr>
            <a:spLocks noGrp="1"/>
          </p:cNvSpPr>
          <p:nvPr>
            <p:ph type="title"/>
          </p:nvPr>
        </p:nvSpPr>
        <p:spPr>
          <a:xfrm>
            <a:off x="629841" y="365129"/>
            <a:ext cx="78867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649E0655-DB6B-4405-B35F-C10B4422E703}"/>
              </a:ext>
            </a:extLst>
          </p:cNvPr>
          <p:cNvSpPr>
            <a:spLocks noGrp="1"/>
          </p:cNvSpPr>
          <p:nvPr>
            <p:ph type="body" idx="1"/>
          </p:nvPr>
        </p:nvSpPr>
        <p:spPr>
          <a:xfrm>
            <a:off x="629842" y="1681163"/>
            <a:ext cx="3868340"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D194C80A-736A-4E15-9B7A-41CC6E473C74}"/>
              </a:ext>
            </a:extLst>
          </p:cNvPr>
          <p:cNvSpPr>
            <a:spLocks noGrp="1"/>
          </p:cNvSpPr>
          <p:nvPr>
            <p:ph sz="half" idx="2"/>
          </p:nvPr>
        </p:nvSpPr>
        <p:spPr>
          <a:xfrm>
            <a:off x="629842" y="2505075"/>
            <a:ext cx="3868340"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D37A8294-F6D6-4F3C-AAE9-94458FB09465}"/>
              </a:ext>
            </a:extLst>
          </p:cNvPr>
          <p:cNvSpPr>
            <a:spLocks noGrp="1"/>
          </p:cNvSpPr>
          <p:nvPr>
            <p:ph type="body" sz="quarter" idx="3"/>
          </p:nvPr>
        </p:nvSpPr>
        <p:spPr>
          <a:xfrm>
            <a:off x="4629152" y="1681163"/>
            <a:ext cx="3887391"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DE92DD63-55D6-4A14-9493-7EDB746C7DF6}"/>
              </a:ext>
            </a:extLst>
          </p:cNvPr>
          <p:cNvSpPr>
            <a:spLocks noGrp="1"/>
          </p:cNvSpPr>
          <p:nvPr>
            <p:ph sz="quarter" idx="4"/>
          </p:nvPr>
        </p:nvSpPr>
        <p:spPr>
          <a:xfrm>
            <a:off x="4629152" y="2505075"/>
            <a:ext cx="3887391"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9EBF41FF-5F1E-45B2-8F8A-6E3A24AF9B41}"/>
              </a:ext>
            </a:extLst>
          </p:cNvPr>
          <p:cNvSpPr>
            <a:spLocks noGrp="1"/>
          </p:cNvSpPr>
          <p:nvPr>
            <p:ph type="dt" sz="half" idx="10"/>
          </p:nvPr>
        </p:nvSpPr>
        <p:spPr>
          <a:xfrm>
            <a:off x="628650" y="6356355"/>
            <a:ext cx="2057400" cy="365125"/>
          </a:xfrm>
          <a:prstGeom prst="rect">
            <a:avLst/>
          </a:prstGeom>
        </p:spPr>
        <p:txBody>
          <a:bodyPr/>
          <a:lstStyle/>
          <a:p>
            <a:pPr>
              <a:defRPr/>
            </a:pPr>
            <a:fld id="{3BB95876-0A84-46D5-8647-D10D06004A3E}" type="datetimeFigureOut">
              <a:rPr lang="zh-CN" altLang="en-US" sz="1200" smtClean="0">
                <a:solidFill>
                  <a:prstClr val="black">
                    <a:tint val="75000"/>
                  </a:prstClr>
                </a:solidFill>
              </a:rPr>
              <a:pPr>
                <a:defRPr/>
              </a:pPr>
              <a:t>2023/10/12</a:t>
            </a:fld>
            <a:endParaRPr lang="zh-CN" altLang="en-US" sz="1200">
              <a:solidFill>
                <a:prstClr val="black">
                  <a:tint val="75000"/>
                </a:prstClr>
              </a:solidFill>
            </a:endParaRPr>
          </a:p>
        </p:txBody>
      </p:sp>
      <p:sp>
        <p:nvSpPr>
          <p:cNvPr id="8" name="页脚占位符 7">
            <a:extLst>
              <a:ext uri="{FF2B5EF4-FFF2-40B4-BE49-F238E27FC236}">
                <a16:creationId xmlns:a16="http://schemas.microsoft.com/office/drawing/2014/main" xmlns="" id="{E52D32EB-7CD9-4590-A00C-C74A862506B0}"/>
              </a:ext>
            </a:extLst>
          </p:cNvPr>
          <p:cNvSpPr>
            <a:spLocks noGrp="1"/>
          </p:cNvSpPr>
          <p:nvPr>
            <p:ph type="ftr" sz="quarter" idx="11"/>
          </p:nvPr>
        </p:nvSpPr>
        <p:spPr>
          <a:xfrm>
            <a:off x="3028950" y="6356355"/>
            <a:ext cx="3086100" cy="365125"/>
          </a:xfrm>
          <a:prstGeom prst="rect">
            <a:avLst/>
          </a:prstGeom>
        </p:spPr>
        <p:txBody>
          <a:bodyPr/>
          <a:lstStyle/>
          <a:p>
            <a:pPr algn="ctr">
              <a:defRPr/>
            </a:pPr>
            <a:endParaRPr lang="zh-CN" altLang="en-US" sz="1200">
              <a:solidFill>
                <a:prstClr val="black">
                  <a:tint val="75000"/>
                </a:prstClr>
              </a:solidFill>
            </a:endParaRPr>
          </a:p>
        </p:txBody>
      </p:sp>
      <p:sp>
        <p:nvSpPr>
          <p:cNvPr id="9" name="灯片编号占位符 8">
            <a:extLst>
              <a:ext uri="{FF2B5EF4-FFF2-40B4-BE49-F238E27FC236}">
                <a16:creationId xmlns:a16="http://schemas.microsoft.com/office/drawing/2014/main" xmlns="" id="{65D00686-5DB7-428D-AA18-AC43AD603426}"/>
              </a:ext>
            </a:extLst>
          </p:cNvPr>
          <p:cNvSpPr>
            <a:spLocks noGrp="1"/>
          </p:cNvSpPr>
          <p:nvPr>
            <p:ph type="sldNum" sz="quarter" idx="12"/>
          </p:nvPr>
        </p:nvSpPr>
        <p:spPr>
          <a:xfrm>
            <a:off x="6457950" y="6356355"/>
            <a:ext cx="2057400" cy="365125"/>
          </a:xfrm>
          <a:prstGeom prst="rect">
            <a:avLst/>
          </a:prstGeom>
        </p:spPr>
        <p:txBody>
          <a:bodyPr/>
          <a:lstStyle/>
          <a:p>
            <a:pPr algn="r">
              <a:defRPr/>
            </a:pPr>
            <a:fld id="{14518917-05E4-453A-A063-CDE37C1496D2}" type="slidenum">
              <a:rPr lang="zh-CN" altLang="en-US" sz="1200" smtClean="0">
                <a:solidFill>
                  <a:prstClr val="black">
                    <a:tint val="75000"/>
                  </a:prstClr>
                </a:solidFill>
              </a:rPr>
              <a:pPr algn="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13952791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F6781D2-7BA7-4C64-BB34-6B53DE6BFED3}"/>
              </a:ext>
            </a:extLst>
          </p:cNvPr>
          <p:cNvSpPr>
            <a:spLocks noGrp="1"/>
          </p:cNvSpPr>
          <p:nvPr>
            <p:ph type="title"/>
          </p:nvPr>
        </p:nvSpPr>
        <p:spPr>
          <a:xfrm>
            <a:off x="628650" y="365129"/>
            <a:ext cx="78867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AFB9EFD3-AE31-46B0-A913-84F50185B3FF}"/>
              </a:ext>
            </a:extLst>
          </p:cNvPr>
          <p:cNvSpPr>
            <a:spLocks noGrp="1"/>
          </p:cNvSpPr>
          <p:nvPr>
            <p:ph type="dt" sz="half" idx="10"/>
          </p:nvPr>
        </p:nvSpPr>
        <p:spPr>
          <a:xfrm>
            <a:off x="628650" y="6356355"/>
            <a:ext cx="2057400" cy="365125"/>
          </a:xfrm>
          <a:prstGeom prst="rect">
            <a:avLst/>
          </a:prstGeom>
        </p:spPr>
        <p:txBody>
          <a:bodyPr/>
          <a:lstStyle/>
          <a:p>
            <a:pPr>
              <a:defRPr/>
            </a:pPr>
            <a:fld id="{3BB95876-0A84-46D5-8647-D10D06004A3E}" type="datetimeFigureOut">
              <a:rPr lang="zh-CN" altLang="en-US" sz="1200" smtClean="0">
                <a:solidFill>
                  <a:prstClr val="black">
                    <a:tint val="75000"/>
                  </a:prstClr>
                </a:solidFill>
              </a:rPr>
              <a:pPr>
                <a:defRPr/>
              </a:pPr>
              <a:t>2023/10/12</a:t>
            </a:fld>
            <a:endParaRPr lang="zh-CN" altLang="en-US" sz="1200">
              <a:solidFill>
                <a:prstClr val="black">
                  <a:tint val="75000"/>
                </a:prstClr>
              </a:solidFill>
            </a:endParaRPr>
          </a:p>
        </p:txBody>
      </p:sp>
      <p:sp>
        <p:nvSpPr>
          <p:cNvPr id="4" name="页脚占位符 3">
            <a:extLst>
              <a:ext uri="{FF2B5EF4-FFF2-40B4-BE49-F238E27FC236}">
                <a16:creationId xmlns:a16="http://schemas.microsoft.com/office/drawing/2014/main" xmlns="" id="{B7438E1F-7011-414E-87DB-450207C9D2EC}"/>
              </a:ext>
            </a:extLst>
          </p:cNvPr>
          <p:cNvSpPr>
            <a:spLocks noGrp="1"/>
          </p:cNvSpPr>
          <p:nvPr>
            <p:ph type="ftr" sz="quarter" idx="11"/>
          </p:nvPr>
        </p:nvSpPr>
        <p:spPr>
          <a:xfrm>
            <a:off x="3028950" y="6356355"/>
            <a:ext cx="3086100" cy="365125"/>
          </a:xfrm>
          <a:prstGeom prst="rect">
            <a:avLst/>
          </a:prstGeom>
        </p:spPr>
        <p:txBody>
          <a:bodyPr/>
          <a:lstStyle/>
          <a:p>
            <a:pPr algn="ctr">
              <a:defRPr/>
            </a:pPr>
            <a:endParaRPr lang="zh-CN" altLang="en-US" sz="1200">
              <a:solidFill>
                <a:prstClr val="black">
                  <a:tint val="75000"/>
                </a:prstClr>
              </a:solidFill>
            </a:endParaRPr>
          </a:p>
        </p:txBody>
      </p:sp>
      <p:sp>
        <p:nvSpPr>
          <p:cNvPr id="5" name="灯片编号占位符 4">
            <a:extLst>
              <a:ext uri="{FF2B5EF4-FFF2-40B4-BE49-F238E27FC236}">
                <a16:creationId xmlns:a16="http://schemas.microsoft.com/office/drawing/2014/main" xmlns="" id="{FA60BDCF-87FB-4EED-BB84-4D833DBDB0DF}"/>
              </a:ext>
            </a:extLst>
          </p:cNvPr>
          <p:cNvSpPr>
            <a:spLocks noGrp="1"/>
          </p:cNvSpPr>
          <p:nvPr>
            <p:ph type="sldNum" sz="quarter" idx="12"/>
          </p:nvPr>
        </p:nvSpPr>
        <p:spPr>
          <a:xfrm>
            <a:off x="6457950" y="6356355"/>
            <a:ext cx="2057400" cy="365125"/>
          </a:xfrm>
          <a:prstGeom prst="rect">
            <a:avLst/>
          </a:prstGeom>
        </p:spPr>
        <p:txBody>
          <a:bodyPr/>
          <a:lstStyle/>
          <a:p>
            <a:pPr algn="r">
              <a:defRPr/>
            </a:pPr>
            <a:fld id="{14518917-05E4-453A-A063-CDE37C1496D2}" type="slidenum">
              <a:rPr lang="zh-CN" altLang="en-US" sz="1200" smtClean="0">
                <a:solidFill>
                  <a:prstClr val="black">
                    <a:tint val="75000"/>
                  </a:prstClr>
                </a:solidFill>
              </a:rPr>
              <a:pPr algn="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31188806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2AEE546E-EEB7-4F82-9CFC-1A8DE56DD312}"/>
              </a:ext>
            </a:extLst>
          </p:cNvPr>
          <p:cNvSpPr>
            <a:spLocks noGrp="1"/>
          </p:cNvSpPr>
          <p:nvPr>
            <p:ph type="dt" sz="half" idx="10"/>
          </p:nvPr>
        </p:nvSpPr>
        <p:spPr>
          <a:xfrm>
            <a:off x="628650" y="6356355"/>
            <a:ext cx="2057400" cy="365125"/>
          </a:xfrm>
          <a:prstGeom prst="rect">
            <a:avLst/>
          </a:prstGeom>
        </p:spPr>
        <p:txBody>
          <a:bodyPr/>
          <a:lstStyle/>
          <a:p>
            <a:pPr>
              <a:defRPr/>
            </a:pPr>
            <a:fld id="{3BB95876-0A84-46D5-8647-D10D06004A3E}" type="datetimeFigureOut">
              <a:rPr lang="zh-CN" altLang="en-US" sz="1200" smtClean="0">
                <a:solidFill>
                  <a:prstClr val="black">
                    <a:tint val="75000"/>
                  </a:prstClr>
                </a:solidFill>
              </a:rPr>
              <a:pPr>
                <a:defRPr/>
              </a:pPr>
              <a:t>2023/10/12</a:t>
            </a:fld>
            <a:endParaRPr lang="zh-CN" altLang="en-US" sz="1200">
              <a:solidFill>
                <a:prstClr val="black">
                  <a:tint val="75000"/>
                </a:prstClr>
              </a:solidFill>
            </a:endParaRPr>
          </a:p>
        </p:txBody>
      </p:sp>
      <p:sp>
        <p:nvSpPr>
          <p:cNvPr id="3" name="页脚占位符 2">
            <a:extLst>
              <a:ext uri="{FF2B5EF4-FFF2-40B4-BE49-F238E27FC236}">
                <a16:creationId xmlns:a16="http://schemas.microsoft.com/office/drawing/2014/main" xmlns="" id="{AE194457-188F-482D-8738-B134A45CCE7F}"/>
              </a:ext>
            </a:extLst>
          </p:cNvPr>
          <p:cNvSpPr>
            <a:spLocks noGrp="1"/>
          </p:cNvSpPr>
          <p:nvPr>
            <p:ph type="ftr" sz="quarter" idx="11"/>
          </p:nvPr>
        </p:nvSpPr>
        <p:spPr>
          <a:xfrm>
            <a:off x="3028950" y="6356355"/>
            <a:ext cx="3086100" cy="365125"/>
          </a:xfrm>
          <a:prstGeom prst="rect">
            <a:avLst/>
          </a:prstGeom>
        </p:spPr>
        <p:txBody>
          <a:bodyPr/>
          <a:lstStyle/>
          <a:p>
            <a:pPr algn="ctr">
              <a:defRPr/>
            </a:pPr>
            <a:endParaRPr lang="zh-CN" altLang="en-US" sz="1200">
              <a:solidFill>
                <a:prstClr val="black">
                  <a:tint val="75000"/>
                </a:prstClr>
              </a:solidFill>
            </a:endParaRPr>
          </a:p>
        </p:txBody>
      </p:sp>
      <p:sp>
        <p:nvSpPr>
          <p:cNvPr id="4" name="灯片编号占位符 3">
            <a:extLst>
              <a:ext uri="{FF2B5EF4-FFF2-40B4-BE49-F238E27FC236}">
                <a16:creationId xmlns:a16="http://schemas.microsoft.com/office/drawing/2014/main" xmlns="" id="{05B1426C-8EDC-4B78-85B0-78442E15CECE}"/>
              </a:ext>
            </a:extLst>
          </p:cNvPr>
          <p:cNvSpPr>
            <a:spLocks noGrp="1"/>
          </p:cNvSpPr>
          <p:nvPr>
            <p:ph type="sldNum" sz="quarter" idx="12"/>
          </p:nvPr>
        </p:nvSpPr>
        <p:spPr>
          <a:xfrm>
            <a:off x="6457950" y="6356355"/>
            <a:ext cx="2057400" cy="365125"/>
          </a:xfrm>
          <a:prstGeom prst="rect">
            <a:avLst/>
          </a:prstGeom>
        </p:spPr>
        <p:txBody>
          <a:bodyPr/>
          <a:lstStyle/>
          <a:p>
            <a:pPr algn="r">
              <a:defRPr/>
            </a:pPr>
            <a:fld id="{14518917-05E4-453A-A063-CDE37C1496D2}" type="slidenum">
              <a:rPr lang="zh-CN" altLang="en-US" sz="1200" smtClean="0">
                <a:solidFill>
                  <a:prstClr val="black">
                    <a:tint val="75000"/>
                  </a:prstClr>
                </a:solidFill>
              </a:rPr>
              <a:pPr algn="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365219460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18A3792-2B88-4251-A717-D63D8EF941F6}"/>
              </a:ext>
            </a:extLst>
          </p:cNvPr>
          <p:cNvSpPr>
            <a:spLocks noGrp="1"/>
          </p:cNvSpPr>
          <p:nvPr>
            <p:ph type="title"/>
          </p:nvPr>
        </p:nvSpPr>
        <p:spPr>
          <a:xfrm>
            <a:off x="629841" y="457200"/>
            <a:ext cx="2949178"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24DB0DEB-20DC-4AA2-A2B2-206BFA780DAD}"/>
              </a:ext>
            </a:extLst>
          </p:cNvPr>
          <p:cNvSpPr>
            <a:spLocks noGrp="1"/>
          </p:cNvSpPr>
          <p:nvPr>
            <p:ph idx="1"/>
          </p:nvPr>
        </p:nvSpPr>
        <p:spPr>
          <a:xfrm>
            <a:off x="3887391" y="987430"/>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69C03A88-BBB7-47EC-91AB-5C7BC1C15B57}"/>
              </a:ext>
            </a:extLst>
          </p:cNvPr>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436383D9-532B-41E2-BDC4-008727CBAE35}"/>
              </a:ext>
            </a:extLst>
          </p:cNvPr>
          <p:cNvSpPr>
            <a:spLocks noGrp="1"/>
          </p:cNvSpPr>
          <p:nvPr>
            <p:ph type="dt" sz="half" idx="10"/>
          </p:nvPr>
        </p:nvSpPr>
        <p:spPr>
          <a:xfrm>
            <a:off x="628650" y="6356355"/>
            <a:ext cx="2057400" cy="365125"/>
          </a:xfrm>
          <a:prstGeom prst="rect">
            <a:avLst/>
          </a:prstGeom>
        </p:spPr>
        <p:txBody>
          <a:bodyPr/>
          <a:lstStyle/>
          <a:p>
            <a:pPr>
              <a:defRPr/>
            </a:pPr>
            <a:fld id="{3BB95876-0A84-46D5-8647-D10D06004A3E}" type="datetimeFigureOut">
              <a:rPr lang="zh-CN" altLang="en-US" sz="1200" smtClean="0">
                <a:solidFill>
                  <a:prstClr val="black">
                    <a:tint val="75000"/>
                  </a:prstClr>
                </a:solidFill>
              </a:rPr>
              <a:pPr>
                <a:defRPr/>
              </a:pPr>
              <a:t>2023/10/12</a:t>
            </a:fld>
            <a:endParaRPr lang="zh-CN" altLang="en-US" sz="1200">
              <a:solidFill>
                <a:prstClr val="black">
                  <a:tint val="75000"/>
                </a:prstClr>
              </a:solidFill>
            </a:endParaRPr>
          </a:p>
        </p:txBody>
      </p:sp>
      <p:sp>
        <p:nvSpPr>
          <p:cNvPr id="6" name="页脚占位符 5">
            <a:extLst>
              <a:ext uri="{FF2B5EF4-FFF2-40B4-BE49-F238E27FC236}">
                <a16:creationId xmlns:a16="http://schemas.microsoft.com/office/drawing/2014/main" xmlns="" id="{D002412A-A684-48C4-B8C8-3082C602E08D}"/>
              </a:ext>
            </a:extLst>
          </p:cNvPr>
          <p:cNvSpPr>
            <a:spLocks noGrp="1"/>
          </p:cNvSpPr>
          <p:nvPr>
            <p:ph type="ftr" sz="quarter" idx="11"/>
          </p:nvPr>
        </p:nvSpPr>
        <p:spPr>
          <a:xfrm>
            <a:off x="3028950" y="6356355"/>
            <a:ext cx="3086100" cy="365125"/>
          </a:xfrm>
          <a:prstGeom prst="rect">
            <a:avLst/>
          </a:prstGeom>
        </p:spPr>
        <p:txBody>
          <a:bodyPr/>
          <a:lstStyle/>
          <a:p>
            <a:pPr algn="ctr">
              <a:defRPr/>
            </a:pPr>
            <a:endParaRPr lang="zh-CN" altLang="en-US" sz="1200">
              <a:solidFill>
                <a:prstClr val="black">
                  <a:tint val="75000"/>
                </a:prstClr>
              </a:solidFill>
            </a:endParaRPr>
          </a:p>
        </p:txBody>
      </p:sp>
      <p:sp>
        <p:nvSpPr>
          <p:cNvPr id="7" name="灯片编号占位符 6">
            <a:extLst>
              <a:ext uri="{FF2B5EF4-FFF2-40B4-BE49-F238E27FC236}">
                <a16:creationId xmlns:a16="http://schemas.microsoft.com/office/drawing/2014/main" xmlns="" id="{04BD8037-F4FC-4755-B475-F940F0D9B852}"/>
              </a:ext>
            </a:extLst>
          </p:cNvPr>
          <p:cNvSpPr>
            <a:spLocks noGrp="1"/>
          </p:cNvSpPr>
          <p:nvPr>
            <p:ph type="sldNum" sz="quarter" idx="12"/>
          </p:nvPr>
        </p:nvSpPr>
        <p:spPr>
          <a:xfrm>
            <a:off x="6457950" y="6356355"/>
            <a:ext cx="2057400" cy="365125"/>
          </a:xfrm>
          <a:prstGeom prst="rect">
            <a:avLst/>
          </a:prstGeom>
        </p:spPr>
        <p:txBody>
          <a:bodyPr/>
          <a:lstStyle/>
          <a:p>
            <a:pPr algn="r">
              <a:defRPr/>
            </a:pPr>
            <a:fld id="{14518917-05E4-453A-A063-CDE37C1496D2}" type="slidenum">
              <a:rPr lang="zh-CN" altLang="en-US" sz="1200" smtClean="0">
                <a:solidFill>
                  <a:prstClr val="black">
                    <a:tint val="75000"/>
                  </a:prstClr>
                </a:solidFill>
              </a:rPr>
              <a:pPr algn="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198234269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FD08E63-9262-46A0-8457-1FEA626BD7AA}"/>
              </a:ext>
            </a:extLst>
          </p:cNvPr>
          <p:cNvSpPr>
            <a:spLocks noGrp="1"/>
          </p:cNvSpPr>
          <p:nvPr>
            <p:ph type="title"/>
          </p:nvPr>
        </p:nvSpPr>
        <p:spPr>
          <a:xfrm>
            <a:off x="629841" y="457200"/>
            <a:ext cx="2949178"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9B3A0ED6-ECC3-4FB9-9B00-F14998B93511}"/>
              </a:ext>
            </a:extLst>
          </p:cNvPr>
          <p:cNvSpPr>
            <a:spLocks noGrp="1"/>
          </p:cNvSpPr>
          <p:nvPr>
            <p:ph type="pic" idx="1"/>
          </p:nvPr>
        </p:nvSpPr>
        <p:spPr>
          <a:xfrm>
            <a:off x="3887391" y="987430"/>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262ECF3F-3054-4502-AEDF-41641E14A434}"/>
              </a:ext>
            </a:extLst>
          </p:cNvPr>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DFB33C4D-8385-46E2-AA72-73C87B9695B8}"/>
              </a:ext>
            </a:extLst>
          </p:cNvPr>
          <p:cNvSpPr>
            <a:spLocks noGrp="1"/>
          </p:cNvSpPr>
          <p:nvPr>
            <p:ph type="dt" sz="half" idx="10"/>
          </p:nvPr>
        </p:nvSpPr>
        <p:spPr>
          <a:xfrm>
            <a:off x="628650" y="6356355"/>
            <a:ext cx="2057400" cy="365125"/>
          </a:xfrm>
          <a:prstGeom prst="rect">
            <a:avLst/>
          </a:prstGeom>
        </p:spPr>
        <p:txBody>
          <a:bodyPr/>
          <a:lstStyle/>
          <a:p>
            <a:pPr>
              <a:defRPr/>
            </a:pPr>
            <a:fld id="{3BB95876-0A84-46D5-8647-D10D06004A3E}" type="datetimeFigureOut">
              <a:rPr lang="zh-CN" altLang="en-US" sz="1200" smtClean="0">
                <a:solidFill>
                  <a:prstClr val="black">
                    <a:tint val="75000"/>
                  </a:prstClr>
                </a:solidFill>
              </a:rPr>
              <a:pPr>
                <a:defRPr/>
              </a:pPr>
              <a:t>2023/10/12</a:t>
            </a:fld>
            <a:endParaRPr lang="zh-CN" altLang="en-US" sz="1200">
              <a:solidFill>
                <a:prstClr val="black">
                  <a:tint val="75000"/>
                </a:prstClr>
              </a:solidFill>
            </a:endParaRPr>
          </a:p>
        </p:txBody>
      </p:sp>
      <p:sp>
        <p:nvSpPr>
          <p:cNvPr id="6" name="页脚占位符 5">
            <a:extLst>
              <a:ext uri="{FF2B5EF4-FFF2-40B4-BE49-F238E27FC236}">
                <a16:creationId xmlns:a16="http://schemas.microsoft.com/office/drawing/2014/main" xmlns="" id="{F0E9FC32-D201-4998-955C-EC56666E457D}"/>
              </a:ext>
            </a:extLst>
          </p:cNvPr>
          <p:cNvSpPr>
            <a:spLocks noGrp="1"/>
          </p:cNvSpPr>
          <p:nvPr>
            <p:ph type="ftr" sz="quarter" idx="11"/>
          </p:nvPr>
        </p:nvSpPr>
        <p:spPr>
          <a:xfrm>
            <a:off x="3028950" y="6356355"/>
            <a:ext cx="3086100" cy="365125"/>
          </a:xfrm>
          <a:prstGeom prst="rect">
            <a:avLst/>
          </a:prstGeom>
        </p:spPr>
        <p:txBody>
          <a:bodyPr/>
          <a:lstStyle/>
          <a:p>
            <a:pPr algn="ctr">
              <a:defRPr/>
            </a:pPr>
            <a:endParaRPr lang="zh-CN" altLang="en-US" sz="1200">
              <a:solidFill>
                <a:prstClr val="black">
                  <a:tint val="75000"/>
                </a:prstClr>
              </a:solidFill>
            </a:endParaRPr>
          </a:p>
        </p:txBody>
      </p:sp>
      <p:sp>
        <p:nvSpPr>
          <p:cNvPr id="7" name="灯片编号占位符 6">
            <a:extLst>
              <a:ext uri="{FF2B5EF4-FFF2-40B4-BE49-F238E27FC236}">
                <a16:creationId xmlns:a16="http://schemas.microsoft.com/office/drawing/2014/main" xmlns="" id="{B72D9FFD-5F83-4D74-A3E0-B816F6AF0829}"/>
              </a:ext>
            </a:extLst>
          </p:cNvPr>
          <p:cNvSpPr>
            <a:spLocks noGrp="1"/>
          </p:cNvSpPr>
          <p:nvPr>
            <p:ph type="sldNum" sz="quarter" idx="12"/>
          </p:nvPr>
        </p:nvSpPr>
        <p:spPr>
          <a:xfrm>
            <a:off x="6457950" y="6356355"/>
            <a:ext cx="2057400" cy="365125"/>
          </a:xfrm>
          <a:prstGeom prst="rect">
            <a:avLst/>
          </a:prstGeom>
        </p:spPr>
        <p:txBody>
          <a:bodyPr/>
          <a:lstStyle/>
          <a:p>
            <a:pPr algn="r">
              <a:defRPr/>
            </a:pPr>
            <a:fld id="{14518917-05E4-453A-A063-CDE37C1496D2}" type="slidenum">
              <a:rPr lang="zh-CN" altLang="en-US" sz="1200" smtClean="0">
                <a:solidFill>
                  <a:prstClr val="black">
                    <a:tint val="75000"/>
                  </a:prstClr>
                </a:solidFill>
              </a:rPr>
              <a:pPr algn="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51909702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9E247F2-C9DC-42CA-9501-3C3A18292436}"/>
              </a:ext>
            </a:extLst>
          </p:cNvPr>
          <p:cNvSpPr>
            <a:spLocks noGrp="1"/>
          </p:cNvSpPr>
          <p:nvPr>
            <p:ph type="title"/>
          </p:nvPr>
        </p:nvSpPr>
        <p:spPr>
          <a:xfrm>
            <a:off x="628650" y="365129"/>
            <a:ext cx="78867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A0F99B12-BB4E-41BA-8FB8-A1934D620748}"/>
              </a:ext>
            </a:extLst>
          </p:cNvPr>
          <p:cNvSpPr>
            <a:spLocks noGrp="1"/>
          </p:cNvSpPr>
          <p:nvPr>
            <p:ph type="body" orient="vert" idx="1"/>
          </p:nvPr>
        </p:nvSpPr>
        <p:spPr>
          <a:xfrm>
            <a:off x="628650" y="1825625"/>
            <a:ext cx="78867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A12472EA-A8A0-4E30-8140-E0604A9E7882}"/>
              </a:ext>
            </a:extLst>
          </p:cNvPr>
          <p:cNvSpPr>
            <a:spLocks noGrp="1"/>
          </p:cNvSpPr>
          <p:nvPr>
            <p:ph type="dt" sz="half" idx="10"/>
          </p:nvPr>
        </p:nvSpPr>
        <p:spPr>
          <a:xfrm>
            <a:off x="628650" y="6356355"/>
            <a:ext cx="2057400" cy="365125"/>
          </a:xfrm>
          <a:prstGeom prst="rect">
            <a:avLst/>
          </a:prstGeom>
        </p:spPr>
        <p:txBody>
          <a:bodyPr/>
          <a:lstStyle/>
          <a:p>
            <a:pPr>
              <a:defRPr/>
            </a:pPr>
            <a:fld id="{3BB95876-0A84-46D5-8647-D10D06004A3E}" type="datetimeFigureOut">
              <a:rPr lang="zh-CN" altLang="en-US" sz="1200" smtClean="0">
                <a:solidFill>
                  <a:prstClr val="black">
                    <a:tint val="75000"/>
                  </a:prstClr>
                </a:solidFill>
              </a:rPr>
              <a:pPr>
                <a:defRPr/>
              </a:pPr>
              <a:t>2023/10/12</a:t>
            </a:fld>
            <a:endParaRPr lang="zh-CN" altLang="en-US" sz="1200">
              <a:solidFill>
                <a:prstClr val="black">
                  <a:tint val="75000"/>
                </a:prstClr>
              </a:solidFill>
            </a:endParaRPr>
          </a:p>
        </p:txBody>
      </p:sp>
      <p:sp>
        <p:nvSpPr>
          <p:cNvPr id="5" name="页脚占位符 4">
            <a:extLst>
              <a:ext uri="{FF2B5EF4-FFF2-40B4-BE49-F238E27FC236}">
                <a16:creationId xmlns:a16="http://schemas.microsoft.com/office/drawing/2014/main" xmlns="" id="{0D299607-0B1C-4FF0-AA41-83220EA1ABB6}"/>
              </a:ext>
            </a:extLst>
          </p:cNvPr>
          <p:cNvSpPr>
            <a:spLocks noGrp="1"/>
          </p:cNvSpPr>
          <p:nvPr>
            <p:ph type="ftr" sz="quarter" idx="11"/>
          </p:nvPr>
        </p:nvSpPr>
        <p:spPr>
          <a:xfrm>
            <a:off x="3028950" y="6356355"/>
            <a:ext cx="3086100" cy="365125"/>
          </a:xfrm>
          <a:prstGeom prst="rect">
            <a:avLst/>
          </a:prstGeom>
        </p:spPr>
        <p:txBody>
          <a:bodyPr/>
          <a:lstStyle/>
          <a:p>
            <a:pPr algn="ctr">
              <a:defRPr/>
            </a:pPr>
            <a:endParaRPr lang="zh-CN" altLang="en-US" sz="1200">
              <a:solidFill>
                <a:prstClr val="black">
                  <a:tint val="75000"/>
                </a:prstClr>
              </a:solidFill>
            </a:endParaRPr>
          </a:p>
        </p:txBody>
      </p:sp>
      <p:sp>
        <p:nvSpPr>
          <p:cNvPr id="6" name="灯片编号占位符 5">
            <a:extLst>
              <a:ext uri="{FF2B5EF4-FFF2-40B4-BE49-F238E27FC236}">
                <a16:creationId xmlns:a16="http://schemas.microsoft.com/office/drawing/2014/main" xmlns="" id="{45F2EFFA-ADC8-4F5E-8356-7E5DA76D67F2}"/>
              </a:ext>
            </a:extLst>
          </p:cNvPr>
          <p:cNvSpPr>
            <a:spLocks noGrp="1"/>
          </p:cNvSpPr>
          <p:nvPr>
            <p:ph type="sldNum" sz="quarter" idx="12"/>
          </p:nvPr>
        </p:nvSpPr>
        <p:spPr>
          <a:xfrm>
            <a:off x="6457950" y="6356355"/>
            <a:ext cx="2057400" cy="365125"/>
          </a:xfrm>
          <a:prstGeom prst="rect">
            <a:avLst/>
          </a:prstGeom>
        </p:spPr>
        <p:txBody>
          <a:bodyPr/>
          <a:lstStyle/>
          <a:p>
            <a:pPr algn="r">
              <a:defRPr/>
            </a:pPr>
            <a:fld id="{14518917-05E4-453A-A063-CDE37C1496D2}" type="slidenum">
              <a:rPr lang="zh-CN" altLang="en-US" sz="1200" smtClean="0">
                <a:solidFill>
                  <a:prstClr val="black">
                    <a:tint val="75000"/>
                  </a:prstClr>
                </a:solidFill>
              </a:rPr>
              <a:pPr algn="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312396974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35A2BC07-CE56-4D43-8F15-4B4435E25C65}"/>
              </a:ext>
            </a:extLst>
          </p:cNvPr>
          <p:cNvSpPr>
            <a:spLocks noGrp="1"/>
          </p:cNvSpPr>
          <p:nvPr>
            <p:ph type="title" orient="vert"/>
          </p:nvPr>
        </p:nvSpPr>
        <p:spPr>
          <a:xfrm>
            <a:off x="6543676" y="365125"/>
            <a:ext cx="1971675"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5609F85D-FD03-427A-AE39-B4DEAF7838CB}"/>
              </a:ext>
            </a:extLst>
          </p:cNvPr>
          <p:cNvSpPr>
            <a:spLocks noGrp="1"/>
          </p:cNvSpPr>
          <p:nvPr>
            <p:ph type="body" orient="vert" idx="1"/>
          </p:nvPr>
        </p:nvSpPr>
        <p:spPr>
          <a:xfrm>
            <a:off x="628652" y="365125"/>
            <a:ext cx="5800725"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E63FECCF-2A5A-45C2-98FD-0A79C0FAFF74}"/>
              </a:ext>
            </a:extLst>
          </p:cNvPr>
          <p:cNvSpPr>
            <a:spLocks noGrp="1"/>
          </p:cNvSpPr>
          <p:nvPr>
            <p:ph type="dt" sz="half" idx="10"/>
          </p:nvPr>
        </p:nvSpPr>
        <p:spPr>
          <a:xfrm>
            <a:off x="628650" y="6356355"/>
            <a:ext cx="2057400" cy="365125"/>
          </a:xfrm>
          <a:prstGeom prst="rect">
            <a:avLst/>
          </a:prstGeom>
        </p:spPr>
        <p:txBody>
          <a:bodyPr/>
          <a:lstStyle/>
          <a:p>
            <a:pPr>
              <a:defRPr/>
            </a:pPr>
            <a:fld id="{3BB95876-0A84-46D5-8647-D10D06004A3E}" type="datetimeFigureOut">
              <a:rPr lang="zh-CN" altLang="en-US" sz="1200" smtClean="0">
                <a:solidFill>
                  <a:prstClr val="black">
                    <a:tint val="75000"/>
                  </a:prstClr>
                </a:solidFill>
              </a:rPr>
              <a:pPr>
                <a:defRPr/>
              </a:pPr>
              <a:t>2023/10/12</a:t>
            </a:fld>
            <a:endParaRPr lang="zh-CN" altLang="en-US" sz="1200">
              <a:solidFill>
                <a:prstClr val="black">
                  <a:tint val="75000"/>
                </a:prstClr>
              </a:solidFill>
            </a:endParaRPr>
          </a:p>
        </p:txBody>
      </p:sp>
      <p:sp>
        <p:nvSpPr>
          <p:cNvPr id="5" name="页脚占位符 4">
            <a:extLst>
              <a:ext uri="{FF2B5EF4-FFF2-40B4-BE49-F238E27FC236}">
                <a16:creationId xmlns:a16="http://schemas.microsoft.com/office/drawing/2014/main" xmlns="" id="{B310999B-EA24-46F0-9270-8EA1F9A2AC75}"/>
              </a:ext>
            </a:extLst>
          </p:cNvPr>
          <p:cNvSpPr>
            <a:spLocks noGrp="1"/>
          </p:cNvSpPr>
          <p:nvPr>
            <p:ph type="ftr" sz="quarter" idx="11"/>
          </p:nvPr>
        </p:nvSpPr>
        <p:spPr>
          <a:xfrm>
            <a:off x="3028950" y="6356355"/>
            <a:ext cx="3086100" cy="365125"/>
          </a:xfrm>
          <a:prstGeom prst="rect">
            <a:avLst/>
          </a:prstGeom>
        </p:spPr>
        <p:txBody>
          <a:bodyPr/>
          <a:lstStyle/>
          <a:p>
            <a:pPr algn="ctr">
              <a:defRPr/>
            </a:pPr>
            <a:endParaRPr lang="zh-CN" altLang="en-US" sz="1200">
              <a:solidFill>
                <a:prstClr val="black">
                  <a:tint val="75000"/>
                </a:prstClr>
              </a:solidFill>
            </a:endParaRPr>
          </a:p>
        </p:txBody>
      </p:sp>
      <p:sp>
        <p:nvSpPr>
          <p:cNvPr id="6" name="灯片编号占位符 5">
            <a:extLst>
              <a:ext uri="{FF2B5EF4-FFF2-40B4-BE49-F238E27FC236}">
                <a16:creationId xmlns:a16="http://schemas.microsoft.com/office/drawing/2014/main" xmlns="" id="{DACEEDB8-A80B-44A6-BE02-C7B75A6087A5}"/>
              </a:ext>
            </a:extLst>
          </p:cNvPr>
          <p:cNvSpPr>
            <a:spLocks noGrp="1"/>
          </p:cNvSpPr>
          <p:nvPr>
            <p:ph type="sldNum" sz="quarter" idx="12"/>
          </p:nvPr>
        </p:nvSpPr>
        <p:spPr>
          <a:xfrm>
            <a:off x="6457950" y="6356355"/>
            <a:ext cx="2057400" cy="365125"/>
          </a:xfrm>
          <a:prstGeom prst="rect">
            <a:avLst/>
          </a:prstGeom>
        </p:spPr>
        <p:txBody>
          <a:bodyPr/>
          <a:lstStyle/>
          <a:p>
            <a:pPr algn="r">
              <a:defRPr/>
            </a:pPr>
            <a:fld id="{14518917-05E4-453A-A063-CDE37C1496D2}" type="slidenum">
              <a:rPr lang="zh-CN" altLang="en-US" sz="1200" smtClean="0">
                <a:solidFill>
                  <a:prstClr val="black">
                    <a:tint val="75000"/>
                  </a:prstClr>
                </a:solidFill>
              </a:rPr>
              <a:pPr algn="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174975301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42632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574EC3F-F235-4622-9040-F953F010A0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4922225"/>
      </p:ext>
    </p:extLst>
  </p:cSld>
  <p:clrMapOvr>
    <a:masterClrMapping/>
  </p:clrMapOvr>
  <p:transition spd="slow">
    <p:pull/>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FA27DB-389F-4B2F-935C-D5EAB4640A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8014721"/>
      </p:ext>
    </p:extLst>
  </p:cSld>
  <p:clrMapOvr>
    <a:masterClrMapping/>
  </p:clrMapOvr>
  <p:transition spd="slow">
    <p:pull/>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9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9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8F773A-E5B7-4714-AE1F-8EA9674D21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2688615"/>
      </p:ext>
    </p:extLst>
  </p:cSld>
  <p:clrMapOvr>
    <a:masterClrMapping/>
  </p:clrMapOvr>
  <p:transition spd="slow">
    <p:pull/>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90"/>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624DCA1-7B02-4381-9C59-D28563F4E0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0088398"/>
      </p:ext>
    </p:extLst>
  </p:cSld>
  <p:clrMapOvr>
    <a:masterClrMapping/>
  </p:clrMapOvr>
  <p:transition spd="slow">
    <p:pull/>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48F8341-B5DB-4C2B-B71F-B0660F946C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6466652"/>
      </p:ext>
    </p:extLst>
  </p:cSld>
  <p:clrMapOvr>
    <a:masterClrMapping/>
  </p:clrMapOvr>
  <p:transition spd="slow">
    <p:pull/>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AB069D7-D0E2-4A34-B9D4-589D50D883E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1713199"/>
      </p:ext>
    </p:extLst>
  </p:cSld>
  <p:clrMapOvr>
    <a:masterClrMapping/>
  </p:clrMapOvr>
  <p:transition spd="slow">
    <p:pull/>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9A99E00-D795-4FA0-A9BD-9BE4446365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0320938"/>
      </p:ext>
    </p:extLst>
  </p:cSld>
  <p:clrMapOvr>
    <a:masterClrMapping/>
  </p:clrMapOvr>
  <p:transition spd="slow">
    <p:pull/>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810FA41-2CA0-4BAC-9D59-6B95E1E2BF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208646"/>
      </p:ext>
    </p:extLst>
  </p:cSld>
  <p:clrMapOvr>
    <a:masterClrMapping/>
  </p:clrMapOvr>
  <p:transition spd="slow">
    <p:pull/>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8C23518-9936-4B77-8E28-685662A1297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2623503"/>
      </p:ext>
    </p:extLst>
  </p:cSld>
  <p:clrMapOvr>
    <a:masterClrMapping/>
  </p:clrMapOvr>
  <p:transition spd="slow">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3A063B1-D282-4AD0-B465-75A88A26B6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9704150"/>
      </p:ext>
    </p:extLst>
  </p:cSld>
  <p:clrMapOvr>
    <a:masterClrMapping/>
  </p:clrMapOvr>
  <p:transition spd="slow">
    <p:pull/>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975A072-B223-45D9-9F76-FE47E59C23F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7719226"/>
      </p:ext>
    </p:extLst>
  </p:cSld>
  <p:clrMapOvr>
    <a:masterClrMapping/>
  </p:clrMapOvr>
  <p:transition spd="slow">
    <p:pull/>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2D75205-91CB-4444-AAC1-D47E1CEE52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7373120"/>
      </p:ext>
    </p:extLst>
  </p:cSld>
  <p:clrMapOvr>
    <a:masterClrMapping/>
  </p:clrMapOvr>
  <p:transition spd="slow">
    <p:pull/>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2E4251-FA85-40F8-8F6B-7605C7BD37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6230591"/>
      </p:ext>
    </p:extLst>
  </p:cSld>
  <p:clrMapOvr>
    <a:masterClrMapping/>
  </p:clrMapOvr>
  <p:transition spd="slow">
    <p:pull/>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10F8D3C-723D-41FB-88AB-FA7A82935B1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8006382"/>
      </p:ext>
    </p:extLst>
  </p:cSld>
  <p:clrMapOvr>
    <a:masterClrMapping/>
  </p:clrMapOvr>
  <p:transition spd="slow">
    <p:pull/>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7D59FA9-29C4-48F2-A334-AD906A8245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35487818"/>
      </p:ext>
    </p:extLst>
  </p:cSld>
  <p:clrMapOvr>
    <a:masterClrMapping/>
  </p:clrMapOvr>
  <p:transition spd="slow">
    <p:pull/>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9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9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06C830-C8D5-494F-BCF2-BB319ABC4A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27365979"/>
      </p:ext>
    </p:extLst>
  </p:cSld>
  <p:clrMapOvr>
    <a:masterClrMapping/>
  </p:clrMapOvr>
  <p:transition spd="slow">
    <p:pull/>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90"/>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E924416-62FC-4475-8D93-A6DFF554E3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8776889"/>
      </p:ext>
    </p:extLst>
  </p:cSld>
  <p:clrMapOvr>
    <a:masterClrMapping/>
  </p:clrMapOvr>
  <p:transition spd="slow">
    <p:pull/>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48F8341-B5DB-4C2B-B71F-B0660F946C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3013164"/>
      </p:ext>
    </p:extLst>
  </p:cSld>
  <p:clrMapOvr>
    <a:masterClrMapping/>
  </p:clrMapOvr>
  <p:transition spd="slow">
    <p:pull/>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AB069D7-D0E2-4A34-B9D4-589D50D883E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918904"/>
      </p:ext>
    </p:extLst>
  </p:cSld>
  <p:clrMapOvr>
    <a:masterClrMapping/>
  </p:clrMapOvr>
  <p:transition spd="slow">
    <p:pull/>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9A99E00-D795-4FA0-A9BD-9BE4446365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1352998"/>
      </p:ext>
    </p:extLst>
  </p:cSld>
  <p:clrMapOvr>
    <a:masterClrMapping/>
  </p:clrMapOvr>
  <p:transition spd="slow">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D9743E7-3CFF-4FBD-82B0-71A8E1D8F2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1107651"/>
      </p:ext>
    </p:extLst>
  </p:cSld>
  <p:clrMapOvr>
    <a:masterClrMapping/>
  </p:clrMapOvr>
  <p:transition spd="slow">
    <p:pull/>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810FA41-2CA0-4BAC-9D59-6B95E1E2BF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6472267"/>
      </p:ext>
    </p:extLst>
  </p:cSld>
  <p:clrMapOvr>
    <a:masterClrMapping/>
  </p:clrMapOvr>
  <p:transition spd="slow">
    <p:pull/>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8C23518-9936-4B77-8E28-685662A1297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9662725"/>
      </p:ext>
    </p:extLst>
  </p:cSld>
  <p:clrMapOvr>
    <a:masterClrMapping/>
  </p:clrMapOvr>
  <p:transition spd="slow">
    <p:pull/>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975A072-B223-45D9-9F76-FE47E59C23F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6386697"/>
      </p:ext>
    </p:extLst>
  </p:cSld>
  <p:clrMapOvr>
    <a:masterClrMapping/>
  </p:clrMapOvr>
  <p:transition spd="slow">
    <p:pull/>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2D75205-91CB-4444-AAC1-D47E1CEE52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2421136"/>
      </p:ext>
    </p:extLst>
  </p:cSld>
  <p:clrMapOvr>
    <a:masterClrMapping/>
  </p:clrMapOvr>
  <p:transition spd="slow">
    <p:pull/>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2E4251-FA85-40F8-8F6B-7605C7BD37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5436172"/>
      </p:ext>
    </p:extLst>
  </p:cSld>
  <p:clrMapOvr>
    <a:masterClrMapping/>
  </p:clrMapOvr>
  <p:transition spd="slow">
    <p:pull/>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10F8D3C-723D-41FB-88AB-FA7A82935B1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9304336"/>
      </p:ext>
    </p:extLst>
  </p:cSld>
  <p:clrMapOvr>
    <a:masterClrMapping/>
  </p:clrMapOvr>
  <p:transition spd="slow">
    <p:pull/>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7D59FA9-29C4-48F2-A334-AD906A8245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583474"/>
      </p:ext>
    </p:extLst>
  </p:cSld>
  <p:clrMapOvr>
    <a:masterClrMapping/>
  </p:clrMapOvr>
  <p:transition spd="slow">
    <p:pull/>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9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9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06C830-C8D5-494F-BCF2-BB319ABC4A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0188059"/>
      </p:ext>
    </p:extLst>
  </p:cSld>
  <p:clrMapOvr>
    <a:masterClrMapping/>
  </p:clrMapOvr>
  <p:transition spd="slow">
    <p:pull/>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90"/>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E924416-62FC-4475-8D93-A6DFF554E3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1498392"/>
      </p:ext>
    </p:extLst>
  </p:cSld>
  <p:clrMapOvr>
    <a:masterClrMapping/>
  </p:clrMapOvr>
  <p:transition spd="slow">
    <p:pull/>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D4C170-8A3F-4E30-BD25-F3620E68C9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33228946"/>
      </p:ext>
    </p:extLst>
  </p:cSld>
  <p:clrMapOvr>
    <a:masterClrMapping/>
  </p:clrMapOvr>
  <p:transition spd="slow">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7A11BC6-3C19-4597-86F8-70A917AB1E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344591"/>
      </p:ext>
    </p:extLst>
  </p:cSld>
  <p:clrMapOvr>
    <a:masterClrMapping/>
  </p:clrMapOvr>
  <p:transition spd="slow">
    <p:pull/>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BB60A2-3053-4373-891A-7803033DF8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8921114"/>
      </p:ext>
    </p:extLst>
  </p:cSld>
  <p:clrMapOvr>
    <a:masterClrMapping/>
  </p:clrMapOvr>
  <p:transition spd="slow">
    <p:pull/>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3A063B1-D282-4AD0-B465-75A88A26B6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0454808"/>
      </p:ext>
    </p:extLst>
  </p:cSld>
  <p:clrMapOvr>
    <a:masterClrMapping/>
  </p:clrMapOvr>
  <p:transition spd="slow">
    <p:pull/>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D9743E7-3CFF-4FBD-82B0-71A8E1D8F2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3308189"/>
      </p:ext>
    </p:extLst>
  </p:cSld>
  <p:clrMapOvr>
    <a:masterClrMapping/>
  </p:clrMapOvr>
  <p:transition spd="slow">
    <p:pull/>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7A11BC6-3C19-4597-86F8-70A917AB1E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9856828"/>
      </p:ext>
    </p:extLst>
  </p:cSld>
  <p:clrMapOvr>
    <a:masterClrMapping/>
  </p:clrMapOvr>
  <p:transition spd="slow">
    <p:pull/>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F4799EC-B35E-40B9-A3B4-27E887976C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8037456"/>
      </p:ext>
    </p:extLst>
  </p:cSld>
  <p:clrMapOvr>
    <a:masterClrMapping/>
  </p:clrMapOvr>
  <p:transition spd="slow">
    <p:pull/>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CA1E515-A9FC-4C5E-9E9B-55BFD80CC4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9449377"/>
      </p:ext>
    </p:extLst>
  </p:cSld>
  <p:clrMapOvr>
    <a:masterClrMapping/>
  </p:clrMapOvr>
  <p:transition spd="slow">
    <p:pull/>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247843-0848-4184-96FA-E590DC9E17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3881581"/>
      </p:ext>
    </p:extLst>
  </p:cSld>
  <p:clrMapOvr>
    <a:masterClrMapping/>
  </p:clrMapOvr>
  <p:transition spd="slow">
    <p:pull/>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574EC3F-F235-4622-9040-F953F010A0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8971453"/>
      </p:ext>
    </p:extLst>
  </p:cSld>
  <p:clrMapOvr>
    <a:masterClrMapping/>
  </p:clrMapOvr>
  <p:transition spd="slow">
    <p:pull/>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FA27DB-389F-4B2F-935C-D5EAB4640A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7860923"/>
      </p:ext>
    </p:extLst>
  </p:cSld>
  <p:clrMapOvr>
    <a:masterClrMapping/>
  </p:clrMapOvr>
  <p:transition spd="slow">
    <p:pull/>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9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9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8F773A-E5B7-4714-AE1F-8EA9674D21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2510032"/>
      </p:ext>
    </p:extLst>
  </p:cSld>
  <p:clrMapOvr>
    <a:masterClrMapping/>
  </p:clrMapOvr>
  <p:transition spd="slow">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F4799EC-B35E-40B9-A3B4-27E887976C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1112721"/>
      </p:ext>
    </p:extLst>
  </p:cSld>
  <p:clrMapOvr>
    <a:masterClrMapping/>
  </p:clrMapOvr>
  <p:transition spd="slow">
    <p:pull/>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90"/>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624DCA1-7B02-4381-9C59-D28563F4E0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7653423"/>
      </p:ext>
    </p:extLst>
  </p:cSld>
  <p:clrMapOvr>
    <a:masterClrMapping/>
  </p:clrMapOvr>
  <p:transition spd="slow">
    <p:pull/>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042DC6BA-C1C8-4440-800A-02EA1172404D}"/>
              </a:ext>
            </a:extLst>
          </p:cNvPr>
          <p:cNvSpPr>
            <a:spLocks noGrp="1"/>
          </p:cNvSpPr>
          <p:nvPr>
            <p:ph type="dt" sz="half" idx="10"/>
          </p:nvPr>
        </p:nvSpPr>
        <p:spPr>
          <a:xfrm>
            <a:off x="628650" y="6356399"/>
            <a:ext cx="2057400" cy="365125"/>
          </a:xfrm>
          <a:prstGeom prst="rect">
            <a:avLst/>
          </a:prstGeom>
        </p:spPr>
        <p:txBody>
          <a:bodyPr/>
          <a:lstStyle/>
          <a:p>
            <a:fld id="{CA9AE754-9F7F-4219-ACDC-2A07CB737742}" type="datetimeFigureOut">
              <a:rPr lang="en-US" smtClean="0">
                <a:solidFill>
                  <a:prstClr val="black"/>
                </a:solidFill>
              </a:rPr>
              <a:pPr/>
              <a:t>12/10/2023</a:t>
            </a:fld>
            <a:endParaRPr lang="en-US">
              <a:solidFill>
                <a:prstClr val="black"/>
              </a:solidFill>
            </a:endParaRPr>
          </a:p>
        </p:txBody>
      </p:sp>
      <p:sp>
        <p:nvSpPr>
          <p:cNvPr id="4" name="Footer Placeholder 3">
            <a:extLst>
              <a:ext uri="{FF2B5EF4-FFF2-40B4-BE49-F238E27FC236}">
                <a16:creationId xmlns:a16="http://schemas.microsoft.com/office/drawing/2014/main" xmlns="" id="{DF958B69-FE26-4E95-8942-FEEC31CE1FA7}"/>
              </a:ext>
            </a:extLst>
          </p:cNvPr>
          <p:cNvSpPr>
            <a:spLocks noGrp="1"/>
          </p:cNvSpPr>
          <p:nvPr>
            <p:ph type="ftr" sz="quarter" idx="11"/>
          </p:nvPr>
        </p:nvSpPr>
        <p:spPr>
          <a:xfrm>
            <a:off x="3028950" y="6356399"/>
            <a:ext cx="3086100" cy="365125"/>
          </a:xfrm>
          <a:prstGeom prst="rect">
            <a:avLst/>
          </a:prstGeom>
        </p:spPr>
        <p:txBody>
          <a:bodyPr/>
          <a:lstStyle/>
          <a:p>
            <a:endParaRPr lang="en-US">
              <a:solidFill>
                <a:prstClr val="black"/>
              </a:solidFill>
            </a:endParaRPr>
          </a:p>
        </p:txBody>
      </p:sp>
      <p:sp>
        <p:nvSpPr>
          <p:cNvPr id="5" name="Slide Number Placeholder 4">
            <a:extLst>
              <a:ext uri="{FF2B5EF4-FFF2-40B4-BE49-F238E27FC236}">
                <a16:creationId xmlns:a16="http://schemas.microsoft.com/office/drawing/2014/main" xmlns="" id="{EFA80D02-8736-4528-87D7-9EE8DFC62281}"/>
              </a:ext>
            </a:extLst>
          </p:cNvPr>
          <p:cNvSpPr>
            <a:spLocks noGrp="1"/>
          </p:cNvSpPr>
          <p:nvPr>
            <p:ph type="sldNum" sz="quarter" idx="12"/>
          </p:nvPr>
        </p:nvSpPr>
        <p:spPr>
          <a:xfrm>
            <a:off x="6457950" y="6356399"/>
            <a:ext cx="2057400" cy="365125"/>
          </a:xfrm>
          <a:prstGeom prst="rect">
            <a:avLst/>
          </a:prstGeom>
        </p:spPr>
        <p:txBody>
          <a:bodyPr/>
          <a:lstStyle/>
          <a:p>
            <a:fld id="{5D2921A6-5D16-47E5-8672-27EC71817C4D}" type="slidenum">
              <a:rPr lang="en-US" smtClean="0">
                <a:solidFill>
                  <a:prstClr val="black"/>
                </a:solidFill>
              </a:rPr>
              <a:pPr/>
              <a:t>‹#›</a:t>
            </a:fld>
            <a:endParaRPr lang="en-US">
              <a:solidFill>
                <a:prstClr val="black"/>
              </a:solidFill>
            </a:endParaRPr>
          </a:p>
        </p:txBody>
      </p:sp>
      <p:pic>
        <p:nvPicPr>
          <p:cNvPr id="9" name="Graphic 8">
            <a:extLst>
              <a:ext uri="{FF2B5EF4-FFF2-40B4-BE49-F238E27FC236}">
                <a16:creationId xmlns:a16="http://schemas.microsoft.com/office/drawing/2014/main" xmlns="" id="{9D35E453-4BED-4FF8-963D-ADAA0F33FA2C}"/>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42861" y="0"/>
            <a:ext cx="2728913" cy="3829050"/>
          </a:xfrm>
          <a:prstGeom prst="rect">
            <a:avLst/>
          </a:prstGeom>
        </p:spPr>
      </p:pic>
      <p:pic>
        <p:nvPicPr>
          <p:cNvPr id="10" name="Graphic 9">
            <a:extLst>
              <a:ext uri="{FF2B5EF4-FFF2-40B4-BE49-F238E27FC236}">
                <a16:creationId xmlns:a16="http://schemas.microsoft.com/office/drawing/2014/main" xmlns="" id="{1884C2BA-4742-465E-B675-8488A1A231AC}"/>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rot="10800000">
            <a:off x="6457974" y="3028950"/>
            <a:ext cx="2728913" cy="3829050"/>
          </a:xfrm>
          <a:prstGeom prst="rect">
            <a:avLst/>
          </a:prstGeom>
        </p:spPr>
      </p:pic>
      <p:pic>
        <p:nvPicPr>
          <p:cNvPr id="11" name="Graphic 10">
            <a:extLst>
              <a:ext uri="{FF2B5EF4-FFF2-40B4-BE49-F238E27FC236}">
                <a16:creationId xmlns:a16="http://schemas.microsoft.com/office/drawing/2014/main" xmlns="" id="{87991BC1-C97A-4A83-9B5B-0911649A159B}"/>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flipH="1">
            <a:off x="7258050" y="-76787"/>
            <a:ext cx="1885950" cy="2221230"/>
          </a:xfrm>
          <a:prstGeom prst="rect">
            <a:avLst/>
          </a:prstGeom>
        </p:spPr>
      </p:pic>
      <p:pic>
        <p:nvPicPr>
          <p:cNvPr id="12" name="Graphic 11">
            <a:extLst>
              <a:ext uri="{FF2B5EF4-FFF2-40B4-BE49-F238E27FC236}">
                <a16:creationId xmlns:a16="http://schemas.microsoft.com/office/drawing/2014/main" xmlns="" id="{07EC0C8E-759B-4068-A28A-E4CA70B0ECA9}"/>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rot="10800000" flipH="1">
            <a:off x="-42863" y="4636770"/>
            <a:ext cx="1885950" cy="2221230"/>
          </a:xfrm>
          <a:prstGeom prst="rect">
            <a:avLst/>
          </a:prstGeom>
        </p:spPr>
      </p:pic>
      <p:pic>
        <p:nvPicPr>
          <p:cNvPr id="13" name="Picture 12">
            <a:extLst>
              <a:ext uri="{FF2B5EF4-FFF2-40B4-BE49-F238E27FC236}">
                <a16:creationId xmlns:a16="http://schemas.microsoft.com/office/drawing/2014/main" xmlns="" id="{EF024536-877A-46DC-B88F-452950AFAD3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2258675" y="7924800"/>
            <a:ext cx="5143500" cy="6858000"/>
          </a:xfrm>
          <a:prstGeom prst="rect">
            <a:avLst/>
          </a:prstGeom>
        </p:spPr>
      </p:pic>
      <p:pic>
        <p:nvPicPr>
          <p:cNvPr id="14" name="Picture 13">
            <a:extLst>
              <a:ext uri="{FF2B5EF4-FFF2-40B4-BE49-F238E27FC236}">
                <a16:creationId xmlns:a16="http://schemas.microsoft.com/office/drawing/2014/main" xmlns="" id="{6AE716CF-48DF-4622-B26D-08DB5A53CE33}"/>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5887700" y="4914900"/>
            <a:ext cx="5143500" cy="6858000"/>
          </a:xfrm>
          <a:prstGeom prst="rect">
            <a:avLst/>
          </a:prstGeom>
        </p:spPr>
      </p:pic>
    </p:spTree>
    <p:extLst>
      <p:ext uri="{BB962C8B-B14F-4D97-AF65-F5344CB8AC3E}">
        <p14:creationId xmlns:p14="http://schemas.microsoft.com/office/powerpoint/2010/main" val="302664855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042DC6BA-C1C8-4440-800A-02EA1172404D}"/>
              </a:ext>
            </a:extLst>
          </p:cNvPr>
          <p:cNvSpPr>
            <a:spLocks noGrp="1"/>
          </p:cNvSpPr>
          <p:nvPr>
            <p:ph type="dt" sz="half" idx="10"/>
          </p:nvPr>
        </p:nvSpPr>
        <p:spPr>
          <a:xfrm>
            <a:off x="628650" y="6356399"/>
            <a:ext cx="2057400" cy="365125"/>
          </a:xfrm>
          <a:prstGeom prst="rect">
            <a:avLst/>
          </a:prstGeom>
        </p:spPr>
        <p:txBody>
          <a:bodyPr/>
          <a:lstStyle/>
          <a:p>
            <a:fld id="{CA9AE754-9F7F-4219-ACDC-2A07CB737742}" type="datetimeFigureOut">
              <a:rPr lang="en-US" smtClean="0">
                <a:solidFill>
                  <a:prstClr val="black"/>
                </a:solidFill>
              </a:rPr>
              <a:pPr/>
              <a:t>12/10/2023</a:t>
            </a:fld>
            <a:endParaRPr lang="en-US">
              <a:solidFill>
                <a:prstClr val="black"/>
              </a:solidFill>
            </a:endParaRPr>
          </a:p>
        </p:txBody>
      </p:sp>
      <p:sp>
        <p:nvSpPr>
          <p:cNvPr id="4" name="Footer Placeholder 3">
            <a:extLst>
              <a:ext uri="{FF2B5EF4-FFF2-40B4-BE49-F238E27FC236}">
                <a16:creationId xmlns:a16="http://schemas.microsoft.com/office/drawing/2014/main" xmlns="" id="{DF958B69-FE26-4E95-8942-FEEC31CE1FA7}"/>
              </a:ext>
            </a:extLst>
          </p:cNvPr>
          <p:cNvSpPr>
            <a:spLocks noGrp="1"/>
          </p:cNvSpPr>
          <p:nvPr>
            <p:ph type="ftr" sz="quarter" idx="11"/>
          </p:nvPr>
        </p:nvSpPr>
        <p:spPr>
          <a:xfrm>
            <a:off x="3028950" y="6356399"/>
            <a:ext cx="3086100" cy="365125"/>
          </a:xfrm>
          <a:prstGeom prst="rect">
            <a:avLst/>
          </a:prstGeom>
        </p:spPr>
        <p:txBody>
          <a:bodyPr/>
          <a:lstStyle/>
          <a:p>
            <a:endParaRPr lang="en-US">
              <a:solidFill>
                <a:prstClr val="black"/>
              </a:solidFill>
            </a:endParaRPr>
          </a:p>
        </p:txBody>
      </p:sp>
      <p:sp>
        <p:nvSpPr>
          <p:cNvPr id="5" name="Slide Number Placeholder 4">
            <a:extLst>
              <a:ext uri="{FF2B5EF4-FFF2-40B4-BE49-F238E27FC236}">
                <a16:creationId xmlns:a16="http://schemas.microsoft.com/office/drawing/2014/main" xmlns="" id="{EFA80D02-8736-4528-87D7-9EE8DFC62281}"/>
              </a:ext>
            </a:extLst>
          </p:cNvPr>
          <p:cNvSpPr>
            <a:spLocks noGrp="1"/>
          </p:cNvSpPr>
          <p:nvPr>
            <p:ph type="sldNum" sz="quarter" idx="12"/>
          </p:nvPr>
        </p:nvSpPr>
        <p:spPr>
          <a:xfrm>
            <a:off x="6457950" y="6356399"/>
            <a:ext cx="2057400" cy="365125"/>
          </a:xfrm>
          <a:prstGeom prst="rect">
            <a:avLst/>
          </a:prstGeom>
        </p:spPr>
        <p:txBody>
          <a:bodyPr/>
          <a:lstStyle/>
          <a:p>
            <a:fld id="{5D2921A6-5D16-47E5-8672-27EC71817C4D}" type="slidenum">
              <a:rPr lang="en-US" smtClean="0">
                <a:solidFill>
                  <a:prstClr val="black"/>
                </a:solidFill>
              </a:rPr>
              <a:pPr/>
              <a:t>‹#›</a:t>
            </a:fld>
            <a:endParaRPr lang="en-US">
              <a:solidFill>
                <a:prstClr val="black"/>
              </a:solidFill>
            </a:endParaRPr>
          </a:p>
        </p:txBody>
      </p:sp>
      <p:pic>
        <p:nvPicPr>
          <p:cNvPr id="9" name="Graphic 8">
            <a:extLst>
              <a:ext uri="{FF2B5EF4-FFF2-40B4-BE49-F238E27FC236}">
                <a16:creationId xmlns:a16="http://schemas.microsoft.com/office/drawing/2014/main" xmlns="" id="{9D35E453-4BED-4FF8-963D-ADAA0F33FA2C}"/>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42861" y="0"/>
            <a:ext cx="2728913" cy="3829050"/>
          </a:xfrm>
          <a:prstGeom prst="rect">
            <a:avLst/>
          </a:prstGeom>
        </p:spPr>
      </p:pic>
      <p:pic>
        <p:nvPicPr>
          <p:cNvPr id="10" name="Graphic 9">
            <a:extLst>
              <a:ext uri="{FF2B5EF4-FFF2-40B4-BE49-F238E27FC236}">
                <a16:creationId xmlns:a16="http://schemas.microsoft.com/office/drawing/2014/main" xmlns="" id="{1884C2BA-4742-465E-B675-8488A1A231AC}"/>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rot="10800000">
            <a:off x="6457974" y="3028950"/>
            <a:ext cx="2728913" cy="3829050"/>
          </a:xfrm>
          <a:prstGeom prst="rect">
            <a:avLst/>
          </a:prstGeom>
        </p:spPr>
      </p:pic>
      <p:pic>
        <p:nvPicPr>
          <p:cNvPr id="11" name="Graphic 10">
            <a:extLst>
              <a:ext uri="{FF2B5EF4-FFF2-40B4-BE49-F238E27FC236}">
                <a16:creationId xmlns:a16="http://schemas.microsoft.com/office/drawing/2014/main" xmlns="" id="{87991BC1-C97A-4A83-9B5B-0911649A159B}"/>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flipH="1">
            <a:off x="7258050" y="-76787"/>
            <a:ext cx="1885950" cy="2221230"/>
          </a:xfrm>
          <a:prstGeom prst="rect">
            <a:avLst/>
          </a:prstGeom>
        </p:spPr>
      </p:pic>
      <p:pic>
        <p:nvPicPr>
          <p:cNvPr id="12" name="Graphic 11">
            <a:extLst>
              <a:ext uri="{FF2B5EF4-FFF2-40B4-BE49-F238E27FC236}">
                <a16:creationId xmlns:a16="http://schemas.microsoft.com/office/drawing/2014/main" xmlns="" id="{07EC0C8E-759B-4068-A28A-E4CA70B0ECA9}"/>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rot="10800000" flipH="1">
            <a:off x="-42863" y="4636770"/>
            <a:ext cx="1885950" cy="2221230"/>
          </a:xfrm>
          <a:prstGeom prst="rect">
            <a:avLst/>
          </a:prstGeom>
        </p:spPr>
      </p:pic>
      <p:sp>
        <p:nvSpPr>
          <p:cNvPr id="17" name="Picture Placeholder 16">
            <a:extLst>
              <a:ext uri="{FF2B5EF4-FFF2-40B4-BE49-F238E27FC236}">
                <a16:creationId xmlns:a16="http://schemas.microsoft.com/office/drawing/2014/main" xmlns="" id="{33781AC8-D8B8-4D3E-9BAF-A9BBE9B5F9C0}"/>
              </a:ext>
            </a:extLst>
          </p:cNvPr>
          <p:cNvSpPr>
            <a:spLocks noGrp="1"/>
          </p:cNvSpPr>
          <p:nvPr>
            <p:ph type="pic" sz="quarter" idx="13"/>
          </p:nvPr>
        </p:nvSpPr>
        <p:spPr>
          <a:xfrm>
            <a:off x="2337514" y="1989056"/>
            <a:ext cx="3939485" cy="3903745"/>
          </a:xfrm>
          <a:custGeom>
            <a:avLst/>
            <a:gdLst>
              <a:gd name="connsiteX0" fmla="*/ 0 w 5252646"/>
              <a:gd name="connsiteY0" fmla="*/ 0 h 3903745"/>
              <a:gd name="connsiteX1" fmla="*/ 5252646 w 5252646"/>
              <a:gd name="connsiteY1" fmla="*/ 0 h 3903745"/>
              <a:gd name="connsiteX2" fmla="*/ 5252646 w 5252646"/>
              <a:gd name="connsiteY2" fmla="*/ 3903745 h 3903745"/>
              <a:gd name="connsiteX3" fmla="*/ 0 w 5252646"/>
              <a:gd name="connsiteY3" fmla="*/ 3903745 h 3903745"/>
            </a:gdLst>
            <a:ahLst/>
            <a:cxnLst>
              <a:cxn ang="0">
                <a:pos x="connsiteX0" y="connsiteY0"/>
              </a:cxn>
              <a:cxn ang="0">
                <a:pos x="connsiteX1" y="connsiteY1"/>
              </a:cxn>
              <a:cxn ang="0">
                <a:pos x="connsiteX2" y="connsiteY2"/>
              </a:cxn>
              <a:cxn ang="0">
                <a:pos x="connsiteX3" y="connsiteY3"/>
              </a:cxn>
            </a:cxnLst>
            <a:rect l="l" t="t" r="r" b="b"/>
            <a:pathLst>
              <a:path w="5252646" h="3903745">
                <a:moveTo>
                  <a:pt x="0" y="0"/>
                </a:moveTo>
                <a:lnTo>
                  <a:pt x="5252646" y="0"/>
                </a:lnTo>
                <a:lnTo>
                  <a:pt x="5252646" y="3903745"/>
                </a:lnTo>
                <a:lnTo>
                  <a:pt x="0" y="3903745"/>
                </a:lnTo>
                <a:close/>
              </a:path>
            </a:pathLst>
          </a:custGeom>
        </p:spPr>
        <p:txBody>
          <a:bodyPr wrap="square">
            <a:noAutofit/>
          </a:bodyPr>
          <a:lstStyle/>
          <a:p>
            <a:endParaRPr lang="en-US"/>
          </a:p>
        </p:txBody>
      </p:sp>
    </p:spTree>
    <p:extLst>
      <p:ext uri="{BB962C8B-B14F-4D97-AF65-F5344CB8AC3E}">
        <p14:creationId xmlns:p14="http://schemas.microsoft.com/office/powerpoint/2010/main" val="296697633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042DC6BA-C1C8-4440-800A-02EA1172404D}"/>
              </a:ext>
            </a:extLst>
          </p:cNvPr>
          <p:cNvSpPr>
            <a:spLocks noGrp="1"/>
          </p:cNvSpPr>
          <p:nvPr>
            <p:ph type="dt" sz="half" idx="10"/>
          </p:nvPr>
        </p:nvSpPr>
        <p:spPr>
          <a:xfrm>
            <a:off x="628650" y="6356399"/>
            <a:ext cx="2057400" cy="365125"/>
          </a:xfrm>
          <a:prstGeom prst="rect">
            <a:avLst/>
          </a:prstGeom>
        </p:spPr>
        <p:txBody>
          <a:bodyPr/>
          <a:lstStyle/>
          <a:p>
            <a:fld id="{CA9AE754-9F7F-4219-ACDC-2A07CB737742}" type="datetimeFigureOut">
              <a:rPr lang="en-US" smtClean="0">
                <a:solidFill>
                  <a:prstClr val="black"/>
                </a:solidFill>
              </a:rPr>
              <a:pPr/>
              <a:t>12/10/2023</a:t>
            </a:fld>
            <a:endParaRPr lang="en-US">
              <a:solidFill>
                <a:prstClr val="black"/>
              </a:solidFill>
            </a:endParaRPr>
          </a:p>
        </p:txBody>
      </p:sp>
      <p:sp>
        <p:nvSpPr>
          <p:cNvPr id="4" name="Footer Placeholder 3">
            <a:extLst>
              <a:ext uri="{FF2B5EF4-FFF2-40B4-BE49-F238E27FC236}">
                <a16:creationId xmlns:a16="http://schemas.microsoft.com/office/drawing/2014/main" xmlns="" id="{DF958B69-FE26-4E95-8942-FEEC31CE1FA7}"/>
              </a:ext>
            </a:extLst>
          </p:cNvPr>
          <p:cNvSpPr>
            <a:spLocks noGrp="1"/>
          </p:cNvSpPr>
          <p:nvPr>
            <p:ph type="ftr" sz="quarter" idx="11"/>
          </p:nvPr>
        </p:nvSpPr>
        <p:spPr>
          <a:xfrm>
            <a:off x="3028950" y="6356399"/>
            <a:ext cx="3086100" cy="365125"/>
          </a:xfrm>
          <a:prstGeom prst="rect">
            <a:avLst/>
          </a:prstGeom>
        </p:spPr>
        <p:txBody>
          <a:bodyPr/>
          <a:lstStyle/>
          <a:p>
            <a:endParaRPr lang="en-US">
              <a:solidFill>
                <a:prstClr val="black"/>
              </a:solidFill>
            </a:endParaRPr>
          </a:p>
        </p:txBody>
      </p:sp>
      <p:sp>
        <p:nvSpPr>
          <p:cNvPr id="5" name="Slide Number Placeholder 4">
            <a:extLst>
              <a:ext uri="{FF2B5EF4-FFF2-40B4-BE49-F238E27FC236}">
                <a16:creationId xmlns:a16="http://schemas.microsoft.com/office/drawing/2014/main" xmlns="" id="{EFA80D02-8736-4528-87D7-9EE8DFC62281}"/>
              </a:ext>
            </a:extLst>
          </p:cNvPr>
          <p:cNvSpPr>
            <a:spLocks noGrp="1"/>
          </p:cNvSpPr>
          <p:nvPr>
            <p:ph type="sldNum" sz="quarter" idx="12"/>
          </p:nvPr>
        </p:nvSpPr>
        <p:spPr>
          <a:xfrm>
            <a:off x="6457950" y="6356399"/>
            <a:ext cx="2057400" cy="365125"/>
          </a:xfrm>
          <a:prstGeom prst="rect">
            <a:avLst/>
          </a:prstGeom>
        </p:spPr>
        <p:txBody>
          <a:bodyPr/>
          <a:lstStyle/>
          <a:p>
            <a:fld id="{5D2921A6-5D16-47E5-8672-27EC71817C4D}" type="slidenum">
              <a:rPr lang="en-US" smtClean="0">
                <a:solidFill>
                  <a:prstClr val="black"/>
                </a:solidFill>
              </a:rPr>
              <a:pPr/>
              <a:t>‹#›</a:t>
            </a:fld>
            <a:endParaRPr lang="en-US">
              <a:solidFill>
                <a:prstClr val="black"/>
              </a:solidFill>
            </a:endParaRPr>
          </a:p>
        </p:txBody>
      </p:sp>
      <p:pic>
        <p:nvPicPr>
          <p:cNvPr id="6" name="Graphic 5">
            <a:extLst>
              <a:ext uri="{FF2B5EF4-FFF2-40B4-BE49-F238E27FC236}">
                <a16:creationId xmlns:a16="http://schemas.microsoft.com/office/drawing/2014/main" xmlns="" id="{16B8FBC9-CA26-467E-80FB-F798F589B723}"/>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0" y="0"/>
            <a:ext cx="1885950" cy="2221230"/>
          </a:xfrm>
          <a:prstGeom prst="rect">
            <a:avLst/>
          </a:prstGeom>
        </p:spPr>
      </p:pic>
      <p:pic>
        <p:nvPicPr>
          <p:cNvPr id="7" name="Graphic 6">
            <a:extLst>
              <a:ext uri="{FF2B5EF4-FFF2-40B4-BE49-F238E27FC236}">
                <a16:creationId xmlns:a16="http://schemas.microsoft.com/office/drawing/2014/main" xmlns="" id="{646B7F7A-25AD-4399-816D-BF437ECF76BB}"/>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rot="17961127">
            <a:off x="7089381" y="5627231"/>
            <a:ext cx="2332518" cy="1238250"/>
          </a:xfrm>
          <a:prstGeom prst="rect">
            <a:avLst/>
          </a:prstGeom>
        </p:spPr>
      </p:pic>
      <p:pic>
        <p:nvPicPr>
          <p:cNvPr id="8" name="Graphic 7">
            <a:extLst>
              <a:ext uri="{FF2B5EF4-FFF2-40B4-BE49-F238E27FC236}">
                <a16:creationId xmlns:a16="http://schemas.microsoft.com/office/drawing/2014/main" xmlns="" id="{AC2CFF8F-ACFD-4A07-9B0E-CEF278BDE308}"/>
              </a:ext>
            </a:extLst>
          </p:cNvPr>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rot="11178928" flipH="1">
            <a:off x="7440157" y="-401042"/>
            <a:ext cx="1991783" cy="3852862"/>
          </a:xfrm>
          <a:prstGeom prst="rect">
            <a:avLst/>
          </a:prstGeom>
        </p:spPr>
      </p:pic>
    </p:spTree>
    <p:extLst>
      <p:ext uri="{BB962C8B-B14F-4D97-AF65-F5344CB8AC3E}">
        <p14:creationId xmlns:p14="http://schemas.microsoft.com/office/powerpoint/2010/main" val="4198564592"/>
      </p:ext>
    </p:extLst>
  </p:cSld>
  <p:clrMapOvr>
    <a:masterClrMapping/>
  </p:clrMapOvr>
  <p:transition spd="slow">
    <p:pull/>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042DC6BA-C1C8-4440-800A-02EA1172404D}"/>
              </a:ext>
            </a:extLst>
          </p:cNvPr>
          <p:cNvSpPr>
            <a:spLocks noGrp="1"/>
          </p:cNvSpPr>
          <p:nvPr>
            <p:ph type="dt" sz="half" idx="10"/>
          </p:nvPr>
        </p:nvSpPr>
        <p:spPr>
          <a:xfrm>
            <a:off x="628650" y="6356399"/>
            <a:ext cx="2057400" cy="365125"/>
          </a:xfrm>
          <a:prstGeom prst="rect">
            <a:avLst/>
          </a:prstGeom>
        </p:spPr>
        <p:txBody>
          <a:bodyPr/>
          <a:lstStyle/>
          <a:p>
            <a:fld id="{CA9AE754-9F7F-4219-ACDC-2A07CB737742}" type="datetimeFigureOut">
              <a:rPr lang="en-US" smtClean="0">
                <a:solidFill>
                  <a:prstClr val="black"/>
                </a:solidFill>
              </a:rPr>
              <a:pPr/>
              <a:t>12/10/2023</a:t>
            </a:fld>
            <a:endParaRPr lang="en-US">
              <a:solidFill>
                <a:prstClr val="black"/>
              </a:solidFill>
            </a:endParaRPr>
          </a:p>
        </p:txBody>
      </p:sp>
      <p:sp>
        <p:nvSpPr>
          <p:cNvPr id="4" name="Footer Placeholder 3">
            <a:extLst>
              <a:ext uri="{FF2B5EF4-FFF2-40B4-BE49-F238E27FC236}">
                <a16:creationId xmlns:a16="http://schemas.microsoft.com/office/drawing/2014/main" xmlns="" id="{DF958B69-FE26-4E95-8942-FEEC31CE1FA7}"/>
              </a:ext>
            </a:extLst>
          </p:cNvPr>
          <p:cNvSpPr>
            <a:spLocks noGrp="1"/>
          </p:cNvSpPr>
          <p:nvPr>
            <p:ph type="ftr" sz="quarter" idx="11"/>
          </p:nvPr>
        </p:nvSpPr>
        <p:spPr>
          <a:xfrm>
            <a:off x="3028950" y="6356399"/>
            <a:ext cx="3086100" cy="365125"/>
          </a:xfrm>
          <a:prstGeom prst="rect">
            <a:avLst/>
          </a:prstGeom>
        </p:spPr>
        <p:txBody>
          <a:bodyPr/>
          <a:lstStyle/>
          <a:p>
            <a:endParaRPr lang="en-US">
              <a:solidFill>
                <a:prstClr val="black"/>
              </a:solidFill>
            </a:endParaRPr>
          </a:p>
        </p:txBody>
      </p:sp>
      <p:sp>
        <p:nvSpPr>
          <p:cNvPr id="5" name="Slide Number Placeholder 4">
            <a:extLst>
              <a:ext uri="{FF2B5EF4-FFF2-40B4-BE49-F238E27FC236}">
                <a16:creationId xmlns:a16="http://schemas.microsoft.com/office/drawing/2014/main" xmlns="" id="{EFA80D02-8736-4528-87D7-9EE8DFC62281}"/>
              </a:ext>
            </a:extLst>
          </p:cNvPr>
          <p:cNvSpPr>
            <a:spLocks noGrp="1"/>
          </p:cNvSpPr>
          <p:nvPr>
            <p:ph type="sldNum" sz="quarter" idx="12"/>
          </p:nvPr>
        </p:nvSpPr>
        <p:spPr>
          <a:xfrm>
            <a:off x="6457950" y="6356399"/>
            <a:ext cx="2057400" cy="365125"/>
          </a:xfrm>
          <a:prstGeom prst="rect">
            <a:avLst/>
          </a:prstGeom>
        </p:spPr>
        <p:txBody>
          <a:bodyPr/>
          <a:lstStyle/>
          <a:p>
            <a:fld id="{5D2921A6-5D16-47E5-8672-27EC71817C4D}" type="slidenum">
              <a:rPr lang="en-US" smtClean="0">
                <a:solidFill>
                  <a:prstClr val="black"/>
                </a:solidFill>
              </a:rPr>
              <a:pPr/>
              <a:t>‹#›</a:t>
            </a:fld>
            <a:endParaRPr lang="en-US">
              <a:solidFill>
                <a:prstClr val="black"/>
              </a:solidFill>
            </a:endParaRPr>
          </a:p>
        </p:txBody>
      </p:sp>
      <p:grpSp>
        <p:nvGrpSpPr>
          <p:cNvPr id="2" name="Group 1">
            <a:extLst>
              <a:ext uri="{FF2B5EF4-FFF2-40B4-BE49-F238E27FC236}">
                <a16:creationId xmlns:a16="http://schemas.microsoft.com/office/drawing/2014/main" xmlns="" id="{BC61AFF4-F066-4F5D-91E2-7A6A8C565F01}"/>
              </a:ext>
            </a:extLst>
          </p:cNvPr>
          <p:cNvGrpSpPr/>
          <p:nvPr userDrawn="1"/>
        </p:nvGrpSpPr>
        <p:grpSpPr>
          <a:xfrm flipH="1">
            <a:off x="-287916" y="-477829"/>
            <a:ext cx="9431916" cy="7813657"/>
            <a:chOff x="0" y="-401042"/>
            <a:chExt cx="12575888" cy="7813657"/>
          </a:xfrm>
        </p:grpSpPr>
        <p:pic>
          <p:nvPicPr>
            <p:cNvPr id="6" name="Graphic 5">
              <a:extLst>
                <a:ext uri="{FF2B5EF4-FFF2-40B4-BE49-F238E27FC236}">
                  <a16:creationId xmlns:a16="http://schemas.microsoft.com/office/drawing/2014/main" xmlns="" id="{16B8FBC9-CA26-467E-80FB-F798F589B723}"/>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0" y="0"/>
              <a:ext cx="2514600" cy="2221230"/>
            </a:xfrm>
            <a:prstGeom prst="rect">
              <a:avLst/>
            </a:prstGeom>
          </p:spPr>
        </p:pic>
        <p:pic>
          <p:nvPicPr>
            <p:cNvPr id="7" name="Graphic 6">
              <a:extLst>
                <a:ext uri="{FF2B5EF4-FFF2-40B4-BE49-F238E27FC236}">
                  <a16:creationId xmlns:a16="http://schemas.microsoft.com/office/drawing/2014/main" xmlns="" id="{646B7F7A-25AD-4399-816D-BF437ECF76BB}"/>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rot="17961127">
              <a:off x="9841261" y="5420856"/>
              <a:ext cx="2332518" cy="1651000"/>
            </a:xfrm>
            <a:prstGeom prst="rect">
              <a:avLst/>
            </a:prstGeom>
          </p:spPr>
        </p:pic>
        <p:pic>
          <p:nvPicPr>
            <p:cNvPr id="8" name="Graphic 7">
              <a:extLst>
                <a:ext uri="{FF2B5EF4-FFF2-40B4-BE49-F238E27FC236}">
                  <a16:creationId xmlns:a16="http://schemas.microsoft.com/office/drawing/2014/main" xmlns="" id="{AC2CFF8F-ACFD-4A07-9B0E-CEF278BDE308}"/>
                </a:ext>
              </a:extLst>
            </p:cNvPr>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rot="11178928" flipH="1">
              <a:off x="9920177" y="-401042"/>
              <a:ext cx="2655711" cy="3852862"/>
            </a:xfrm>
            <a:prstGeom prst="rect">
              <a:avLst/>
            </a:prstGeom>
          </p:spPr>
        </p:pic>
      </p:grpSp>
    </p:spTree>
    <p:extLst>
      <p:ext uri="{BB962C8B-B14F-4D97-AF65-F5344CB8AC3E}">
        <p14:creationId xmlns:p14="http://schemas.microsoft.com/office/powerpoint/2010/main" val="3571025655"/>
      </p:ext>
    </p:extLst>
  </p:cSld>
  <p:clrMapOvr>
    <a:masterClrMapping/>
  </p:clrMapOvr>
  <p:transition spd="slow">
    <p:pull/>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042DC6BA-C1C8-4440-800A-02EA1172404D}"/>
              </a:ext>
            </a:extLst>
          </p:cNvPr>
          <p:cNvSpPr>
            <a:spLocks noGrp="1"/>
          </p:cNvSpPr>
          <p:nvPr>
            <p:ph type="dt" sz="half" idx="10"/>
          </p:nvPr>
        </p:nvSpPr>
        <p:spPr>
          <a:xfrm>
            <a:off x="628650" y="6356399"/>
            <a:ext cx="2057400" cy="365125"/>
          </a:xfrm>
          <a:prstGeom prst="rect">
            <a:avLst/>
          </a:prstGeom>
        </p:spPr>
        <p:txBody>
          <a:bodyPr/>
          <a:lstStyle/>
          <a:p>
            <a:fld id="{CA9AE754-9F7F-4219-ACDC-2A07CB737742}" type="datetimeFigureOut">
              <a:rPr lang="en-US" smtClean="0">
                <a:solidFill>
                  <a:prstClr val="black"/>
                </a:solidFill>
              </a:rPr>
              <a:pPr/>
              <a:t>12/10/2023</a:t>
            </a:fld>
            <a:endParaRPr lang="en-US">
              <a:solidFill>
                <a:prstClr val="black"/>
              </a:solidFill>
            </a:endParaRPr>
          </a:p>
        </p:txBody>
      </p:sp>
      <p:sp>
        <p:nvSpPr>
          <p:cNvPr id="4" name="Footer Placeholder 3">
            <a:extLst>
              <a:ext uri="{FF2B5EF4-FFF2-40B4-BE49-F238E27FC236}">
                <a16:creationId xmlns:a16="http://schemas.microsoft.com/office/drawing/2014/main" xmlns="" id="{DF958B69-FE26-4E95-8942-FEEC31CE1FA7}"/>
              </a:ext>
            </a:extLst>
          </p:cNvPr>
          <p:cNvSpPr>
            <a:spLocks noGrp="1"/>
          </p:cNvSpPr>
          <p:nvPr>
            <p:ph type="ftr" sz="quarter" idx="11"/>
          </p:nvPr>
        </p:nvSpPr>
        <p:spPr>
          <a:xfrm>
            <a:off x="3028950" y="6356399"/>
            <a:ext cx="3086100" cy="365125"/>
          </a:xfrm>
          <a:prstGeom prst="rect">
            <a:avLst/>
          </a:prstGeom>
        </p:spPr>
        <p:txBody>
          <a:bodyPr/>
          <a:lstStyle/>
          <a:p>
            <a:endParaRPr lang="en-US">
              <a:solidFill>
                <a:prstClr val="black"/>
              </a:solidFill>
            </a:endParaRPr>
          </a:p>
        </p:txBody>
      </p:sp>
      <p:sp>
        <p:nvSpPr>
          <p:cNvPr id="5" name="Slide Number Placeholder 4">
            <a:extLst>
              <a:ext uri="{FF2B5EF4-FFF2-40B4-BE49-F238E27FC236}">
                <a16:creationId xmlns:a16="http://schemas.microsoft.com/office/drawing/2014/main" xmlns="" id="{EFA80D02-8736-4528-87D7-9EE8DFC62281}"/>
              </a:ext>
            </a:extLst>
          </p:cNvPr>
          <p:cNvSpPr>
            <a:spLocks noGrp="1"/>
          </p:cNvSpPr>
          <p:nvPr>
            <p:ph type="sldNum" sz="quarter" idx="12"/>
          </p:nvPr>
        </p:nvSpPr>
        <p:spPr>
          <a:xfrm>
            <a:off x="6457950" y="6356399"/>
            <a:ext cx="2057400" cy="365125"/>
          </a:xfrm>
          <a:prstGeom prst="rect">
            <a:avLst/>
          </a:prstGeom>
        </p:spPr>
        <p:txBody>
          <a:bodyPr/>
          <a:lstStyle/>
          <a:p>
            <a:fld id="{5D2921A6-5D16-47E5-8672-27EC71817C4D}" type="slidenum">
              <a:rPr lang="en-US" smtClean="0">
                <a:solidFill>
                  <a:prstClr val="black"/>
                </a:solidFill>
              </a:rPr>
              <a:pPr/>
              <a:t>‹#›</a:t>
            </a:fld>
            <a:endParaRPr lang="en-US">
              <a:solidFill>
                <a:prstClr val="black"/>
              </a:solidFill>
            </a:endParaRPr>
          </a:p>
        </p:txBody>
      </p:sp>
      <p:grpSp>
        <p:nvGrpSpPr>
          <p:cNvPr id="2" name="Group 1">
            <a:extLst>
              <a:ext uri="{FF2B5EF4-FFF2-40B4-BE49-F238E27FC236}">
                <a16:creationId xmlns:a16="http://schemas.microsoft.com/office/drawing/2014/main" xmlns="" id="{BC61AFF4-F066-4F5D-91E2-7A6A8C565F01}"/>
              </a:ext>
            </a:extLst>
          </p:cNvPr>
          <p:cNvGrpSpPr/>
          <p:nvPr userDrawn="1"/>
        </p:nvGrpSpPr>
        <p:grpSpPr>
          <a:xfrm flipH="1">
            <a:off x="269237" y="-76787"/>
            <a:ext cx="8874765" cy="7412615"/>
            <a:chOff x="0" y="0"/>
            <a:chExt cx="11833020" cy="7412615"/>
          </a:xfrm>
        </p:grpSpPr>
        <p:pic>
          <p:nvPicPr>
            <p:cNvPr id="6" name="Graphic 5">
              <a:extLst>
                <a:ext uri="{FF2B5EF4-FFF2-40B4-BE49-F238E27FC236}">
                  <a16:creationId xmlns:a16="http://schemas.microsoft.com/office/drawing/2014/main" xmlns="" id="{16B8FBC9-CA26-467E-80FB-F798F589B723}"/>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0" y="0"/>
              <a:ext cx="2514600" cy="2221230"/>
            </a:xfrm>
            <a:prstGeom prst="rect">
              <a:avLst/>
            </a:prstGeom>
          </p:spPr>
        </p:pic>
        <p:pic>
          <p:nvPicPr>
            <p:cNvPr id="7" name="Graphic 6">
              <a:extLst>
                <a:ext uri="{FF2B5EF4-FFF2-40B4-BE49-F238E27FC236}">
                  <a16:creationId xmlns:a16="http://schemas.microsoft.com/office/drawing/2014/main" xmlns="" id="{646B7F7A-25AD-4399-816D-BF437ECF76BB}"/>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rot="17961127">
              <a:off x="9841261" y="5420856"/>
              <a:ext cx="2332518" cy="1651000"/>
            </a:xfrm>
            <a:prstGeom prst="rect">
              <a:avLst/>
            </a:prstGeom>
          </p:spPr>
        </p:pic>
      </p:grpSp>
      <p:pic>
        <p:nvPicPr>
          <p:cNvPr id="8" name="Picture 7">
            <a:extLst>
              <a:ext uri="{FF2B5EF4-FFF2-40B4-BE49-F238E27FC236}">
                <a16:creationId xmlns:a16="http://schemas.microsoft.com/office/drawing/2014/main" xmlns="" id="{C7C8828D-E4E8-4D22-B008-B2EE55C640A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2258675" y="7924800"/>
            <a:ext cx="5143500" cy="6858000"/>
          </a:xfrm>
          <a:prstGeom prst="rect">
            <a:avLst/>
          </a:prstGeom>
        </p:spPr>
      </p:pic>
      <p:pic>
        <p:nvPicPr>
          <p:cNvPr id="9" name="Picture 8">
            <a:extLst>
              <a:ext uri="{FF2B5EF4-FFF2-40B4-BE49-F238E27FC236}">
                <a16:creationId xmlns:a16="http://schemas.microsoft.com/office/drawing/2014/main" xmlns="" id="{D81C9756-2728-4BAE-9FC4-90EA5821DF2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5887700" y="4914900"/>
            <a:ext cx="5143500" cy="6858000"/>
          </a:xfrm>
          <a:prstGeom prst="rect">
            <a:avLst/>
          </a:prstGeom>
        </p:spPr>
      </p:pic>
    </p:spTree>
    <p:extLst>
      <p:ext uri="{BB962C8B-B14F-4D97-AF65-F5344CB8AC3E}">
        <p14:creationId xmlns:p14="http://schemas.microsoft.com/office/powerpoint/2010/main" val="3292149095"/>
      </p:ext>
    </p:extLst>
  </p:cSld>
  <p:clrMapOvr>
    <a:masterClrMapping/>
  </p:clrMapOvr>
  <p:transition spd="slow">
    <p:pull/>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0" name="Picture Placeholder 28">
            <a:extLst>
              <a:ext uri="{FF2B5EF4-FFF2-40B4-BE49-F238E27FC236}">
                <a16:creationId xmlns:a16="http://schemas.microsoft.com/office/drawing/2014/main" xmlns="" id="{5D93750D-807A-4117-999F-B0EAACF5BF1C}"/>
              </a:ext>
            </a:extLst>
          </p:cNvPr>
          <p:cNvSpPr>
            <a:spLocks noGrp="1"/>
          </p:cNvSpPr>
          <p:nvPr>
            <p:ph type="pic" sz="quarter" idx="16"/>
          </p:nvPr>
        </p:nvSpPr>
        <p:spPr>
          <a:xfrm>
            <a:off x="6962774" y="4259256"/>
            <a:ext cx="1343025" cy="1790700"/>
          </a:xfrm>
          <a:prstGeom prst="rect">
            <a:avLst/>
          </a:prstGeom>
        </p:spPr>
        <p:txBody>
          <a:bodyPr/>
          <a:lstStyle/>
          <a:p>
            <a:endParaRPr lang="en-US"/>
          </a:p>
        </p:txBody>
      </p:sp>
      <p:sp>
        <p:nvSpPr>
          <p:cNvPr id="29" name="Picture Placeholder 28">
            <a:extLst>
              <a:ext uri="{FF2B5EF4-FFF2-40B4-BE49-F238E27FC236}">
                <a16:creationId xmlns:a16="http://schemas.microsoft.com/office/drawing/2014/main" xmlns="" id="{9AD64E2B-B946-4C5B-B1AE-D1F66A248339}"/>
              </a:ext>
            </a:extLst>
          </p:cNvPr>
          <p:cNvSpPr>
            <a:spLocks noGrp="1"/>
          </p:cNvSpPr>
          <p:nvPr>
            <p:ph type="pic" sz="quarter" idx="15"/>
          </p:nvPr>
        </p:nvSpPr>
        <p:spPr>
          <a:xfrm>
            <a:off x="4293395" y="4258983"/>
            <a:ext cx="1343025" cy="1790700"/>
          </a:xfrm>
          <a:prstGeom prst="rect">
            <a:avLst/>
          </a:prstGeom>
        </p:spPr>
        <p:txBody>
          <a:bodyPr/>
          <a:lstStyle/>
          <a:p>
            <a:endParaRPr lang="en-US"/>
          </a:p>
        </p:txBody>
      </p:sp>
      <p:sp>
        <p:nvSpPr>
          <p:cNvPr id="8" name="Picture Placeholder 7">
            <a:extLst>
              <a:ext uri="{FF2B5EF4-FFF2-40B4-BE49-F238E27FC236}">
                <a16:creationId xmlns:a16="http://schemas.microsoft.com/office/drawing/2014/main" xmlns="" id="{0BC750A4-6751-43CD-9852-D8DA7A289D45}"/>
              </a:ext>
            </a:extLst>
          </p:cNvPr>
          <p:cNvSpPr>
            <a:spLocks noGrp="1"/>
          </p:cNvSpPr>
          <p:nvPr>
            <p:ph type="pic" sz="quarter" idx="14"/>
          </p:nvPr>
        </p:nvSpPr>
        <p:spPr>
          <a:xfrm>
            <a:off x="5631658" y="2470150"/>
            <a:ext cx="1339454" cy="1789106"/>
          </a:xfrm>
          <a:prstGeom prst="rect">
            <a:avLst/>
          </a:prstGeom>
        </p:spPr>
        <p:txBody>
          <a:bodyPr/>
          <a:lstStyle/>
          <a:p>
            <a:endParaRPr lang="en-US" dirty="0"/>
          </a:p>
        </p:txBody>
      </p:sp>
      <p:sp>
        <p:nvSpPr>
          <p:cNvPr id="6" name="Picture Placeholder 5">
            <a:extLst>
              <a:ext uri="{FF2B5EF4-FFF2-40B4-BE49-F238E27FC236}">
                <a16:creationId xmlns:a16="http://schemas.microsoft.com/office/drawing/2014/main" xmlns="" id="{458548F6-E5F1-44BD-ADE6-E3C131294FE5}"/>
              </a:ext>
            </a:extLst>
          </p:cNvPr>
          <p:cNvSpPr>
            <a:spLocks noGrp="1"/>
          </p:cNvSpPr>
          <p:nvPr>
            <p:ph type="pic" sz="quarter" idx="13"/>
          </p:nvPr>
        </p:nvSpPr>
        <p:spPr>
          <a:xfrm>
            <a:off x="826294" y="2470199"/>
            <a:ext cx="3467100" cy="3579813"/>
          </a:xfrm>
          <a:prstGeom prst="rect">
            <a:avLst/>
          </a:prstGeom>
        </p:spPr>
        <p:txBody>
          <a:bodyPr/>
          <a:lstStyle/>
          <a:p>
            <a:endParaRPr lang="en-US"/>
          </a:p>
        </p:txBody>
      </p:sp>
      <p:sp>
        <p:nvSpPr>
          <p:cNvPr id="3" name="Date Placeholder 2">
            <a:extLst>
              <a:ext uri="{FF2B5EF4-FFF2-40B4-BE49-F238E27FC236}">
                <a16:creationId xmlns:a16="http://schemas.microsoft.com/office/drawing/2014/main" xmlns="" id="{042DC6BA-C1C8-4440-800A-02EA1172404D}"/>
              </a:ext>
            </a:extLst>
          </p:cNvPr>
          <p:cNvSpPr>
            <a:spLocks noGrp="1"/>
          </p:cNvSpPr>
          <p:nvPr>
            <p:ph type="dt" sz="half" idx="10"/>
          </p:nvPr>
        </p:nvSpPr>
        <p:spPr>
          <a:xfrm>
            <a:off x="628650" y="6356399"/>
            <a:ext cx="2057400" cy="365125"/>
          </a:xfrm>
          <a:prstGeom prst="rect">
            <a:avLst/>
          </a:prstGeom>
        </p:spPr>
        <p:txBody>
          <a:bodyPr/>
          <a:lstStyle/>
          <a:p>
            <a:fld id="{CA9AE754-9F7F-4219-ACDC-2A07CB737742}" type="datetimeFigureOut">
              <a:rPr lang="en-US" smtClean="0">
                <a:solidFill>
                  <a:prstClr val="black"/>
                </a:solidFill>
              </a:rPr>
              <a:pPr/>
              <a:t>12/10/2023</a:t>
            </a:fld>
            <a:endParaRPr lang="en-US">
              <a:solidFill>
                <a:prstClr val="black"/>
              </a:solidFill>
            </a:endParaRPr>
          </a:p>
        </p:txBody>
      </p:sp>
      <p:sp>
        <p:nvSpPr>
          <p:cNvPr id="4" name="Footer Placeholder 3">
            <a:extLst>
              <a:ext uri="{FF2B5EF4-FFF2-40B4-BE49-F238E27FC236}">
                <a16:creationId xmlns:a16="http://schemas.microsoft.com/office/drawing/2014/main" xmlns="" id="{DF958B69-FE26-4E95-8942-FEEC31CE1FA7}"/>
              </a:ext>
            </a:extLst>
          </p:cNvPr>
          <p:cNvSpPr>
            <a:spLocks noGrp="1"/>
          </p:cNvSpPr>
          <p:nvPr>
            <p:ph type="ftr" sz="quarter" idx="11"/>
          </p:nvPr>
        </p:nvSpPr>
        <p:spPr>
          <a:xfrm>
            <a:off x="3028950" y="6356399"/>
            <a:ext cx="3086100" cy="365125"/>
          </a:xfrm>
          <a:prstGeom prst="rect">
            <a:avLst/>
          </a:prstGeom>
        </p:spPr>
        <p:txBody>
          <a:bodyPr/>
          <a:lstStyle/>
          <a:p>
            <a:endParaRPr lang="en-US">
              <a:solidFill>
                <a:prstClr val="black"/>
              </a:solidFill>
            </a:endParaRPr>
          </a:p>
        </p:txBody>
      </p:sp>
      <p:sp>
        <p:nvSpPr>
          <p:cNvPr id="5" name="Slide Number Placeholder 4">
            <a:extLst>
              <a:ext uri="{FF2B5EF4-FFF2-40B4-BE49-F238E27FC236}">
                <a16:creationId xmlns:a16="http://schemas.microsoft.com/office/drawing/2014/main" xmlns="" id="{EFA80D02-8736-4528-87D7-9EE8DFC62281}"/>
              </a:ext>
            </a:extLst>
          </p:cNvPr>
          <p:cNvSpPr>
            <a:spLocks noGrp="1"/>
          </p:cNvSpPr>
          <p:nvPr>
            <p:ph type="sldNum" sz="quarter" idx="12"/>
          </p:nvPr>
        </p:nvSpPr>
        <p:spPr>
          <a:xfrm>
            <a:off x="6457950" y="6356399"/>
            <a:ext cx="2057400" cy="365125"/>
          </a:xfrm>
          <a:prstGeom prst="rect">
            <a:avLst/>
          </a:prstGeom>
        </p:spPr>
        <p:txBody>
          <a:bodyPr/>
          <a:lstStyle/>
          <a:p>
            <a:fld id="{5D2921A6-5D16-47E5-8672-27EC71817C4D}" type="slidenum">
              <a:rPr lang="en-US" smtClean="0">
                <a:solidFill>
                  <a:prstClr val="black"/>
                </a:solidFill>
              </a:rPr>
              <a:pPr/>
              <a:t>‹#›</a:t>
            </a:fld>
            <a:endParaRPr lang="en-US">
              <a:solidFill>
                <a:prstClr val="black"/>
              </a:solidFill>
            </a:endParaRPr>
          </a:p>
        </p:txBody>
      </p:sp>
      <p:pic>
        <p:nvPicPr>
          <p:cNvPr id="9" name="Graphic 8">
            <a:extLst>
              <a:ext uri="{FF2B5EF4-FFF2-40B4-BE49-F238E27FC236}">
                <a16:creationId xmlns:a16="http://schemas.microsoft.com/office/drawing/2014/main" xmlns="" id="{9D35E453-4BED-4FF8-963D-ADAA0F33FA2C}"/>
              </a:ext>
            </a:extLst>
          </p:cNvPr>
          <p:cNvPicPr>
            <a:picLocks noChangeAspect="1"/>
          </p:cNvPicPr>
          <p:nvPr userDrawn="1"/>
        </p:nvPicPr>
        <p:blipFill>
          <a:blip r:embed="rId5">
            <a:extLst>
              <a:ext uri="{96DAC541-7B7A-43D3-8B79-37D633B846F1}">
                <asvg:svgBlip xmlns:asvg="http://schemas.microsoft.com/office/drawing/2016/SVG/main" xmlns="" r:embed="rId6"/>
              </a:ext>
            </a:extLst>
          </a:blip>
          <a:stretch>
            <a:fillRect/>
          </a:stretch>
        </p:blipFill>
        <p:spPr>
          <a:xfrm>
            <a:off x="-42861" y="0"/>
            <a:ext cx="2728913" cy="3829050"/>
          </a:xfrm>
          <a:prstGeom prst="rect">
            <a:avLst/>
          </a:prstGeom>
        </p:spPr>
      </p:pic>
      <p:pic>
        <p:nvPicPr>
          <p:cNvPr id="10" name="Graphic 9">
            <a:extLst>
              <a:ext uri="{FF2B5EF4-FFF2-40B4-BE49-F238E27FC236}">
                <a16:creationId xmlns:a16="http://schemas.microsoft.com/office/drawing/2014/main" xmlns="" id="{1884C2BA-4742-465E-B675-8488A1A231AC}"/>
              </a:ext>
            </a:extLst>
          </p:cNvPr>
          <p:cNvPicPr>
            <a:picLocks noChangeAspect="1"/>
          </p:cNvPicPr>
          <p:nvPr userDrawn="1"/>
        </p:nvPicPr>
        <p:blipFill>
          <a:blip r:embed="rId5">
            <a:extLst>
              <a:ext uri="{96DAC541-7B7A-43D3-8B79-37D633B846F1}">
                <asvg:svgBlip xmlns:asvg="http://schemas.microsoft.com/office/drawing/2016/SVG/main" xmlns="" r:embed="rId6"/>
              </a:ext>
            </a:extLst>
          </a:blip>
          <a:stretch>
            <a:fillRect/>
          </a:stretch>
        </p:blipFill>
        <p:spPr>
          <a:xfrm rot="10800000">
            <a:off x="6457974" y="3028950"/>
            <a:ext cx="2728913" cy="3829050"/>
          </a:xfrm>
          <a:prstGeom prst="rect">
            <a:avLst/>
          </a:prstGeom>
        </p:spPr>
      </p:pic>
      <p:pic>
        <p:nvPicPr>
          <p:cNvPr id="11" name="Graphic 10">
            <a:extLst>
              <a:ext uri="{FF2B5EF4-FFF2-40B4-BE49-F238E27FC236}">
                <a16:creationId xmlns:a16="http://schemas.microsoft.com/office/drawing/2014/main" xmlns="" id="{87991BC1-C97A-4A83-9B5B-0911649A159B}"/>
              </a:ext>
            </a:extLst>
          </p:cNvPr>
          <p:cNvPicPr>
            <a:picLocks noChangeAspect="1"/>
          </p:cNvPicPr>
          <p:nvPr userDrawn="1"/>
        </p:nvPicPr>
        <p:blipFill>
          <a:blip r:embed="rId7">
            <a:extLst>
              <a:ext uri="{96DAC541-7B7A-43D3-8B79-37D633B846F1}">
                <asvg:svgBlip xmlns:asvg="http://schemas.microsoft.com/office/drawing/2016/SVG/main" xmlns="" r:embed="rId8"/>
              </a:ext>
            </a:extLst>
          </a:blip>
          <a:stretch>
            <a:fillRect/>
          </a:stretch>
        </p:blipFill>
        <p:spPr>
          <a:xfrm flipH="1">
            <a:off x="7258050" y="-76787"/>
            <a:ext cx="1885950" cy="2221230"/>
          </a:xfrm>
          <a:prstGeom prst="rect">
            <a:avLst/>
          </a:prstGeom>
        </p:spPr>
      </p:pic>
      <p:pic>
        <p:nvPicPr>
          <p:cNvPr id="12" name="Graphic 11">
            <a:extLst>
              <a:ext uri="{FF2B5EF4-FFF2-40B4-BE49-F238E27FC236}">
                <a16:creationId xmlns:a16="http://schemas.microsoft.com/office/drawing/2014/main" xmlns="" id="{07EC0C8E-759B-4068-A28A-E4CA70B0ECA9}"/>
              </a:ext>
            </a:extLst>
          </p:cNvPr>
          <p:cNvPicPr>
            <a:picLocks noChangeAspect="1"/>
          </p:cNvPicPr>
          <p:nvPr userDrawn="1"/>
        </p:nvPicPr>
        <p:blipFill>
          <a:blip r:embed="rId7">
            <a:extLst>
              <a:ext uri="{96DAC541-7B7A-43D3-8B79-37D633B846F1}">
                <asvg:svgBlip xmlns:asvg="http://schemas.microsoft.com/office/drawing/2016/SVG/main" xmlns="" r:embed="rId8"/>
              </a:ext>
            </a:extLst>
          </a:blip>
          <a:stretch>
            <a:fillRect/>
          </a:stretch>
        </p:blipFill>
        <p:spPr>
          <a:xfrm rot="10800000" flipH="1">
            <a:off x="-42863" y="4636770"/>
            <a:ext cx="1885950" cy="2221230"/>
          </a:xfrm>
          <a:prstGeom prst="rect">
            <a:avLst/>
          </a:prstGeom>
        </p:spPr>
      </p:pic>
      <p:sp>
        <p:nvSpPr>
          <p:cNvPr id="22" name="PA_矩形 38">
            <a:extLst>
              <a:ext uri="{FF2B5EF4-FFF2-40B4-BE49-F238E27FC236}">
                <a16:creationId xmlns:a16="http://schemas.microsoft.com/office/drawing/2014/main" xmlns="" id="{7E348CBE-36EA-4161-9FCB-1D7411B9894E}"/>
              </a:ext>
            </a:extLst>
          </p:cNvPr>
          <p:cNvSpPr>
            <a:spLocks noChangeArrowheads="1"/>
          </p:cNvSpPr>
          <p:nvPr userDrawn="1">
            <p:custDataLst>
              <p:tags r:id="rId1"/>
            </p:custDataLst>
          </p:nvPr>
        </p:nvSpPr>
        <p:spPr bwMode="auto">
          <a:xfrm>
            <a:off x="5633735" y="4259585"/>
            <a:ext cx="1337849" cy="1790147"/>
          </a:xfrm>
          <a:prstGeom prst="rect">
            <a:avLst/>
          </a:prstGeom>
          <a:solidFill>
            <a:schemeClr val="accent4"/>
          </a:solidFill>
          <a:ln>
            <a:noFill/>
          </a:ln>
        </p:spPr>
        <p:txBody>
          <a:bodyPr/>
          <a:lstStyle/>
          <a:p>
            <a:endParaRPr lang="zh-CN" altLang="en-US" sz="2399" dirty="0">
              <a:solidFill>
                <a:prstClr val="black"/>
              </a:solidFill>
              <a:latin typeface="Microsoft YaHei" panose="020B0503020204020204" pitchFamily="34" charset="-122"/>
              <a:ea typeface="Microsoft YaHei" panose="020B0503020204020204" pitchFamily="34" charset="-122"/>
              <a:sym typeface="方正清刻本悦宋简体" panose="02000000000000000000" pitchFamily="2" charset="-122"/>
            </a:endParaRPr>
          </a:p>
        </p:txBody>
      </p:sp>
      <p:sp>
        <p:nvSpPr>
          <p:cNvPr id="23" name="PA_矩形 39">
            <a:extLst>
              <a:ext uri="{FF2B5EF4-FFF2-40B4-BE49-F238E27FC236}">
                <a16:creationId xmlns:a16="http://schemas.microsoft.com/office/drawing/2014/main" xmlns="" id="{B215A16E-6FBD-44BF-A528-BD2C492D523B}"/>
              </a:ext>
            </a:extLst>
          </p:cNvPr>
          <p:cNvSpPr>
            <a:spLocks noChangeArrowheads="1"/>
          </p:cNvSpPr>
          <p:nvPr userDrawn="1">
            <p:custDataLst>
              <p:tags r:id="rId2"/>
            </p:custDataLst>
          </p:nvPr>
        </p:nvSpPr>
        <p:spPr bwMode="auto">
          <a:xfrm>
            <a:off x="6971559" y="2469438"/>
            <a:ext cx="1337850" cy="1790147"/>
          </a:xfrm>
          <a:prstGeom prst="rect">
            <a:avLst/>
          </a:prstGeom>
          <a:solidFill>
            <a:schemeClr val="accent1"/>
          </a:solidFill>
          <a:ln>
            <a:noFill/>
          </a:ln>
        </p:spPr>
        <p:txBody>
          <a:bodyPr/>
          <a:lstStyle/>
          <a:p>
            <a:endParaRPr lang="zh-CN" altLang="en-US" sz="2399" dirty="0">
              <a:solidFill>
                <a:prstClr val="black"/>
              </a:solidFill>
              <a:latin typeface="Microsoft YaHei" panose="020B0503020204020204" pitchFamily="34" charset="-122"/>
              <a:ea typeface="Microsoft YaHei" panose="020B0503020204020204" pitchFamily="34" charset="-122"/>
              <a:sym typeface="方正清刻本悦宋简体" panose="02000000000000000000" pitchFamily="2" charset="-122"/>
            </a:endParaRPr>
          </a:p>
        </p:txBody>
      </p:sp>
      <p:sp>
        <p:nvSpPr>
          <p:cNvPr id="25" name="PA_矩形 39">
            <a:extLst>
              <a:ext uri="{FF2B5EF4-FFF2-40B4-BE49-F238E27FC236}">
                <a16:creationId xmlns:a16="http://schemas.microsoft.com/office/drawing/2014/main" xmlns="" id="{09AA11B2-E289-4B80-9F6F-ED6764D6ED5D}"/>
              </a:ext>
            </a:extLst>
          </p:cNvPr>
          <p:cNvSpPr>
            <a:spLocks noChangeArrowheads="1"/>
          </p:cNvSpPr>
          <p:nvPr userDrawn="1">
            <p:custDataLst>
              <p:tags r:id="rId3"/>
            </p:custDataLst>
          </p:nvPr>
        </p:nvSpPr>
        <p:spPr bwMode="auto">
          <a:xfrm>
            <a:off x="4293600" y="2469437"/>
            <a:ext cx="1337850" cy="1790147"/>
          </a:xfrm>
          <a:prstGeom prst="rect">
            <a:avLst/>
          </a:prstGeom>
          <a:solidFill>
            <a:schemeClr val="accent1"/>
          </a:solidFill>
          <a:ln>
            <a:noFill/>
          </a:ln>
        </p:spPr>
        <p:txBody>
          <a:bodyPr/>
          <a:lstStyle/>
          <a:p>
            <a:endParaRPr lang="zh-CN" altLang="en-US" sz="2399" dirty="0">
              <a:solidFill>
                <a:prstClr val="black"/>
              </a:solidFill>
              <a:latin typeface="Microsoft YaHei" panose="020B0503020204020204" pitchFamily="34" charset="-122"/>
              <a:ea typeface="Microsoft YaHei" panose="020B0503020204020204" pitchFamily="34" charset="-122"/>
              <a:sym typeface="方正清刻本悦宋简体" panose="02000000000000000000" pitchFamily="2" charset="-122"/>
            </a:endParaRPr>
          </a:p>
        </p:txBody>
      </p:sp>
    </p:spTree>
    <p:extLst>
      <p:ext uri="{BB962C8B-B14F-4D97-AF65-F5344CB8AC3E}">
        <p14:creationId xmlns:p14="http://schemas.microsoft.com/office/powerpoint/2010/main" val="345160376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20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140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140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autoUpdateAnimBg="0"/>
      <p:bldP spid="23" grpId="0" animBg="1" autoUpdateAnimBg="0"/>
      <p:bldP spid="25" grpId="0" animBg="1" autoUpdateAnimBg="0"/>
    </p:bld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88F2AEEA-9156-46A4-977D-361A62859EB6}"/>
              </a:ext>
            </a:extLst>
          </p:cNvPr>
          <p:cNvSpPr>
            <a:spLocks noGrp="1"/>
          </p:cNvSpPr>
          <p:nvPr>
            <p:ph type="dt" sz="half" idx="10"/>
          </p:nvPr>
        </p:nvSpPr>
        <p:spPr>
          <a:xfrm>
            <a:off x="628650" y="6356399"/>
            <a:ext cx="2057400" cy="365125"/>
          </a:xfrm>
          <a:prstGeom prst="rect">
            <a:avLst/>
          </a:prstGeom>
        </p:spPr>
        <p:txBody>
          <a:bodyPr/>
          <a:lstStyle/>
          <a:p>
            <a:fld id="{CA9AE754-9F7F-4219-ACDC-2A07CB737742}" type="datetimeFigureOut">
              <a:rPr lang="en-US" smtClean="0">
                <a:solidFill>
                  <a:prstClr val="black"/>
                </a:solidFill>
              </a:rPr>
              <a:pPr/>
              <a:t>12/10/2023</a:t>
            </a:fld>
            <a:endParaRPr lang="en-US">
              <a:solidFill>
                <a:prstClr val="black"/>
              </a:solidFill>
            </a:endParaRPr>
          </a:p>
        </p:txBody>
      </p:sp>
      <p:sp>
        <p:nvSpPr>
          <p:cNvPr id="4" name="Footer Placeholder 3">
            <a:extLst>
              <a:ext uri="{FF2B5EF4-FFF2-40B4-BE49-F238E27FC236}">
                <a16:creationId xmlns:a16="http://schemas.microsoft.com/office/drawing/2014/main" xmlns="" id="{405A43D7-61C2-4EBC-A96B-52D8810F5081}"/>
              </a:ext>
            </a:extLst>
          </p:cNvPr>
          <p:cNvSpPr>
            <a:spLocks noGrp="1"/>
          </p:cNvSpPr>
          <p:nvPr>
            <p:ph type="ftr" sz="quarter" idx="11"/>
          </p:nvPr>
        </p:nvSpPr>
        <p:spPr>
          <a:xfrm>
            <a:off x="3028950" y="6356399"/>
            <a:ext cx="3086100" cy="365125"/>
          </a:xfrm>
          <a:prstGeom prst="rect">
            <a:avLst/>
          </a:prstGeom>
        </p:spPr>
        <p:txBody>
          <a:bodyPr/>
          <a:lstStyle/>
          <a:p>
            <a:endParaRPr lang="en-US">
              <a:solidFill>
                <a:prstClr val="black"/>
              </a:solidFill>
            </a:endParaRPr>
          </a:p>
        </p:txBody>
      </p:sp>
      <p:sp>
        <p:nvSpPr>
          <p:cNvPr id="5" name="Slide Number Placeholder 4">
            <a:extLst>
              <a:ext uri="{FF2B5EF4-FFF2-40B4-BE49-F238E27FC236}">
                <a16:creationId xmlns:a16="http://schemas.microsoft.com/office/drawing/2014/main" xmlns="" id="{54CE1C6F-9240-4B93-B745-D23AF668F78D}"/>
              </a:ext>
            </a:extLst>
          </p:cNvPr>
          <p:cNvSpPr>
            <a:spLocks noGrp="1"/>
          </p:cNvSpPr>
          <p:nvPr>
            <p:ph type="sldNum" sz="quarter" idx="12"/>
          </p:nvPr>
        </p:nvSpPr>
        <p:spPr>
          <a:xfrm>
            <a:off x="6457950" y="6356399"/>
            <a:ext cx="2057400" cy="365125"/>
          </a:xfrm>
          <a:prstGeom prst="rect">
            <a:avLst/>
          </a:prstGeom>
        </p:spPr>
        <p:txBody>
          <a:bodyPr/>
          <a:lstStyle/>
          <a:p>
            <a:fld id="{5D2921A6-5D16-47E5-8672-27EC71817C4D}" type="slidenum">
              <a:rPr lang="en-US" smtClean="0">
                <a:solidFill>
                  <a:prstClr val="black"/>
                </a:solidFill>
              </a:rPr>
              <a:pPr/>
              <a:t>‹#›</a:t>
            </a:fld>
            <a:endParaRPr lang="en-US">
              <a:solidFill>
                <a:prstClr val="black"/>
              </a:solidFill>
            </a:endParaRPr>
          </a:p>
        </p:txBody>
      </p:sp>
      <p:pic>
        <p:nvPicPr>
          <p:cNvPr id="6" name="Graphic 5">
            <a:extLst>
              <a:ext uri="{FF2B5EF4-FFF2-40B4-BE49-F238E27FC236}">
                <a16:creationId xmlns:a16="http://schemas.microsoft.com/office/drawing/2014/main" xmlns="" id="{96CB4893-4131-406A-8F7F-A181AD2609C3}"/>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25" y="0"/>
            <a:ext cx="1657889" cy="1952625"/>
          </a:xfrm>
          <a:prstGeom prst="rect">
            <a:avLst/>
          </a:prstGeom>
        </p:spPr>
      </p:pic>
      <p:pic>
        <p:nvPicPr>
          <p:cNvPr id="7" name="Graphic 6">
            <a:extLst>
              <a:ext uri="{FF2B5EF4-FFF2-40B4-BE49-F238E27FC236}">
                <a16:creationId xmlns:a16="http://schemas.microsoft.com/office/drawing/2014/main" xmlns="" id="{8F6ED50B-0338-41BB-AD47-F4221ED67546}"/>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5996011" y="0"/>
            <a:ext cx="3148013" cy="1282700"/>
          </a:xfrm>
          <a:prstGeom prst="rect">
            <a:avLst/>
          </a:prstGeom>
        </p:spPr>
      </p:pic>
      <p:pic>
        <p:nvPicPr>
          <p:cNvPr id="8" name="Graphic 7">
            <a:extLst>
              <a:ext uri="{FF2B5EF4-FFF2-40B4-BE49-F238E27FC236}">
                <a16:creationId xmlns:a16="http://schemas.microsoft.com/office/drawing/2014/main" xmlns="" id="{C7DFE99A-7E36-4798-961B-2B1F82AAEDCB}"/>
              </a:ext>
            </a:extLst>
          </p:cNvPr>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flipH="1" flipV="1">
            <a:off x="4124327" y="4004438"/>
            <a:ext cx="5019675" cy="2853562"/>
          </a:xfrm>
          <a:prstGeom prst="rect">
            <a:avLst/>
          </a:prstGeom>
        </p:spPr>
      </p:pic>
      <p:pic>
        <p:nvPicPr>
          <p:cNvPr id="9" name="Graphic 8">
            <a:extLst>
              <a:ext uri="{FF2B5EF4-FFF2-40B4-BE49-F238E27FC236}">
                <a16:creationId xmlns:a16="http://schemas.microsoft.com/office/drawing/2014/main" xmlns="" id="{C93EE8BA-DE69-4CDF-B2D2-11E25B999190}"/>
              </a:ext>
            </a:extLst>
          </p:cNvPr>
          <p:cNvPicPr>
            <a:picLocks noChangeAspect="1"/>
          </p:cNvPicPr>
          <p:nvPr userDrawn="1"/>
        </p:nvPicPr>
        <p:blipFill>
          <a:blip r:embed="rId8">
            <a:extLst>
              <a:ext uri="{96DAC541-7B7A-43D3-8B79-37D633B846F1}">
                <asvg:svgBlip xmlns:asvg="http://schemas.microsoft.com/office/drawing/2016/SVG/main" xmlns="" r:embed="rId9"/>
              </a:ext>
            </a:extLst>
          </a:blip>
          <a:stretch>
            <a:fillRect/>
          </a:stretch>
        </p:blipFill>
        <p:spPr>
          <a:xfrm>
            <a:off x="6724651" y="2118942"/>
            <a:ext cx="2505074" cy="5094707"/>
          </a:xfrm>
          <a:prstGeom prst="rect">
            <a:avLst/>
          </a:prstGeom>
        </p:spPr>
      </p:pic>
    </p:spTree>
    <p:extLst>
      <p:ext uri="{BB962C8B-B14F-4D97-AF65-F5344CB8AC3E}">
        <p14:creationId xmlns:p14="http://schemas.microsoft.com/office/powerpoint/2010/main" val="1706662768"/>
      </p:ext>
    </p:extLst>
  </p:cSld>
  <p:clrMapOvr>
    <a:masterClrMapping/>
  </p:clrMapOvr>
  <p:transition spd="slow">
    <p:pull/>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D4C170-8A3F-4E30-BD25-F3620E68C9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2385391"/>
      </p:ext>
    </p:extLst>
  </p:cSld>
  <p:clrMapOvr>
    <a:masterClrMapping/>
  </p:clrMapOvr>
  <p:transition spd="slow">
    <p:pull/>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BB60A2-3053-4373-891A-7803033DF8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0172328"/>
      </p:ext>
    </p:extLst>
  </p:cSld>
  <p:clrMapOvr>
    <a:masterClrMapping/>
  </p:clrMapOvr>
  <p:transition spd="slow">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CA1E515-A9FC-4C5E-9E9B-55BFD80CC4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1343366"/>
      </p:ext>
    </p:extLst>
  </p:cSld>
  <p:clrMapOvr>
    <a:masterClrMapping/>
  </p:clrMapOvr>
  <p:transition spd="slow">
    <p:pull/>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3A063B1-D282-4AD0-B465-75A88A26B6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611808"/>
      </p:ext>
    </p:extLst>
  </p:cSld>
  <p:clrMapOvr>
    <a:masterClrMapping/>
  </p:clrMapOvr>
  <p:transition spd="slow">
    <p:pull/>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D9743E7-3CFF-4FBD-82B0-71A8E1D8F2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2058666"/>
      </p:ext>
    </p:extLst>
  </p:cSld>
  <p:clrMapOvr>
    <a:masterClrMapping/>
  </p:clrMapOvr>
  <p:transition spd="slow">
    <p:pull/>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7A11BC6-3C19-4597-86F8-70A917AB1E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6577591"/>
      </p:ext>
    </p:extLst>
  </p:cSld>
  <p:clrMapOvr>
    <a:masterClrMapping/>
  </p:clrMapOvr>
  <p:transition spd="slow">
    <p:pull/>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F4799EC-B35E-40B9-A3B4-27E887976C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8900662"/>
      </p:ext>
    </p:extLst>
  </p:cSld>
  <p:clrMapOvr>
    <a:masterClrMapping/>
  </p:clrMapOvr>
  <p:transition spd="slow">
    <p:pull/>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CA1E515-A9FC-4C5E-9E9B-55BFD80CC4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87786934"/>
      </p:ext>
    </p:extLst>
  </p:cSld>
  <p:clrMapOvr>
    <a:masterClrMapping/>
  </p:clrMapOvr>
  <p:transition spd="slow">
    <p:pull/>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247843-0848-4184-96FA-E590DC9E17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1769509"/>
      </p:ext>
    </p:extLst>
  </p:cSld>
  <p:clrMapOvr>
    <a:masterClrMapping/>
  </p:clrMapOvr>
  <p:transition spd="slow">
    <p:pull/>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574EC3F-F235-4622-9040-F953F010A0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8676452"/>
      </p:ext>
    </p:extLst>
  </p:cSld>
  <p:clrMapOvr>
    <a:masterClrMapping/>
  </p:clrMapOvr>
  <p:transition spd="slow">
    <p:pull/>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FA27DB-389F-4B2F-935C-D5EAB4640A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119527"/>
      </p:ext>
    </p:extLst>
  </p:cSld>
  <p:clrMapOvr>
    <a:masterClrMapping/>
  </p:clrMapOvr>
  <p:transition spd="slow">
    <p:pull/>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9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9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8F773A-E5B7-4714-AE1F-8EA9674D21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5841497"/>
      </p:ext>
    </p:extLst>
  </p:cSld>
  <p:clrMapOvr>
    <a:masterClrMapping/>
  </p:clrMapOvr>
  <p:transition spd="slow">
    <p:pull/>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90"/>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624DCA1-7B02-4381-9C59-D28563F4E0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735130"/>
      </p:ext>
    </p:extLst>
  </p:cSld>
  <p:clrMapOvr>
    <a:masterClrMapping/>
  </p:clrMapOvr>
  <p:transition spd="slow">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247843-0848-4184-96FA-E590DC9E17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7437176"/>
      </p:ext>
    </p:extLst>
  </p:cSld>
  <p:clrMapOvr>
    <a:masterClrMapping/>
  </p:clrMapOvr>
  <p:transition spd="slow">
    <p:pull/>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DDCDA67-5C5B-4B7B-9846-77AEA7976C6E}" type="slidenum">
              <a:rPr lang="en-US" altLang="en-US"/>
              <a:pPr>
                <a:defRPr/>
              </a:pPr>
              <a:t>‹#›</a:t>
            </a:fld>
            <a:endParaRPr lang="en-US" altLang="en-US"/>
          </a:p>
        </p:txBody>
      </p:sp>
    </p:spTree>
    <p:extLst>
      <p:ext uri="{BB962C8B-B14F-4D97-AF65-F5344CB8AC3E}">
        <p14:creationId xmlns:p14="http://schemas.microsoft.com/office/powerpoint/2010/main" val="189241998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A49882D-1B78-43FE-AF89-3F965C7F8F76}" type="slidenum">
              <a:rPr lang="en-US" altLang="en-US"/>
              <a:pPr>
                <a:defRPr/>
              </a:pPr>
              <a:t>‹#›</a:t>
            </a:fld>
            <a:endParaRPr lang="en-US" altLang="en-US"/>
          </a:p>
        </p:txBody>
      </p:sp>
    </p:spTree>
    <p:extLst>
      <p:ext uri="{BB962C8B-B14F-4D97-AF65-F5344CB8AC3E}">
        <p14:creationId xmlns:p14="http://schemas.microsoft.com/office/powerpoint/2010/main" val="48731886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39584FE-E454-4C00-905F-C6DB4FF581F5}" type="slidenum">
              <a:rPr lang="en-US" altLang="en-US"/>
              <a:pPr>
                <a:defRPr/>
              </a:pPr>
              <a:t>‹#›</a:t>
            </a:fld>
            <a:endParaRPr lang="en-US" altLang="en-US"/>
          </a:p>
        </p:txBody>
      </p:sp>
    </p:spTree>
    <p:extLst>
      <p:ext uri="{BB962C8B-B14F-4D97-AF65-F5344CB8AC3E}">
        <p14:creationId xmlns:p14="http://schemas.microsoft.com/office/powerpoint/2010/main" val="52616873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0A38FBE-5B4B-420B-AEE2-DF2824D02750}" type="slidenum">
              <a:rPr lang="en-US" altLang="en-US"/>
              <a:pPr>
                <a:defRPr/>
              </a:pPr>
              <a:t>‹#›</a:t>
            </a:fld>
            <a:endParaRPr lang="en-US" altLang="en-US"/>
          </a:p>
        </p:txBody>
      </p:sp>
    </p:spTree>
    <p:extLst>
      <p:ext uri="{BB962C8B-B14F-4D97-AF65-F5344CB8AC3E}">
        <p14:creationId xmlns:p14="http://schemas.microsoft.com/office/powerpoint/2010/main" val="266445405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5D749935-5578-42BC-9538-015CE69BC8BD}" type="slidenum">
              <a:rPr lang="en-US" altLang="en-US"/>
              <a:pPr>
                <a:defRPr/>
              </a:pPr>
              <a:t>‹#›</a:t>
            </a:fld>
            <a:endParaRPr lang="en-US" altLang="en-US"/>
          </a:p>
        </p:txBody>
      </p:sp>
    </p:spTree>
    <p:extLst>
      <p:ext uri="{BB962C8B-B14F-4D97-AF65-F5344CB8AC3E}">
        <p14:creationId xmlns:p14="http://schemas.microsoft.com/office/powerpoint/2010/main" val="97487028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FD797B0-572B-4140-8E63-3318D6770B51}" type="slidenum">
              <a:rPr lang="en-US" altLang="en-US"/>
              <a:pPr>
                <a:defRPr/>
              </a:pPr>
              <a:t>‹#›</a:t>
            </a:fld>
            <a:endParaRPr lang="en-US" altLang="en-US"/>
          </a:p>
        </p:txBody>
      </p:sp>
    </p:spTree>
    <p:extLst>
      <p:ext uri="{BB962C8B-B14F-4D97-AF65-F5344CB8AC3E}">
        <p14:creationId xmlns:p14="http://schemas.microsoft.com/office/powerpoint/2010/main" val="261948173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AC9274E-21E8-419E-B3C9-4CCAD9A67F9F}" type="slidenum">
              <a:rPr lang="en-US" altLang="en-US"/>
              <a:pPr>
                <a:defRPr/>
              </a:pPr>
              <a:t>‹#›</a:t>
            </a:fld>
            <a:endParaRPr lang="en-US" altLang="en-US"/>
          </a:p>
        </p:txBody>
      </p:sp>
    </p:spTree>
    <p:extLst>
      <p:ext uri="{BB962C8B-B14F-4D97-AF65-F5344CB8AC3E}">
        <p14:creationId xmlns:p14="http://schemas.microsoft.com/office/powerpoint/2010/main" val="145280891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7B9DBE7-4B9C-44D2-A7CE-7804FD2A2123}" type="slidenum">
              <a:rPr lang="en-US" altLang="en-US"/>
              <a:pPr>
                <a:defRPr/>
              </a:pPr>
              <a:t>‹#›</a:t>
            </a:fld>
            <a:endParaRPr lang="en-US" altLang="en-US"/>
          </a:p>
        </p:txBody>
      </p:sp>
    </p:spTree>
    <p:extLst>
      <p:ext uri="{BB962C8B-B14F-4D97-AF65-F5344CB8AC3E}">
        <p14:creationId xmlns:p14="http://schemas.microsoft.com/office/powerpoint/2010/main" val="340683616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77DA8FC-47C5-4F76-8131-E2C043C3895A}" type="slidenum">
              <a:rPr lang="en-US" altLang="en-US"/>
              <a:pPr>
                <a:defRPr/>
              </a:pPr>
              <a:t>‹#›</a:t>
            </a:fld>
            <a:endParaRPr lang="en-US" altLang="en-US"/>
          </a:p>
        </p:txBody>
      </p:sp>
    </p:spTree>
    <p:extLst>
      <p:ext uri="{BB962C8B-B14F-4D97-AF65-F5344CB8AC3E}">
        <p14:creationId xmlns:p14="http://schemas.microsoft.com/office/powerpoint/2010/main" val="213489073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8C9A0D8-0EAF-477B-B9A1-7EFEB0BE2226}" type="slidenum">
              <a:rPr lang="en-US" altLang="en-US"/>
              <a:pPr>
                <a:defRPr/>
              </a:pPr>
              <a:t>‹#›</a:t>
            </a:fld>
            <a:endParaRPr lang="en-US" altLang="en-US"/>
          </a:p>
        </p:txBody>
      </p:sp>
    </p:spTree>
    <p:extLst>
      <p:ext uri="{BB962C8B-B14F-4D97-AF65-F5344CB8AC3E}">
        <p14:creationId xmlns:p14="http://schemas.microsoft.com/office/powerpoint/2010/main" val="8021143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574EC3F-F235-4622-9040-F953F010A0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7322948"/>
      </p:ext>
    </p:extLst>
  </p:cSld>
  <p:clrMapOvr>
    <a:masterClrMapping/>
  </p:clrMapOvr>
  <p:transition spd="slow">
    <p:pull/>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8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E9CF257-8247-460A-AA34-079C277E8A45}" type="slidenum">
              <a:rPr lang="en-US" altLang="en-US"/>
              <a:pPr>
                <a:defRPr/>
              </a:pPr>
              <a:t>‹#›</a:t>
            </a:fld>
            <a:endParaRPr lang="en-US" altLang="en-US"/>
          </a:p>
        </p:txBody>
      </p:sp>
    </p:spTree>
    <p:extLst>
      <p:ext uri="{BB962C8B-B14F-4D97-AF65-F5344CB8AC3E}">
        <p14:creationId xmlns:p14="http://schemas.microsoft.com/office/powerpoint/2010/main" val="43047963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AndObj">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609600"/>
            <a:ext cx="6096000" cy="1143000"/>
          </a:xfrm>
        </p:spPr>
        <p:txBody>
          <a:bodyPr/>
          <a:lstStyle/>
          <a:p>
            <a:r>
              <a:rPr lang="en-US"/>
              <a:t>Click to edit Master title style</a:t>
            </a:r>
          </a:p>
        </p:txBody>
      </p:sp>
      <p:sp>
        <p:nvSpPr>
          <p:cNvPr id="3" name="Content Placeholder 2"/>
          <p:cNvSpPr>
            <a:spLocks noGrp="1"/>
          </p:cNvSpPr>
          <p:nvPr>
            <p:ph sz="quarter" idx="1"/>
          </p:nvPr>
        </p:nvSpPr>
        <p:spPr>
          <a:xfrm>
            <a:off x="2819400" y="1981200"/>
            <a:ext cx="2971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2819400" y="4114800"/>
            <a:ext cx="2971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half" idx="3"/>
          </p:nvPr>
        </p:nvSpPr>
        <p:spPr>
          <a:xfrm>
            <a:off x="59436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7"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8" name="Slide Number Placeholder 5"/>
          <p:cNvSpPr>
            <a:spLocks noGrp="1"/>
          </p:cNvSpPr>
          <p:nvPr>
            <p:ph type="sldNum" sz="quarter" idx="12"/>
          </p:nvPr>
        </p:nvSpPr>
        <p:spPr/>
        <p:txBody>
          <a:bodyPr/>
          <a:lstStyle>
            <a:lvl1pPr>
              <a:defRPr/>
            </a:lvl1pPr>
          </a:lstStyle>
          <a:p>
            <a:pPr>
              <a:defRPr/>
            </a:pPr>
            <a:fld id="{5931537B-8FD5-43C5-9221-C4B2C1C9376A}" type="slidenum">
              <a:rPr lang="en-US" altLang="en-US"/>
              <a:pPr>
                <a:defRPr/>
              </a:pPr>
              <a:t>‹#›</a:t>
            </a:fld>
            <a:endParaRPr lang="en-US" altLang="en-US"/>
          </a:p>
        </p:txBody>
      </p:sp>
    </p:spTree>
    <p:extLst>
      <p:ext uri="{BB962C8B-B14F-4D97-AF65-F5344CB8AC3E}">
        <p14:creationId xmlns:p14="http://schemas.microsoft.com/office/powerpoint/2010/main" val="354260242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2819400" y="609600"/>
            <a:ext cx="6096000" cy="1143000"/>
          </a:xfrm>
        </p:spPr>
        <p:txBody>
          <a:bodyPr/>
          <a:lstStyle/>
          <a:p>
            <a:r>
              <a:rPr lang="en-US"/>
              <a:t>Click to edit Master title style</a:t>
            </a:r>
          </a:p>
        </p:txBody>
      </p:sp>
      <p:sp>
        <p:nvSpPr>
          <p:cNvPr id="3" name="Content Placeholder 2"/>
          <p:cNvSpPr>
            <a:spLocks noGrp="1"/>
          </p:cNvSpPr>
          <p:nvPr>
            <p:ph sz="quarter" idx="1"/>
          </p:nvPr>
        </p:nvSpPr>
        <p:spPr>
          <a:xfrm>
            <a:off x="2819400" y="1981200"/>
            <a:ext cx="2971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943600" y="1981200"/>
            <a:ext cx="2971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2819400" y="4114800"/>
            <a:ext cx="2971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5943600" y="4114800"/>
            <a:ext cx="2971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2A423BF7-333D-4EC9-B3FD-D226095CD8E5}" type="slidenum">
              <a:rPr lang="en-US" altLang="en-US"/>
              <a:pPr>
                <a:defRPr/>
              </a:pPr>
              <a:t>‹#›</a:t>
            </a:fld>
            <a:endParaRPr lang="en-US" altLang="en-US"/>
          </a:p>
        </p:txBody>
      </p:sp>
    </p:spTree>
    <p:extLst>
      <p:ext uri="{BB962C8B-B14F-4D97-AF65-F5344CB8AC3E}">
        <p14:creationId xmlns:p14="http://schemas.microsoft.com/office/powerpoint/2010/main" val="217394768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79F9703-8209-44A3-8C7F-011DFFDC1FFB}" type="datetimeFigureOut">
              <a:rPr lang="en-US" smtClean="0">
                <a:solidFill>
                  <a:prstClr val="black">
                    <a:tint val="75000"/>
                  </a:prstClr>
                </a:solidFill>
              </a:rPr>
              <a:pPr/>
              <a:t>12/10/2023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D23B25-333C-4BD7-A3BF-FC06A1F480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985736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9F9703-8209-44A3-8C7F-011DFFDC1FFB}" type="datetimeFigureOut">
              <a:rPr lang="en-US" smtClean="0">
                <a:solidFill>
                  <a:prstClr val="black">
                    <a:tint val="75000"/>
                  </a:prstClr>
                </a:solidFill>
              </a:rPr>
              <a:pPr/>
              <a:t>12/10/2023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D23B25-333C-4BD7-A3BF-FC06A1F480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587798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79F9703-8209-44A3-8C7F-011DFFDC1FFB}" type="datetimeFigureOut">
              <a:rPr lang="en-US" smtClean="0">
                <a:solidFill>
                  <a:prstClr val="black">
                    <a:tint val="75000"/>
                  </a:prstClr>
                </a:solidFill>
              </a:rPr>
              <a:pPr/>
              <a:t>12/10/2023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D23B25-333C-4BD7-A3BF-FC06A1F480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590370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79F9703-8209-44A3-8C7F-011DFFDC1FFB}" type="datetimeFigureOut">
              <a:rPr lang="en-US" smtClean="0">
                <a:solidFill>
                  <a:prstClr val="black">
                    <a:tint val="75000"/>
                  </a:prstClr>
                </a:solidFill>
              </a:rPr>
              <a:pPr/>
              <a:t>12/10/2023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D23B25-333C-4BD7-A3BF-FC06A1F480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914979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79F9703-8209-44A3-8C7F-011DFFDC1FFB}" type="datetimeFigureOut">
              <a:rPr lang="en-US" smtClean="0">
                <a:solidFill>
                  <a:prstClr val="black">
                    <a:tint val="75000"/>
                  </a:prstClr>
                </a:solidFill>
              </a:rPr>
              <a:pPr/>
              <a:t>12/10/2023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DD23B25-333C-4BD7-A3BF-FC06A1F480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820850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79F9703-8209-44A3-8C7F-011DFFDC1FFB}" type="datetimeFigureOut">
              <a:rPr lang="en-US" smtClean="0">
                <a:solidFill>
                  <a:prstClr val="black">
                    <a:tint val="75000"/>
                  </a:prstClr>
                </a:solidFill>
              </a:rPr>
              <a:pPr/>
              <a:t>12/10/2023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DD23B25-333C-4BD7-A3BF-FC06A1F480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632381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9F9703-8209-44A3-8C7F-011DFFDC1FFB}" type="datetimeFigureOut">
              <a:rPr lang="en-US" smtClean="0">
                <a:solidFill>
                  <a:prstClr val="black">
                    <a:tint val="75000"/>
                  </a:prstClr>
                </a:solidFill>
              </a:rPr>
              <a:pPr/>
              <a:t>12/10/2023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DD23B25-333C-4BD7-A3BF-FC06A1F480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18795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theme" Target="../theme/theme10.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theme" Target="../theme/theme11.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theme" Target="../theme/theme12.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slideLayout" Target="../slideLayouts/slideLayout150.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theme" Target="../theme/theme13.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slideLayout" Target="../slideLayouts/slideLayout162.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0.xml"/><Relationship Id="rId13" Type="http://schemas.openxmlformats.org/officeDocument/2006/relationships/image" Target="../media/image4.jpg"/><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theme" Target="../theme/theme14.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1.xml"/><Relationship Id="rId13" Type="http://schemas.openxmlformats.org/officeDocument/2006/relationships/theme" Target="../theme/theme15.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slideLayout" Target="../slideLayouts/slideLayout185.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3.xml"/><Relationship Id="rId13" Type="http://schemas.openxmlformats.org/officeDocument/2006/relationships/image" Target="../media/image4.jpg"/><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theme" Target="../theme/theme16.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04.xml"/><Relationship Id="rId13" Type="http://schemas.openxmlformats.org/officeDocument/2006/relationships/theme" Target="../theme/theme17.xml"/><Relationship Id="rId3" Type="http://schemas.openxmlformats.org/officeDocument/2006/relationships/slideLayout" Target="../slideLayouts/slideLayout199.xml"/><Relationship Id="rId7" Type="http://schemas.openxmlformats.org/officeDocument/2006/relationships/slideLayout" Target="../slideLayouts/slideLayout203.xml"/><Relationship Id="rId12" Type="http://schemas.openxmlformats.org/officeDocument/2006/relationships/slideLayout" Target="../slideLayouts/slideLayout208.xml"/><Relationship Id="rId2" Type="http://schemas.openxmlformats.org/officeDocument/2006/relationships/slideLayout" Target="../slideLayouts/slideLayout198.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0" Type="http://schemas.openxmlformats.org/officeDocument/2006/relationships/slideLayout" Target="../slideLayouts/slideLayout206.xml"/><Relationship Id="rId4" Type="http://schemas.openxmlformats.org/officeDocument/2006/relationships/slideLayout" Target="../slideLayouts/slideLayout200.xml"/><Relationship Id="rId9" Type="http://schemas.openxmlformats.org/officeDocument/2006/relationships/slideLayout" Target="../slideLayouts/slideLayout20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1.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theme" Target="../theme/theme5.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theme" Target="../theme/theme6.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8.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image" Target="../media/image4.jpg"/><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9.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36196"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spcBef>
                <a:spcPct val="0"/>
              </a:spcBef>
              <a:defRPr sz="1400">
                <a:latin typeface="+mn-lt"/>
                <a:cs typeface="+mn-cs"/>
              </a:defRPr>
            </a:lvl1pPr>
          </a:lstStyle>
          <a:p>
            <a:pPr fontAlgn="base">
              <a:spcAft>
                <a:spcPct val="0"/>
              </a:spcAft>
              <a:defRPr/>
            </a:pPr>
            <a:endParaRPr lang="en-US">
              <a:solidFill>
                <a:srgbClr val="000000"/>
              </a:solidFill>
            </a:endParaRPr>
          </a:p>
        </p:txBody>
      </p:sp>
      <p:sp>
        <p:nvSpPr>
          <p:cNvPr id="136197"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spcBef>
                <a:spcPct val="0"/>
              </a:spcBef>
              <a:defRPr sz="1400">
                <a:latin typeface="+mn-lt"/>
                <a:cs typeface="+mn-cs"/>
              </a:defRPr>
            </a:lvl1pPr>
          </a:lstStyle>
          <a:p>
            <a:pPr fontAlgn="base">
              <a:spcAft>
                <a:spcPct val="0"/>
              </a:spcAft>
              <a:defRPr/>
            </a:pPr>
            <a:endParaRPr lang="en-US">
              <a:solidFill>
                <a:srgbClr val="000000"/>
              </a:solidFill>
            </a:endParaRPr>
          </a:p>
        </p:txBody>
      </p:sp>
      <p:sp>
        <p:nvSpPr>
          <p:cNvPr id="136198"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spcBef>
                <a:spcPct val="0"/>
              </a:spcBef>
              <a:defRPr sz="1400">
                <a:latin typeface="+mn-lt"/>
                <a:cs typeface="+mn-cs"/>
              </a:defRPr>
            </a:lvl1pPr>
          </a:lstStyle>
          <a:p>
            <a:pPr fontAlgn="base">
              <a:spcAft>
                <a:spcPct val="0"/>
              </a:spcAft>
              <a:defRPr/>
            </a:pPr>
            <a:fld id="{ED2D7CDC-6905-456E-849F-6B2204F2E146}" type="slidenum">
              <a:rPr lang="en-US">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388063764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ransition spd="slow">
    <p:pull/>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xmlns="" id="{EA2040E3-3EA7-43B8-BC19-FD706346DF09}"/>
              </a:ext>
            </a:extLst>
          </p:cNvPr>
          <p:cNvSpPr txBox="1"/>
          <p:nvPr userDrawn="1"/>
        </p:nvSpPr>
        <p:spPr>
          <a:xfrm>
            <a:off x="0" y="-1604665"/>
            <a:ext cx="9144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965808725"/>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xmlns="" id="{E73186E7-4FEB-441C-AD99-4633C7A701FE}"/>
              </a:ext>
            </a:extLst>
          </p:cNvPr>
          <p:cNvSpPr txBox="1"/>
          <p:nvPr userDrawn="1"/>
        </p:nvSpPr>
        <p:spPr>
          <a:xfrm>
            <a:off x="0" y="-1604665"/>
            <a:ext cx="9144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963614814"/>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 id="2147483865" r:id="rId12"/>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xmlns="" id="{3CD4560C-5C36-4EA3-8576-AC5AE4971609}"/>
              </a:ext>
            </a:extLst>
          </p:cNvPr>
          <p:cNvSpPr txBox="1"/>
          <p:nvPr userDrawn="1"/>
        </p:nvSpPr>
        <p:spPr>
          <a:xfrm>
            <a:off x="0" y="-1604665"/>
            <a:ext cx="9144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xmlns="" id="{CF136FC0-AE36-4EBE-9337-120CAF16FB2D}"/>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FCDEB2D4-08E6-4B85-9656-500AA6E6913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B8D0BEDB-43C2-44A9-B641-56199B7F84E1}"/>
              </a:ext>
            </a:extLst>
          </p:cNvPr>
          <p:cNvSpPr>
            <a:spLocks noGrp="1"/>
          </p:cNvSpPr>
          <p:nvPr>
            <p:ph type="dt" sz="half" idx="2"/>
          </p:nvPr>
        </p:nvSpPr>
        <p:spPr>
          <a:xfrm>
            <a:off x="628650" y="635639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3BB95876-0A84-46D5-8647-D10D06004A3E}" type="datetimeFigureOut">
              <a:rPr lang="zh-CN" altLang="en-US" smtClean="0">
                <a:solidFill>
                  <a:prstClr val="black">
                    <a:tint val="75000"/>
                  </a:prstClr>
                </a:solidFill>
              </a:rPr>
              <a:pPr>
                <a:defRPr/>
              </a:pPr>
              <a:t>2023/10/12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1B98573E-FF9B-4F8D-8A4E-8AA38054F42E}"/>
              </a:ext>
            </a:extLst>
          </p:cNvPr>
          <p:cNvSpPr>
            <a:spLocks noGrp="1"/>
          </p:cNvSpPr>
          <p:nvPr>
            <p:ph type="ftr" sz="quarter" idx="3"/>
          </p:nvPr>
        </p:nvSpPr>
        <p:spPr>
          <a:xfrm>
            <a:off x="3028950" y="635639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CA666646-BA05-40A4-973B-D42E103D96D2}"/>
              </a:ext>
            </a:extLst>
          </p:cNvPr>
          <p:cNvSpPr>
            <a:spLocks noGrp="1"/>
          </p:cNvSpPr>
          <p:nvPr>
            <p:ph type="sldNum" sz="quarter" idx="4"/>
          </p:nvPr>
        </p:nvSpPr>
        <p:spPr>
          <a:xfrm>
            <a:off x="6457950" y="635639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14518917-05E4-453A-A063-CDE37C1496D2}"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214349799"/>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 id="2147483878" r:id="rId12"/>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xmlns="" id="{EA2040E3-3EA7-43B8-BC19-FD706346DF09}"/>
              </a:ext>
            </a:extLst>
          </p:cNvPr>
          <p:cNvSpPr txBox="1"/>
          <p:nvPr userDrawn="1"/>
        </p:nvSpPr>
        <p:spPr>
          <a:xfrm>
            <a:off x="0" y="-1604665"/>
            <a:ext cx="9144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59026829"/>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 id="2147483891" r:id="rId12"/>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9Slide.vn - 2019">
            <a:extLst>
              <a:ext uri="{FF2B5EF4-FFF2-40B4-BE49-F238E27FC236}">
                <a16:creationId xmlns:a16="http://schemas.microsoft.com/office/drawing/2014/main" xmlns="" id="{B1F43EB3-F382-431B-A07C-F04EF1689312}"/>
              </a:ext>
            </a:extLst>
          </p:cNvPr>
          <p:cNvSpPr txBox="1"/>
          <p:nvPr userDrawn="1"/>
        </p:nvSpPr>
        <p:spPr>
          <a:xfrm>
            <a:off x="0" y="-1604665"/>
            <a:ext cx="9144000" cy="461665"/>
          </a:xfrm>
          <a:prstGeom prst="rect">
            <a:avLst/>
          </a:prstGeom>
          <a:noFill/>
        </p:spPr>
        <p:txBody>
          <a:bodyPr vert="horz" rtlCol="0">
            <a:spAutoFit/>
          </a:bodyPr>
          <a:lstStyle/>
          <a:p>
            <a:pPr algn="ctr"/>
            <a:r>
              <a:rPr lang="en-US" sz="2400">
                <a:solidFill>
                  <a:srgbClr val="CFCFCF"/>
                </a:solidFill>
              </a:rPr>
              <a:t>www.9slide.vn</a:t>
            </a:r>
          </a:p>
        </p:txBody>
      </p:sp>
      <p:pic>
        <p:nvPicPr>
          <p:cNvPr id="4" name="Picture 3">
            <a:extLst>
              <a:ext uri="{FF2B5EF4-FFF2-40B4-BE49-F238E27FC236}">
                <a16:creationId xmlns:a16="http://schemas.microsoft.com/office/drawing/2014/main" xmlns="" id="{B15251DE-7BCA-42B8-9110-7963E8AA56F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258675" y="7924800"/>
            <a:ext cx="5143500" cy="6858000"/>
          </a:xfrm>
          <a:prstGeom prst="rect">
            <a:avLst/>
          </a:prstGeom>
        </p:spPr>
      </p:pic>
      <p:pic>
        <p:nvPicPr>
          <p:cNvPr id="6" name="Picture 5">
            <a:extLst>
              <a:ext uri="{FF2B5EF4-FFF2-40B4-BE49-F238E27FC236}">
                <a16:creationId xmlns:a16="http://schemas.microsoft.com/office/drawing/2014/main" xmlns="" id="{D241D00F-B84A-49CE-84D8-2CCFF070C66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887700" y="4914900"/>
            <a:ext cx="5143500" cy="6858000"/>
          </a:xfrm>
          <a:prstGeom prst="rect">
            <a:avLst/>
          </a:prstGeom>
        </p:spPr>
      </p:pic>
    </p:spTree>
    <p:extLst>
      <p:ext uri="{BB962C8B-B14F-4D97-AF65-F5344CB8AC3E}">
        <p14:creationId xmlns:p14="http://schemas.microsoft.com/office/powerpoint/2010/main" val="2974590558"/>
      </p:ext>
    </p:extLst>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xmlns="" id="{E73186E7-4FEB-441C-AD99-4633C7A701FE}"/>
              </a:ext>
            </a:extLst>
          </p:cNvPr>
          <p:cNvSpPr txBox="1"/>
          <p:nvPr userDrawn="1"/>
        </p:nvSpPr>
        <p:spPr>
          <a:xfrm>
            <a:off x="0" y="-1604665"/>
            <a:ext cx="9144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712656661"/>
      </p:ext>
    </p:extLst>
  </p:cSld>
  <p:clrMap bg1="lt1" tx1="dk1" bg2="lt2" tx2="dk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 id="2147483912" r:id="rId8"/>
    <p:sldLayoutId id="2147483913" r:id="rId9"/>
    <p:sldLayoutId id="2147483914" r:id="rId10"/>
    <p:sldLayoutId id="2147483915" r:id="rId11"/>
    <p:sldLayoutId id="2147483916" r:id="rId12"/>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xmlns="" id="{C1119D0A-51FC-453C-8928-2A7E9555E417}"/>
              </a:ext>
            </a:extLst>
          </p:cNvPr>
          <p:cNvSpPr txBox="1"/>
          <p:nvPr userDrawn="1"/>
        </p:nvSpPr>
        <p:spPr>
          <a:xfrm>
            <a:off x="0" y="-1604665"/>
            <a:ext cx="9144000" cy="461665"/>
          </a:xfrm>
          <a:prstGeom prst="rect">
            <a:avLst/>
          </a:prstGeom>
          <a:noFill/>
        </p:spPr>
        <p:txBody>
          <a:bodyPr vert="horz" rtlCol="0">
            <a:spAutoFit/>
          </a:bodyPr>
          <a:lstStyle/>
          <a:p>
            <a:pPr algn="ctr"/>
            <a:r>
              <a:rPr lang="en-US" sz="2400">
                <a:solidFill>
                  <a:srgbClr val="CFCFCF"/>
                </a:solidFill>
              </a:rPr>
              <a:t>www.9slide.vn</a:t>
            </a:r>
          </a:p>
        </p:txBody>
      </p:sp>
      <p:pic>
        <p:nvPicPr>
          <p:cNvPr id="4" name="Picture 3">
            <a:extLst>
              <a:ext uri="{FF2B5EF4-FFF2-40B4-BE49-F238E27FC236}">
                <a16:creationId xmlns:a16="http://schemas.microsoft.com/office/drawing/2014/main" xmlns="" id="{8D1D21A8-F3A8-4311-A649-0D953842EDB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258675" y="7924800"/>
            <a:ext cx="5143500" cy="6858000"/>
          </a:xfrm>
          <a:prstGeom prst="rect">
            <a:avLst/>
          </a:prstGeom>
        </p:spPr>
      </p:pic>
      <p:pic>
        <p:nvPicPr>
          <p:cNvPr id="5" name="Picture 4">
            <a:extLst>
              <a:ext uri="{FF2B5EF4-FFF2-40B4-BE49-F238E27FC236}">
                <a16:creationId xmlns:a16="http://schemas.microsoft.com/office/drawing/2014/main" xmlns="" id="{F15EAE6F-D6EB-4328-99E5-DA7FC72B828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887700" y="4914900"/>
            <a:ext cx="5143500" cy="6858000"/>
          </a:xfrm>
          <a:prstGeom prst="rect">
            <a:avLst/>
          </a:prstGeom>
        </p:spPr>
      </p:pic>
    </p:spTree>
    <p:extLst>
      <p:ext uri="{BB962C8B-B14F-4D97-AF65-F5344CB8AC3E}">
        <p14:creationId xmlns:p14="http://schemas.microsoft.com/office/powerpoint/2010/main" val="2211507860"/>
      </p:ext>
    </p:extLst>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xmlns="" id="{EA2040E3-3EA7-43B8-BC19-FD706346DF09}"/>
              </a:ext>
            </a:extLst>
          </p:cNvPr>
          <p:cNvSpPr txBox="1"/>
          <p:nvPr userDrawn="1"/>
        </p:nvSpPr>
        <p:spPr>
          <a:xfrm>
            <a:off x="0" y="-1604665"/>
            <a:ext cx="9144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38809504"/>
      </p:ext>
    </p:extLst>
  </p:cSld>
  <p:clrMap bg1="lt1" tx1="dk1" bg2="lt2" tx2="dk2" accent1="accent1" accent2="accent2" accent3="accent3" accent4="accent4" accent5="accent5" accent6="accent6" hlink="hlink" folHlink="folHlink"/>
  <p:sldLayoutIdLst>
    <p:sldLayoutId id="2147483930" r:id="rId1"/>
    <p:sldLayoutId id="2147483931" r:id="rId2"/>
    <p:sldLayoutId id="2147483932" r:id="rId3"/>
    <p:sldLayoutId id="2147483933" r:id="rId4"/>
    <p:sldLayoutId id="2147483934" r:id="rId5"/>
    <p:sldLayoutId id="2147483935" r:id="rId6"/>
    <p:sldLayoutId id="2147483936" r:id="rId7"/>
    <p:sldLayoutId id="2147483937" r:id="rId8"/>
    <p:sldLayoutId id="2147483938" r:id="rId9"/>
    <p:sldLayoutId id="2147483939" r:id="rId10"/>
    <p:sldLayoutId id="2147483940" r:id="rId11"/>
    <p:sldLayoutId id="2147483941" r:id="rId12"/>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36196"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spcBef>
                <a:spcPct val="0"/>
              </a:spcBef>
              <a:defRPr sz="1400">
                <a:latin typeface="+mn-lt"/>
                <a:cs typeface="+mn-cs"/>
              </a:defRPr>
            </a:lvl1pPr>
          </a:lstStyle>
          <a:p>
            <a:pPr fontAlgn="base">
              <a:spcAft>
                <a:spcPct val="0"/>
              </a:spcAft>
              <a:defRPr/>
            </a:pPr>
            <a:endParaRPr lang="en-US">
              <a:solidFill>
                <a:srgbClr val="000000"/>
              </a:solidFill>
            </a:endParaRPr>
          </a:p>
        </p:txBody>
      </p:sp>
      <p:sp>
        <p:nvSpPr>
          <p:cNvPr id="136197"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spcBef>
                <a:spcPct val="0"/>
              </a:spcBef>
              <a:defRPr sz="1400">
                <a:latin typeface="+mn-lt"/>
                <a:cs typeface="+mn-cs"/>
              </a:defRPr>
            </a:lvl1pPr>
          </a:lstStyle>
          <a:p>
            <a:pPr fontAlgn="base">
              <a:spcAft>
                <a:spcPct val="0"/>
              </a:spcAft>
              <a:defRPr/>
            </a:pPr>
            <a:endParaRPr lang="en-US">
              <a:solidFill>
                <a:srgbClr val="000000"/>
              </a:solidFill>
            </a:endParaRPr>
          </a:p>
        </p:txBody>
      </p:sp>
      <p:sp>
        <p:nvSpPr>
          <p:cNvPr id="136198"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spcBef>
                <a:spcPct val="0"/>
              </a:spcBef>
              <a:defRPr sz="1400">
                <a:latin typeface="+mn-lt"/>
                <a:cs typeface="+mn-cs"/>
              </a:defRPr>
            </a:lvl1pPr>
          </a:lstStyle>
          <a:p>
            <a:pPr fontAlgn="base">
              <a:spcAft>
                <a:spcPct val="0"/>
              </a:spcAft>
              <a:defRPr/>
            </a:pPr>
            <a:fld id="{ED2D7CDC-6905-456E-849F-6B2204F2E146}" type="slidenum">
              <a:rPr lang="en-US">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213087290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ransition spd="slow">
    <p:pull/>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3619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400">
                <a:latin typeface="+mn-lt"/>
              </a:defRPr>
            </a:lvl1pPr>
          </a:lstStyle>
          <a:p>
            <a:pPr fontAlgn="base">
              <a:spcAft>
                <a:spcPct val="0"/>
              </a:spcAft>
              <a:defRPr/>
            </a:pPr>
            <a:endParaRPr lang="en-US">
              <a:solidFill>
                <a:srgbClr val="000000"/>
              </a:solidFill>
            </a:endParaRPr>
          </a:p>
        </p:txBody>
      </p:sp>
      <p:sp>
        <p:nvSpPr>
          <p:cNvPr id="13619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defRPr sz="1400">
                <a:latin typeface="+mn-lt"/>
              </a:defRPr>
            </a:lvl1pPr>
          </a:lstStyle>
          <a:p>
            <a:pPr fontAlgn="base">
              <a:spcAft>
                <a:spcPct val="0"/>
              </a:spcAft>
              <a:defRPr/>
            </a:pPr>
            <a:endParaRPr lang="en-US">
              <a:solidFill>
                <a:srgbClr val="000000"/>
              </a:solidFill>
            </a:endParaRPr>
          </a:p>
        </p:txBody>
      </p:sp>
      <p:sp>
        <p:nvSpPr>
          <p:cNvPr id="13619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400">
                <a:latin typeface="+mn-lt"/>
              </a:defRPr>
            </a:lvl1pPr>
          </a:lstStyle>
          <a:p>
            <a:pPr fontAlgn="base">
              <a:spcAft>
                <a:spcPct val="0"/>
              </a:spcAft>
              <a:defRPr/>
            </a:pPr>
            <a:fld id="{5912F287-CC7B-49FE-B449-66A926C63754}" type="slidenum">
              <a:rPr lang="en-US">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950115626"/>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transition spd="slow">
    <p:pull/>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3619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400">
                <a:latin typeface="+mn-lt"/>
              </a:defRPr>
            </a:lvl1pPr>
          </a:lstStyle>
          <a:p>
            <a:pPr fontAlgn="base">
              <a:spcAft>
                <a:spcPct val="0"/>
              </a:spcAft>
              <a:defRPr/>
            </a:pPr>
            <a:endParaRPr lang="en-US">
              <a:solidFill>
                <a:srgbClr val="000000"/>
              </a:solidFill>
            </a:endParaRPr>
          </a:p>
        </p:txBody>
      </p:sp>
      <p:sp>
        <p:nvSpPr>
          <p:cNvPr id="13619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defRPr sz="1400">
                <a:latin typeface="+mn-lt"/>
              </a:defRPr>
            </a:lvl1pPr>
          </a:lstStyle>
          <a:p>
            <a:pPr fontAlgn="base">
              <a:spcAft>
                <a:spcPct val="0"/>
              </a:spcAft>
              <a:defRPr/>
            </a:pPr>
            <a:endParaRPr lang="en-US">
              <a:solidFill>
                <a:srgbClr val="000000"/>
              </a:solidFill>
            </a:endParaRPr>
          </a:p>
        </p:txBody>
      </p:sp>
      <p:sp>
        <p:nvSpPr>
          <p:cNvPr id="13619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400">
                <a:latin typeface="+mn-lt"/>
              </a:defRPr>
            </a:lvl1pPr>
          </a:lstStyle>
          <a:p>
            <a:pPr fontAlgn="base">
              <a:spcAft>
                <a:spcPct val="0"/>
              </a:spcAft>
              <a:defRPr/>
            </a:pPr>
            <a:fld id="{5912F287-CC7B-49FE-B449-66A926C63754}" type="slidenum">
              <a:rPr lang="en-US">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897013636"/>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transition spd="slow">
    <p:pull/>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36196"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spcBef>
                <a:spcPct val="0"/>
              </a:spcBef>
              <a:defRPr sz="1400">
                <a:latin typeface="+mn-lt"/>
                <a:cs typeface="+mn-cs"/>
              </a:defRPr>
            </a:lvl1pPr>
          </a:lstStyle>
          <a:p>
            <a:pPr fontAlgn="base">
              <a:spcAft>
                <a:spcPct val="0"/>
              </a:spcAft>
              <a:defRPr/>
            </a:pPr>
            <a:endParaRPr lang="en-US">
              <a:solidFill>
                <a:srgbClr val="000000"/>
              </a:solidFill>
            </a:endParaRPr>
          </a:p>
        </p:txBody>
      </p:sp>
      <p:sp>
        <p:nvSpPr>
          <p:cNvPr id="136197"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spcBef>
                <a:spcPct val="0"/>
              </a:spcBef>
              <a:defRPr sz="1400">
                <a:latin typeface="+mn-lt"/>
                <a:cs typeface="+mn-cs"/>
              </a:defRPr>
            </a:lvl1pPr>
          </a:lstStyle>
          <a:p>
            <a:pPr fontAlgn="base">
              <a:spcAft>
                <a:spcPct val="0"/>
              </a:spcAft>
              <a:defRPr/>
            </a:pPr>
            <a:endParaRPr lang="en-US">
              <a:solidFill>
                <a:srgbClr val="000000"/>
              </a:solidFill>
            </a:endParaRPr>
          </a:p>
        </p:txBody>
      </p:sp>
      <p:sp>
        <p:nvSpPr>
          <p:cNvPr id="136198"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spcBef>
                <a:spcPct val="0"/>
              </a:spcBef>
              <a:defRPr sz="1400">
                <a:latin typeface="+mn-lt"/>
                <a:cs typeface="+mn-cs"/>
              </a:defRPr>
            </a:lvl1pPr>
          </a:lstStyle>
          <a:p>
            <a:pPr fontAlgn="base">
              <a:spcAft>
                <a:spcPct val="0"/>
              </a:spcAft>
              <a:defRPr/>
            </a:pPr>
            <a:fld id="{ED2D7CDC-6905-456E-849F-6B2204F2E146}" type="slidenum">
              <a:rPr lang="en-US">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1396593451"/>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946" r:id="rId13"/>
    <p:sldLayoutId id="2147483947" r:id="rId14"/>
    <p:sldLayoutId id="2147483846" r:id="rId15"/>
    <p:sldLayoutId id="2147483847" r:id="rId16"/>
    <p:sldLayoutId id="2147483848" r:id="rId17"/>
    <p:sldLayoutId id="2147483851" r:id="rId18"/>
    <p:sldLayoutId id="2147483852" r:id="rId19"/>
  </p:sldLayoutIdLst>
  <p:transition spd="slow">
    <p:pull/>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36196"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spcBef>
                <a:spcPct val="0"/>
              </a:spcBef>
              <a:defRPr sz="1400">
                <a:latin typeface="+mn-lt"/>
                <a:cs typeface="+mn-cs"/>
              </a:defRPr>
            </a:lvl1pPr>
          </a:lstStyle>
          <a:p>
            <a:pPr fontAlgn="base">
              <a:spcAft>
                <a:spcPct val="0"/>
              </a:spcAft>
              <a:defRPr/>
            </a:pPr>
            <a:endParaRPr lang="en-US">
              <a:solidFill>
                <a:srgbClr val="000000"/>
              </a:solidFill>
            </a:endParaRPr>
          </a:p>
        </p:txBody>
      </p:sp>
      <p:sp>
        <p:nvSpPr>
          <p:cNvPr id="136197"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spcBef>
                <a:spcPct val="0"/>
              </a:spcBef>
              <a:defRPr sz="1400">
                <a:latin typeface="+mn-lt"/>
                <a:cs typeface="+mn-cs"/>
              </a:defRPr>
            </a:lvl1pPr>
          </a:lstStyle>
          <a:p>
            <a:pPr fontAlgn="base">
              <a:spcAft>
                <a:spcPct val="0"/>
              </a:spcAft>
              <a:defRPr/>
            </a:pPr>
            <a:endParaRPr lang="en-US">
              <a:solidFill>
                <a:srgbClr val="000000"/>
              </a:solidFill>
            </a:endParaRPr>
          </a:p>
        </p:txBody>
      </p:sp>
      <p:sp>
        <p:nvSpPr>
          <p:cNvPr id="136198"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spcBef>
                <a:spcPct val="0"/>
              </a:spcBef>
              <a:defRPr sz="1400">
                <a:latin typeface="+mn-lt"/>
                <a:cs typeface="+mn-cs"/>
              </a:defRPr>
            </a:lvl1pPr>
          </a:lstStyle>
          <a:p>
            <a:pPr fontAlgn="base">
              <a:spcAft>
                <a:spcPct val="0"/>
              </a:spcAft>
              <a:defRPr/>
            </a:pPr>
            <a:fld id="{ED2D7CDC-6905-456E-849F-6B2204F2E146}" type="slidenum">
              <a:rPr lang="en-US">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4055165844"/>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Lst>
  <p:transition spd="slow">
    <p:pull/>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731" y="274638"/>
            <a:ext cx="822854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731" y="1600206"/>
            <a:ext cx="8228542"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731" y="6356399"/>
            <a:ext cx="2132542"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defRPr/>
            </a:pPr>
            <a:endParaRPr lang="en-US">
              <a:solidFill>
                <a:prstClr val="black">
                  <a:tint val="75000"/>
                </a:prstClr>
              </a:solidFill>
              <a:latin typeface="Arial" pitchFamily="34" charset="0"/>
            </a:endParaRPr>
          </a:p>
        </p:txBody>
      </p:sp>
      <p:sp>
        <p:nvSpPr>
          <p:cNvPr id="5" name="Footer Placeholder 4"/>
          <p:cNvSpPr>
            <a:spLocks noGrp="1"/>
          </p:cNvSpPr>
          <p:nvPr>
            <p:ph type="ftr" sz="quarter" idx="3"/>
          </p:nvPr>
        </p:nvSpPr>
        <p:spPr>
          <a:xfrm>
            <a:off x="3124731" y="6356399"/>
            <a:ext cx="2894542"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defRPr/>
            </a:pPr>
            <a:endParaRPr lang="en-US">
              <a:solidFill>
                <a:prstClr val="black">
                  <a:tint val="75000"/>
                </a:prstClr>
              </a:solidFill>
              <a:latin typeface="Arial" pitchFamily="34" charset="0"/>
            </a:endParaRPr>
          </a:p>
        </p:txBody>
      </p:sp>
      <p:sp>
        <p:nvSpPr>
          <p:cNvPr id="6" name="Slide Number Placeholder 5"/>
          <p:cNvSpPr>
            <a:spLocks noGrp="1"/>
          </p:cNvSpPr>
          <p:nvPr>
            <p:ph type="sldNum" sz="quarter" idx="4"/>
          </p:nvPr>
        </p:nvSpPr>
        <p:spPr>
          <a:xfrm>
            <a:off x="6553731" y="6356399"/>
            <a:ext cx="2132542"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defRPr>
            </a:lvl1pPr>
          </a:lstStyle>
          <a:p>
            <a:pPr eaLnBrk="0" fontAlgn="base" hangingPunct="0">
              <a:spcBef>
                <a:spcPct val="0"/>
              </a:spcBef>
              <a:spcAft>
                <a:spcPct val="0"/>
              </a:spcAft>
              <a:defRPr/>
            </a:pPr>
            <a:fld id="{3BD27D12-FD38-4568-98C6-A9678845F9B6}" type="slidenum">
              <a:rPr lang="en-US" altLang="en-US">
                <a:latin typeface="Arial" pitchFamily="34" charset="0"/>
              </a:rPr>
              <a:pPr eaLnBrk="0" fontAlgn="base" hangingPunct="0">
                <a:spcBef>
                  <a:spcPct val="0"/>
                </a:spcBef>
                <a:spcAft>
                  <a:spcPct val="0"/>
                </a:spcAft>
                <a:defRPr/>
              </a:pPr>
              <a:t>‹#›</a:t>
            </a:fld>
            <a:endParaRPr lang="en-US" altLang="en-US">
              <a:latin typeface="Arial" pitchFamily="34" charset="0"/>
            </a:endParaRPr>
          </a:p>
        </p:txBody>
      </p:sp>
    </p:spTree>
    <p:extLst>
      <p:ext uri="{BB962C8B-B14F-4D97-AF65-F5344CB8AC3E}">
        <p14:creationId xmlns:p14="http://schemas.microsoft.com/office/powerpoint/2010/main" val="2894267606"/>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40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9F9703-8209-44A3-8C7F-011DFFDC1FFB}" type="datetimeFigureOut">
              <a:rPr lang="en-US" smtClean="0">
                <a:solidFill>
                  <a:prstClr val="black">
                    <a:tint val="75000"/>
                  </a:prstClr>
                </a:solidFill>
              </a:rPr>
              <a:pPr/>
              <a:t>12/10/2023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40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40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D23B25-333C-4BD7-A3BF-FC06A1F480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9707450"/>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9Slide.vn - 2019">
            <a:extLst>
              <a:ext uri="{FF2B5EF4-FFF2-40B4-BE49-F238E27FC236}">
                <a16:creationId xmlns:a16="http://schemas.microsoft.com/office/drawing/2014/main" xmlns="" id="{B1F43EB3-F382-431B-A07C-F04EF1689312}"/>
              </a:ext>
            </a:extLst>
          </p:cNvPr>
          <p:cNvSpPr txBox="1"/>
          <p:nvPr userDrawn="1"/>
        </p:nvSpPr>
        <p:spPr>
          <a:xfrm>
            <a:off x="0" y="-1604665"/>
            <a:ext cx="9144000" cy="461665"/>
          </a:xfrm>
          <a:prstGeom prst="rect">
            <a:avLst/>
          </a:prstGeom>
          <a:noFill/>
        </p:spPr>
        <p:txBody>
          <a:bodyPr vert="horz" rtlCol="0">
            <a:spAutoFit/>
          </a:bodyPr>
          <a:lstStyle/>
          <a:p>
            <a:pPr algn="ctr"/>
            <a:r>
              <a:rPr lang="en-US" sz="2400">
                <a:solidFill>
                  <a:srgbClr val="CFCFCF"/>
                </a:solidFill>
              </a:rPr>
              <a:t>www.9slide.vn</a:t>
            </a:r>
          </a:p>
        </p:txBody>
      </p:sp>
      <p:pic>
        <p:nvPicPr>
          <p:cNvPr id="4" name="Picture 3">
            <a:extLst>
              <a:ext uri="{FF2B5EF4-FFF2-40B4-BE49-F238E27FC236}">
                <a16:creationId xmlns:a16="http://schemas.microsoft.com/office/drawing/2014/main" xmlns="" id="{B15251DE-7BCA-42B8-9110-7963E8AA56F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258675" y="7924800"/>
            <a:ext cx="5143500" cy="6858000"/>
          </a:xfrm>
          <a:prstGeom prst="rect">
            <a:avLst/>
          </a:prstGeom>
        </p:spPr>
      </p:pic>
      <p:pic>
        <p:nvPicPr>
          <p:cNvPr id="6" name="Picture 5">
            <a:extLst>
              <a:ext uri="{FF2B5EF4-FFF2-40B4-BE49-F238E27FC236}">
                <a16:creationId xmlns:a16="http://schemas.microsoft.com/office/drawing/2014/main" xmlns="" id="{D241D00F-B84A-49CE-84D8-2CCFF070C66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887700" y="4914900"/>
            <a:ext cx="5143500" cy="6858000"/>
          </a:xfrm>
          <a:prstGeom prst="rect">
            <a:avLst/>
          </a:prstGeom>
        </p:spPr>
      </p:pic>
    </p:spTree>
    <p:extLst>
      <p:ext uri="{BB962C8B-B14F-4D97-AF65-F5344CB8AC3E}">
        <p14:creationId xmlns:p14="http://schemas.microsoft.com/office/powerpoint/2010/main" val="2145665678"/>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4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45.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5.png"/><Relationship Id="rId7" Type="http://schemas.openxmlformats.org/officeDocument/2006/relationships/image" Target="../media/image21.png"/><Relationship Id="rId2" Type="http://schemas.openxmlformats.org/officeDocument/2006/relationships/image" Target="../media/image14.png"/><Relationship Id="rId1" Type="http://schemas.openxmlformats.org/officeDocument/2006/relationships/slideLayout" Target="../slideLayouts/slideLayout15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71.xml"/></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121.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1.xml"/></Relationships>
</file>

<file path=ppt/slides/_rels/slide2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5.png"/><Relationship Id="rId7" Type="http://schemas.openxmlformats.org/officeDocument/2006/relationships/image" Target="../media/image21.png"/><Relationship Id="rId2" Type="http://schemas.openxmlformats.org/officeDocument/2006/relationships/image" Target="../media/image14.png"/><Relationship Id="rId1" Type="http://schemas.openxmlformats.org/officeDocument/2006/relationships/slideLayout" Target="../slideLayouts/slideLayout15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71.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71.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71.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71.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71.xml"/></Relationships>
</file>

<file path=ppt/slides/_rels/slide2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71.xml"/></Relationships>
</file>

<file path=ppt/slides/_rels/slide2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6.png"/><Relationship Id="rId1" Type="http://schemas.openxmlformats.org/officeDocument/2006/relationships/slideLayout" Target="../slideLayouts/slideLayout171.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5.png"/><Relationship Id="rId7" Type="http://schemas.openxmlformats.org/officeDocument/2006/relationships/image" Target="../media/image21.png"/><Relationship Id="rId2" Type="http://schemas.openxmlformats.org/officeDocument/2006/relationships/image" Target="../media/image14.png"/><Relationship Id="rId1" Type="http://schemas.openxmlformats.org/officeDocument/2006/relationships/slideLayout" Target="../slideLayouts/slideLayout13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50.xml"/></Relationships>
</file>

<file path=ppt/slides/_rels/slide3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5.png"/><Relationship Id="rId7" Type="http://schemas.openxmlformats.org/officeDocument/2006/relationships/image" Target="../media/image21.png"/><Relationship Id="rId2" Type="http://schemas.openxmlformats.org/officeDocument/2006/relationships/image" Target="../media/image14.png"/><Relationship Id="rId1" Type="http://schemas.openxmlformats.org/officeDocument/2006/relationships/slideLayout" Target="../slideLayouts/slideLayout180.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_rels/slide32.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45.png"/><Relationship Id="rId3" Type="http://schemas.openxmlformats.org/officeDocument/2006/relationships/slideLayout" Target="../slideLayouts/slideLayout186.xml"/><Relationship Id="rId7" Type="http://schemas.openxmlformats.org/officeDocument/2006/relationships/image" Target="../media/image42.png"/><Relationship Id="rId12" Type="http://schemas.microsoft.com/office/2007/relationships/hdphoto" Target="../media/hdphoto6.wdp"/><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3.wdp"/><Relationship Id="rId11" Type="http://schemas.openxmlformats.org/officeDocument/2006/relationships/image" Target="../media/image44.png"/><Relationship Id="rId5" Type="http://schemas.openxmlformats.org/officeDocument/2006/relationships/image" Target="../media/image41.png"/><Relationship Id="rId10" Type="http://schemas.microsoft.com/office/2007/relationships/hdphoto" Target="../media/hdphoto5.wdp"/><Relationship Id="rId4" Type="http://schemas.openxmlformats.org/officeDocument/2006/relationships/image" Target="../media/image40.jpg"/><Relationship Id="rId9" Type="http://schemas.openxmlformats.org/officeDocument/2006/relationships/image" Target="../media/image43.png"/><Relationship Id="rId14" Type="http://schemas.openxmlformats.org/officeDocument/2006/relationships/image" Target="../media/image46.png"/></Relationships>
</file>

<file path=ppt/slides/_rels/slide33.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slide" Target="slide35.xml"/><Relationship Id="rId3" Type="http://schemas.openxmlformats.org/officeDocument/2006/relationships/image" Target="../media/image40.jpg"/><Relationship Id="rId7" Type="http://schemas.microsoft.com/office/2007/relationships/hdphoto" Target="../media/hdphoto7.wdp"/><Relationship Id="rId12" Type="http://schemas.openxmlformats.org/officeDocument/2006/relationships/slide" Target="slide34.xml"/><Relationship Id="rId2" Type="http://schemas.openxmlformats.org/officeDocument/2006/relationships/notesSlide" Target="../notesSlides/notesSlide1.xml"/><Relationship Id="rId1" Type="http://schemas.openxmlformats.org/officeDocument/2006/relationships/slideLayout" Target="../slideLayouts/slideLayout186.xml"/><Relationship Id="rId6" Type="http://schemas.openxmlformats.org/officeDocument/2006/relationships/image" Target="../media/image47.png"/><Relationship Id="rId11" Type="http://schemas.openxmlformats.org/officeDocument/2006/relationships/slide" Target="slide33.xml"/><Relationship Id="rId5" Type="http://schemas.microsoft.com/office/2007/relationships/hdphoto" Target="../media/hdphoto4.wdp"/><Relationship Id="rId10" Type="http://schemas.openxmlformats.org/officeDocument/2006/relationships/slide" Target="slide4.xml"/><Relationship Id="rId4" Type="http://schemas.openxmlformats.org/officeDocument/2006/relationships/image" Target="../media/image42.png"/><Relationship Id="rId9" Type="http://schemas.microsoft.com/office/2007/relationships/hdphoto" Target="../media/hdphoto6.wdp"/><Relationship Id="rId14" Type="http://schemas.openxmlformats.org/officeDocument/2006/relationships/image" Target="../media/image45.png"/></Relationships>
</file>

<file path=ppt/slides/_rels/slide3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slideLayout" Target="../slideLayouts/slideLayout186.xml"/><Relationship Id="rId7" Type="http://schemas.openxmlformats.org/officeDocument/2006/relationships/slide" Target="slide3.xml"/><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3.wdp"/><Relationship Id="rId5" Type="http://schemas.openxmlformats.org/officeDocument/2006/relationships/image" Target="../media/image41.png"/><Relationship Id="rId4" Type="http://schemas.openxmlformats.org/officeDocument/2006/relationships/image" Target="../media/image40.jpg"/><Relationship Id="rId9"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image" Target="../media/image40.jpg"/><Relationship Id="rId7" Type="http://schemas.openxmlformats.org/officeDocument/2006/relationships/image" Target="../media/image48.png"/><Relationship Id="rId2" Type="http://schemas.openxmlformats.org/officeDocument/2006/relationships/audio" Target="../media/audio1.wav"/><Relationship Id="rId1" Type="http://schemas.openxmlformats.org/officeDocument/2006/relationships/slideLayout" Target="../slideLayouts/slideLayout186.xml"/><Relationship Id="rId6" Type="http://schemas.openxmlformats.org/officeDocument/2006/relationships/slide" Target="slide3.xml"/><Relationship Id="rId5" Type="http://schemas.microsoft.com/office/2007/relationships/hdphoto" Target="../media/hdphoto3.wdp"/><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3" Type="http://schemas.openxmlformats.org/officeDocument/2006/relationships/image" Target="../media/image40.jpg"/><Relationship Id="rId7" Type="http://schemas.openxmlformats.org/officeDocument/2006/relationships/image" Target="../media/image48.png"/><Relationship Id="rId2" Type="http://schemas.openxmlformats.org/officeDocument/2006/relationships/audio" Target="../media/audio1.wav"/><Relationship Id="rId1" Type="http://schemas.openxmlformats.org/officeDocument/2006/relationships/slideLayout" Target="../slideLayouts/slideLayout186.xml"/><Relationship Id="rId6" Type="http://schemas.openxmlformats.org/officeDocument/2006/relationships/slide" Target="slide3.xml"/><Relationship Id="rId5" Type="http://schemas.microsoft.com/office/2007/relationships/hdphoto" Target="../media/hdphoto3.wdp"/><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186.xml"/><Relationship Id="rId5" Type="http://schemas.openxmlformats.org/officeDocument/2006/relationships/image" Target="../media/image45.png"/><Relationship Id="rId4" Type="http://schemas.microsoft.com/office/2007/relationships/hdphoto" Target="../media/hdphoto3.wdp"/></Relationships>
</file>

<file path=ppt/slides/_rels/slide3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03.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12.xml"/><Relationship Id="rId5" Type="http://schemas.openxmlformats.org/officeDocument/2006/relationships/image" Target="../media/image28.png"/><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33.xml"/></Relationships>
</file>

<file path=ppt/slides/_rels/slide40.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5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50.png"/><Relationship Id="rId4" Type="http://schemas.openxmlformats.org/officeDocument/2006/relationships/image" Target="../media/image49.jpg"/></Relationships>
</file>

<file path=ppt/slides/_rels/slide4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hyperlink" Target="(2)%20Changing%20the%20direction%20of%20the%20light%20during%20plant%20growth%20-%20Time%20lapse%20#greentimelapse " TargetMode="External"/><Relationship Id="rId1" Type="http://schemas.openxmlformats.org/officeDocument/2006/relationships/slideLayout" Target="../slideLayouts/slideLayout86.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9.jpg"/><Relationship Id="rId1" Type="http://schemas.openxmlformats.org/officeDocument/2006/relationships/slideLayout" Target="../slideLayouts/slideLayout50.xml"/><Relationship Id="rId4" Type="http://schemas.openxmlformats.org/officeDocument/2006/relationships/image" Target="../media/image53.png"/></Relationships>
</file>

<file path=ppt/slides/_rels/slide44.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50.xml"/></Relationships>
</file>

<file path=ppt/slides/_rels/slide45.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50.xml"/><Relationship Id="rId4" Type="http://schemas.openxmlformats.org/officeDocument/2006/relationships/image" Target="../media/image57.jpg"/></Relationships>
</file>

<file path=ppt/slides/_rels/slide46.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5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48.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50.xml"/><Relationship Id="rId4" Type="http://schemas.openxmlformats.org/officeDocument/2006/relationships/image" Target="../media/image57.jpg"/></Relationships>
</file>

<file path=ppt/slides/_rels/slide49.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9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50.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50.xml"/></Relationships>
</file>

<file path=ppt/slides/_rels/slide5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5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53.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62.jpg"/><Relationship Id="rId2" Type="http://schemas.openxmlformats.org/officeDocument/2006/relationships/audio" Target="../media/audio2.wav"/><Relationship Id="rId1" Type="http://schemas.openxmlformats.org/officeDocument/2006/relationships/slideLayout" Target="../slideLayouts/slideLayout49.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54.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2.xml"/><Relationship Id="rId4" Type="http://schemas.openxmlformats.org/officeDocument/2006/relationships/image" Target="../media/image65.jpg"/></Relationships>
</file>

<file path=ppt/slides/_rels/slide55.xml.rels><?xml version="1.0" encoding="UTF-8" standalone="yes"?>
<Relationships xmlns="http://schemas.openxmlformats.org/package/2006/relationships"><Relationship Id="rId3" Type="http://schemas.openxmlformats.org/officeDocument/2006/relationships/image" Target="../media/image67.gif"/><Relationship Id="rId2" Type="http://schemas.openxmlformats.org/officeDocument/2006/relationships/image" Target="../media/image66.jpg"/><Relationship Id="rId1" Type="http://schemas.openxmlformats.org/officeDocument/2006/relationships/slideLayout" Target="../slideLayouts/slideLayout50.xml"/></Relationships>
</file>

<file path=ppt/slides/_rels/slide5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38.xml"/><Relationship Id="rId4" Type="http://schemas.openxmlformats.org/officeDocument/2006/relationships/image" Target="../media/image72.jpeg"/></Relationships>
</file>

<file path=ppt/slides/_rels/slide5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6.xml"/></Relationships>
</file>

<file path=ppt/slides/_rels/slide59.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50.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1.xml"/><Relationship Id="rId5" Type="http://schemas.openxmlformats.org/officeDocument/2006/relationships/image" Target="../media/image28.png"/><Relationship Id="rId4" Type="http://schemas.openxmlformats.org/officeDocument/2006/relationships/image" Target="../media/image27.png"/></Relationships>
</file>

<file path=ppt/slides/_rels/slide60.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12.jpg"/><Relationship Id="rId1" Type="http://schemas.openxmlformats.org/officeDocument/2006/relationships/slideLayout" Target="../slideLayouts/slideLayout5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6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50.xml"/><Relationship Id="rId4" Type="http://schemas.openxmlformats.org/officeDocument/2006/relationships/image" Target="../media/image57.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65.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79.jpeg"/><Relationship Id="rId2" Type="http://schemas.openxmlformats.org/officeDocument/2006/relationships/audio" Target="../media/audio4.wav"/><Relationship Id="rId1" Type="http://schemas.openxmlformats.org/officeDocument/2006/relationships/slideLayout" Target="../slideLayouts/slideLayout68.xml"/><Relationship Id="rId6" Type="http://schemas.openxmlformats.org/officeDocument/2006/relationships/image" Target="../media/image78.jpeg"/><Relationship Id="rId5" Type="http://schemas.openxmlformats.org/officeDocument/2006/relationships/image" Target="../media/image77.png"/><Relationship Id="rId4" Type="http://schemas.openxmlformats.org/officeDocument/2006/relationships/image" Target="../media/image76.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6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2.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6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38200" y="5791200"/>
            <a:ext cx="6400800" cy="609600"/>
          </a:xfrm>
        </p:spPr>
        <p:txBody>
          <a:bodyPr/>
          <a:lstStyle/>
          <a:p>
            <a:r>
              <a:rPr lang="en-US" smtClean="0">
                <a:solidFill>
                  <a:schemeClr val="tx1"/>
                </a:solidFill>
              </a:rPr>
              <a:t>GV: Bùi Thị Thùy Quyên</a:t>
            </a:r>
            <a:endParaRPr lang="en-US">
              <a:solidFill>
                <a:schemeClr val="tx1"/>
              </a:solidFill>
            </a:endParaRPr>
          </a:p>
        </p:txBody>
      </p:sp>
      <p:sp>
        <p:nvSpPr>
          <p:cNvPr id="4" name="Rectangle 3"/>
          <p:cNvSpPr/>
          <p:nvPr/>
        </p:nvSpPr>
        <p:spPr>
          <a:xfrm>
            <a:off x="531161" y="609600"/>
            <a:ext cx="8303363" cy="1754326"/>
          </a:xfrm>
          <a:prstGeom prst="rect">
            <a:avLst/>
          </a:prstGeom>
          <a:solidFill>
            <a:schemeClr val="bg2"/>
          </a:solidFill>
          <a:ln>
            <a:noFill/>
          </a:ln>
        </p:spPr>
        <p:txBody>
          <a:bodyPr wrap="none" lIns="91440" tIns="45720" rIns="91440" bIns="45720">
            <a:spAutoFit/>
          </a:bodyPr>
          <a:lstStyle/>
          <a:p>
            <a:pPr algn="ctr"/>
            <a:r>
              <a:rPr lang="en-US" sz="5400" b="1" cap="none" spc="0" smtClean="0">
                <a:ln w="17780" cmpd="sng">
                  <a:solidFill>
                    <a:schemeClr val="accent1">
                      <a:tint val="3000"/>
                    </a:schemeClr>
                  </a:solidFill>
                  <a:prstDash val="solid"/>
                  <a:miter lim="800000"/>
                </a:ln>
                <a:solidFill>
                  <a:srgbClr val="FF0000"/>
                </a:solidFill>
                <a:effectLst>
                  <a:outerShdw blurRad="55000" dist="50800" dir="5400000" algn="tl">
                    <a:srgbClr val="000000">
                      <a:alpha val="33000"/>
                    </a:srgbClr>
                  </a:outerShdw>
                </a:effectLst>
              </a:rPr>
              <a:t>CHÀO MỪNG QUÝ THẦY CÔ </a:t>
            </a:r>
          </a:p>
          <a:p>
            <a:pPr algn="ctr"/>
            <a:r>
              <a:rPr lang="en-US" sz="5400" b="1" cap="none" spc="0" smtClean="0">
                <a:ln w="17780" cmpd="sng">
                  <a:solidFill>
                    <a:schemeClr val="accent1">
                      <a:tint val="3000"/>
                    </a:schemeClr>
                  </a:solidFill>
                  <a:prstDash val="solid"/>
                  <a:miter lim="800000"/>
                </a:ln>
                <a:solidFill>
                  <a:srgbClr val="FF0000"/>
                </a:solidFill>
                <a:effectLst>
                  <a:outerShdw blurRad="55000" dist="50800" dir="5400000" algn="tl">
                    <a:srgbClr val="000000">
                      <a:alpha val="33000"/>
                    </a:srgbClr>
                  </a:outerShdw>
                </a:effectLst>
              </a:rPr>
              <a:t>VỀ DỰ GIỜ LỚP </a:t>
            </a:r>
            <a:r>
              <a:rPr lang="en-US" sz="5400" b="1" cap="none" spc="0" smtClean="0">
                <a:ln w="17780" cmpd="sng">
                  <a:solidFill>
                    <a:schemeClr val="accent1">
                      <a:tint val="3000"/>
                    </a:schemeClr>
                  </a:solidFill>
                  <a:prstDash val="solid"/>
                  <a:miter lim="800000"/>
                </a:ln>
                <a:solidFill>
                  <a:srgbClr val="FF0000"/>
                </a:solidFill>
                <a:effectLst>
                  <a:outerShdw blurRad="55000" dist="50800" dir="5400000" algn="tl">
                    <a:srgbClr val="000000">
                      <a:alpha val="33000"/>
                    </a:srgbClr>
                  </a:outerShdw>
                </a:effectLst>
              </a:rPr>
              <a:t>4/2</a:t>
            </a:r>
            <a:endParaRPr lang="en-US" sz="5400" b="1" cap="none" spc="0">
              <a:ln w="17780" cmpd="sng">
                <a:solidFill>
                  <a:schemeClr val="accent1">
                    <a:tint val="3000"/>
                  </a:schemeClr>
                </a:solidFill>
                <a:prstDash val="solid"/>
                <a:miter lim="800000"/>
              </a:ln>
              <a:solidFill>
                <a:srgbClr val="FF0000"/>
              </a:solidFill>
              <a:effectLst>
                <a:outerShdw blurRad="55000" dist="50800" dir="5400000" algn="tl">
                  <a:srgbClr val="000000">
                    <a:alpha val="33000"/>
                  </a:srgbClr>
                </a:outerShdw>
              </a:effectLst>
            </a:endParaRPr>
          </a:p>
        </p:txBody>
      </p:sp>
      <p:sp>
        <p:nvSpPr>
          <p:cNvPr id="6" name="Rectangle 5"/>
          <p:cNvSpPr/>
          <p:nvPr/>
        </p:nvSpPr>
        <p:spPr>
          <a:xfrm>
            <a:off x="-260080" y="2971806"/>
            <a:ext cx="9363782" cy="2092881"/>
          </a:xfrm>
          <a:prstGeom prst="rect">
            <a:avLst/>
          </a:prstGeom>
          <a:noFill/>
        </p:spPr>
        <p:txBody>
          <a:bodyPr wrap="none" lIns="91440" tIns="45720" rIns="91440" bIns="45720">
            <a:spAutoFit/>
          </a:bodyPr>
          <a:lstStyle/>
          <a:p>
            <a:pPr lvl="0" algn="ctr"/>
            <a:r>
              <a:rPr lang="en-US" sz="12500" smtClean="0">
                <a:blipFill dpi="0" rotWithShape="1">
                  <a:blip r:embed="rId3">
                    <a:extLst>
                      <a:ext uri="{28A0092B-C50C-407E-A947-70E740481C1C}">
                        <a14:useLocalDpi xmlns:a14="http://schemas.microsoft.com/office/drawing/2010/main" val="0"/>
                      </a:ext>
                    </a:extLst>
                  </a:blip>
                  <a:srcRect/>
                  <a:stretch>
                    <a:fillRect/>
                  </a:stretch>
                </a:blipFill>
                <a:latin typeface="SVN-Appleberry" panose="02040603050506020204" pitchFamily="18" charset="0"/>
              </a:rPr>
              <a:t>TIẾNG VIỆT</a:t>
            </a:r>
            <a:endParaRPr lang="en-US" sz="12500" dirty="0">
              <a:blipFill dpi="0" rotWithShape="1">
                <a:blip r:embed="rId3">
                  <a:extLst>
                    <a:ext uri="{28A0092B-C50C-407E-A947-70E740481C1C}">
                      <a14:useLocalDpi xmlns:a14="http://schemas.microsoft.com/office/drawing/2010/main" val="0"/>
                    </a:ext>
                  </a:extLst>
                </a:blip>
                <a:srcRect/>
                <a:stretch>
                  <a:fillRect/>
                </a:stretch>
              </a:blipFill>
              <a:latin typeface="SVN-Appleberry" panose="02040603050506020204" pitchFamily="18" charset="0"/>
            </a:endParaRPr>
          </a:p>
        </p:txBody>
      </p:sp>
    </p:spTree>
    <p:extLst>
      <p:ext uri="{BB962C8B-B14F-4D97-AF65-F5344CB8AC3E}">
        <p14:creationId xmlns:p14="http://schemas.microsoft.com/office/powerpoint/2010/main" val="4141659844"/>
      </p:ext>
    </p:extLst>
  </p:cSld>
  <p:clrMapOvr>
    <a:masterClrMapping/>
  </p:clrMapOvr>
  <p:transition spd="slow">
    <p:pull/>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D15008AA-EFC3-46CF-81B6-E086C38D0628}"/>
              </a:ext>
            </a:extLst>
          </p:cNvPr>
          <p:cNvSpPr/>
          <p:nvPr/>
        </p:nvSpPr>
        <p:spPr>
          <a:xfrm>
            <a:off x="247340" y="183633"/>
            <a:ext cx="8499423" cy="649074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2" name="TextBox 11">
            <a:extLst>
              <a:ext uri="{FF2B5EF4-FFF2-40B4-BE49-F238E27FC236}">
                <a16:creationId xmlns:a16="http://schemas.microsoft.com/office/drawing/2014/main" xmlns="" id="{52925BD0-9F45-4C5F-B4DA-38A36D7FEE00}"/>
              </a:ext>
            </a:extLst>
          </p:cNvPr>
          <p:cNvSpPr txBox="1"/>
          <p:nvPr/>
        </p:nvSpPr>
        <p:spPr>
          <a:xfrm>
            <a:off x="719080" y="683997"/>
            <a:ext cx="7705844" cy="6186309"/>
          </a:xfrm>
          <a:prstGeom prst="rect">
            <a:avLst/>
          </a:prstGeom>
          <a:noFill/>
        </p:spPr>
        <p:txBody>
          <a:bodyPr wrap="square">
            <a:spAutoFit/>
          </a:bodyPr>
          <a:lstStyle/>
          <a:p>
            <a:pPr>
              <a:defRPr/>
            </a:pPr>
            <a:r>
              <a:rPr lang="vi-VN" sz="3600">
                <a:latin typeface="Arial" panose="020B0604020202020204" pitchFamily="34" charset="0"/>
                <a:cs typeface="Arial" panose="020B0604020202020204" pitchFamily="34" charset="0"/>
              </a:rPr>
              <a:t>2.</a:t>
            </a:r>
            <a:r>
              <a:rPr lang="en-US" sz="3600">
                <a:latin typeface="Arial" panose="020B0604020202020204" pitchFamily="34" charset="0"/>
                <a:cs typeface="Arial" panose="020B0604020202020204" pitchFamily="34" charset="0"/>
              </a:rPr>
              <a:t> </a:t>
            </a:r>
            <a:r>
              <a:rPr lang="vi-VN" sz="3600">
                <a:solidFill>
                  <a:prstClr val="black"/>
                </a:solidFill>
                <a:latin typeface="Arial" panose="020B0604020202020204" pitchFamily="34" charset="0"/>
                <a:cs typeface="Arial" panose="020B0604020202020204" pitchFamily="34" charset="0"/>
              </a:rPr>
              <a:t>Tìm từ </a:t>
            </a:r>
            <a:r>
              <a:rPr lang="vi-VN" sz="3600" i="1">
                <a:solidFill>
                  <a:srgbClr val="008000"/>
                </a:solidFill>
                <a:latin typeface="Arial" panose="020B0604020202020204" pitchFamily="34" charset="0"/>
                <a:cs typeface="Arial" panose="020B0604020202020204" pitchFamily="34" charset="0"/>
              </a:rPr>
              <a:t>chỉ đặc điểm, tính chất </a:t>
            </a:r>
            <a:r>
              <a:rPr lang="vi-VN" sz="3600" i="1">
                <a:solidFill>
                  <a:prstClr val="black"/>
                </a:solidFill>
                <a:latin typeface="Arial" panose="020B0604020202020204" pitchFamily="34" charset="0"/>
                <a:cs typeface="Arial" panose="020B0604020202020204" pitchFamily="34" charset="0"/>
              </a:rPr>
              <a:t>của </a:t>
            </a:r>
            <a:r>
              <a:rPr lang="vi-VN" sz="3600" i="1">
                <a:solidFill>
                  <a:srgbClr val="C00000"/>
                </a:solidFill>
                <a:latin typeface="Arial" panose="020B0604020202020204" pitchFamily="34" charset="0"/>
                <a:cs typeface="Arial" panose="020B0604020202020204" pitchFamily="34" charset="0"/>
              </a:rPr>
              <a:t>hoạt động, trạng thái </a:t>
            </a:r>
            <a:r>
              <a:rPr lang="vi-VN" sz="3600">
                <a:solidFill>
                  <a:prstClr val="black"/>
                </a:solidFill>
                <a:latin typeface="Arial" panose="020B0604020202020204" pitchFamily="34" charset="0"/>
                <a:cs typeface="Arial" panose="020B0604020202020204" pitchFamily="34" charset="0"/>
              </a:rPr>
              <a:t>được in đậm trong mỗi câu dưới đây:</a:t>
            </a:r>
          </a:p>
          <a:p>
            <a:pPr>
              <a:lnSpc>
                <a:spcPct val="200000"/>
              </a:lnSpc>
              <a:defRPr/>
            </a:pPr>
            <a:r>
              <a:rPr lang="vi-VN" sz="3600">
                <a:solidFill>
                  <a:prstClr val="black"/>
                </a:solidFill>
                <a:latin typeface="Arial" panose="020B0604020202020204" pitchFamily="34" charset="0"/>
                <a:cs typeface="Arial" panose="020B0604020202020204" pitchFamily="34" charset="0"/>
              </a:rPr>
              <a:t>a.	Những cơn gió </a:t>
            </a:r>
            <a:r>
              <a:rPr lang="vi-VN" sz="3600" b="1">
                <a:solidFill>
                  <a:prstClr val="black"/>
                </a:solidFill>
                <a:latin typeface="Arial" panose="020B0604020202020204" pitchFamily="34" charset="0"/>
                <a:cs typeface="Arial" panose="020B0604020202020204" pitchFamily="34" charset="0"/>
              </a:rPr>
              <a:t>thổi </a:t>
            </a:r>
            <a:r>
              <a:rPr lang="vi-VN" sz="3600">
                <a:solidFill>
                  <a:prstClr val="black"/>
                </a:solidFill>
                <a:latin typeface="Arial" panose="020B0604020202020204" pitchFamily="34" charset="0"/>
                <a:cs typeface="Arial" panose="020B0604020202020204" pitchFamily="34" charset="0"/>
              </a:rPr>
              <a:t>nhè nhẹ.</a:t>
            </a:r>
          </a:p>
          <a:p>
            <a:pPr>
              <a:lnSpc>
                <a:spcPct val="200000"/>
              </a:lnSpc>
              <a:defRPr/>
            </a:pPr>
            <a:r>
              <a:rPr lang="vi-VN" sz="3600">
                <a:solidFill>
                  <a:prstClr val="black"/>
                </a:solidFill>
                <a:latin typeface="Arial" panose="020B0604020202020204" pitchFamily="34" charset="0"/>
                <a:cs typeface="Arial" panose="020B0604020202020204" pitchFamily="34" charset="0"/>
              </a:rPr>
              <a:t>b.	Chim sơn ca </a:t>
            </a:r>
            <a:r>
              <a:rPr lang="vi-VN" sz="3600" b="1">
                <a:solidFill>
                  <a:prstClr val="black"/>
                </a:solidFill>
                <a:latin typeface="Arial" panose="020B0604020202020204" pitchFamily="34" charset="0"/>
                <a:cs typeface="Arial" panose="020B0604020202020204" pitchFamily="34" charset="0"/>
              </a:rPr>
              <a:t>hót</a:t>
            </a:r>
            <a:r>
              <a:rPr lang="vi-VN" sz="3600">
                <a:solidFill>
                  <a:prstClr val="black"/>
                </a:solidFill>
                <a:latin typeface="Arial" panose="020B0604020202020204" pitchFamily="34" charset="0"/>
                <a:cs typeface="Arial" panose="020B0604020202020204" pitchFamily="34" charset="0"/>
              </a:rPr>
              <a:t> líu lo.</a:t>
            </a:r>
          </a:p>
          <a:p>
            <a:pPr>
              <a:lnSpc>
                <a:spcPct val="200000"/>
              </a:lnSpc>
              <a:defRPr/>
            </a:pPr>
            <a:r>
              <a:rPr lang="vi-VN" sz="3600">
                <a:solidFill>
                  <a:prstClr val="black"/>
                </a:solidFill>
                <a:latin typeface="Arial" panose="020B0604020202020204" pitchFamily="34" charset="0"/>
                <a:cs typeface="Arial" panose="020B0604020202020204" pitchFamily="34" charset="0"/>
              </a:rPr>
              <a:t>c.	Đoá hoa hồng nhung </a:t>
            </a:r>
            <a:r>
              <a:rPr lang="vi-VN" sz="3600" b="1">
                <a:solidFill>
                  <a:prstClr val="black"/>
                </a:solidFill>
                <a:latin typeface="Arial" panose="020B0604020202020204" pitchFamily="34" charset="0"/>
                <a:cs typeface="Arial" panose="020B0604020202020204" pitchFamily="34" charset="0"/>
              </a:rPr>
              <a:t>nở</a:t>
            </a:r>
            <a:r>
              <a:rPr lang="vi-VN" sz="3600">
                <a:solidFill>
                  <a:prstClr val="black"/>
                </a:solidFill>
                <a:latin typeface="Arial" panose="020B0604020202020204" pitchFamily="34" charset="0"/>
                <a:cs typeface="Arial" panose="020B0604020202020204" pitchFamily="34" charset="0"/>
              </a:rPr>
              <a:t> rộ khoe sắc thắm.</a:t>
            </a:r>
          </a:p>
        </p:txBody>
      </p:sp>
    </p:spTree>
    <p:extLst>
      <p:ext uri="{BB962C8B-B14F-4D97-AF65-F5344CB8AC3E}">
        <p14:creationId xmlns:p14="http://schemas.microsoft.com/office/powerpoint/2010/main" val="95415274"/>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790732" y="2995044"/>
            <a:ext cx="2708030" cy="2203938"/>
          </a:xfrm>
          <a:prstGeom prst="roundRect">
            <a:avLst/>
          </a:prstGeom>
          <a:solidFill>
            <a:schemeClr val="accent6">
              <a:lumMod val="20000"/>
              <a:lumOff val="80000"/>
            </a:schemeClr>
          </a:solidFill>
          <a:ln w="38100">
            <a:solidFill>
              <a:schemeClr val="accent1"/>
            </a:solidFill>
            <a:prstDash val="lgDash"/>
          </a:ln>
        </p:spPr>
        <p:style>
          <a:lnRef idx="3">
            <a:schemeClr val="lt1"/>
          </a:lnRef>
          <a:fillRef idx="1">
            <a:schemeClr val="accent1"/>
          </a:fillRef>
          <a:effectRef idx="1">
            <a:schemeClr val="accent1"/>
          </a:effectRef>
          <a:fontRef idx="minor">
            <a:schemeClr val="lt1"/>
          </a:fontRef>
        </p:style>
        <p:txBody>
          <a:bodyPr rtlCol="0" anchor="ctr"/>
          <a:lstStyle/>
          <a:p>
            <a:pPr algn="ctr">
              <a:defRPr/>
            </a:pPr>
            <a:endParaRPr lang="en-US" sz="4000" dirty="0">
              <a:solidFill>
                <a:prstClr val="white"/>
              </a:solidFill>
              <a:latin typeface="Times New Roman" panose="02020603050405020304" pitchFamily="18" charset="0"/>
              <a:cs typeface="Times New Roman" panose="02020603050405020304" pitchFamily="18" charset="0"/>
            </a:endParaRPr>
          </a:p>
        </p:txBody>
      </p:sp>
      <p:sp>
        <p:nvSpPr>
          <p:cNvPr id="19" name="Rectangle: Rounded Corners 6">
            <a:extLst>
              <a:ext uri="{FF2B5EF4-FFF2-40B4-BE49-F238E27FC236}">
                <a16:creationId xmlns:a16="http://schemas.microsoft.com/office/drawing/2014/main" xmlns="" id="{6172ECF9-5D8A-4AF9-8635-997A9E4B99C0}"/>
              </a:ext>
            </a:extLst>
          </p:cNvPr>
          <p:cNvSpPr/>
          <p:nvPr/>
        </p:nvSpPr>
        <p:spPr>
          <a:xfrm>
            <a:off x="3696153" y="3299656"/>
            <a:ext cx="4657116" cy="1594731"/>
          </a:xfrm>
          <a:custGeom>
            <a:avLst/>
            <a:gdLst>
              <a:gd name="connsiteX0" fmla="*/ 0 w 6209488"/>
              <a:gd name="connsiteY0" fmla="*/ 265794 h 1594731"/>
              <a:gd name="connsiteX1" fmla="*/ 265794 w 6209488"/>
              <a:gd name="connsiteY1" fmla="*/ 0 h 1594731"/>
              <a:gd name="connsiteX2" fmla="*/ 726335 w 6209488"/>
              <a:gd name="connsiteY2" fmla="*/ 0 h 1594731"/>
              <a:gd name="connsiteX3" fmla="*/ 1243655 w 6209488"/>
              <a:gd name="connsiteY3" fmla="*/ 0 h 1594731"/>
              <a:gd name="connsiteX4" fmla="*/ 1931311 w 6209488"/>
              <a:gd name="connsiteY4" fmla="*/ 0 h 1594731"/>
              <a:gd name="connsiteX5" fmla="*/ 2448631 w 6209488"/>
              <a:gd name="connsiteY5" fmla="*/ 0 h 1594731"/>
              <a:gd name="connsiteX6" fmla="*/ 3022730 w 6209488"/>
              <a:gd name="connsiteY6" fmla="*/ 0 h 1594731"/>
              <a:gd name="connsiteX7" fmla="*/ 3710387 w 6209488"/>
              <a:gd name="connsiteY7" fmla="*/ 0 h 1594731"/>
              <a:gd name="connsiteX8" fmla="*/ 4227706 w 6209488"/>
              <a:gd name="connsiteY8" fmla="*/ 0 h 1594731"/>
              <a:gd name="connsiteX9" fmla="*/ 4972142 w 6209488"/>
              <a:gd name="connsiteY9" fmla="*/ 0 h 1594731"/>
              <a:gd name="connsiteX10" fmla="*/ 5943694 w 6209488"/>
              <a:gd name="connsiteY10" fmla="*/ 0 h 1594731"/>
              <a:gd name="connsiteX11" fmla="*/ 6209488 w 6209488"/>
              <a:gd name="connsiteY11" fmla="*/ 265794 h 1594731"/>
              <a:gd name="connsiteX12" fmla="*/ 6209488 w 6209488"/>
              <a:gd name="connsiteY12" fmla="*/ 765471 h 1594731"/>
              <a:gd name="connsiteX13" fmla="*/ 6209488 w 6209488"/>
              <a:gd name="connsiteY13" fmla="*/ 1328937 h 1594731"/>
              <a:gd name="connsiteX14" fmla="*/ 5943694 w 6209488"/>
              <a:gd name="connsiteY14" fmla="*/ 1594731 h 1594731"/>
              <a:gd name="connsiteX15" fmla="*/ 5312816 w 6209488"/>
              <a:gd name="connsiteY15" fmla="*/ 1594731 h 1594731"/>
              <a:gd name="connsiteX16" fmla="*/ 4795496 w 6209488"/>
              <a:gd name="connsiteY16" fmla="*/ 1594731 h 1594731"/>
              <a:gd name="connsiteX17" fmla="*/ 4164619 w 6209488"/>
              <a:gd name="connsiteY17" fmla="*/ 1594731 h 1594731"/>
              <a:gd name="connsiteX18" fmla="*/ 3476962 w 6209488"/>
              <a:gd name="connsiteY18" fmla="*/ 1594731 h 1594731"/>
              <a:gd name="connsiteX19" fmla="*/ 2732526 w 6209488"/>
              <a:gd name="connsiteY19" fmla="*/ 1594731 h 1594731"/>
              <a:gd name="connsiteX20" fmla="*/ 2215206 w 6209488"/>
              <a:gd name="connsiteY20" fmla="*/ 1594731 h 1594731"/>
              <a:gd name="connsiteX21" fmla="*/ 1527550 w 6209488"/>
              <a:gd name="connsiteY21" fmla="*/ 1594731 h 1594731"/>
              <a:gd name="connsiteX22" fmla="*/ 896672 w 6209488"/>
              <a:gd name="connsiteY22" fmla="*/ 1594731 h 1594731"/>
              <a:gd name="connsiteX23" fmla="*/ 265794 w 6209488"/>
              <a:gd name="connsiteY23" fmla="*/ 1594731 h 1594731"/>
              <a:gd name="connsiteX24" fmla="*/ 0 w 6209488"/>
              <a:gd name="connsiteY24" fmla="*/ 1328937 h 1594731"/>
              <a:gd name="connsiteX25" fmla="*/ 0 w 6209488"/>
              <a:gd name="connsiteY25" fmla="*/ 786734 h 1594731"/>
              <a:gd name="connsiteX26" fmla="*/ 0 w 6209488"/>
              <a:gd name="connsiteY26" fmla="*/ 265794 h 1594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209488" h="1594731" fill="none" extrusionOk="0">
                <a:moveTo>
                  <a:pt x="0" y="265794"/>
                </a:moveTo>
                <a:cubicBezTo>
                  <a:pt x="13714" y="146899"/>
                  <a:pt x="110975" y="-5349"/>
                  <a:pt x="265794" y="0"/>
                </a:cubicBezTo>
                <a:cubicBezTo>
                  <a:pt x="436187" y="22335"/>
                  <a:pt x="610258" y="22347"/>
                  <a:pt x="726335" y="0"/>
                </a:cubicBezTo>
                <a:cubicBezTo>
                  <a:pt x="842412" y="-22347"/>
                  <a:pt x="1116814" y="23501"/>
                  <a:pt x="1243655" y="0"/>
                </a:cubicBezTo>
                <a:cubicBezTo>
                  <a:pt x="1370496" y="-23501"/>
                  <a:pt x="1695697" y="-19321"/>
                  <a:pt x="1931311" y="0"/>
                </a:cubicBezTo>
                <a:cubicBezTo>
                  <a:pt x="2166925" y="19321"/>
                  <a:pt x="2256744" y="10044"/>
                  <a:pt x="2448631" y="0"/>
                </a:cubicBezTo>
                <a:cubicBezTo>
                  <a:pt x="2640518" y="-10044"/>
                  <a:pt x="2751430" y="21376"/>
                  <a:pt x="3022730" y="0"/>
                </a:cubicBezTo>
                <a:cubicBezTo>
                  <a:pt x="3294030" y="-21376"/>
                  <a:pt x="3546498" y="-9391"/>
                  <a:pt x="3710387" y="0"/>
                </a:cubicBezTo>
                <a:cubicBezTo>
                  <a:pt x="3874276" y="9391"/>
                  <a:pt x="3999344" y="-16334"/>
                  <a:pt x="4227706" y="0"/>
                </a:cubicBezTo>
                <a:cubicBezTo>
                  <a:pt x="4456068" y="16334"/>
                  <a:pt x="4653166" y="10689"/>
                  <a:pt x="4972142" y="0"/>
                </a:cubicBezTo>
                <a:cubicBezTo>
                  <a:pt x="5291118" y="-10689"/>
                  <a:pt x="5510026" y="-2725"/>
                  <a:pt x="5943694" y="0"/>
                </a:cubicBezTo>
                <a:cubicBezTo>
                  <a:pt x="6087079" y="18478"/>
                  <a:pt x="6212399" y="109490"/>
                  <a:pt x="6209488" y="265794"/>
                </a:cubicBezTo>
                <a:cubicBezTo>
                  <a:pt x="6222495" y="386092"/>
                  <a:pt x="6209784" y="532662"/>
                  <a:pt x="6209488" y="765471"/>
                </a:cubicBezTo>
                <a:cubicBezTo>
                  <a:pt x="6209192" y="998280"/>
                  <a:pt x="6211580" y="1073212"/>
                  <a:pt x="6209488" y="1328937"/>
                </a:cubicBezTo>
                <a:cubicBezTo>
                  <a:pt x="6192574" y="1458075"/>
                  <a:pt x="6101100" y="1613793"/>
                  <a:pt x="5943694" y="1594731"/>
                </a:cubicBezTo>
                <a:cubicBezTo>
                  <a:pt x="5794235" y="1608822"/>
                  <a:pt x="5553174" y="1568681"/>
                  <a:pt x="5312816" y="1594731"/>
                </a:cubicBezTo>
                <a:cubicBezTo>
                  <a:pt x="5072458" y="1620781"/>
                  <a:pt x="5003109" y="1595167"/>
                  <a:pt x="4795496" y="1594731"/>
                </a:cubicBezTo>
                <a:cubicBezTo>
                  <a:pt x="4587883" y="1594295"/>
                  <a:pt x="4400116" y="1592675"/>
                  <a:pt x="4164619" y="1594731"/>
                </a:cubicBezTo>
                <a:cubicBezTo>
                  <a:pt x="3929122" y="1596787"/>
                  <a:pt x="3773217" y="1595983"/>
                  <a:pt x="3476962" y="1594731"/>
                </a:cubicBezTo>
                <a:cubicBezTo>
                  <a:pt x="3180707" y="1593479"/>
                  <a:pt x="2882152" y="1587362"/>
                  <a:pt x="2732526" y="1594731"/>
                </a:cubicBezTo>
                <a:cubicBezTo>
                  <a:pt x="2582900" y="1602100"/>
                  <a:pt x="2465954" y="1592117"/>
                  <a:pt x="2215206" y="1594731"/>
                </a:cubicBezTo>
                <a:cubicBezTo>
                  <a:pt x="1964458" y="1597345"/>
                  <a:pt x="1834096" y="1615143"/>
                  <a:pt x="1527550" y="1594731"/>
                </a:cubicBezTo>
                <a:cubicBezTo>
                  <a:pt x="1221004" y="1574319"/>
                  <a:pt x="1084817" y="1602665"/>
                  <a:pt x="896672" y="1594731"/>
                </a:cubicBezTo>
                <a:cubicBezTo>
                  <a:pt x="708527" y="1586797"/>
                  <a:pt x="568343" y="1600981"/>
                  <a:pt x="265794" y="1594731"/>
                </a:cubicBezTo>
                <a:cubicBezTo>
                  <a:pt x="114571" y="1573631"/>
                  <a:pt x="2732" y="1477727"/>
                  <a:pt x="0" y="1328937"/>
                </a:cubicBezTo>
                <a:cubicBezTo>
                  <a:pt x="-1387" y="1099658"/>
                  <a:pt x="20305" y="910534"/>
                  <a:pt x="0" y="786734"/>
                </a:cubicBezTo>
                <a:cubicBezTo>
                  <a:pt x="-20305" y="662934"/>
                  <a:pt x="9050" y="443633"/>
                  <a:pt x="0" y="265794"/>
                </a:cubicBezTo>
                <a:close/>
              </a:path>
              <a:path w="6209488" h="1594731" stroke="0" extrusionOk="0">
                <a:moveTo>
                  <a:pt x="0" y="265794"/>
                </a:moveTo>
                <a:cubicBezTo>
                  <a:pt x="-23763" y="107719"/>
                  <a:pt x="134955" y="8086"/>
                  <a:pt x="265794" y="0"/>
                </a:cubicBezTo>
                <a:cubicBezTo>
                  <a:pt x="472110" y="12233"/>
                  <a:pt x="571729" y="11895"/>
                  <a:pt x="726335" y="0"/>
                </a:cubicBezTo>
                <a:cubicBezTo>
                  <a:pt x="880941" y="-11895"/>
                  <a:pt x="1090458" y="21687"/>
                  <a:pt x="1243655" y="0"/>
                </a:cubicBezTo>
                <a:cubicBezTo>
                  <a:pt x="1396852" y="-21687"/>
                  <a:pt x="1771855" y="16039"/>
                  <a:pt x="1988090" y="0"/>
                </a:cubicBezTo>
                <a:cubicBezTo>
                  <a:pt x="2204326" y="-16039"/>
                  <a:pt x="2447049" y="-17307"/>
                  <a:pt x="2675747" y="0"/>
                </a:cubicBezTo>
                <a:cubicBezTo>
                  <a:pt x="2904445" y="17307"/>
                  <a:pt x="3026153" y="8821"/>
                  <a:pt x="3193067" y="0"/>
                </a:cubicBezTo>
                <a:cubicBezTo>
                  <a:pt x="3359981" y="-8821"/>
                  <a:pt x="3627614" y="-18700"/>
                  <a:pt x="3767166" y="0"/>
                </a:cubicBezTo>
                <a:cubicBezTo>
                  <a:pt x="3906718" y="18700"/>
                  <a:pt x="4117919" y="-14686"/>
                  <a:pt x="4454822" y="0"/>
                </a:cubicBezTo>
                <a:cubicBezTo>
                  <a:pt x="4791725" y="14686"/>
                  <a:pt x="4868729" y="-16010"/>
                  <a:pt x="5142479" y="0"/>
                </a:cubicBezTo>
                <a:cubicBezTo>
                  <a:pt x="5416229" y="16010"/>
                  <a:pt x="5688197" y="-27520"/>
                  <a:pt x="5943694" y="0"/>
                </a:cubicBezTo>
                <a:cubicBezTo>
                  <a:pt x="6116251" y="-14984"/>
                  <a:pt x="6210538" y="94942"/>
                  <a:pt x="6209488" y="265794"/>
                </a:cubicBezTo>
                <a:cubicBezTo>
                  <a:pt x="6222701" y="401641"/>
                  <a:pt x="6232344" y="686987"/>
                  <a:pt x="6209488" y="818628"/>
                </a:cubicBezTo>
                <a:cubicBezTo>
                  <a:pt x="6186632" y="950269"/>
                  <a:pt x="6234287" y="1130937"/>
                  <a:pt x="6209488" y="1328937"/>
                </a:cubicBezTo>
                <a:cubicBezTo>
                  <a:pt x="6185035" y="1475645"/>
                  <a:pt x="6066464" y="1595016"/>
                  <a:pt x="5943694" y="1594731"/>
                </a:cubicBezTo>
                <a:cubicBezTo>
                  <a:pt x="5715771" y="1615035"/>
                  <a:pt x="5572144" y="1614919"/>
                  <a:pt x="5369595" y="1594731"/>
                </a:cubicBezTo>
                <a:cubicBezTo>
                  <a:pt x="5167046" y="1574543"/>
                  <a:pt x="4871652" y="1565118"/>
                  <a:pt x="4681938" y="1594731"/>
                </a:cubicBezTo>
                <a:cubicBezTo>
                  <a:pt x="4492224" y="1624344"/>
                  <a:pt x="4364463" y="1584765"/>
                  <a:pt x="4164619" y="1594731"/>
                </a:cubicBezTo>
                <a:cubicBezTo>
                  <a:pt x="3964775" y="1604697"/>
                  <a:pt x="3733387" y="1594940"/>
                  <a:pt x="3476962" y="1594731"/>
                </a:cubicBezTo>
                <a:cubicBezTo>
                  <a:pt x="3220537" y="1594522"/>
                  <a:pt x="3032163" y="1569052"/>
                  <a:pt x="2732526" y="1594731"/>
                </a:cubicBezTo>
                <a:cubicBezTo>
                  <a:pt x="2432889" y="1620410"/>
                  <a:pt x="2362250" y="1603989"/>
                  <a:pt x="2215206" y="1594731"/>
                </a:cubicBezTo>
                <a:cubicBezTo>
                  <a:pt x="2068162" y="1585473"/>
                  <a:pt x="1811466" y="1605773"/>
                  <a:pt x="1697887" y="1594731"/>
                </a:cubicBezTo>
                <a:cubicBezTo>
                  <a:pt x="1584308" y="1583689"/>
                  <a:pt x="1312192" y="1574795"/>
                  <a:pt x="1123788" y="1594731"/>
                </a:cubicBezTo>
                <a:cubicBezTo>
                  <a:pt x="935384" y="1614667"/>
                  <a:pt x="520343" y="1602159"/>
                  <a:pt x="265794" y="1594731"/>
                </a:cubicBezTo>
                <a:cubicBezTo>
                  <a:pt x="92781" y="1595290"/>
                  <a:pt x="-21265" y="1487429"/>
                  <a:pt x="0" y="1328937"/>
                </a:cubicBezTo>
                <a:cubicBezTo>
                  <a:pt x="-1862" y="1139135"/>
                  <a:pt x="-9583" y="1015408"/>
                  <a:pt x="0" y="829260"/>
                </a:cubicBezTo>
                <a:cubicBezTo>
                  <a:pt x="9583" y="643112"/>
                  <a:pt x="2356" y="456249"/>
                  <a:pt x="0" y="265794"/>
                </a:cubicBezTo>
                <a:close/>
              </a:path>
            </a:pathLst>
          </a:custGeom>
          <a:solidFill>
            <a:srgbClr val="FFFFFF">
              <a:alpha val="69804"/>
            </a:srgbClr>
          </a:solidFill>
          <a:ln w="28575">
            <a:solidFill>
              <a:schemeClr val="accent1">
                <a:lumMod val="75000"/>
              </a:schemeClr>
            </a:solidFill>
            <a:extLst>
              <a:ext uri="{C807C97D-BFC1-408E-A445-0C87EB9F89A2}">
                <ask:lineSketchStyleProps xmlns:ask="http://schemas.microsoft.com/office/drawing/2018/sketchyshapes" xmlns="" sd="329030987">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defRPr/>
            </a:pP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00E14FCC-5A40-47A6-A537-1A722D4A5787}"/>
              </a:ext>
            </a:extLst>
          </p:cNvPr>
          <p:cNvSpPr txBox="1"/>
          <p:nvPr/>
        </p:nvSpPr>
        <p:spPr>
          <a:xfrm>
            <a:off x="1097280" y="1635129"/>
            <a:ext cx="7286469" cy="1200329"/>
          </a:xfrm>
          <a:prstGeom prst="rect">
            <a:avLst/>
          </a:prstGeom>
          <a:noFill/>
        </p:spPr>
        <p:txBody>
          <a:bodyPr wrap="square">
            <a:spAutoFit/>
          </a:bodyPr>
          <a:lstStyle/>
          <a:p>
            <a:pPr>
              <a:lnSpc>
                <a:spcPct val="200000"/>
              </a:lnSpc>
              <a:defRPr/>
            </a:pPr>
            <a:r>
              <a:rPr lang="vi-VN" sz="3600">
                <a:solidFill>
                  <a:prstClr val="black"/>
                </a:solidFill>
                <a:latin typeface="Arial" panose="020B0604020202020204" pitchFamily="34" charset="0"/>
                <a:cs typeface="Arial" panose="020B0604020202020204" pitchFamily="34" charset="0"/>
              </a:rPr>
              <a:t>a.	Những cơn gió </a:t>
            </a:r>
            <a:r>
              <a:rPr lang="vi-VN" sz="3600" b="1">
                <a:solidFill>
                  <a:prstClr val="black"/>
                </a:solidFill>
                <a:latin typeface="Arial" panose="020B0604020202020204" pitchFamily="34" charset="0"/>
                <a:cs typeface="Arial" panose="020B0604020202020204" pitchFamily="34" charset="0"/>
              </a:rPr>
              <a:t>thổi </a:t>
            </a:r>
            <a:r>
              <a:rPr lang="vi-VN" sz="3600">
                <a:solidFill>
                  <a:prstClr val="black"/>
                </a:solidFill>
                <a:latin typeface="Arial" panose="020B0604020202020204" pitchFamily="34" charset="0"/>
                <a:cs typeface="Arial" panose="020B0604020202020204" pitchFamily="34" charset="0"/>
              </a:rPr>
              <a:t>nhè nhẹ.</a:t>
            </a:r>
          </a:p>
        </p:txBody>
      </p:sp>
      <p:sp>
        <p:nvSpPr>
          <p:cNvPr id="10" name="TextBox 9">
            <a:extLst>
              <a:ext uri="{FF2B5EF4-FFF2-40B4-BE49-F238E27FC236}">
                <a16:creationId xmlns:a16="http://schemas.microsoft.com/office/drawing/2014/main" xmlns="" id="{96FF3DC1-718D-4484-8417-A3BE1ED0C831}"/>
              </a:ext>
            </a:extLst>
          </p:cNvPr>
          <p:cNvSpPr txBox="1"/>
          <p:nvPr/>
        </p:nvSpPr>
        <p:spPr>
          <a:xfrm>
            <a:off x="1416640" y="3496848"/>
            <a:ext cx="1669389" cy="1569660"/>
          </a:xfrm>
          <a:prstGeom prst="rect">
            <a:avLst/>
          </a:prstGeom>
          <a:noFill/>
        </p:spPr>
        <p:txBody>
          <a:bodyPr wrap="square">
            <a:spAutoFit/>
          </a:bodyPr>
          <a:lstStyle/>
          <a:p>
            <a:pPr>
              <a:lnSpc>
                <a:spcPct val="200000"/>
              </a:lnSpc>
              <a:defRPr/>
            </a:pPr>
            <a:r>
              <a:rPr lang="vi-VN" sz="4800" b="1">
                <a:solidFill>
                  <a:prstClr val="black"/>
                </a:solidFill>
                <a:latin typeface="Arial" panose="020B0604020202020204" pitchFamily="34" charset="0"/>
                <a:cs typeface="Arial" panose="020B0604020202020204" pitchFamily="34" charset="0"/>
              </a:rPr>
              <a:t>thổi</a:t>
            </a:r>
            <a:endParaRPr lang="vi-VN" sz="4800">
              <a:solidFill>
                <a:prstClr val="black"/>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xmlns="" id="{7D41C9C0-4C9C-4434-B7AF-EFB35F4B1A90}"/>
              </a:ext>
            </a:extLst>
          </p:cNvPr>
          <p:cNvSpPr txBox="1"/>
          <p:nvPr/>
        </p:nvSpPr>
        <p:spPr>
          <a:xfrm>
            <a:off x="4729022" y="3496856"/>
            <a:ext cx="2613911" cy="1569660"/>
          </a:xfrm>
          <a:prstGeom prst="rect">
            <a:avLst/>
          </a:prstGeom>
          <a:noFill/>
        </p:spPr>
        <p:txBody>
          <a:bodyPr wrap="square">
            <a:spAutoFit/>
          </a:bodyPr>
          <a:lstStyle/>
          <a:p>
            <a:pPr>
              <a:lnSpc>
                <a:spcPct val="200000"/>
              </a:lnSpc>
              <a:defRPr/>
            </a:pPr>
            <a:r>
              <a:rPr lang="vi-VN" sz="4800">
                <a:solidFill>
                  <a:srgbClr val="C00000"/>
                </a:solidFill>
                <a:latin typeface="Arial" panose="020B0604020202020204" pitchFamily="34" charset="0"/>
                <a:cs typeface="Arial" panose="020B0604020202020204" pitchFamily="34" charset="0"/>
              </a:rPr>
              <a:t>nhè nhẹ</a:t>
            </a:r>
          </a:p>
        </p:txBody>
      </p:sp>
    </p:spTree>
    <p:extLst>
      <p:ext uri="{BB962C8B-B14F-4D97-AF65-F5344CB8AC3E}">
        <p14:creationId xmlns:p14="http://schemas.microsoft.com/office/powerpoint/2010/main" val="29390260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790732" y="2995044"/>
            <a:ext cx="2708030" cy="2203938"/>
          </a:xfrm>
          <a:prstGeom prst="roundRect">
            <a:avLst/>
          </a:prstGeom>
          <a:solidFill>
            <a:schemeClr val="accent6">
              <a:lumMod val="20000"/>
              <a:lumOff val="80000"/>
            </a:schemeClr>
          </a:solidFill>
          <a:ln w="38100">
            <a:solidFill>
              <a:schemeClr val="accent1"/>
            </a:solidFill>
            <a:prstDash val="lgDash"/>
          </a:ln>
        </p:spPr>
        <p:style>
          <a:lnRef idx="3">
            <a:schemeClr val="lt1"/>
          </a:lnRef>
          <a:fillRef idx="1">
            <a:schemeClr val="accent1"/>
          </a:fillRef>
          <a:effectRef idx="1">
            <a:schemeClr val="accent1"/>
          </a:effectRef>
          <a:fontRef idx="minor">
            <a:schemeClr val="lt1"/>
          </a:fontRef>
        </p:style>
        <p:txBody>
          <a:bodyPr rtlCol="0" anchor="ctr"/>
          <a:lstStyle/>
          <a:p>
            <a:pPr algn="ctr">
              <a:defRPr/>
            </a:pPr>
            <a:endParaRPr lang="en-US" sz="4000" dirty="0">
              <a:solidFill>
                <a:prstClr val="white"/>
              </a:solidFill>
              <a:latin typeface="Times New Roman" panose="02020603050405020304" pitchFamily="18" charset="0"/>
              <a:cs typeface="Times New Roman" panose="02020603050405020304" pitchFamily="18" charset="0"/>
            </a:endParaRPr>
          </a:p>
        </p:txBody>
      </p:sp>
      <p:sp>
        <p:nvSpPr>
          <p:cNvPr id="19" name="Rectangle: Rounded Corners 6">
            <a:extLst>
              <a:ext uri="{FF2B5EF4-FFF2-40B4-BE49-F238E27FC236}">
                <a16:creationId xmlns:a16="http://schemas.microsoft.com/office/drawing/2014/main" xmlns="" id="{6172ECF9-5D8A-4AF9-8635-997A9E4B99C0}"/>
              </a:ext>
            </a:extLst>
          </p:cNvPr>
          <p:cNvSpPr/>
          <p:nvPr/>
        </p:nvSpPr>
        <p:spPr>
          <a:xfrm>
            <a:off x="3696153" y="3299656"/>
            <a:ext cx="4657116" cy="1594731"/>
          </a:xfrm>
          <a:custGeom>
            <a:avLst/>
            <a:gdLst>
              <a:gd name="connsiteX0" fmla="*/ 0 w 6209488"/>
              <a:gd name="connsiteY0" fmla="*/ 265794 h 1594731"/>
              <a:gd name="connsiteX1" fmla="*/ 265794 w 6209488"/>
              <a:gd name="connsiteY1" fmla="*/ 0 h 1594731"/>
              <a:gd name="connsiteX2" fmla="*/ 726335 w 6209488"/>
              <a:gd name="connsiteY2" fmla="*/ 0 h 1594731"/>
              <a:gd name="connsiteX3" fmla="*/ 1243655 w 6209488"/>
              <a:gd name="connsiteY3" fmla="*/ 0 h 1594731"/>
              <a:gd name="connsiteX4" fmla="*/ 1931311 w 6209488"/>
              <a:gd name="connsiteY4" fmla="*/ 0 h 1594731"/>
              <a:gd name="connsiteX5" fmla="*/ 2448631 w 6209488"/>
              <a:gd name="connsiteY5" fmla="*/ 0 h 1594731"/>
              <a:gd name="connsiteX6" fmla="*/ 3022730 w 6209488"/>
              <a:gd name="connsiteY6" fmla="*/ 0 h 1594731"/>
              <a:gd name="connsiteX7" fmla="*/ 3710387 w 6209488"/>
              <a:gd name="connsiteY7" fmla="*/ 0 h 1594731"/>
              <a:gd name="connsiteX8" fmla="*/ 4227706 w 6209488"/>
              <a:gd name="connsiteY8" fmla="*/ 0 h 1594731"/>
              <a:gd name="connsiteX9" fmla="*/ 4972142 w 6209488"/>
              <a:gd name="connsiteY9" fmla="*/ 0 h 1594731"/>
              <a:gd name="connsiteX10" fmla="*/ 5943694 w 6209488"/>
              <a:gd name="connsiteY10" fmla="*/ 0 h 1594731"/>
              <a:gd name="connsiteX11" fmla="*/ 6209488 w 6209488"/>
              <a:gd name="connsiteY11" fmla="*/ 265794 h 1594731"/>
              <a:gd name="connsiteX12" fmla="*/ 6209488 w 6209488"/>
              <a:gd name="connsiteY12" fmla="*/ 765471 h 1594731"/>
              <a:gd name="connsiteX13" fmla="*/ 6209488 w 6209488"/>
              <a:gd name="connsiteY13" fmla="*/ 1328937 h 1594731"/>
              <a:gd name="connsiteX14" fmla="*/ 5943694 w 6209488"/>
              <a:gd name="connsiteY14" fmla="*/ 1594731 h 1594731"/>
              <a:gd name="connsiteX15" fmla="*/ 5312816 w 6209488"/>
              <a:gd name="connsiteY15" fmla="*/ 1594731 h 1594731"/>
              <a:gd name="connsiteX16" fmla="*/ 4795496 w 6209488"/>
              <a:gd name="connsiteY16" fmla="*/ 1594731 h 1594731"/>
              <a:gd name="connsiteX17" fmla="*/ 4164619 w 6209488"/>
              <a:gd name="connsiteY17" fmla="*/ 1594731 h 1594731"/>
              <a:gd name="connsiteX18" fmla="*/ 3476962 w 6209488"/>
              <a:gd name="connsiteY18" fmla="*/ 1594731 h 1594731"/>
              <a:gd name="connsiteX19" fmla="*/ 2732526 w 6209488"/>
              <a:gd name="connsiteY19" fmla="*/ 1594731 h 1594731"/>
              <a:gd name="connsiteX20" fmla="*/ 2215206 w 6209488"/>
              <a:gd name="connsiteY20" fmla="*/ 1594731 h 1594731"/>
              <a:gd name="connsiteX21" fmla="*/ 1527550 w 6209488"/>
              <a:gd name="connsiteY21" fmla="*/ 1594731 h 1594731"/>
              <a:gd name="connsiteX22" fmla="*/ 896672 w 6209488"/>
              <a:gd name="connsiteY22" fmla="*/ 1594731 h 1594731"/>
              <a:gd name="connsiteX23" fmla="*/ 265794 w 6209488"/>
              <a:gd name="connsiteY23" fmla="*/ 1594731 h 1594731"/>
              <a:gd name="connsiteX24" fmla="*/ 0 w 6209488"/>
              <a:gd name="connsiteY24" fmla="*/ 1328937 h 1594731"/>
              <a:gd name="connsiteX25" fmla="*/ 0 w 6209488"/>
              <a:gd name="connsiteY25" fmla="*/ 786734 h 1594731"/>
              <a:gd name="connsiteX26" fmla="*/ 0 w 6209488"/>
              <a:gd name="connsiteY26" fmla="*/ 265794 h 1594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209488" h="1594731" fill="none" extrusionOk="0">
                <a:moveTo>
                  <a:pt x="0" y="265794"/>
                </a:moveTo>
                <a:cubicBezTo>
                  <a:pt x="13714" y="146899"/>
                  <a:pt x="110975" y="-5349"/>
                  <a:pt x="265794" y="0"/>
                </a:cubicBezTo>
                <a:cubicBezTo>
                  <a:pt x="436187" y="22335"/>
                  <a:pt x="610258" y="22347"/>
                  <a:pt x="726335" y="0"/>
                </a:cubicBezTo>
                <a:cubicBezTo>
                  <a:pt x="842412" y="-22347"/>
                  <a:pt x="1116814" y="23501"/>
                  <a:pt x="1243655" y="0"/>
                </a:cubicBezTo>
                <a:cubicBezTo>
                  <a:pt x="1370496" y="-23501"/>
                  <a:pt x="1695697" y="-19321"/>
                  <a:pt x="1931311" y="0"/>
                </a:cubicBezTo>
                <a:cubicBezTo>
                  <a:pt x="2166925" y="19321"/>
                  <a:pt x="2256744" y="10044"/>
                  <a:pt x="2448631" y="0"/>
                </a:cubicBezTo>
                <a:cubicBezTo>
                  <a:pt x="2640518" y="-10044"/>
                  <a:pt x="2751430" y="21376"/>
                  <a:pt x="3022730" y="0"/>
                </a:cubicBezTo>
                <a:cubicBezTo>
                  <a:pt x="3294030" y="-21376"/>
                  <a:pt x="3546498" y="-9391"/>
                  <a:pt x="3710387" y="0"/>
                </a:cubicBezTo>
                <a:cubicBezTo>
                  <a:pt x="3874276" y="9391"/>
                  <a:pt x="3999344" y="-16334"/>
                  <a:pt x="4227706" y="0"/>
                </a:cubicBezTo>
                <a:cubicBezTo>
                  <a:pt x="4456068" y="16334"/>
                  <a:pt x="4653166" y="10689"/>
                  <a:pt x="4972142" y="0"/>
                </a:cubicBezTo>
                <a:cubicBezTo>
                  <a:pt x="5291118" y="-10689"/>
                  <a:pt x="5510026" y="-2725"/>
                  <a:pt x="5943694" y="0"/>
                </a:cubicBezTo>
                <a:cubicBezTo>
                  <a:pt x="6087079" y="18478"/>
                  <a:pt x="6212399" y="109490"/>
                  <a:pt x="6209488" y="265794"/>
                </a:cubicBezTo>
                <a:cubicBezTo>
                  <a:pt x="6222495" y="386092"/>
                  <a:pt x="6209784" y="532662"/>
                  <a:pt x="6209488" y="765471"/>
                </a:cubicBezTo>
                <a:cubicBezTo>
                  <a:pt x="6209192" y="998280"/>
                  <a:pt x="6211580" y="1073212"/>
                  <a:pt x="6209488" y="1328937"/>
                </a:cubicBezTo>
                <a:cubicBezTo>
                  <a:pt x="6192574" y="1458075"/>
                  <a:pt x="6101100" y="1613793"/>
                  <a:pt x="5943694" y="1594731"/>
                </a:cubicBezTo>
                <a:cubicBezTo>
                  <a:pt x="5794235" y="1608822"/>
                  <a:pt x="5553174" y="1568681"/>
                  <a:pt x="5312816" y="1594731"/>
                </a:cubicBezTo>
                <a:cubicBezTo>
                  <a:pt x="5072458" y="1620781"/>
                  <a:pt x="5003109" y="1595167"/>
                  <a:pt x="4795496" y="1594731"/>
                </a:cubicBezTo>
                <a:cubicBezTo>
                  <a:pt x="4587883" y="1594295"/>
                  <a:pt x="4400116" y="1592675"/>
                  <a:pt x="4164619" y="1594731"/>
                </a:cubicBezTo>
                <a:cubicBezTo>
                  <a:pt x="3929122" y="1596787"/>
                  <a:pt x="3773217" y="1595983"/>
                  <a:pt x="3476962" y="1594731"/>
                </a:cubicBezTo>
                <a:cubicBezTo>
                  <a:pt x="3180707" y="1593479"/>
                  <a:pt x="2882152" y="1587362"/>
                  <a:pt x="2732526" y="1594731"/>
                </a:cubicBezTo>
                <a:cubicBezTo>
                  <a:pt x="2582900" y="1602100"/>
                  <a:pt x="2465954" y="1592117"/>
                  <a:pt x="2215206" y="1594731"/>
                </a:cubicBezTo>
                <a:cubicBezTo>
                  <a:pt x="1964458" y="1597345"/>
                  <a:pt x="1834096" y="1615143"/>
                  <a:pt x="1527550" y="1594731"/>
                </a:cubicBezTo>
                <a:cubicBezTo>
                  <a:pt x="1221004" y="1574319"/>
                  <a:pt x="1084817" y="1602665"/>
                  <a:pt x="896672" y="1594731"/>
                </a:cubicBezTo>
                <a:cubicBezTo>
                  <a:pt x="708527" y="1586797"/>
                  <a:pt x="568343" y="1600981"/>
                  <a:pt x="265794" y="1594731"/>
                </a:cubicBezTo>
                <a:cubicBezTo>
                  <a:pt x="114571" y="1573631"/>
                  <a:pt x="2732" y="1477727"/>
                  <a:pt x="0" y="1328937"/>
                </a:cubicBezTo>
                <a:cubicBezTo>
                  <a:pt x="-1387" y="1099658"/>
                  <a:pt x="20305" y="910534"/>
                  <a:pt x="0" y="786734"/>
                </a:cubicBezTo>
                <a:cubicBezTo>
                  <a:pt x="-20305" y="662934"/>
                  <a:pt x="9050" y="443633"/>
                  <a:pt x="0" y="265794"/>
                </a:cubicBezTo>
                <a:close/>
              </a:path>
              <a:path w="6209488" h="1594731" stroke="0" extrusionOk="0">
                <a:moveTo>
                  <a:pt x="0" y="265794"/>
                </a:moveTo>
                <a:cubicBezTo>
                  <a:pt x="-23763" y="107719"/>
                  <a:pt x="134955" y="8086"/>
                  <a:pt x="265794" y="0"/>
                </a:cubicBezTo>
                <a:cubicBezTo>
                  <a:pt x="472110" y="12233"/>
                  <a:pt x="571729" y="11895"/>
                  <a:pt x="726335" y="0"/>
                </a:cubicBezTo>
                <a:cubicBezTo>
                  <a:pt x="880941" y="-11895"/>
                  <a:pt x="1090458" y="21687"/>
                  <a:pt x="1243655" y="0"/>
                </a:cubicBezTo>
                <a:cubicBezTo>
                  <a:pt x="1396852" y="-21687"/>
                  <a:pt x="1771855" y="16039"/>
                  <a:pt x="1988090" y="0"/>
                </a:cubicBezTo>
                <a:cubicBezTo>
                  <a:pt x="2204326" y="-16039"/>
                  <a:pt x="2447049" y="-17307"/>
                  <a:pt x="2675747" y="0"/>
                </a:cubicBezTo>
                <a:cubicBezTo>
                  <a:pt x="2904445" y="17307"/>
                  <a:pt x="3026153" y="8821"/>
                  <a:pt x="3193067" y="0"/>
                </a:cubicBezTo>
                <a:cubicBezTo>
                  <a:pt x="3359981" y="-8821"/>
                  <a:pt x="3627614" y="-18700"/>
                  <a:pt x="3767166" y="0"/>
                </a:cubicBezTo>
                <a:cubicBezTo>
                  <a:pt x="3906718" y="18700"/>
                  <a:pt x="4117919" y="-14686"/>
                  <a:pt x="4454822" y="0"/>
                </a:cubicBezTo>
                <a:cubicBezTo>
                  <a:pt x="4791725" y="14686"/>
                  <a:pt x="4868729" y="-16010"/>
                  <a:pt x="5142479" y="0"/>
                </a:cubicBezTo>
                <a:cubicBezTo>
                  <a:pt x="5416229" y="16010"/>
                  <a:pt x="5688197" y="-27520"/>
                  <a:pt x="5943694" y="0"/>
                </a:cubicBezTo>
                <a:cubicBezTo>
                  <a:pt x="6116251" y="-14984"/>
                  <a:pt x="6210538" y="94942"/>
                  <a:pt x="6209488" y="265794"/>
                </a:cubicBezTo>
                <a:cubicBezTo>
                  <a:pt x="6222701" y="401641"/>
                  <a:pt x="6232344" y="686987"/>
                  <a:pt x="6209488" y="818628"/>
                </a:cubicBezTo>
                <a:cubicBezTo>
                  <a:pt x="6186632" y="950269"/>
                  <a:pt x="6234287" y="1130937"/>
                  <a:pt x="6209488" y="1328937"/>
                </a:cubicBezTo>
                <a:cubicBezTo>
                  <a:pt x="6185035" y="1475645"/>
                  <a:pt x="6066464" y="1595016"/>
                  <a:pt x="5943694" y="1594731"/>
                </a:cubicBezTo>
                <a:cubicBezTo>
                  <a:pt x="5715771" y="1615035"/>
                  <a:pt x="5572144" y="1614919"/>
                  <a:pt x="5369595" y="1594731"/>
                </a:cubicBezTo>
                <a:cubicBezTo>
                  <a:pt x="5167046" y="1574543"/>
                  <a:pt x="4871652" y="1565118"/>
                  <a:pt x="4681938" y="1594731"/>
                </a:cubicBezTo>
                <a:cubicBezTo>
                  <a:pt x="4492224" y="1624344"/>
                  <a:pt x="4364463" y="1584765"/>
                  <a:pt x="4164619" y="1594731"/>
                </a:cubicBezTo>
                <a:cubicBezTo>
                  <a:pt x="3964775" y="1604697"/>
                  <a:pt x="3733387" y="1594940"/>
                  <a:pt x="3476962" y="1594731"/>
                </a:cubicBezTo>
                <a:cubicBezTo>
                  <a:pt x="3220537" y="1594522"/>
                  <a:pt x="3032163" y="1569052"/>
                  <a:pt x="2732526" y="1594731"/>
                </a:cubicBezTo>
                <a:cubicBezTo>
                  <a:pt x="2432889" y="1620410"/>
                  <a:pt x="2362250" y="1603989"/>
                  <a:pt x="2215206" y="1594731"/>
                </a:cubicBezTo>
                <a:cubicBezTo>
                  <a:pt x="2068162" y="1585473"/>
                  <a:pt x="1811466" y="1605773"/>
                  <a:pt x="1697887" y="1594731"/>
                </a:cubicBezTo>
                <a:cubicBezTo>
                  <a:pt x="1584308" y="1583689"/>
                  <a:pt x="1312192" y="1574795"/>
                  <a:pt x="1123788" y="1594731"/>
                </a:cubicBezTo>
                <a:cubicBezTo>
                  <a:pt x="935384" y="1614667"/>
                  <a:pt x="520343" y="1602159"/>
                  <a:pt x="265794" y="1594731"/>
                </a:cubicBezTo>
                <a:cubicBezTo>
                  <a:pt x="92781" y="1595290"/>
                  <a:pt x="-21265" y="1487429"/>
                  <a:pt x="0" y="1328937"/>
                </a:cubicBezTo>
                <a:cubicBezTo>
                  <a:pt x="-1862" y="1139135"/>
                  <a:pt x="-9583" y="1015408"/>
                  <a:pt x="0" y="829260"/>
                </a:cubicBezTo>
                <a:cubicBezTo>
                  <a:pt x="9583" y="643112"/>
                  <a:pt x="2356" y="456249"/>
                  <a:pt x="0" y="265794"/>
                </a:cubicBezTo>
                <a:close/>
              </a:path>
            </a:pathLst>
          </a:custGeom>
          <a:solidFill>
            <a:srgbClr val="FFFFFF">
              <a:alpha val="69804"/>
            </a:srgbClr>
          </a:solidFill>
          <a:ln w="28575">
            <a:solidFill>
              <a:schemeClr val="accent1">
                <a:lumMod val="75000"/>
              </a:schemeClr>
            </a:solidFill>
            <a:extLst>
              <a:ext uri="{C807C97D-BFC1-408E-A445-0C87EB9F89A2}">
                <ask:lineSketchStyleProps xmlns:ask="http://schemas.microsoft.com/office/drawing/2018/sketchyshapes" xmlns="" sd="329030987">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defRPr/>
            </a:pP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00E14FCC-5A40-47A6-A537-1A722D4A5787}"/>
              </a:ext>
            </a:extLst>
          </p:cNvPr>
          <p:cNvSpPr txBox="1"/>
          <p:nvPr/>
        </p:nvSpPr>
        <p:spPr>
          <a:xfrm>
            <a:off x="2251335" y="407900"/>
            <a:ext cx="6101934" cy="1200329"/>
          </a:xfrm>
          <a:prstGeom prst="rect">
            <a:avLst/>
          </a:prstGeom>
          <a:noFill/>
        </p:spPr>
        <p:txBody>
          <a:bodyPr wrap="square">
            <a:spAutoFit/>
          </a:bodyPr>
          <a:lstStyle/>
          <a:p>
            <a:pPr>
              <a:lnSpc>
                <a:spcPct val="200000"/>
              </a:lnSpc>
              <a:defRPr/>
            </a:pPr>
            <a:r>
              <a:rPr lang="es-ES" sz="3600">
                <a:solidFill>
                  <a:prstClr val="black"/>
                </a:solidFill>
                <a:latin typeface="Arial" panose="020B0604020202020204" pitchFamily="34" charset="0"/>
                <a:cs typeface="Arial" panose="020B0604020202020204" pitchFamily="34" charset="0"/>
              </a:rPr>
              <a:t>b.	Chim sơn ca </a:t>
            </a:r>
            <a:r>
              <a:rPr lang="es-ES" sz="3600" b="1">
                <a:solidFill>
                  <a:prstClr val="black"/>
                </a:solidFill>
                <a:latin typeface="Arial" panose="020B0604020202020204" pitchFamily="34" charset="0"/>
                <a:cs typeface="Arial" panose="020B0604020202020204" pitchFamily="34" charset="0"/>
              </a:rPr>
              <a:t>hót</a:t>
            </a:r>
            <a:r>
              <a:rPr lang="es-ES" sz="3600">
                <a:solidFill>
                  <a:prstClr val="black"/>
                </a:solidFill>
                <a:latin typeface="Arial" panose="020B0604020202020204" pitchFamily="34" charset="0"/>
                <a:cs typeface="Arial" panose="020B0604020202020204" pitchFamily="34" charset="0"/>
              </a:rPr>
              <a:t> líu lo.</a:t>
            </a:r>
          </a:p>
        </p:txBody>
      </p:sp>
      <p:sp>
        <p:nvSpPr>
          <p:cNvPr id="10" name="TextBox 9">
            <a:extLst>
              <a:ext uri="{FF2B5EF4-FFF2-40B4-BE49-F238E27FC236}">
                <a16:creationId xmlns:a16="http://schemas.microsoft.com/office/drawing/2014/main" xmlns="" id="{96FF3DC1-718D-4484-8417-A3BE1ED0C831}"/>
              </a:ext>
            </a:extLst>
          </p:cNvPr>
          <p:cNvSpPr txBox="1"/>
          <p:nvPr/>
        </p:nvSpPr>
        <p:spPr>
          <a:xfrm>
            <a:off x="1396657" y="3496848"/>
            <a:ext cx="1709355" cy="1569660"/>
          </a:xfrm>
          <a:prstGeom prst="rect">
            <a:avLst/>
          </a:prstGeom>
          <a:noFill/>
        </p:spPr>
        <p:txBody>
          <a:bodyPr wrap="square">
            <a:spAutoFit/>
          </a:bodyPr>
          <a:lstStyle/>
          <a:p>
            <a:pPr>
              <a:lnSpc>
                <a:spcPct val="200000"/>
              </a:lnSpc>
              <a:defRPr/>
            </a:pPr>
            <a:r>
              <a:rPr lang="en-US" sz="4800" b="1">
                <a:solidFill>
                  <a:prstClr val="black"/>
                </a:solidFill>
                <a:latin typeface="Arial" panose="020B0604020202020204" pitchFamily="34" charset="0"/>
                <a:cs typeface="Arial" panose="020B0604020202020204" pitchFamily="34" charset="0"/>
              </a:rPr>
              <a:t>hót</a:t>
            </a:r>
            <a:endParaRPr lang="vi-VN" sz="4800">
              <a:solidFill>
                <a:prstClr val="black"/>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xmlns="" id="{7D41C9C0-4C9C-4434-B7AF-EFB35F4B1A90}"/>
              </a:ext>
            </a:extLst>
          </p:cNvPr>
          <p:cNvSpPr txBox="1"/>
          <p:nvPr/>
        </p:nvSpPr>
        <p:spPr>
          <a:xfrm>
            <a:off x="4717755" y="3496856"/>
            <a:ext cx="2613911" cy="1340432"/>
          </a:xfrm>
          <a:prstGeom prst="rect">
            <a:avLst/>
          </a:prstGeom>
          <a:noFill/>
        </p:spPr>
        <p:txBody>
          <a:bodyPr wrap="square">
            <a:spAutoFit/>
          </a:bodyPr>
          <a:lstStyle/>
          <a:p>
            <a:pPr>
              <a:lnSpc>
                <a:spcPct val="200000"/>
              </a:lnSpc>
              <a:defRPr/>
            </a:pPr>
            <a:r>
              <a:rPr lang="en-US" sz="4800">
                <a:solidFill>
                  <a:srgbClr val="C00000"/>
                </a:solidFill>
                <a:latin typeface="Arial" panose="020B0604020202020204" pitchFamily="34" charset="0"/>
                <a:cs typeface="Arial" panose="020B0604020202020204" pitchFamily="34" charset="0"/>
              </a:rPr>
              <a:t>líu lo</a:t>
            </a:r>
            <a:endParaRPr lang="vi-VN" sz="480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58587944"/>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790732" y="2995044"/>
            <a:ext cx="2708030" cy="2203938"/>
          </a:xfrm>
          <a:prstGeom prst="roundRect">
            <a:avLst/>
          </a:prstGeom>
          <a:solidFill>
            <a:schemeClr val="accent6">
              <a:lumMod val="20000"/>
              <a:lumOff val="80000"/>
            </a:schemeClr>
          </a:solidFill>
          <a:ln w="38100">
            <a:solidFill>
              <a:schemeClr val="accent1"/>
            </a:solidFill>
            <a:prstDash val="lgDash"/>
          </a:ln>
        </p:spPr>
        <p:style>
          <a:lnRef idx="3">
            <a:schemeClr val="lt1"/>
          </a:lnRef>
          <a:fillRef idx="1">
            <a:schemeClr val="accent1"/>
          </a:fillRef>
          <a:effectRef idx="1">
            <a:schemeClr val="accent1"/>
          </a:effectRef>
          <a:fontRef idx="minor">
            <a:schemeClr val="lt1"/>
          </a:fontRef>
        </p:style>
        <p:txBody>
          <a:bodyPr rtlCol="0" anchor="ctr"/>
          <a:lstStyle/>
          <a:p>
            <a:pPr algn="ctr">
              <a:defRPr/>
            </a:pPr>
            <a:endParaRPr lang="en-US" sz="4000" dirty="0">
              <a:solidFill>
                <a:prstClr val="white"/>
              </a:solidFill>
              <a:latin typeface="Times New Roman" panose="02020603050405020304" pitchFamily="18" charset="0"/>
              <a:cs typeface="Times New Roman" panose="02020603050405020304" pitchFamily="18" charset="0"/>
            </a:endParaRPr>
          </a:p>
        </p:txBody>
      </p:sp>
      <p:sp>
        <p:nvSpPr>
          <p:cNvPr id="19" name="Rectangle: Rounded Corners 6">
            <a:extLst>
              <a:ext uri="{FF2B5EF4-FFF2-40B4-BE49-F238E27FC236}">
                <a16:creationId xmlns:a16="http://schemas.microsoft.com/office/drawing/2014/main" xmlns="" id="{6172ECF9-5D8A-4AF9-8635-997A9E4B99C0}"/>
              </a:ext>
            </a:extLst>
          </p:cNvPr>
          <p:cNvSpPr/>
          <p:nvPr/>
        </p:nvSpPr>
        <p:spPr>
          <a:xfrm>
            <a:off x="3696153" y="3299656"/>
            <a:ext cx="4657116" cy="1594731"/>
          </a:xfrm>
          <a:custGeom>
            <a:avLst/>
            <a:gdLst>
              <a:gd name="connsiteX0" fmla="*/ 0 w 6209488"/>
              <a:gd name="connsiteY0" fmla="*/ 265794 h 1594731"/>
              <a:gd name="connsiteX1" fmla="*/ 265794 w 6209488"/>
              <a:gd name="connsiteY1" fmla="*/ 0 h 1594731"/>
              <a:gd name="connsiteX2" fmla="*/ 726335 w 6209488"/>
              <a:gd name="connsiteY2" fmla="*/ 0 h 1594731"/>
              <a:gd name="connsiteX3" fmla="*/ 1243655 w 6209488"/>
              <a:gd name="connsiteY3" fmla="*/ 0 h 1594731"/>
              <a:gd name="connsiteX4" fmla="*/ 1931311 w 6209488"/>
              <a:gd name="connsiteY4" fmla="*/ 0 h 1594731"/>
              <a:gd name="connsiteX5" fmla="*/ 2448631 w 6209488"/>
              <a:gd name="connsiteY5" fmla="*/ 0 h 1594731"/>
              <a:gd name="connsiteX6" fmla="*/ 3022730 w 6209488"/>
              <a:gd name="connsiteY6" fmla="*/ 0 h 1594731"/>
              <a:gd name="connsiteX7" fmla="*/ 3710387 w 6209488"/>
              <a:gd name="connsiteY7" fmla="*/ 0 h 1594731"/>
              <a:gd name="connsiteX8" fmla="*/ 4227706 w 6209488"/>
              <a:gd name="connsiteY8" fmla="*/ 0 h 1594731"/>
              <a:gd name="connsiteX9" fmla="*/ 4972142 w 6209488"/>
              <a:gd name="connsiteY9" fmla="*/ 0 h 1594731"/>
              <a:gd name="connsiteX10" fmla="*/ 5943694 w 6209488"/>
              <a:gd name="connsiteY10" fmla="*/ 0 h 1594731"/>
              <a:gd name="connsiteX11" fmla="*/ 6209488 w 6209488"/>
              <a:gd name="connsiteY11" fmla="*/ 265794 h 1594731"/>
              <a:gd name="connsiteX12" fmla="*/ 6209488 w 6209488"/>
              <a:gd name="connsiteY12" fmla="*/ 765471 h 1594731"/>
              <a:gd name="connsiteX13" fmla="*/ 6209488 w 6209488"/>
              <a:gd name="connsiteY13" fmla="*/ 1328937 h 1594731"/>
              <a:gd name="connsiteX14" fmla="*/ 5943694 w 6209488"/>
              <a:gd name="connsiteY14" fmla="*/ 1594731 h 1594731"/>
              <a:gd name="connsiteX15" fmla="*/ 5312816 w 6209488"/>
              <a:gd name="connsiteY15" fmla="*/ 1594731 h 1594731"/>
              <a:gd name="connsiteX16" fmla="*/ 4795496 w 6209488"/>
              <a:gd name="connsiteY16" fmla="*/ 1594731 h 1594731"/>
              <a:gd name="connsiteX17" fmla="*/ 4164619 w 6209488"/>
              <a:gd name="connsiteY17" fmla="*/ 1594731 h 1594731"/>
              <a:gd name="connsiteX18" fmla="*/ 3476962 w 6209488"/>
              <a:gd name="connsiteY18" fmla="*/ 1594731 h 1594731"/>
              <a:gd name="connsiteX19" fmla="*/ 2732526 w 6209488"/>
              <a:gd name="connsiteY19" fmla="*/ 1594731 h 1594731"/>
              <a:gd name="connsiteX20" fmla="*/ 2215206 w 6209488"/>
              <a:gd name="connsiteY20" fmla="*/ 1594731 h 1594731"/>
              <a:gd name="connsiteX21" fmla="*/ 1527550 w 6209488"/>
              <a:gd name="connsiteY21" fmla="*/ 1594731 h 1594731"/>
              <a:gd name="connsiteX22" fmla="*/ 896672 w 6209488"/>
              <a:gd name="connsiteY22" fmla="*/ 1594731 h 1594731"/>
              <a:gd name="connsiteX23" fmla="*/ 265794 w 6209488"/>
              <a:gd name="connsiteY23" fmla="*/ 1594731 h 1594731"/>
              <a:gd name="connsiteX24" fmla="*/ 0 w 6209488"/>
              <a:gd name="connsiteY24" fmla="*/ 1328937 h 1594731"/>
              <a:gd name="connsiteX25" fmla="*/ 0 w 6209488"/>
              <a:gd name="connsiteY25" fmla="*/ 786734 h 1594731"/>
              <a:gd name="connsiteX26" fmla="*/ 0 w 6209488"/>
              <a:gd name="connsiteY26" fmla="*/ 265794 h 1594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209488" h="1594731" fill="none" extrusionOk="0">
                <a:moveTo>
                  <a:pt x="0" y="265794"/>
                </a:moveTo>
                <a:cubicBezTo>
                  <a:pt x="13714" y="146899"/>
                  <a:pt x="110975" y="-5349"/>
                  <a:pt x="265794" y="0"/>
                </a:cubicBezTo>
                <a:cubicBezTo>
                  <a:pt x="436187" y="22335"/>
                  <a:pt x="610258" y="22347"/>
                  <a:pt x="726335" y="0"/>
                </a:cubicBezTo>
                <a:cubicBezTo>
                  <a:pt x="842412" y="-22347"/>
                  <a:pt x="1116814" y="23501"/>
                  <a:pt x="1243655" y="0"/>
                </a:cubicBezTo>
                <a:cubicBezTo>
                  <a:pt x="1370496" y="-23501"/>
                  <a:pt x="1695697" y="-19321"/>
                  <a:pt x="1931311" y="0"/>
                </a:cubicBezTo>
                <a:cubicBezTo>
                  <a:pt x="2166925" y="19321"/>
                  <a:pt x="2256744" y="10044"/>
                  <a:pt x="2448631" y="0"/>
                </a:cubicBezTo>
                <a:cubicBezTo>
                  <a:pt x="2640518" y="-10044"/>
                  <a:pt x="2751430" y="21376"/>
                  <a:pt x="3022730" y="0"/>
                </a:cubicBezTo>
                <a:cubicBezTo>
                  <a:pt x="3294030" y="-21376"/>
                  <a:pt x="3546498" y="-9391"/>
                  <a:pt x="3710387" y="0"/>
                </a:cubicBezTo>
                <a:cubicBezTo>
                  <a:pt x="3874276" y="9391"/>
                  <a:pt x="3999344" y="-16334"/>
                  <a:pt x="4227706" y="0"/>
                </a:cubicBezTo>
                <a:cubicBezTo>
                  <a:pt x="4456068" y="16334"/>
                  <a:pt x="4653166" y="10689"/>
                  <a:pt x="4972142" y="0"/>
                </a:cubicBezTo>
                <a:cubicBezTo>
                  <a:pt x="5291118" y="-10689"/>
                  <a:pt x="5510026" y="-2725"/>
                  <a:pt x="5943694" y="0"/>
                </a:cubicBezTo>
                <a:cubicBezTo>
                  <a:pt x="6087079" y="18478"/>
                  <a:pt x="6212399" y="109490"/>
                  <a:pt x="6209488" y="265794"/>
                </a:cubicBezTo>
                <a:cubicBezTo>
                  <a:pt x="6222495" y="386092"/>
                  <a:pt x="6209784" y="532662"/>
                  <a:pt x="6209488" y="765471"/>
                </a:cubicBezTo>
                <a:cubicBezTo>
                  <a:pt x="6209192" y="998280"/>
                  <a:pt x="6211580" y="1073212"/>
                  <a:pt x="6209488" y="1328937"/>
                </a:cubicBezTo>
                <a:cubicBezTo>
                  <a:pt x="6192574" y="1458075"/>
                  <a:pt x="6101100" y="1613793"/>
                  <a:pt x="5943694" y="1594731"/>
                </a:cubicBezTo>
                <a:cubicBezTo>
                  <a:pt x="5794235" y="1608822"/>
                  <a:pt x="5553174" y="1568681"/>
                  <a:pt x="5312816" y="1594731"/>
                </a:cubicBezTo>
                <a:cubicBezTo>
                  <a:pt x="5072458" y="1620781"/>
                  <a:pt x="5003109" y="1595167"/>
                  <a:pt x="4795496" y="1594731"/>
                </a:cubicBezTo>
                <a:cubicBezTo>
                  <a:pt x="4587883" y="1594295"/>
                  <a:pt x="4400116" y="1592675"/>
                  <a:pt x="4164619" y="1594731"/>
                </a:cubicBezTo>
                <a:cubicBezTo>
                  <a:pt x="3929122" y="1596787"/>
                  <a:pt x="3773217" y="1595983"/>
                  <a:pt x="3476962" y="1594731"/>
                </a:cubicBezTo>
                <a:cubicBezTo>
                  <a:pt x="3180707" y="1593479"/>
                  <a:pt x="2882152" y="1587362"/>
                  <a:pt x="2732526" y="1594731"/>
                </a:cubicBezTo>
                <a:cubicBezTo>
                  <a:pt x="2582900" y="1602100"/>
                  <a:pt x="2465954" y="1592117"/>
                  <a:pt x="2215206" y="1594731"/>
                </a:cubicBezTo>
                <a:cubicBezTo>
                  <a:pt x="1964458" y="1597345"/>
                  <a:pt x="1834096" y="1615143"/>
                  <a:pt x="1527550" y="1594731"/>
                </a:cubicBezTo>
                <a:cubicBezTo>
                  <a:pt x="1221004" y="1574319"/>
                  <a:pt x="1084817" y="1602665"/>
                  <a:pt x="896672" y="1594731"/>
                </a:cubicBezTo>
                <a:cubicBezTo>
                  <a:pt x="708527" y="1586797"/>
                  <a:pt x="568343" y="1600981"/>
                  <a:pt x="265794" y="1594731"/>
                </a:cubicBezTo>
                <a:cubicBezTo>
                  <a:pt x="114571" y="1573631"/>
                  <a:pt x="2732" y="1477727"/>
                  <a:pt x="0" y="1328937"/>
                </a:cubicBezTo>
                <a:cubicBezTo>
                  <a:pt x="-1387" y="1099658"/>
                  <a:pt x="20305" y="910534"/>
                  <a:pt x="0" y="786734"/>
                </a:cubicBezTo>
                <a:cubicBezTo>
                  <a:pt x="-20305" y="662934"/>
                  <a:pt x="9050" y="443633"/>
                  <a:pt x="0" y="265794"/>
                </a:cubicBezTo>
                <a:close/>
              </a:path>
              <a:path w="6209488" h="1594731" stroke="0" extrusionOk="0">
                <a:moveTo>
                  <a:pt x="0" y="265794"/>
                </a:moveTo>
                <a:cubicBezTo>
                  <a:pt x="-23763" y="107719"/>
                  <a:pt x="134955" y="8086"/>
                  <a:pt x="265794" y="0"/>
                </a:cubicBezTo>
                <a:cubicBezTo>
                  <a:pt x="472110" y="12233"/>
                  <a:pt x="571729" y="11895"/>
                  <a:pt x="726335" y="0"/>
                </a:cubicBezTo>
                <a:cubicBezTo>
                  <a:pt x="880941" y="-11895"/>
                  <a:pt x="1090458" y="21687"/>
                  <a:pt x="1243655" y="0"/>
                </a:cubicBezTo>
                <a:cubicBezTo>
                  <a:pt x="1396852" y="-21687"/>
                  <a:pt x="1771855" y="16039"/>
                  <a:pt x="1988090" y="0"/>
                </a:cubicBezTo>
                <a:cubicBezTo>
                  <a:pt x="2204326" y="-16039"/>
                  <a:pt x="2447049" y="-17307"/>
                  <a:pt x="2675747" y="0"/>
                </a:cubicBezTo>
                <a:cubicBezTo>
                  <a:pt x="2904445" y="17307"/>
                  <a:pt x="3026153" y="8821"/>
                  <a:pt x="3193067" y="0"/>
                </a:cubicBezTo>
                <a:cubicBezTo>
                  <a:pt x="3359981" y="-8821"/>
                  <a:pt x="3627614" y="-18700"/>
                  <a:pt x="3767166" y="0"/>
                </a:cubicBezTo>
                <a:cubicBezTo>
                  <a:pt x="3906718" y="18700"/>
                  <a:pt x="4117919" y="-14686"/>
                  <a:pt x="4454822" y="0"/>
                </a:cubicBezTo>
                <a:cubicBezTo>
                  <a:pt x="4791725" y="14686"/>
                  <a:pt x="4868729" y="-16010"/>
                  <a:pt x="5142479" y="0"/>
                </a:cubicBezTo>
                <a:cubicBezTo>
                  <a:pt x="5416229" y="16010"/>
                  <a:pt x="5688197" y="-27520"/>
                  <a:pt x="5943694" y="0"/>
                </a:cubicBezTo>
                <a:cubicBezTo>
                  <a:pt x="6116251" y="-14984"/>
                  <a:pt x="6210538" y="94942"/>
                  <a:pt x="6209488" y="265794"/>
                </a:cubicBezTo>
                <a:cubicBezTo>
                  <a:pt x="6222701" y="401641"/>
                  <a:pt x="6232344" y="686987"/>
                  <a:pt x="6209488" y="818628"/>
                </a:cubicBezTo>
                <a:cubicBezTo>
                  <a:pt x="6186632" y="950269"/>
                  <a:pt x="6234287" y="1130937"/>
                  <a:pt x="6209488" y="1328937"/>
                </a:cubicBezTo>
                <a:cubicBezTo>
                  <a:pt x="6185035" y="1475645"/>
                  <a:pt x="6066464" y="1595016"/>
                  <a:pt x="5943694" y="1594731"/>
                </a:cubicBezTo>
                <a:cubicBezTo>
                  <a:pt x="5715771" y="1615035"/>
                  <a:pt x="5572144" y="1614919"/>
                  <a:pt x="5369595" y="1594731"/>
                </a:cubicBezTo>
                <a:cubicBezTo>
                  <a:pt x="5167046" y="1574543"/>
                  <a:pt x="4871652" y="1565118"/>
                  <a:pt x="4681938" y="1594731"/>
                </a:cubicBezTo>
                <a:cubicBezTo>
                  <a:pt x="4492224" y="1624344"/>
                  <a:pt x="4364463" y="1584765"/>
                  <a:pt x="4164619" y="1594731"/>
                </a:cubicBezTo>
                <a:cubicBezTo>
                  <a:pt x="3964775" y="1604697"/>
                  <a:pt x="3733387" y="1594940"/>
                  <a:pt x="3476962" y="1594731"/>
                </a:cubicBezTo>
                <a:cubicBezTo>
                  <a:pt x="3220537" y="1594522"/>
                  <a:pt x="3032163" y="1569052"/>
                  <a:pt x="2732526" y="1594731"/>
                </a:cubicBezTo>
                <a:cubicBezTo>
                  <a:pt x="2432889" y="1620410"/>
                  <a:pt x="2362250" y="1603989"/>
                  <a:pt x="2215206" y="1594731"/>
                </a:cubicBezTo>
                <a:cubicBezTo>
                  <a:pt x="2068162" y="1585473"/>
                  <a:pt x="1811466" y="1605773"/>
                  <a:pt x="1697887" y="1594731"/>
                </a:cubicBezTo>
                <a:cubicBezTo>
                  <a:pt x="1584308" y="1583689"/>
                  <a:pt x="1312192" y="1574795"/>
                  <a:pt x="1123788" y="1594731"/>
                </a:cubicBezTo>
                <a:cubicBezTo>
                  <a:pt x="935384" y="1614667"/>
                  <a:pt x="520343" y="1602159"/>
                  <a:pt x="265794" y="1594731"/>
                </a:cubicBezTo>
                <a:cubicBezTo>
                  <a:pt x="92781" y="1595290"/>
                  <a:pt x="-21265" y="1487429"/>
                  <a:pt x="0" y="1328937"/>
                </a:cubicBezTo>
                <a:cubicBezTo>
                  <a:pt x="-1862" y="1139135"/>
                  <a:pt x="-9583" y="1015408"/>
                  <a:pt x="0" y="829260"/>
                </a:cubicBezTo>
                <a:cubicBezTo>
                  <a:pt x="9583" y="643112"/>
                  <a:pt x="2356" y="456249"/>
                  <a:pt x="0" y="265794"/>
                </a:cubicBezTo>
                <a:close/>
              </a:path>
            </a:pathLst>
          </a:custGeom>
          <a:solidFill>
            <a:srgbClr val="FFFFFF">
              <a:alpha val="69804"/>
            </a:srgbClr>
          </a:solidFill>
          <a:ln w="28575">
            <a:solidFill>
              <a:schemeClr val="accent1">
                <a:lumMod val="75000"/>
              </a:schemeClr>
            </a:solidFill>
            <a:extLst>
              <a:ext uri="{C807C97D-BFC1-408E-A445-0C87EB9F89A2}">
                <ask:lineSketchStyleProps xmlns:ask="http://schemas.microsoft.com/office/drawing/2018/sketchyshapes" xmlns="" sd="329030987">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defRPr/>
            </a:pP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00E14FCC-5A40-47A6-A537-1A722D4A5787}"/>
              </a:ext>
            </a:extLst>
          </p:cNvPr>
          <p:cNvSpPr txBox="1"/>
          <p:nvPr/>
        </p:nvSpPr>
        <p:spPr>
          <a:xfrm>
            <a:off x="790732" y="681877"/>
            <a:ext cx="7798632" cy="2308324"/>
          </a:xfrm>
          <a:prstGeom prst="rect">
            <a:avLst/>
          </a:prstGeom>
          <a:noFill/>
        </p:spPr>
        <p:txBody>
          <a:bodyPr wrap="square">
            <a:spAutoFit/>
          </a:bodyPr>
          <a:lstStyle/>
          <a:p>
            <a:pPr>
              <a:lnSpc>
                <a:spcPct val="200000"/>
              </a:lnSpc>
              <a:defRPr/>
            </a:pPr>
            <a:r>
              <a:rPr lang="es-ES" sz="3600">
                <a:solidFill>
                  <a:prstClr val="black"/>
                </a:solidFill>
                <a:latin typeface="Arial" panose="020B0604020202020204" pitchFamily="34" charset="0"/>
                <a:cs typeface="Arial" panose="020B0604020202020204" pitchFamily="34" charset="0"/>
              </a:rPr>
              <a:t>c.	Đoá hoa hồng nhung </a:t>
            </a:r>
            <a:r>
              <a:rPr lang="es-ES" sz="3600" b="1">
                <a:solidFill>
                  <a:prstClr val="black"/>
                </a:solidFill>
                <a:latin typeface="Arial" panose="020B0604020202020204" pitchFamily="34" charset="0"/>
                <a:cs typeface="Arial" panose="020B0604020202020204" pitchFamily="34" charset="0"/>
              </a:rPr>
              <a:t>nở</a:t>
            </a:r>
            <a:r>
              <a:rPr lang="es-ES" sz="3600">
                <a:solidFill>
                  <a:prstClr val="black"/>
                </a:solidFill>
                <a:latin typeface="Arial" panose="020B0604020202020204" pitchFamily="34" charset="0"/>
                <a:cs typeface="Arial" panose="020B0604020202020204" pitchFamily="34" charset="0"/>
              </a:rPr>
              <a:t> rộ khoe sắc thắm.</a:t>
            </a:r>
          </a:p>
        </p:txBody>
      </p:sp>
      <p:sp>
        <p:nvSpPr>
          <p:cNvPr id="10" name="TextBox 9">
            <a:extLst>
              <a:ext uri="{FF2B5EF4-FFF2-40B4-BE49-F238E27FC236}">
                <a16:creationId xmlns:a16="http://schemas.microsoft.com/office/drawing/2014/main" xmlns="" id="{96FF3DC1-718D-4484-8417-A3BE1ED0C831}"/>
              </a:ext>
            </a:extLst>
          </p:cNvPr>
          <p:cNvSpPr txBox="1"/>
          <p:nvPr/>
        </p:nvSpPr>
        <p:spPr>
          <a:xfrm>
            <a:off x="1254832" y="3306915"/>
            <a:ext cx="1779829" cy="1569660"/>
          </a:xfrm>
          <a:prstGeom prst="rect">
            <a:avLst/>
          </a:prstGeom>
          <a:noFill/>
        </p:spPr>
        <p:txBody>
          <a:bodyPr wrap="square">
            <a:spAutoFit/>
          </a:bodyPr>
          <a:lstStyle/>
          <a:p>
            <a:pPr>
              <a:lnSpc>
                <a:spcPct val="200000"/>
              </a:lnSpc>
              <a:defRPr/>
            </a:pPr>
            <a:r>
              <a:rPr lang="en-US" sz="4800" b="1">
                <a:solidFill>
                  <a:prstClr val="black"/>
                </a:solidFill>
                <a:latin typeface="Arial" panose="020B0604020202020204" pitchFamily="34" charset="0"/>
                <a:cs typeface="Arial" panose="020B0604020202020204" pitchFamily="34" charset="0"/>
              </a:rPr>
              <a:t>nở</a:t>
            </a:r>
            <a:endParaRPr lang="vi-VN" sz="4800">
              <a:solidFill>
                <a:prstClr val="black"/>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xmlns="" id="{7D41C9C0-4C9C-4434-B7AF-EFB35F4B1A90}"/>
              </a:ext>
            </a:extLst>
          </p:cNvPr>
          <p:cNvSpPr txBox="1"/>
          <p:nvPr/>
        </p:nvSpPr>
        <p:spPr>
          <a:xfrm>
            <a:off x="4930031" y="3029916"/>
            <a:ext cx="2189360" cy="1754326"/>
          </a:xfrm>
          <a:prstGeom prst="rect">
            <a:avLst/>
          </a:prstGeom>
          <a:noFill/>
        </p:spPr>
        <p:txBody>
          <a:bodyPr wrap="square">
            <a:spAutoFit/>
          </a:bodyPr>
          <a:lstStyle/>
          <a:p>
            <a:pPr>
              <a:lnSpc>
                <a:spcPct val="200000"/>
              </a:lnSpc>
              <a:defRPr/>
            </a:pPr>
            <a:r>
              <a:rPr lang="en-US" sz="5400">
                <a:solidFill>
                  <a:srgbClr val="C00000"/>
                </a:solidFill>
                <a:latin typeface="Arial" panose="020B0604020202020204" pitchFamily="34" charset="0"/>
                <a:cs typeface="Arial" panose="020B0604020202020204" pitchFamily="34" charset="0"/>
              </a:rPr>
              <a:t>rộ</a:t>
            </a:r>
            <a:endParaRPr lang="vi-VN" sz="540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3382894"/>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22132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2880" y="3634264"/>
            <a:ext cx="6019800" cy="1938992"/>
          </a:xfrm>
          <a:prstGeom prst="rect">
            <a:avLst/>
          </a:prstGeom>
          <a:noFill/>
        </p:spPr>
        <p:txBody>
          <a:bodyPr wrap="square" rtlCol="0">
            <a:spAutoFit/>
          </a:bodyPr>
          <a:lstStyle/>
          <a:p>
            <a:r>
              <a:rPr lang="vi-VN" sz="4000" b="1" i="1">
                <a:latin typeface="Arial" panose="020B0604020202020204" pitchFamily="34" charset="0"/>
                <a:cs typeface="Arial" panose="020B0604020202020204" pitchFamily="34" charset="0"/>
              </a:rPr>
              <a:t>chỉ đặc điểm, tính </a:t>
            </a:r>
            <a:r>
              <a:rPr lang="vi-VN" sz="4000" b="1" i="1">
                <a:latin typeface="Arial" panose="020B0604020202020204" pitchFamily="34" charset="0"/>
                <a:cs typeface="Arial" panose="020B0604020202020204" pitchFamily="34" charset="0"/>
              </a:rPr>
              <a:t>chất </a:t>
            </a:r>
            <a:endParaRPr lang="en-US" sz="4000" b="1" i="1" smtClean="0">
              <a:latin typeface="Arial" panose="020B0604020202020204" pitchFamily="34" charset="0"/>
              <a:cs typeface="Arial" panose="020B0604020202020204" pitchFamily="34" charset="0"/>
            </a:endParaRPr>
          </a:p>
          <a:p>
            <a:r>
              <a:rPr lang="vi-VN" sz="4000" b="1" i="1" smtClean="0">
                <a:latin typeface="Arial" panose="020B0604020202020204" pitchFamily="34" charset="0"/>
                <a:cs typeface="Arial" panose="020B0604020202020204" pitchFamily="34" charset="0"/>
              </a:rPr>
              <a:t>của </a:t>
            </a:r>
            <a:r>
              <a:rPr lang="vi-VN" sz="4000" b="1" i="1">
                <a:latin typeface="Arial" panose="020B0604020202020204" pitchFamily="34" charset="0"/>
                <a:cs typeface="Arial" panose="020B0604020202020204" pitchFamily="34" charset="0"/>
              </a:rPr>
              <a:t>hoạt động, trạng thái</a:t>
            </a:r>
            <a:endParaRPr lang="en-US" sz="4000" b="1"/>
          </a:p>
        </p:txBody>
      </p:sp>
      <p:sp>
        <p:nvSpPr>
          <p:cNvPr id="7" name="Right Arrow 6"/>
          <p:cNvSpPr/>
          <p:nvPr/>
        </p:nvSpPr>
        <p:spPr bwMode="auto">
          <a:xfrm>
            <a:off x="5935980" y="2796064"/>
            <a:ext cx="990600" cy="838200"/>
          </a:xfrm>
          <a:prstGeom prst="rightArrow">
            <a:avLst/>
          </a:prstGeom>
          <a:solidFill>
            <a:srgbClr val="CC00FF"/>
          </a:solidFill>
          <a:ln w="12700" cap="sq" cmpd="sng" algn="ctr">
            <a:solidFill>
              <a:schemeClr val="tx1"/>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2800" smtClean="0">
              <a:solidFill>
                <a:srgbClr val="000000"/>
              </a:solidFill>
              <a:latin typeface="Times New Roman" pitchFamily="18" charset="0"/>
            </a:endParaRPr>
          </a:p>
        </p:txBody>
      </p:sp>
      <p:sp>
        <p:nvSpPr>
          <p:cNvPr id="8" name="TextBox 7"/>
          <p:cNvSpPr txBox="1"/>
          <p:nvPr/>
        </p:nvSpPr>
        <p:spPr>
          <a:xfrm>
            <a:off x="6781800" y="2061002"/>
            <a:ext cx="2362200" cy="2308324"/>
          </a:xfrm>
          <a:prstGeom prst="rect">
            <a:avLst/>
          </a:prstGeom>
          <a:noFill/>
        </p:spPr>
        <p:txBody>
          <a:bodyPr wrap="square" rtlCol="0">
            <a:spAutoFit/>
          </a:bodyPr>
          <a:lstStyle/>
          <a:p>
            <a:r>
              <a:rPr lang="en-US" sz="7200" b="1" smtClean="0">
                <a:solidFill>
                  <a:srgbClr val="FF0000"/>
                </a:solidFill>
              </a:rPr>
              <a:t>Tính từ</a:t>
            </a:r>
            <a:endParaRPr lang="en-US" sz="7200" b="1">
              <a:solidFill>
                <a:srgbClr val="FF0000"/>
              </a:solidFill>
            </a:endParaRPr>
          </a:p>
        </p:txBody>
      </p:sp>
      <p:sp>
        <p:nvSpPr>
          <p:cNvPr id="12" name="TextBox 11"/>
          <p:cNvSpPr txBox="1"/>
          <p:nvPr/>
        </p:nvSpPr>
        <p:spPr>
          <a:xfrm>
            <a:off x="563880" y="2394914"/>
            <a:ext cx="5257800" cy="830997"/>
          </a:xfrm>
          <a:prstGeom prst="rect">
            <a:avLst/>
          </a:prstGeom>
          <a:noFill/>
        </p:spPr>
        <p:txBody>
          <a:bodyPr wrap="square" rtlCol="0">
            <a:spAutoFit/>
          </a:bodyPr>
          <a:lstStyle/>
          <a:p>
            <a:r>
              <a:rPr lang="en-US" sz="4800" b="1" i="1" smtClean="0"/>
              <a:t>Từ ch đặc điểm</a:t>
            </a:r>
            <a:endParaRPr lang="en-US" sz="4800" b="1" i="1"/>
          </a:p>
        </p:txBody>
      </p:sp>
    </p:spTree>
    <p:extLst>
      <p:ext uri="{BB962C8B-B14F-4D97-AF65-F5344CB8AC3E}">
        <p14:creationId xmlns:p14="http://schemas.microsoft.com/office/powerpoint/2010/main" val="35778125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500"/>
                                        <p:tgtEl>
                                          <p:spTgt spid="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par>
                                <p:cTn id="17" presetID="1" presetClass="entr" presetSubtype="0" fill="hold" grpId="1"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grpId="0" nodeType="clickEffect">
                                  <p:stCondLst>
                                    <p:cond delay="0"/>
                                  </p:stCondLst>
                                  <p:childTnLst>
                                    <p:anim calcmode="lin" valueType="num">
                                      <p:cBhvr additive="base">
                                        <p:cTn id="22" dur="500"/>
                                        <p:tgtEl>
                                          <p:spTgt spid="12"/>
                                        </p:tgtEl>
                                        <p:attrNameLst>
                                          <p:attrName>ppt_x</p:attrName>
                                        </p:attrNameLst>
                                      </p:cBhvr>
                                      <p:tavLst>
                                        <p:tav tm="0">
                                          <p:val>
                                            <p:strVal val="ppt_x"/>
                                          </p:val>
                                        </p:tav>
                                        <p:tav tm="100000">
                                          <p:val>
                                            <p:strVal val="ppt_x"/>
                                          </p:val>
                                        </p:tav>
                                      </p:tavLst>
                                    </p:anim>
                                    <p:anim calcmode="lin" valueType="num">
                                      <p:cBhvr additive="base">
                                        <p:cTn id="23" dur="500"/>
                                        <p:tgtEl>
                                          <p:spTgt spid="12"/>
                                        </p:tgtEl>
                                        <p:attrNameLst>
                                          <p:attrName>ppt_y</p:attrName>
                                        </p:attrNameLst>
                                      </p:cBhvr>
                                      <p:tavLst>
                                        <p:tav tm="0">
                                          <p:val>
                                            <p:strVal val="ppt_y"/>
                                          </p:val>
                                        </p:tav>
                                        <p:tav tm="100000">
                                          <p:val>
                                            <p:strVal val="1+ppt_h/2"/>
                                          </p:val>
                                        </p:tav>
                                      </p:tavLst>
                                    </p:anim>
                                    <p:set>
                                      <p:cBhvr>
                                        <p:cTn id="24"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8" grpId="0"/>
      <p:bldP spid="12" grpId="0"/>
      <p:bldP spid="12"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2641045"/>
            <a:ext cx="6019800" cy="1938992"/>
          </a:xfrm>
          <a:prstGeom prst="rect">
            <a:avLst/>
          </a:prstGeom>
          <a:noFill/>
        </p:spPr>
        <p:txBody>
          <a:bodyPr wrap="square" rtlCol="0">
            <a:spAutoFit/>
          </a:bodyPr>
          <a:lstStyle/>
          <a:p>
            <a:r>
              <a:rPr lang="vi-VN" sz="4000" b="1" i="1">
                <a:latin typeface="Arial" panose="020B0604020202020204" pitchFamily="34" charset="0"/>
                <a:cs typeface="Arial" panose="020B0604020202020204" pitchFamily="34" charset="0"/>
              </a:rPr>
              <a:t>chỉ đặc điểm, tính </a:t>
            </a:r>
            <a:r>
              <a:rPr lang="vi-VN" sz="4000" b="1" i="1">
                <a:latin typeface="Arial" panose="020B0604020202020204" pitchFamily="34" charset="0"/>
                <a:cs typeface="Arial" panose="020B0604020202020204" pitchFamily="34" charset="0"/>
              </a:rPr>
              <a:t>chất </a:t>
            </a:r>
            <a:endParaRPr lang="en-US" sz="4000" b="1" i="1" smtClean="0">
              <a:latin typeface="Arial" panose="020B0604020202020204" pitchFamily="34" charset="0"/>
              <a:cs typeface="Arial" panose="020B0604020202020204" pitchFamily="34" charset="0"/>
            </a:endParaRPr>
          </a:p>
          <a:p>
            <a:r>
              <a:rPr lang="vi-VN" sz="4000" b="1" i="1" smtClean="0">
                <a:latin typeface="Arial" panose="020B0604020202020204" pitchFamily="34" charset="0"/>
                <a:cs typeface="Arial" panose="020B0604020202020204" pitchFamily="34" charset="0"/>
              </a:rPr>
              <a:t>của </a:t>
            </a:r>
            <a:r>
              <a:rPr lang="vi-VN" sz="4000" b="1" i="1">
                <a:latin typeface="Arial" panose="020B0604020202020204" pitchFamily="34" charset="0"/>
                <a:cs typeface="Arial" panose="020B0604020202020204" pitchFamily="34" charset="0"/>
              </a:rPr>
              <a:t>hoạt động, trạng thái</a:t>
            </a:r>
            <a:endParaRPr lang="en-US" sz="4000" b="1"/>
          </a:p>
        </p:txBody>
      </p:sp>
      <p:sp>
        <p:nvSpPr>
          <p:cNvPr id="7" name="Right Arrow 6"/>
          <p:cNvSpPr/>
          <p:nvPr/>
        </p:nvSpPr>
        <p:spPr bwMode="auto">
          <a:xfrm>
            <a:off x="5935980" y="2796064"/>
            <a:ext cx="990600" cy="838200"/>
          </a:xfrm>
          <a:prstGeom prst="rightArrow">
            <a:avLst/>
          </a:prstGeom>
          <a:solidFill>
            <a:srgbClr val="000066"/>
          </a:solidFill>
          <a:ln w="12700" cap="sq" cmpd="sng" algn="ctr">
            <a:solidFill>
              <a:schemeClr val="tx1"/>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2800" smtClean="0">
              <a:solidFill>
                <a:srgbClr val="000000"/>
              </a:solidFill>
              <a:latin typeface="Times New Roman" pitchFamily="18" charset="0"/>
            </a:endParaRPr>
          </a:p>
        </p:txBody>
      </p:sp>
      <p:sp>
        <p:nvSpPr>
          <p:cNvPr id="8" name="TextBox 7"/>
          <p:cNvSpPr txBox="1"/>
          <p:nvPr/>
        </p:nvSpPr>
        <p:spPr>
          <a:xfrm>
            <a:off x="6781800" y="2061002"/>
            <a:ext cx="2362200" cy="2308324"/>
          </a:xfrm>
          <a:prstGeom prst="rect">
            <a:avLst/>
          </a:prstGeom>
          <a:noFill/>
        </p:spPr>
        <p:txBody>
          <a:bodyPr wrap="square" rtlCol="0">
            <a:spAutoFit/>
          </a:bodyPr>
          <a:lstStyle/>
          <a:p>
            <a:r>
              <a:rPr lang="en-US" sz="7200" b="1" smtClean="0">
                <a:solidFill>
                  <a:srgbClr val="FF0000"/>
                </a:solidFill>
              </a:rPr>
              <a:t>Tính từ</a:t>
            </a:r>
            <a:endParaRPr lang="en-US" sz="7200" b="1">
              <a:solidFill>
                <a:srgbClr val="FF0000"/>
              </a:solidFill>
            </a:endParaRPr>
          </a:p>
        </p:txBody>
      </p:sp>
    </p:spTree>
    <p:extLst>
      <p:ext uri="{BB962C8B-B14F-4D97-AF65-F5344CB8AC3E}">
        <p14:creationId xmlns:p14="http://schemas.microsoft.com/office/powerpoint/2010/main" val="24134580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500"/>
                                        <p:tgtEl>
                                          <p:spTgt spid="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7AECFB5A-A70D-4069-BB16-087A1AE68FD9}"/>
              </a:ext>
            </a:extLst>
          </p:cNvPr>
          <p:cNvSpPr/>
          <p:nvPr/>
        </p:nvSpPr>
        <p:spPr>
          <a:xfrm>
            <a:off x="0" y="0"/>
            <a:ext cx="9144000" cy="6858000"/>
          </a:xfrm>
          <a:prstGeom prst="rect">
            <a:avLst/>
          </a:prstGeom>
          <a:solidFill>
            <a:srgbClr val="FFE8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16" name="矩形: 圆角 15">
            <a:extLst>
              <a:ext uri="{FF2B5EF4-FFF2-40B4-BE49-F238E27FC236}">
                <a16:creationId xmlns:a16="http://schemas.microsoft.com/office/drawing/2014/main" xmlns="" id="{F41A38C8-7F09-4E8C-ADCC-6247CD449234}"/>
              </a:ext>
            </a:extLst>
          </p:cNvPr>
          <p:cNvSpPr/>
          <p:nvPr/>
        </p:nvSpPr>
        <p:spPr>
          <a:xfrm>
            <a:off x="416859" y="465791"/>
            <a:ext cx="8310282" cy="5926418"/>
          </a:xfrm>
          <a:prstGeom prst="roundRect">
            <a:avLst>
              <a:gd name="adj" fmla="val 4598"/>
            </a:avLst>
          </a:prstGeom>
          <a:solidFill>
            <a:schemeClr val="bg1"/>
          </a:solidFill>
          <a:ln w="57150">
            <a:solidFill>
              <a:srgbClr val="B281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字魂64号-萌趣软糖体" panose="00000500000000000000" pitchFamily="2" charset="-122"/>
              <a:ea typeface="字魂64号-萌趣软糖体" panose="00000500000000000000" pitchFamily="2" charset="-122"/>
            </a:endParaRPr>
          </a:p>
        </p:txBody>
      </p:sp>
      <p:sp>
        <p:nvSpPr>
          <p:cNvPr id="3" name="Rectangle: Rounded Corners 2">
            <a:extLst>
              <a:ext uri="{FF2B5EF4-FFF2-40B4-BE49-F238E27FC236}">
                <a16:creationId xmlns:a16="http://schemas.microsoft.com/office/drawing/2014/main" xmlns="" id="{CB49493C-DD5C-4957-9A95-FF5D1322024C}"/>
              </a:ext>
            </a:extLst>
          </p:cNvPr>
          <p:cNvSpPr/>
          <p:nvPr/>
        </p:nvSpPr>
        <p:spPr>
          <a:xfrm>
            <a:off x="1075546" y="1645174"/>
            <a:ext cx="6992912" cy="3567659"/>
          </a:xfrm>
          <a:prstGeom prst="roundRect">
            <a:avLst/>
          </a:prstGeom>
          <a:solidFill>
            <a:srgbClr val="E7EEA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40" name="图片 39">
            <a:extLst>
              <a:ext uri="{FF2B5EF4-FFF2-40B4-BE49-F238E27FC236}">
                <a16:creationId xmlns:a16="http://schemas.microsoft.com/office/drawing/2014/main" xmlns="" id="{983A2AD7-AAC7-4D86-BBA5-B55CFAFAE36E}"/>
              </a:ext>
            </a:extLst>
          </p:cNvPr>
          <p:cNvPicPr>
            <a:picLocks noChangeAspect="1"/>
          </p:cNvPicPr>
          <p:nvPr/>
        </p:nvPicPr>
        <p:blipFill rotWithShape="1">
          <a:blip r:embed="rId2">
            <a:extLst>
              <a:ext uri="{28A0092B-C50C-407E-A947-70E740481C1C}">
                <a14:useLocalDpi xmlns:a14="http://schemas.microsoft.com/office/drawing/2010/main" val="0"/>
              </a:ext>
            </a:extLst>
          </a:blip>
          <a:srcRect l="34210" r="27531" b="35020"/>
          <a:stretch/>
        </p:blipFill>
        <p:spPr>
          <a:xfrm flipH="1">
            <a:off x="7674282" y="-7886"/>
            <a:ext cx="1678150" cy="3843580"/>
          </a:xfrm>
          <a:prstGeom prst="rect">
            <a:avLst/>
          </a:prstGeom>
        </p:spPr>
      </p:pic>
      <p:pic>
        <p:nvPicPr>
          <p:cNvPr id="41" name="图片 40">
            <a:extLst>
              <a:ext uri="{FF2B5EF4-FFF2-40B4-BE49-F238E27FC236}">
                <a16:creationId xmlns:a16="http://schemas.microsoft.com/office/drawing/2014/main" xmlns="" id="{EB429506-900B-4F97-87D3-7A0A2B569531}"/>
              </a:ext>
            </a:extLst>
          </p:cNvPr>
          <p:cNvPicPr>
            <a:picLocks noChangeAspect="1"/>
          </p:cNvPicPr>
          <p:nvPr/>
        </p:nvPicPr>
        <p:blipFill rotWithShape="1">
          <a:blip r:embed="rId2">
            <a:extLst>
              <a:ext uri="{28A0092B-C50C-407E-A947-70E740481C1C}">
                <a14:useLocalDpi xmlns:a14="http://schemas.microsoft.com/office/drawing/2010/main" val="0"/>
              </a:ext>
            </a:extLst>
          </a:blip>
          <a:srcRect l="34210" r="27531" b="35020"/>
          <a:stretch/>
        </p:blipFill>
        <p:spPr>
          <a:xfrm>
            <a:off x="762" y="-7886"/>
            <a:ext cx="1678150" cy="3843580"/>
          </a:xfrm>
          <a:prstGeom prst="rect">
            <a:avLst/>
          </a:prstGeom>
        </p:spPr>
      </p:pic>
      <p:sp>
        <p:nvSpPr>
          <p:cNvPr id="23" name="Rectangle 22"/>
          <p:cNvSpPr/>
          <p:nvPr/>
        </p:nvSpPr>
        <p:spPr>
          <a:xfrm>
            <a:off x="1224078" y="1997843"/>
            <a:ext cx="6681463" cy="4247317"/>
          </a:xfrm>
          <a:prstGeom prst="rect">
            <a:avLst/>
          </a:prstGeom>
        </p:spPr>
        <p:txBody>
          <a:bodyPr wrap="square">
            <a:spAutoFit/>
          </a:bodyPr>
          <a:lstStyle/>
          <a:p>
            <a:pPr algn="just"/>
            <a:r>
              <a:rPr lang="en-US" sz="4500" b="1">
                <a:solidFill>
                  <a:sysClr val="windowText" lastClr="000000"/>
                </a:solidFill>
                <a:latin typeface="Times New Roman" pitchFamily="18" charset="0"/>
                <a:cs typeface="Times New Roman" pitchFamily="18" charset="0"/>
              </a:rPr>
              <a:t>	</a:t>
            </a:r>
            <a:r>
              <a:rPr lang="vi-VN" sz="4500" b="1">
                <a:solidFill>
                  <a:sysClr val="windowText" lastClr="000000"/>
                </a:solidFill>
                <a:latin typeface="Times New Roman" pitchFamily="18" charset="0"/>
                <a:cs typeface="Times New Roman" pitchFamily="18" charset="0"/>
              </a:rPr>
              <a:t>Tính từ là từ miêu tả đặc điểm (hình dáng, màu sắc, âm thanh, hương vị,...) hoặc tính chất của sự vật, hoạt động, trạng thái,...</a:t>
            </a:r>
            <a:endParaRPr lang="en-US" sz="4500" dirty="0">
              <a:solidFill>
                <a:sysClr val="windowText" lastClr="000000"/>
              </a:solidFill>
              <a:latin typeface="Times New Roman" pitchFamily="18" charset="0"/>
              <a:cs typeface="Times New Roman" pitchFamily="18" charset="0"/>
            </a:endParaRPr>
          </a:p>
        </p:txBody>
      </p:sp>
      <p:pic>
        <p:nvPicPr>
          <p:cNvPr id="1026" name="Picture 2" descr="Câu chuyện cuộc sống: Bóng đèn hư">
            <a:extLst>
              <a:ext uri="{FF2B5EF4-FFF2-40B4-BE49-F238E27FC236}">
                <a16:creationId xmlns:a16="http://schemas.microsoft.com/office/drawing/2014/main" xmlns="" id="{7A3EE923-0187-4E4C-897D-09615C6BD972}"/>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349" b="97495" l="8349" r="89889">
                        <a14:foregroundMark x1="43506" y1="76686" x2="47588" y2="91618"/>
                        <a14:foregroundMark x1="47588" y1="50482" x2="51577" y2="89210"/>
                        <a14:foregroundMark x1="54453" y1="56166" x2="56586" y2="89403"/>
                        <a14:foregroundMark x1="43970" y1="92004" x2="49258" y2="96628"/>
                        <a14:foregroundMark x1="49258" y1="96628" x2="49258" y2="96628"/>
                        <a14:foregroundMark x1="48609" y1="92486" x2="48980" y2="94605"/>
                        <a14:foregroundMark x1="47588" y1="1541" x2="48423" y2="15992"/>
                        <a14:foregroundMark x1="79314" y1="20520" x2="70686" y2="29480"/>
                        <a14:foregroundMark x1="78664" y1="52890" x2="89889" y2="52505"/>
                        <a14:foregroundMark x1="70501" y1="71484" x2="75788" y2="78902"/>
                        <a14:foregroundMark x1="21058" y1="80829" x2="26252" y2="73892"/>
                        <a14:foregroundMark x1="8349" y1="52697" x2="17254" y2="52505"/>
                        <a14:foregroundMark x1="18738" y1="20328" x2="26531" y2="26879"/>
                        <a14:foregroundMark x1="43135" y1="78516" x2="46289" y2="91329"/>
                        <a14:foregroundMark x1="39518" y1="73025" x2="43321" y2="87669"/>
                        <a14:foregroundMark x1="42301" y1="76493" x2="48609" y2="97495"/>
                        <a14:foregroundMark x1="41187" y1="83911" x2="44991" y2="92197"/>
                        <a14:foregroundMark x1="44991" y1="92197" x2="44991" y2="92197"/>
                        <a14:foregroundMark x1="58256" y1="75145" x2="58256" y2="86127"/>
                        <a14:foregroundMark x1="49443" y1="45279" x2="52783" y2="74952"/>
                        <a14:foregroundMark x1="46289" y1="45665" x2="52134" y2="85260"/>
                        <a14:foregroundMark x1="50464" y1="45857" x2="53896" y2="61175"/>
                      </a14:backgroundRemoval>
                    </a14:imgEffect>
                  </a14:imgLayer>
                </a14:imgProps>
              </a:ext>
              <a:ext uri="{28A0092B-C50C-407E-A947-70E740481C1C}">
                <a14:useLocalDpi xmlns:a14="http://schemas.microsoft.com/office/drawing/2010/main" val="0"/>
              </a:ext>
            </a:extLst>
          </a:blip>
          <a:srcRect/>
          <a:stretch>
            <a:fillRect/>
          </a:stretch>
        </p:blipFill>
        <p:spPr bwMode="auto">
          <a:xfrm rot="19787757">
            <a:off x="560681" y="767837"/>
            <a:ext cx="1466763" cy="1883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6651069"/>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heel(1)">
                                      <p:cBhvr>
                                        <p:cTn id="7"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7AECFB5A-A70D-4069-BB16-087A1AE68FD9}"/>
              </a:ext>
            </a:extLst>
          </p:cNvPr>
          <p:cNvSpPr/>
          <p:nvPr/>
        </p:nvSpPr>
        <p:spPr>
          <a:xfrm>
            <a:off x="0" y="0"/>
            <a:ext cx="9144000" cy="6858000"/>
          </a:xfrm>
          <a:prstGeom prst="rect">
            <a:avLst/>
          </a:prstGeom>
          <a:solidFill>
            <a:srgbClr val="FFE8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pic>
        <p:nvPicPr>
          <p:cNvPr id="13" name="图片 12">
            <a:extLst>
              <a:ext uri="{FF2B5EF4-FFF2-40B4-BE49-F238E27FC236}">
                <a16:creationId xmlns:a16="http://schemas.microsoft.com/office/drawing/2014/main" xmlns="" id="{1111D0C7-7707-4969-8A11-363A407D8D5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4047586"/>
            <a:ext cx="9158871" cy="2810414"/>
          </a:xfrm>
          <a:prstGeom prst="rect">
            <a:avLst/>
          </a:prstGeom>
        </p:spPr>
      </p:pic>
      <p:pic>
        <p:nvPicPr>
          <p:cNvPr id="3" name="图片 2">
            <a:extLst>
              <a:ext uri="{FF2B5EF4-FFF2-40B4-BE49-F238E27FC236}">
                <a16:creationId xmlns:a16="http://schemas.microsoft.com/office/drawing/2014/main" xmlns="" id="{D27556A1-8107-40C6-9C08-9C104E89355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73509" y="139700"/>
            <a:ext cx="8396986" cy="5791200"/>
          </a:xfrm>
          <a:prstGeom prst="rect">
            <a:avLst/>
          </a:prstGeom>
        </p:spPr>
      </p:pic>
      <p:pic>
        <p:nvPicPr>
          <p:cNvPr id="12" name="图片 11">
            <a:extLst>
              <a:ext uri="{FF2B5EF4-FFF2-40B4-BE49-F238E27FC236}">
                <a16:creationId xmlns:a16="http://schemas.microsoft.com/office/drawing/2014/main" xmlns="" id="{0961343A-B507-4C99-B623-5B160E18172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4871" y="5178737"/>
            <a:ext cx="9173741" cy="1686849"/>
          </a:xfrm>
          <a:prstGeom prst="rect">
            <a:avLst/>
          </a:prstGeom>
        </p:spPr>
      </p:pic>
      <p:pic>
        <p:nvPicPr>
          <p:cNvPr id="14" name="图片 13">
            <a:extLst>
              <a:ext uri="{FF2B5EF4-FFF2-40B4-BE49-F238E27FC236}">
                <a16:creationId xmlns:a16="http://schemas.microsoft.com/office/drawing/2014/main" xmlns="" id="{22D9D5C3-8250-4282-A17C-2C1153A4FC9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451606" y="4983268"/>
            <a:ext cx="2714719" cy="1874732"/>
          </a:xfrm>
          <a:prstGeom prst="rect">
            <a:avLst/>
          </a:prstGeom>
        </p:spPr>
      </p:pic>
      <p:pic>
        <p:nvPicPr>
          <p:cNvPr id="15" name="图片 14">
            <a:extLst>
              <a:ext uri="{FF2B5EF4-FFF2-40B4-BE49-F238E27FC236}">
                <a16:creationId xmlns:a16="http://schemas.microsoft.com/office/drawing/2014/main" xmlns="" id="{DEF4B738-20B7-4796-BE7B-6A058381CA3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4869" y="4995968"/>
            <a:ext cx="2486713" cy="1874732"/>
          </a:xfrm>
          <a:prstGeom prst="rect">
            <a:avLst/>
          </a:prstGeom>
        </p:spPr>
      </p:pic>
      <p:pic>
        <p:nvPicPr>
          <p:cNvPr id="17" name="图片 16">
            <a:extLst>
              <a:ext uri="{FF2B5EF4-FFF2-40B4-BE49-F238E27FC236}">
                <a16:creationId xmlns:a16="http://schemas.microsoft.com/office/drawing/2014/main" xmlns="" id="{C16C1F3B-5464-4A1D-BBAC-197637A6F344}"/>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0" y="39"/>
            <a:ext cx="2553774" cy="5915025"/>
          </a:xfrm>
          <a:prstGeom prst="rect">
            <a:avLst/>
          </a:prstGeom>
        </p:spPr>
      </p:pic>
      <p:pic>
        <p:nvPicPr>
          <p:cNvPr id="18" name="图片 17">
            <a:extLst>
              <a:ext uri="{FF2B5EF4-FFF2-40B4-BE49-F238E27FC236}">
                <a16:creationId xmlns:a16="http://schemas.microsoft.com/office/drawing/2014/main" xmlns="" id="{55E0A4EC-8F56-4AD9-9EDF-06DDFE237538}"/>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flipH="1">
            <a:off x="7480722" y="-6064"/>
            <a:ext cx="1678150" cy="3843580"/>
          </a:xfrm>
          <a:prstGeom prst="rect">
            <a:avLst/>
          </a:prstGeom>
        </p:spPr>
      </p:pic>
      <p:sp>
        <p:nvSpPr>
          <p:cNvPr id="21" name="文本框 20">
            <a:extLst>
              <a:ext uri="{FF2B5EF4-FFF2-40B4-BE49-F238E27FC236}">
                <a16:creationId xmlns:a16="http://schemas.microsoft.com/office/drawing/2014/main" xmlns="" id="{027AE114-DAF2-441F-A8AE-BCBC2A5FCAE4}"/>
              </a:ext>
            </a:extLst>
          </p:cNvPr>
          <p:cNvSpPr txBox="1"/>
          <p:nvPr/>
        </p:nvSpPr>
        <p:spPr>
          <a:xfrm>
            <a:off x="1228485" y="1205349"/>
            <a:ext cx="2214646" cy="5201424"/>
          </a:xfrm>
          <a:prstGeom prst="rect">
            <a:avLst/>
          </a:prstGeom>
          <a:noFill/>
        </p:spPr>
        <p:txBody>
          <a:bodyPr wrap="square" rtlCol="0">
            <a:spAutoFit/>
          </a:bodyPr>
          <a:lstStyle/>
          <a:p>
            <a:pPr>
              <a:defRPr/>
            </a:pPr>
            <a:r>
              <a:rPr lang="en-US" altLang="zh-CN" sz="16600">
                <a:solidFill>
                  <a:prstClr val="white"/>
                </a:solidFill>
                <a:latin typeface="UVN Saigon" panose="00000400000000000000" pitchFamily="2" charset="0"/>
                <a:ea typeface="字魂64号-萌趣软糖体" panose="00000500000000000000" pitchFamily="2" charset="-122"/>
              </a:rPr>
              <a:t>02</a:t>
            </a:r>
            <a:endParaRPr lang="zh-CN" altLang="en-US" sz="16600" dirty="0">
              <a:solidFill>
                <a:prstClr val="white"/>
              </a:solidFill>
              <a:latin typeface="UVN Saigon" panose="00000400000000000000" pitchFamily="2" charset="0"/>
              <a:ea typeface="字魂64号-萌趣软糖体" panose="00000500000000000000" pitchFamily="2" charset="-122"/>
            </a:endParaRPr>
          </a:p>
        </p:txBody>
      </p:sp>
      <p:pic>
        <p:nvPicPr>
          <p:cNvPr id="24" name="图片 23">
            <a:extLst>
              <a:ext uri="{FF2B5EF4-FFF2-40B4-BE49-F238E27FC236}">
                <a16:creationId xmlns:a16="http://schemas.microsoft.com/office/drawing/2014/main" xmlns="" id="{834D9B00-CAF4-4D00-8564-B1C37E55FC4B}"/>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809717" y="3615743"/>
            <a:ext cx="2755633" cy="3674177"/>
          </a:xfrm>
          <a:prstGeom prst="rect">
            <a:avLst/>
          </a:prstGeom>
        </p:spPr>
      </p:pic>
      <p:sp>
        <p:nvSpPr>
          <p:cNvPr id="20" name="TextBox 6">
            <a:extLst>
              <a:ext uri="{FF2B5EF4-FFF2-40B4-BE49-F238E27FC236}">
                <a16:creationId xmlns:a16="http://schemas.microsoft.com/office/drawing/2014/main" xmlns="" id="{FE22B4EF-4217-4B68-8E4F-5198E0D2777C}"/>
              </a:ext>
            </a:extLst>
          </p:cNvPr>
          <p:cNvSpPr txBox="1"/>
          <p:nvPr/>
        </p:nvSpPr>
        <p:spPr>
          <a:xfrm>
            <a:off x="3562147" y="927100"/>
            <a:ext cx="3632390" cy="3416320"/>
          </a:xfrm>
          <a:prstGeom prst="rect">
            <a:avLst/>
          </a:prstGeom>
          <a:noFill/>
        </p:spPr>
        <p:txBody>
          <a:bodyPr wrap="square" rtlCol="0">
            <a:spAutoFit/>
          </a:bodyPr>
          <a:lstStyle/>
          <a:p>
            <a:pPr algn="dist">
              <a:defRPr/>
            </a:pPr>
            <a:r>
              <a:rPr lang="en-US" altLang="zh-CN" sz="7200">
                <a:ln w="6350">
                  <a:noFill/>
                </a:ln>
                <a:solidFill>
                  <a:srgbClr val="FFFF00"/>
                </a:solidFill>
                <a:latin typeface="UVN Mang Tre" panose="00000400000000000000" pitchFamily="2" charset="0"/>
                <a:ea typeface="Microsoft YaHei" panose="020B0503020204020204" pitchFamily="34" charset="-122"/>
                <a:cs typeface="Athiti"/>
                <a:sym typeface="方正清刻本悦宋简体" panose="02000000000000000000" pitchFamily="2" charset="-122"/>
              </a:rPr>
              <a:t>Nhận diện tính từ</a:t>
            </a:r>
            <a:endParaRPr lang="zh-CN" altLang="en-US" sz="7200" dirty="0">
              <a:ln w="6350">
                <a:noFill/>
              </a:ln>
              <a:solidFill>
                <a:srgbClr val="FFFF00"/>
              </a:solidFill>
              <a:latin typeface="UVN Mang Tre" panose="00000400000000000000" pitchFamily="2" charset="0"/>
              <a:ea typeface="Microsoft YaHei" panose="020B0503020204020204" pitchFamily="34" charset="-122"/>
              <a:cs typeface="Athiti"/>
              <a:sym typeface="方正清刻本悦宋简体" panose="02000000000000000000" pitchFamily="2" charset="-122"/>
            </a:endParaRPr>
          </a:p>
        </p:txBody>
      </p:sp>
    </p:spTree>
    <p:extLst>
      <p:ext uri="{BB962C8B-B14F-4D97-AF65-F5344CB8AC3E}">
        <p14:creationId xmlns:p14="http://schemas.microsoft.com/office/powerpoint/2010/main" val="2940336861"/>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4"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00"/>
                                        <p:tgtEl>
                                          <p:spTgt spid="15"/>
                                        </p:tgtEl>
                                      </p:cBhvr>
                                    </p:animEffect>
                                  </p:childTnLst>
                                </p:cTn>
                              </p:par>
                              <p:par>
                                <p:cTn id="17" presetID="22" presetClass="entr" presetSubtype="4"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par>
                                <p:cTn id="20" presetID="2" presetClass="entr" presetSubtype="4"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500" fill="hold"/>
                                        <p:tgtEl>
                                          <p:spTgt spid="18"/>
                                        </p:tgtEl>
                                        <p:attrNameLst>
                                          <p:attrName>ppt_x</p:attrName>
                                        </p:attrNameLst>
                                      </p:cBhvr>
                                      <p:tavLst>
                                        <p:tav tm="0">
                                          <p:val>
                                            <p:strVal val="#ppt_x"/>
                                          </p:val>
                                        </p:tav>
                                        <p:tav tm="100000">
                                          <p:val>
                                            <p:strVal val="#ppt_x"/>
                                          </p:val>
                                        </p:tav>
                                      </p:tavLst>
                                    </p:anim>
                                    <p:anim calcmode="lin" valueType="num">
                                      <p:cBhvr additive="base">
                                        <p:cTn id="23" dur="500" fill="hold"/>
                                        <p:tgtEl>
                                          <p:spTgt spid="18"/>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500" fill="hold"/>
                                        <p:tgtEl>
                                          <p:spTgt spid="17"/>
                                        </p:tgtEl>
                                        <p:attrNameLst>
                                          <p:attrName>ppt_x</p:attrName>
                                        </p:attrNameLst>
                                      </p:cBhvr>
                                      <p:tavLst>
                                        <p:tav tm="0">
                                          <p:val>
                                            <p:strVal val="#ppt_x"/>
                                          </p:val>
                                        </p:tav>
                                        <p:tav tm="100000">
                                          <p:val>
                                            <p:strVal val="#ppt_x"/>
                                          </p:val>
                                        </p:tav>
                                      </p:tavLst>
                                    </p:anim>
                                    <p:anim calcmode="lin" valueType="num">
                                      <p:cBhvr additive="base">
                                        <p:cTn id="27" dur="500" fill="hold"/>
                                        <p:tgtEl>
                                          <p:spTgt spid="17"/>
                                        </p:tgtEl>
                                        <p:attrNameLst>
                                          <p:attrName>ppt_y</p:attrName>
                                        </p:attrNameLst>
                                      </p:cBhvr>
                                      <p:tavLst>
                                        <p:tav tm="0">
                                          <p:val>
                                            <p:strVal val="1+#ppt_h/2"/>
                                          </p:val>
                                        </p:tav>
                                        <p:tav tm="100000">
                                          <p:val>
                                            <p:strVal val="#ppt_y"/>
                                          </p:val>
                                        </p:tav>
                                      </p:tavLst>
                                    </p:anim>
                                  </p:childTnLst>
                                </p:cTn>
                              </p:par>
                              <p:par>
                                <p:cTn id="28" presetID="16" presetClass="entr" presetSubtype="21"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barn(inVertical)">
                                      <p:cBhvr>
                                        <p:cTn id="30" dur="750"/>
                                        <p:tgtEl>
                                          <p:spTgt spid="21"/>
                                        </p:tgtEl>
                                      </p:cBhvr>
                                    </p:animEffect>
                                  </p:childTnLst>
                                </p:cTn>
                              </p:par>
                              <p:par>
                                <p:cTn id="31" presetID="22" presetClass="entr" presetSubtype="4"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wipe(down)">
                                      <p:cBhvr>
                                        <p:cTn id="33" dur="500"/>
                                        <p:tgtEl>
                                          <p:spTgt spid="24"/>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barn(inVertical)">
                                      <p:cBhvr>
                                        <p:cTn id="3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D15008AA-EFC3-46CF-81B6-E086C38D0628}"/>
              </a:ext>
            </a:extLst>
          </p:cNvPr>
          <p:cNvSpPr/>
          <p:nvPr/>
        </p:nvSpPr>
        <p:spPr>
          <a:xfrm>
            <a:off x="247340" y="183633"/>
            <a:ext cx="8499423" cy="649074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3" name="TextBox 12">
            <a:extLst>
              <a:ext uri="{FF2B5EF4-FFF2-40B4-BE49-F238E27FC236}">
                <a16:creationId xmlns:a16="http://schemas.microsoft.com/office/drawing/2014/main" xmlns="" id="{744AD0EF-5592-4A40-9C0F-8413DE85BCC7}"/>
              </a:ext>
            </a:extLst>
          </p:cNvPr>
          <p:cNvSpPr txBox="1"/>
          <p:nvPr/>
        </p:nvSpPr>
        <p:spPr>
          <a:xfrm>
            <a:off x="781757" y="362029"/>
            <a:ext cx="7850345" cy="1077218"/>
          </a:xfrm>
          <a:prstGeom prst="rect">
            <a:avLst/>
          </a:prstGeom>
          <a:noFill/>
        </p:spPr>
        <p:txBody>
          <a:bodyPr wrap="square">
            <a:spAutoFit/>
          </a:bodyPr>
          <a:lstStyle/>
          <a:p>
            <a:pPr algn="just">
              <a:defRPr/>
            </a:pPr>
            <a:r>
              <a:rPr lang="vi-VN" sz="3200">
                <a:solidFill>
                  <a:srgbClr val="FF0000"/>
                </a:solidFill>
                <a:latin typeface="Arial" panose="020B0604020202020204" pitchFamily="34" charset="0"/>
                <a:cs typeface="Arial" panose="020B0604020202020204" pitchFamily="34" charset="0"/>
              </a:rPr>
              <a:t>3.</a:t>
            </a:r>
            <a:r>
              <a:rPr lang="vi-VN" sz="3200">
                <a:solidFill>
                  <a:prstClr val="black"/>
                </a:solidFill>
                <a:latin typeface="Arial" panose="020B0604020202020204" pitchFamily="34" charset="0"/>
                <a:cs typeface="Arial" panose="020B0604020202020204" pitchFamily="34" charset="0"/>
              </a:rPr>
              <a:t> Tìm tính từ trong các đoạn thơ, đoạn văn dưới đây:</a:t>
            </a:r>
          </a:p>
        </p:txBody>
      </p:sp>
      <p:sp>
        <p:nvSpPr>
          <p:cNvPr id="26" name="TextBox 25">
            <a:extLst>
              <a:ext uri="{FF2B5EF4-FFF2-40B4-BE49-F238E27FC236}">
                <a16:creationId xmlns:a16="http://schemas.microsoft.com/office/drawing/2014/main" xmlns="" id="{450018D9-E2E8-4911-B3F5-7F15B87AD254}"/>
              </a:ext>
            </a:extLst>
          </p:cNvPr>
          <p:cNvSpPr txBox="1"/>
          <p:nvPr/>
        </p:nvSpPr>
        <p:spPr>
          <a:xfrm>
            <a:off x="1476550" y="1125203"/>
            <a:ext cx="7850345" cy="2062103"/>
          </a:xfrm>
          <a:prstGeom prst="rect">
            <a:avLst/>
          </a:prstGeom>
          <a:noFill/>
        </p:spPr>
        <p:txBody>
          <a:bodyPr wrap="square">
            <a:spAutoFit/>
          </a:bodyPr>
          <a:lstStyle/>
          <a:p>
            <a:pPr algn="just">
              <a:defRPr/>
            </a:pPr>
            <a:r>
              <a:rPr lang="vi-VN" sz="3200">
                <a:solidFill>
                  <a:prstClr val="black"/>
                </a:solidFill>
                <a:latin typeface="Arial" panose="020B0604020202020204" pitchFamily="34" charset="0"/>
                <a:cs typeface="Arial" panose="020B0604020202020204" pitchFamily="34" charset="0"/>
              </a:rPr>
              <a:t>Mùa thu của em </a:t>
            </a:r>
            <a:endParaRPr lang="en-US" sz="3200">
              <a:solidFill>
                <a:prstClr val="black"/>
              </a:solidFill>
              <a:latin typeface="Arial" panose="020B0604020202020204" pitchFamily="34" charset="0"/>
              <a:cs typeface="Arial" panose="020B0604020202020204" pitchFamily="34" charset="0"/>
            </a:endParaRPr>
          </a:p>
          <a:p>
            <a:pPr algn="just">
              <a:defRPr/>
            </a:pPr>
            <a:r>
              <a:rPr lang="vi-VN" sz="3200">
                <a:solidFill>
                  <a:prstClr val="black"/>
                </a:solidFill>
                <a:latin typeface="Arial" panose="020B0604020202020204" pitchFamily="34" charset="0"/>
                <a:cs typeface="Arial" panose="020B0604020202020204" pitchFamily="34" charset="0"/>
              </a:rPr>
              <a:t>Là vàng hoa cúc </a:t>
            </a:r>
            <a:endParaRPr lang="en-US" sz="3200">
              <a:solidFill>
                <a:prstClr val="black"/>
              </a:solidFill>
              <a:latin typeface="Arial" panose="020B0604020202020204" pitchFamily="34" charset="0"/>
              <a:cs typeface="Arial" panose="020B0604020202020204" pitchFamily="34" charset="0"/>
            </a:endParaRPr>
          </a:p>
          <a:p>
            <a:pPr algn="just">
              <a:defRPr/>
            </a:pPr>
            <a:r>
              <a:rPr lang="vi-VN" sz="3200">
                <a:solidFill>
                  <a:prstClr val="black"/>
                </a:solidFill>
                <a:latin typeface="Arial" panose="020B0604020202020204" pitchFamily="34" charset="0"/>
                <a:cs typeface="Arial" panose="020B0604020202020204" pitchFamily="34" charset="0"/>
              </a:rPr>
              <a:t>Như nghìn con mắt </a:t>
            </a:r>
            <a:endParaRPr lang="en-US" sz="3200">
              <a:solidFill>
                <a:prstClr val="black"/>
              </a:solidFill>
              <a:latin typeface="Arial" panose="020B0604020202020204" pitchFamily="34" charset="0"/>
              <a:cs typeface="Arial" panose="020B0604020202020204" pitchFamily="34" charset="0"/>
            </a:endParaRPr>
          </a:p>
          <a:p>
            <a:pPr algn="just">
              <a:defRPr/>
            </a:pPr>
            <a:r>
              <a:rPr lang="vi-VN" sz="3200">
                <a:solidFill>
                  <a:prstClr val="black"/>
                </a:solidFill>
                <a:latin typeface="Arial" panose="020B0604020202020204" pitchFamily="34" charset="0"/>
                <a:cs typeface="Arial" panose="020B0604020202020204" pitchFamily="34" charset="0"/>
              </a:rPr>
              <a:t>Mở nhìn trời êm.</a:t>
            </a:r>
          </a:p>
        </p:txBody>
      </p:sp>
      <p:sp>
        <p:nvSpPr>
          <p:cNvPr id="30" name="TextBox 29">
            <a:extLst>
              <a:ext uri="{FF2B5EF4-FFF2-40B4-BE49-F238E27FC236}">
                <a16:creationId xmlns:a16="http://schemas.microsoft.com/office/drawing/2014/main" xmlns="" id="{996DE4F7-B367-434A-9541-2E8667B96C43}"/>
              </a:ext>
            </a:extLst>
          </p:cNvPr>
          <p:cNvSpPr txBox="1"/>
          <p:nvPr/>
        </p:nvSpPr>
        <p:spPr>
          <a:xfrm>
            <a:off x="4821589" y="1125203"/>
            <a:ext cx="2845880" cy="4031873"/>
          </a:xfrm>
          <a:prstGeom prst="rect">
            <a:avLst/>
          </a:prstGeom>
          <a:noFill/>
        </p:spPr>
        <p:txBody>
          <a:bodyPr wrap="square">
            <a:spAutoFit/>
          </a:bodyPr>
          <a:lstStyle/>
          <a:p>
            <a:pPr algn="just">
              <a:defRPr/>
            </a:pPr>
            <a:r>
              <a:rPr lang="vi-VN" sz="3200">
                <a:solidFill>
                  <a:prstClr val="black"/>
                </a:solidFill>
                <a:latin typeface="Arial" panose="020B0604020202020204" pitchFamily="34" charset="0"/>
                <a:cs typeface="Arial" panose="020B0604020202020204" pitchFamily="34" charset="0"/>
              </a:rPr>
              <a:t>Mùa thu của em </a:t>
            </a:r>
            <a:endParaRPr lang="en-US" sz="3200">
              <a:solidFill>
                <a:prstClr val="black"/>
              </a:solidFill>
              <a:latin typeface="Arial" panose="020B0604020202020204" pitchFamily="34" charset="0"/>
              <a:cs typeface="Arial" panose="020B0604020202020204" pitchFamily="34" charset="0"/>
            </a:endParaRPr>
          </a:p>
          <a:p>
            <a:pPr algn="just">
              <a:defRPr/>
            </a:pPr>
            <a:r>
              <a:rPr lang="vi-VN" sz="3200">
                <a:solidFill>
                  <a:prstClr val="black"/>
                </a:solidFill>
                <a:latin typeface="Arial" panose="020B0604020202020204" pitchFamily="34" charset="0"/>
                <a:cs typeface="Arial" panose="020B0604020202020204" pitchFamily="34" charset="0"/>
              </a:rPr>
              <a:t>Là xanh cốm mới </a:t>
            </a:r>
            <a:endParaRPr lang="en-US" sz="3200">
              <a:solidFill>
                <a:prstClr val="black"/>
              </a:solidFill>
              <a:latin typeface="Arial" panose="020B0604020202020204" pitchFamily="34" charset="0"/>
              <a:cs typeface="Arial" panose="020B0604020202020204" pitchFamily="34" charset="0"/>
            </a:endParaRPr>
          </a:p>
          <a:p>
            <a:pPr algn="just">
              <a:defRPr/>
            </a:pPr>
            <a:r>
              <a:rPr lang="vi-VN" sz="3200">
                <a:solidFill>
                  <a:prstClr val="black"/>
                </a:solidFill>
                <a:latin typeface="Arial" panose="020B0604020202020204" pitchFamily="34" charset="0"/>
                <a:cs typeface="Arial" panose="020B0604020202020204" pitchFamily="34" charset="0"/>
              </a:rPr>
              <a:t>Mùi hương như gợi </a:t>
            </a:r>
            <a:endParaRPr lang="en-US" sz="3200">
              <a:solidFill>
                <a:prstClr val="black"/>
              </a:solidFill>
              <a:latin typeface="Arial" panose="020B0604020202020204" pitchFamily="34" charset="0"/>
              <a:cs typeface="Arial" panose="020B0604020202020204" pitchFamily="34" charset="0"/>
            </a:endParaRPr>
          </a:p>
          <a:p>
            <a:pPr algn="just">
              <a:defRPr/>
            </a:pPr>
            <a:r>
              <a:rPr lang="vi-VN" sz="3200">
                <a:solidFill>
                  <a:prstClr val="black"/>
                </a:solidFill>
                <a:latin typeface="Arial" panose="020B0604020202020204" pitchFamily="34" charset="0"/>
                <a:cs typeface="Arial" panose="020B0604020202020204" pitchFamily="34" charset="0"/>
              </a:rPr>
              <a:t>Từ màu lá sen.</a:t>
            </a:r>
          </a:p>
        </p:txBody>
      </p:sp>
      <p:sp>
        <p:nvSpPr>
          <p:cNvPr id="31" name="TextBox 30">
            <a:extLst>
              <a:ext uri="{FF2B5EF4-FFF2-40B4-BE49-F238E27FC236}">
                <a16:creationId xmlns:a16="http://schemas.microsoft.com/office/drawing/2014/main" xmlns="" id="{250DF720-4AB8-4842-90EB-7D469307461B}"/>
              </a:ext>
            </a:extLst>
          </p:cNvPr>
          <p:cNvSpPr txBox="1"/>
          <p:nvPr/>
        </p:nvSpPr>
        <p:spPr>
          <a:xfrm>
            <a:off x="588365" y="3490371"/>
            <a:ext cx="5055432" cy="4524315"/>
          </a:xfrm>
          <a:prstGeom prst="rect">
            <a:avLst/>
          </a:prstGeom>
          <a:noFill/>
        </p:spPr>
        <p:txBody>
          <a:bodyPr wrap="square">
            <a:spAutoFit/>
          </a:bodyPr>
          <a:lstStyle/>
          <a:p>
            <a:pPr algn="just">
              <a:defRPr/>
            </a:pPr>
            <a:r>
              <a:rPr lang="pt-BR" sz="3200">
                <a:solidFill>
                  <a:prstClr val="black"/>
                </a:solidFill>
                <a:latin typeface="Arial" panose="020B0604020202020204" pitchFamily="34" charset="0"/>
                <a:cs typeface="Arial" panose="020B0604020202020204" pitchFamily="34" charset="0"/>
              </a:rPr>
              <a:t>Da trời bỗng xanh cao. </a:t>
            </a:r>
            <a:r>
              <a:rPr lang="vi-VN" sz="3200">
                <a:solidFill>
                  <a:prstClr val="black"/>
                </a:solidFill>
                <a:latin typeface="Arial" panose="020B0604020202020204" pitchFamily="34" charset="0"/>
                <a:cs typeface="Arial" panose="020B0604020202020204" pitchFamily="34" charset="0"/>
              </a:rPr>
              <a:t>Những làn mây trắng hơn, xốp hơn, trôi nhẹ nhàng hơn. Các loài hoa nghe tiếng hót trong suốt của hoạ mi chợt bừng giấc, xoè những cánh hoa đẹp, bày đủ các màu sắc xanh tươi. </a:t>
            </a:r>
            <a:endParaRPr lang="en-US" sz="3200">
              <a:solidFill>
                <a:prstClr val="black"/>
              </a:solidFill>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xmlns="" id="{F1DF939B-B7A1-46B3-B3BD-1AF7B10DE461}"/>
              </a:ext>
            </a:extLst>
          </p:cNvPr>
          <p:cNvSpPr txBox="1"/>
          <p:nvPr/>
        </p:nvSpPr>
        <p:spPr>
          <a:xfrm>
            <a:off x="778763" y="1125203"/>
            <a:ext cx="589861" cy="584775"/>
          </a:xfrm>
          <a:prstGeom prst="rect">
            <a:avLst/>
          </a:prstGeom>
          <a:noFill/>
        </p:spPr>
        <p:txBody>
          <a:bodyPr wrap="square">
            <a:spAutoFit/>
          </a:bodyPr>
          <a:lstStyle/>
          <a:p>
            <a:pPr algn="just">
              <a:defRPr/>
            </a:pPr>
            <a:r>
              <a:rPr lang="en-US" sz="3200">
                <a:solidFill>
                  <a:prstClr val="black"/>
                </a:solidFill>
                <a:latin typeface="Arial" panose="020B0604020202020204" pitchFamily="34" charset="0"/>
                <a:cs typeface="Arial" panose="020B0604020202020204" pitchFamily="34" charset="0"/>
              </a:rPr>
              <a:t>a)</a:t>
            </a:r>
            <a:endParaRPr lang="vi-VN" sz="3200">
              <a:solidFill>
                <a:prstClr val="black"/>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xmlns="" id="{BCB0C95E-2C5C-4C44-B8CE-17A263ACE19B}"/>
              </a:ext>
            </a:extLst>
          </p:cNvPr>
          <p:cNvSpPr txBox="1"/>
          <p:nvPr/>
        </p:nvSpPr>
        <p:spPr>
          <a:xfrm>
            <a:off x="306573" y="3075296"/>
            <a:ext cx="589861" cy="584775"/>
          </a:xfrm>
          <a:prstGeom prst="rect">
            <a:avLst/>
          </a:prstGeom>
          <a:noFill/>
        </p:spPr>
        <p:txBody>
          <a:bodyPr wrap="square">
            <a:spAutoFit/>
          </a:bodyPr>
          <a:lstStyle/>
          <a:p>
            <a:pPr algn="just">
              <a:defRPr/>
            </a:pPr>
            <a:r>
              <a:rPr lang="en-US" sz="3200">
                <a:solidFill>
                  <a:prstClr val="black"/>
                </a:solidFill>
                <a:latin typeface="Arial" panose="020B0604020202020204" pitchFamily="34" charset="0"/>
                <a:cs typeface="Arial" panose="020B0604020202020204" pitchFamily="34" charset="0"/>
              </a:rPr>
              <a:t>b)</a:t>
            </a:r>
            <a:endParaRPr lang="vi-VN" sz="3200">
              <a:solidFill>
                <a:prstClr val="black"/>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xmlns="" id="{0320CE73-BB7E-416F-885A-CABD29E823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09757" y="3490390"/>
            <a:ext cx="2845880" cy="2513751"/>
          </a:xfrm>
          <a:prstGeom prst="rect">
            <a:avLst/>
          </a:prstGeom>
        </p:spPr>
      </p:pic>
    </p:spTree>
    <p:extLst>
      <p:ext uri="{BB962C8B-B14F-4D97-AF65-F5344CB8AC3E}">
        <p14:creationId xmlns:p14="http://schemas.microsoft.com/office/powerpoint/2010/main" val="4029480559"/>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7AECFB5A-A70D-4069-BB16-087A1AE68FD9}"/>
              </a:ext>
            </a:extLst>
          </p:cNvPr>
          <p:cNvSpPr/>
          <p:nvPr/>
        </p:nvSpPr>
        <p:spPr>
          <a:xfrm>
            <a:off x="0" y="0"/>
            <a:ext cx="9144000" cy="6858000"/>
          </a:xfrm>
          <a:prstGeom prst="rect">
            <a:avLst/>
          </a:prstGeom>
          <a:solidFill>
            <a:srgbClr val="FFE8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pic>
        <p:nvPicPr>
          <p:cNvPr id="13" name="图片 12">
            <a:extLst>
              <a:ext uri="{FF2B5EF4-FFF2-40B4-BE49-F238E27FC236}">
                <a16:creationId xmlns:a16="http://schemas.microsoft.com/office/drawing/2014/main" xmlns="" id="{1111D0C7-7707-4969-8A11-363A407D8D5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4047586"/>
            <a:ext cx="9158871" cy="2810414"/>
          </a:xfrm>
          <a:prstGeom prst="rect">
            <a:avLst/>
          </a:prstGeom>
        </p:spPr>
      </p:pic>
      <p:pic>
        <p:nvPicPr>
          <p:cNvPr id="3" name="图片 2">
            <a:extLst>
              <a:ext uri="{FF2B5EF4-FFF2-40B4-BE49-F238E27FC236}">
                <a16:creationId xmlns:a16="http://schemas.microsoft.com/office/drawing/2014/main" xmlns="" id="{D27556A1-8107-40C6-9C08-9C104E89355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73509" y="139700"/>
            <a:ext cx="8396986" cy="5791200"/>
          </a:xfrm>
          <a:prstGeom prst="rect">
            <a:avLst/>
          </a:prstGeom>
        </p:spPr>
      </p:pic>
      <p:pic>
        <p:nvPicPr>
          <p:cNvPr id="10" name="图片 9">
            <a:extLst>
              <a:ext uri="{FF2B5EF4-FFF2-40B4-BE49-F238E27FC236}">
                <a16:creationId xmlns:a16="http://schemas.microsoft.com/office/drawing/2014/main" xmlns="" id="{E9C1B7F6-3A42-486A-AE97-6B6A97C7B43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004900" y="1036475"/>
            <a:ext cx="3170656" cy="5104503"/>
          </a:xfrm>
          <a:prstGeom prst="rect">
            <a:avLst/>
          </a:prstGeom>
        </p:spPr>
      </p:pic>
      <p:pic>
        <p:nvPicPr>
          <p:cNvPr id="11" name="图片 10">
            <a:extLst>
              <a:ext uri="{FF2B5EF4-FFF2-40B4-BE49-F238E27FC236}">
                <a16:creationId xmlns:a16="http://schemas.microsoft.com/office/drawing/2014/main" xmlns="" id="{96D434A8-1EAA-4965-8712-71E6FA5F841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2305" y="3677688"/>
            <a:ext cx="9144000" cy="3252233"/>
          </a:xfrm>
          <a:prstGeom prst="rect">
            <a:avLst/>
          </a:prstGeom>
        </p:spPr>
      </p:pic>
      <p:pic>
        <p:nvPicPr>
          <p:cNvPr id="12" name="图片 11">
            <a:extLst>
              <a:ext uri="{FF2B5EF4-FFF2-40B4-BE49-F238E27FC236}">
                <a16:creationId xmlns:a16="http://schemas.microsoft.com/office/drawing/2014/main" xmlns="" id="{0961343A-B507-4C99-B623-5B160E18172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1864" y="5164186"/>
            <a:ext cx="9173741" cy="1686849"/>
          </a:xfrm>
          <a:prstGeom prst="rect">
            <a:avLst/>
          </a:prstGeom>
        </p:spPr>
      </p:pic>
      <p:pic>
        <p:nvPicPr>
          <p:cNvPr id="14" name="图片 13">
            <a:extLst>
              <a:ext uri="{FF2B5EF4-FFF2-40B4-BE49-F238E27FC236}">
                <a16:creationId xmlns:a16="http://schemas.microsoft.com/office/drawing/2014/main" xmlns="" id="{22D9D5C3-8250-4282-A17C-2C1153A4FC9B}"/>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429281" y="4956229"/>
            <a:ext cx="2714719" cy="1874732"/>
          </a:xfrm>
          <a:prstGeom prst="rect">
            <a:avLst/>
          </a:prstGeom>
        </p:spPr>
      </p:pic>
      <p:pic>
        <p:nvPicPr>
          <p:cNvPr id="15" name="图片 14">
            <a:extLst>
              <a:ext uri="{FF2B5EF4-FFF2-40B4-BE49-F238E27FC236}">
                <a16:creationId xmlns:a16="http://schemas.microsoft.com/office/drawing/2014/main" xmlns="" id="{DEF4B738-20B7-4796-BE7B-6A058381CA34}"/>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4869" y="4995968"/>
            <a:ext cx="2486713" cy="1874732"/>
          </a:xfrm>
          <a:prstGeom prst="rect">
            <a:avLst/>
          </a:prstGeom>
        </p:spPr>
      </p:pic>
      <p:pic>
        <p:nvPicPr>
          <p:cNvPr id="17" name="图片 16">
            <a:extLst>
              <a:ext uri="{FF2B5EF4-FFF2-40B4-BE49-F238E27FC236}">
                <a16:creationId xmlns:a16="http://schemas.microsoft.com/office/drawing/2014/main" xmlns="" id="{C16C1F3B-5464-4A1D-BBAC-197637A6F344}"/>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0" y="51"/>
            <a:ext cx="2553774" cy="5915025"/>
          </a:xfrm>
          <a:prstGeom prst="rect">
            <a:avLst/>
          </a:prstGeom>
        </p:spPr>
      </p:pic>
      <p:pic>
        <p:nvPicPr>
          <p:cNvPr id="18" name="图片 17">
            <a:extLst>
              <a:ext uri="{FF2B5EF4-FFF2-40B4-BE49-F238E27FC236}">
                <a16:creationId xmlns:a16="http://schemas.microsoft.com/office/drawing/2014/main" xmlns="" id="{55E0A4EC-8F56-4AD9-9EDF-06DDFE237538}"/>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flipH="1">
            <a:off x="7480722" y="-6064"/>
            <a:ext cx="1678150" cy="3843580"/>
          </a:xfrm>
          <a:prstGeom prst="rect">
            <a:avLst/>
          </a:prstGeom>
        </p:spPr>
      </p:pic>
      <p:grpSp>
        <p:nvGrpSpPr>
          <p:cNvPr id="6" name="组合 5">
            <a:extLst>
              <a:ext uri="{FF2B5EF4-FFF2-40B4-BE49-F238E27FC236}">
                <a16:creationId xmlns:a16="http://schemas.microsoft.com/office/drawing/2014/main" xmlns="" id="{BE87300D-FE7A-4A86-AE5D-1BE8511A57A5}"/>
              </a:ext>
            </a:extLst>
          </p:cNvPr>
          <p:cNvGrpSpPr/>
          <p:nvPr/>
        </p:nvGrpSpPr>
        <p:grpSpPr>
          <a:xfrm rot="71156">
            <a:off x="2093953" y="3851328"/>
            <a:ext cx="3832989" cy="707886"/>
            <a:chOff x="2559176" y="4242066"/>
            <a:chExt cx="5110652" cy="707886"/>
          </a:xfrm>
        </p:grpSpPr>
        <p:sp>
          <p:nvSpPr>
            <p:cNvPr id="7" name="矩形: 圆角 6">
              <a:extLst>
                <a:ext uri="{FF2B5EF4-FFF2-40B4-BE49-F238E27FC236}">
                  <a16:creationId xmlns:a16="http://schemas.microsoft.com/office/drawing/2014/main" xmlns="" id="{21E661EA-5754-4930-87C6-317ACDA4B3DC}"/>
                </a:ext>
              </a:extLst>
            </p:cNvPr>
            <p:cNvSpPr/>
            <p:nvPr/>
          </p:nvSpPr>
          <p:spPr>
            <a:xfrm rot="158652">
              <a:off x="2559176" y="4342105"/>
              <a:ext cx="5110652" cy="466222"/>
            </a:xfrm>
            <a:prstGeom prst="roundRect">
              <a:avLst/>
            </a:prstGeom>
            <a:solidFill>
              <a:srgbClr val="FFE8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white"/>
                </a:solidFill>
                <a:latin typeface="字魂64号-萌趣软糖体" panose="00000500000000000000" pitchFamily="2" charset="-122"/>
                <a:ea typeface="字魂64号-萌趣软糖体" panose="00000500000000000000" pitchFamily="2" charset="-122"/>
              </a:endParaRPr>
            </a:p>
          </p:txBody>
        </p:sp>
        <p:sp>
          <p:nvSpPr>
            <p:cNvPr id="8" name="文本框 7">
              <a:extLst>
                <a:ext uri="{FF2B5EF4-FFF2-40B4-BE49-F238E27FC236}">
                  <a16:creationId xmlns:a16="http://schemas.microsoft.com/office/drawing/2014/main" xmlns="" id="{29E97082-0091-4718-86CE-8012F4E5C840}"/>
                </a:ext>
              </a:extLst>
            </p:cNvPr>
            <p:cNvSpPr txBox="1"/>
            <p:nvPr/>
          </p:nvSpPr>
          <p:spPr>
            <a:xfrm rot="165028">
              <a:off x="2600960" y="4242066"/>
              <a:ext cx="4844368" cy="707886"/>
            </a:xfrm>
            <a:prstGeom prst="rect">
              <a:avLst/>
            </a:prstGeom>
            <a:noFill/>
          </p:spPr>
          <p:txBody>
            <a:bodyPr wrap="square" rtlCol="0">
              <a:spAutoFit/>
            </a:bodyPr>
            <a:lstStyle/>
            <a:p>
              <a:pPr algn="ctr"/>
              <a:r>
                <a:rPr lang="en-US" sz="2000" b="1" dirty="0">
                  <a:solidFill>
                    <a:srgbClr val="70AD47"/>
                  </a:solidFill>
                  <a:latin typeface="UVN Mang Tre" panose="00000400000000000000" pitchFamily="2" charset="0"/>
                </a:rPr>
                <a:t>SGK </a:t>
              </a:r>
              <a:r>
                <a:rPr lang="en-US" sz="2000" b="1" dirty="0" err="1">
                  <a:solidFill>
                    <a:srgbClr val="70AD47"/>
                  </a:solidFill>
                  <a:latin typeface="UVN Mang Tre" panose="00000400000000000000" pitchFamily="2" charset="0"/>
                </a:rPr>
                <a:t>Tiếng</a:t>
              </a:r>
              <a:r>
                <a:rPr lang="en-US" sz="2000" b="1" dirty="0">
                  <a:solidFill>
                    <a:srgbClr val="70AD47"/>
                  </a:solidFill>
                  <a:latin typeface="UVN Mang Tre" panose="00000400000000000000" pitchFamily="2" charset="0"/>
                </a:rPr>
                <a:t> </a:t>
              </a:r>
              <a:r>
                <a:rPr lang="en-US" sz="2000" b="1" dirty="0" err="1">
                  <a:solidFill>
                    <a:srgbClr val="70AD47"/>
                  </a:solidFill>
                  <a:latin typeface="UVN Mang Tre" panose="00000400000000000000" pitchFamily="2" charset="0"/>
                </a:rPr>
                <a:t>Việt</a:t>
              </a:r>
              <a:r>
                <a:rPr lang="en-US" sz="2000" b="1" dirty="0">
                  <a:solidFill>
                    <a:srgbClr val="70AD47"/>
                  </a:solidFill>
                  <a:latin typeface="UVN Mang Tre" panose="00000400000000000000" pitchFamily="2" charset="0"/>
                </a:rPr>
                <a:t> 4 – </a:t>
              </a:r>
              <a:r>
                <a:rPr lang="en-US" sz="2000" b="1" err="1">
                  <a:solidFill>
                    <a:srgbClr val="70AD47"/>
                  </a:solidFill>
                  <a:latin typeface="UVN Mang Tre" panose="00000400000000000000" pitchFamily="2" charset="0"/>
                </a:rPr>
                <a:t>Tập</a:t>
              </a:r>
              <a:r>
                <a:rPr lang="en-US" sz="2000" b="1">
                  <a:solidFill>
                    <a:srgbClr val="70AD47"/>
                  </a:solidFill>
                  <a:latin typeface="UVN Mang Tre" panose="00000400000000000000" pitchFamily="2" charset="0"/>
                </a:rPr>
                <a:t> 1 – </a:t>
              </a:r>
              <a:r>
                <a:rPr lang="en-US" sz="2000" b="1" err="1">
                  <a:solidFill>
                    <a:srgbClr val="70AD47"/>
                  </a:solidFill>
                  <a:latin typeface="UVN Mang Tre" panose="00000400000000000000" pitchFamily="2" charset="0"/>
                </a:rPr>
                <a:t>Trang</a:t>
              </a:r>
              <a:r>
                <a:rPr lang="en-US" sz="2000" b="1">
                  <a:solidFill>
                    <a:srgbClr val="70AD47"/>
                  </a:solidFill>
                  <a:latin typeface="UVN Mang Tre" panose="00000400000000000000" pitchFamily="2" charset="0"/>
                </a:rPr>
                <a:t> 55-56</a:t>
              </a:r>
              <a:endParaRPr lang="en-US" sz="2000" b="1" dirty="0">
                <a:solidFill>
                  <a:srgbClr val="70AD47"/>
                </a:solidFill>
                <a:latin typeface="UVN Mang Tre" panose="00000400000000000000" pitchFamily="2" charset="0"/>
              </a:endParaRPr>
            </a:p>
          </p:txBody>
        </p:sp>
      </p:grpSp>
      <p:sp>
        <p:nvSpPr>
          <p:cNvPr id="21" name="Rectangle 20"/>
          <p:cNvSpPr/>
          <p:nvPr/>
        </p:nvSpPr>
        <p:spPr>
          <a:xfrm>
            <a:off x="566409" y="772285"/>
            <a:ext cx="7061357" cy="1107996"/>
          </a:xfrm>
          <a:prstGeom prst="rect">
            <a:avLst/>
          </a:prstGeom>
        </p:spPr>
        <p:txBody>
          <a:bodyPr wrap="none">
            <a:spAutoFit/>
          </a:bodyPr>
          <a:lstStyle/>
          <a:p>
            <a:pPr algn="ctr"/>
            <a:r>
              <a:rPr lang="en-US" sz="6600" dirty="0">
                <a:solidFill>
                  <a:srgbClr val="ED7D31">
                    <a:lumMod val="60000"/>
                    <a:lumOff val="40000"/>
                  </a:srgbClr>
                </a:solidFill>
                <a:latin typeface="UVN Mang Tre" panose="00000400000000000000" pitchFamily="2" charset="0"/>
              </a:rPr>
              <a:t>LUYỆN TỪ VÀ CÂU </a:t>
            </a:r>
          </a:p>
        </p:txBody>
      </p:sp>
      <p:pic>
        <p:nvPicPr>
          <p:cNvPr id="22" name="图片 16">
            <a:extLst>
              <a:ext uri="{FF2B5EF4-FFF2-40B4-BE49-F238E27FC236}">
                <a16:creationId xmlns:a16="http://schemas.microsoft.com/office/drawing/2014/main" xmlns="" id="{C16C1F3B-5464-4A1D-BBAC-197637A6F344}"/>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0" y="-42935"/>
            <a:ext cx="2553774" cy="5915025"/>
          </a:xfrm>
          <a:prstGeom prst="rect">
            <a:avLst/>
          </a:prstGeom>
        </p:spPr>
      </p:pic>
    </p:spTree>
    <p:extLst>
      <p:ext uri="{BB962C8B-B14F-4D97-AF65-F5344CB8AC3E}">
        <p14:creationId xmlns:p14="http://schemas.microsoft.com/office/powerpoint/2010/main" val="1916670774"/>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par>
                                <p:cTn id="17" presetID="22" presetClass="entr" presetSubtype="4"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par>
                                <p:cTn id="20" presetID="22" presetClass="entr" presetSubtype="4"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par>
                                <p:cTn id="23" presetID="42"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anim calcmode="lin" valueType="num">
                                      <p:cBhvr>
                                        <p:cTn id="26" dur="1000" fill="hold"/>
                                        <p:tgtEl>
                                          <p:spTgt spid="17"/>
                                        </p:tgtEl>
                                        <p:attrNameLst>
                                          <p:attrName>ppt_x</p:attrName>
                                        </p:attrNameLst>
                                      </p:cBhvr>
                                      <p:tavLst>
                                        <p:tav tm="0">
                                          <p:val>
                                            <p:strVal val="#ppt_x"/>
                                          </p:val>
                                        </p:tav>
                                        <p:tav tm="100000">
                                          <p:val>
                                            <p:strVal val="#ppt_x"/>
                                          </p:val>
                                        </p:tav>
                                      </p:tavLst>
                                    </p:anim>
                                    <p:anim calcmode="lin" valueType="num">
                                      <p:cBhvr>
                                        <p:cTn id="27" dur="1000" fill="hold"/>
                                        <p:tgtEl>
                                          <p:spTgt spid="17"/>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1000"/>
                                        <p:tgtEl>
                                          <p:spTgt spid="18"/>
                                        </p:tgtEl>
                                      </p:cBhvr>
                                    </p:animEffect>
                                    <p:anim calcmode="lin" valueType="num">
                                      <p:cBhvr>
                                        <p:cTn id="31" dur="1000" fill="hold"/>
                                        <p:tgtEl>
                                          <p:spTgt spid="18"/>
                                        </p:tgtEl>
                                        <p:attrNameLst>
                                          <p:attrName>ppt_x</p:attrName>
                                        </p:attrNameLst>
                                      </p:cBhvr>
                                      <p:tavLst>
                                        <p:tav tm="0">
                                          <p:val>
                                            <p:strVal val="#ppt_x"/>
                                          </p:val>
                                        </p:tav>
                                        <p:tav tm="100000">
                                          <p:val>
                                            <p:strVal val="#ppt_x"/>
                                          </p:val>
                                        </p:tav>
                                      </p:tavLst>
                                    </p:anim>
                                    <p:anim calcmode="lin" valueType="num">
                                      <p:cBhvr>
                                        <p:cTn id="32" dur="1000" fill="hold"/>
                                        <p:tgtEl>
                                          <p:spTgt spid="18"/>
                                        </p:tgtEl>
                                        <p:attrNameLst>
                                          <p:attrName>ppt_y</p:attrName>
                                        </p:attrNameLst>
                                      </p:cBhvr>
                                      <p:tavLst>
                                        <p:tav tm="0">
                                          <p:val>
                                            <p:strVal val="#ppt_y+.1"/>
                                          </p:val>
                                        </p:tav>
                                        <p:tav tm="100000">
                                          <p:val>
                                            <p:strVal val="#ppt_y"/>
                                          </p:val>
                                        </p:tav>
                                      </p:tavLst>
                                    </p:anim>
                                  </p:childTnLst>
                                </p:cTn>
                              </p:par>
                              <p:par>
                                <p:cTn id="33" presetID="16" presetClass="entr" presetSubtype="21"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arn(inVertical)">
                                      <p:cBhvr>
                                        <p:cTn id="35" dur="500"/>
                                        <p:tgtEl>
                                          <p:spTgt spid="6"/>
                                        </p:tgtEl>
                                      </p:cBhvr>
                                    </p:animEffect>
                                  </p:childTnLst>
                                </p:cTn>
                              </p:par>
                              <p:par>
                                <p:cTn id="36" presetID="22" presetClass="entr" presetSubtype="4" fill="hold"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down)">
                                      <p:cBhvr>
                                        <p:cTn id="38" dur="500"/>
                                        <p:tgtEl>
                                          <p:spTgt spid="10"/>
                                        </p:tgtEl>
                                      </p:cBhvr>
                                    </p:animEffect>
                                  </p:childTnLst>
                                </p:cTn>
                              </p:par>
                              <p:par>
                                <p:cTn id="39" presetID="42" presetClass="entr" presetSubtype="0"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1000"/>
                                        <p:tgtEl>
                                          <p:spTgt spid="22"/>
                                        </p:tgtEl>
                                      </p:cBhvr>
                                    </p:animEffect>
                                    <p:anim calcmode="lin" valueType="num">
                                      <p:cBhvr>
                                        <p:cTn id="42" dur="1000" fill="hold"/>
                                        <p:tgtEl>
                                          <p:spTgt spid="22"/>
                                        </p:tgtEl>
                                        <p:attrNameLst>
                                          <p:attrName>ppt_x</p:attrName>
                                        </p:attrNameLst>
                                      </p:cBhvr>
                                      <p:tavLst>
                                        <p:tav tm="0">
                                          <p:val>
                                            <p:strVal val="#ppt_x"/>
                                          </p:val>
                                        </p:tav>
                                        <p:tav tm="100000">
                                          <p:val>
                                            <p:strVal val="#ppt_x"/>
                                          </p:val>
                                        </p:tav>
                                      </p:tavLst>
                                    </p:anim>
                                    <p:anim calcmode="lin" valueType="num">
                                      <p:cBhvr>
                                        <p:cTn id="4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D15008AA-EFC3-46CF-81B6-E086C38D0628}"/>
              </a:ext>
            </a:extLst>
          </p:cNvPr>
          <p:cNvSpPr/>
          <p:nvPr/>
        </p:nvSpPr>
        <p:spPr>
          <a:xfrm>
            <a:off x="247340" y="183633"/>
            <a:ext cx="8499423" cy="649074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3" name="TextBox 12">
            <a:extLst>
              <a:ext uri="{FF2B5EF4-FFF2-40B4-BE49-F238E27FC236}">
                <a16:creationId xmlns:a16="http://schemas.microsoft.com/office/drawing/2014/main" xmlns="" id="{744AD0EF-5592-4A40-9C0F-8413DE85BCC7}"/>
              </a:ext>
            </a:extLst>
          </p:cNvPr>
          <p:cNvSpPr txBox="1"/>
          <p:nvPr/>
        </p:nvSpPr>
        <p:spPr>
          <a:xfrm>
            <a:off x="781757" y="362029"/>
            <a:ext cx="7850345" cy="1077218"/>
          </a:xfrm>
          <a:prstGeom prst="rect">
            <a:avLst/>
          </a:prstGeom>
          <a:noFill/>
        </p:spPr>
        <p:txBody>
          <a:bodyPr wrap="square">
            <a:spAutoFit/>
          </a:bodyPr>
          <a:lstStyle/>
          <a:p>
            <a:pPr algn="just">
              <a:defRPr/>
            </a:pPr>
            <a:r>
              <a:rPr lang="vi-VN" sz="3200">
                <a:solidFill>
                  <a:srgbClr val="FF0000"/>
                </a:solidFill>
                <a:latin typeface="Arial" panose="020B0604020202020204" pitchFamily="34" charset="0"/>
                <a:cs typeface="Arial" panose="020B0604020202020204" pitchFamily="34" charset="0"/>
              </a:rPr>
              <a:t>3.</a:t>
            </a:r>
            <a:r>
              <a:rPr lang="vi-VN" sz="3200">
                <a:solidFill>
                  <a:prstClr val="black"/>
                </a:solidFill>
                <a:latin typeface="Arial" panose="020B0604020202020204" pitchFamily="34" charset="0"/>
                <a:cs typeface="Arial" panose="020B0604020202020204" pitchFamily="34" charset="0"/>
              </a:rPr>
              <a:t> Tìm tính từ trong các đoạn thơ, đoạn văn dưới đây:</a:t>
            </a:r>
          </a:p>
        </p:txBody>
      </p:sp>
      <p:sp>
        <p:nvSpPr>
          <p:cNvPr id="26" name="TextBox 25">
            <a:extLst>
              <a:ext uri="{FF2B5EF4-FFF2-40B4-BE49-F238E27FC236}">
                <a16:creationId xmlns:a16="http://schemas.microsoft.com/office/drawing/2014/main" xmlns="" id="{450018D9-E2E8-4911-B3F5-7F15B87AD254}"/>
              </a:ext>
            </a:extLst>
          </p:cNvPr>
          <p:cNvSpPr txBox="1"/>
          <p:nvPr/>
        </p:nvSpPr>
        <p:spPr>
          <a:xfrm>
            <a:off x="1476550" y="1125203"/>
            <a:ext cx="7850345" cy="2062103"/>
          </a:xfrm>
          <a:prstGeom prst="rect">
            <a:avLst/>
          </a:prstGeom>
          <a:noFill/>
        </p:spPr>
        <p:txBody>
          <a:bodyPr wrap="square">
            <a:spAutoFit/>
          </a:bodyPr>
          <a:lstStyle/>
          <a:p>
            <a:pPr algn="just">
              <a:defRPr/>
            </a:pPr>
            <a:r>
              <a:rPr lang="vi-VN" sz="3200">
                <a:solidFill>
                  <a:prstClr val="black"/>
                </a:solidFill>
                <a:latin typeface="Arial" panose="020B0604020202020204" pitchFamily="34" charset="0"/>
                <a:cs typeface="Arial" panose="020B0604020202020204" pitchFamily="34" charset="0"/>
              </a:rPr>
              <a:t>Mùa thu của em </a:t>
            </a:r>
            <a:endParaRPr lang="en-US" sz="3200">
              <a:solidFill>
                <a:prstClr val="black"/>
              </a:solidFill>
              <a:latin typeface="Arial" panose="020B0604020202020204" pitchFamily="34" charset="0"/>
              <a:cs typeface="Arial" panose="020B0604020202020204" pitchFamily="34" charset="0"/>
            </a:endParaRPr>
          </a:p>
          <a:p>
            <a:pPr algn="just">
              <a:defRPr/>
            </a:pPr>
            <a:r>
              <a:rPr lang="vi-VN" sz="3200">
                <a:solidFill>
                  <a:prstClr val="black"/>
                </a:solidFill>
                <a:latin typeface="Arial" panose="020B0604020202020204" pitchFamily="34" charset="0"/>
                <a:cs typeface="Arial" panose="020B0604020202020204" pitchFamily="34" charset="0"/>
              </a:rPr>
              <a:t>Là vàng hoa cúc </a:t>
            </a:r>
            <a:endParaRPr lang="en-US" sz="3200">
              <a:solidFill>
                <a:prstClr val="black"/>
              </a:solidFill>
              <a:latin typeface="Arial" panose="020B0604020202020204" pitchFamily="34" charset="0"/>
              <a:cs typeface="Arial" panose="020B0604020202020204" pitchFamily="34" charset="0"/>
            </a:endParaRPr>
          </a:p>
          <a:p>
            <a:pPr algn="just">
              <a:defRPr/>
            </a:pPr>
            <a:r>
              <a:rPr lang="vi-VN" sz="3200">
                <a:solidFill>
                  <a:prstClr val="black"/>
                </a:solidFill>
                <a:latin typeface="Arial" panose="020B0604020202020204" pitchFamily="34" charset="0"/>
                <a:cs typeface="Arial" panose="020B0604020202020204" pitchFamily="34" charset="0"/>
              </a:rPr>
              <a:t>Như nghìn con mắt </a:t>
            </a:r>
            <a:endParaRPr lang="en-US" sz="3200">
              <a:solidFill>
                <a:prstClr val="black"/>
              </a:solidFill>
              <a:latin typeface="Arial" panose="020B0604020202020204" pitchFamily="34" charset="0"/>
              <a:cs typeface="Arial" panose="020B0604020202020204" pitchFamily="34" charset="0"/>
            </a:endParaRPr>
          </a:p>
          <a:p>
            <a:pPr algn="just">
              <a:defRPr/>
            </a:pPr>
            <a:r>
              <a:rPr lang="vi-VN" sz="3200">
                <a:solidFill>
                  <a:prstClr val="black"/>
                </a:solidFill>
                <a:latin typeface="Arial" panose="020B0604020202020204" pitchFamily="34" charset="0"/>
                <a:cs typeface="Arial" panose="020B0604020202020204" pitchFamily="34" charset="0"/>
              </a:rPr>
              <a:t>Mở nhìn trời êm.</a:t>
            </a:r>
          </a:p>
        </p:txBody>
      </p:sp>
      <p:sp>
        <p:nvSpPr>
          <p:cNvPr id="30" name="TextBox 29">
            <a:extLst>
              <a:ext uri="{FF2B5EF4-FFF2-40B4-BE49-F238E27FC236}">
                <a16:creationId xmlns:a16="http://schemas.microsoft.com/office/drawing/2014/main" xmlns="" id="{996DE4F7-B367-434A-9541-2E8667B96C43}"/>
              </a:ext>
            </a:extLst>
          </p:cNvPr>
          <p:cNvSpPr txBox="1"/>
          <p:nvPr/>
        </p:nvSpPr>
        <p:spPr>
          <a:xfrm>
            <a:off x="4821589" y="1125203"/>
            <a:ext cx="2845880" cy="4031873"/>
          </a:xfrm>
          <a:prstGeom prst="rect">
            <a:avLst/>
          </a:prstGeom>
          <a:noFill/>
        </p:spPr>
        <p:txBody>
          <a:bodyPr wrap="square">
            <a:spAutoFit/>
          </a:bodyPr>
          <a:lstStyle/>
          <a:p>
            <a:pPr algn="just">
              <a:defRPr/>
            </a:pPr>
            <a:r>
              <a:rPr lang="vi-VN" sz="3200">
                <a:solidFill>
                  <a:prstClr val="black"/>
                </a:solidFill>
                <a:latin typeface="Arial" panose="020B0604020202020204" pitchFamily="34" charset="0"/>
                <a:cs typeface="Arial" panose="020B0604020202020204" pitchFamily="34" charset="0"/>
              </a:rPr>
              <a:t>Mùa thu của em </a:t>
            </a:r>
            <a:endParaRPr lang="en-US" sz="3200">
              <a:solidFill>
                <a:prstClr val="black"/>
              </a:solidFill>
              <a:latin typeface="Arial" panose="020B0604020202020204" pitchFamily="34" charset="0"/>
              <a:cs typeface="Arial" panose="020B0604020202020204" pitchFamily="34" charset="0"/>
            </a:endParaRPr>
          </a:p>
          <a:p>
            <a:pPr algn="just">
              <a:defRPr/>
            </a:pPr>
            <a:r>
              <a:rPr lang="vi-VN" sz="3200">
                <a:solidFill>
                  <a:prstClr val="black"/>
                </a:solidFill>
                <a:latin typeface="Arial" panose="020B0604020202020204" pitchFamily="34" charset="0"/>
                <a:cs typeface="Arial" panose="020B0604020202020204" pitchFamily="34" charset="0"/>
              </a:rPr>
              <a:t>Là xanh cốm mới </a:t>
            </a:r>
            <a:endParaRPr lang="en-US" sz="3200">
              <a:solidFill>
                <a:prstClr val="black"/>
              </a:solidFill>
              <a:latin typeface="Arial" panose="020B0604020202020204" pitchFamily="34" charset="0"/>
              <a:cs typeface="Arial" panose="020B0604020202020204" pitchFamily="34" charset="0"/>
            </a:endParaRPr>
          </a:p>
          <a:p>
            <a:pPr algn="just">
              <a:defRPr/>
            </a:pPr>
            <a:r>
              <a:rPr lang="vi-VN" sz="3200">
                <a:solidFill>
                  <a:prstClr val="black"/>
                </a:solidFill>
                <a:latin typeface="Arial" panose="020B0604020202020204" pitchFamily="34" charset="0"/>
                <a:cs typeface="Arial" panose="020B0604020202020204" pitchFamily="34" charset="0"/>
              </a:rPr>
              <a:t>Mùi hương như gợi </a:t>
            </a:r>
            <a:endParaRPr lang="en-US" sz="3200">
              <a:solidFill>
                <a:prstClr val="black"/>
              </a:solidFill>
              <a:latin typeface="Arial" panose="020B0604020202020204" pitchFamily="34" charset="0"/>
              <a:cs typeface="Arial" panose="020B0604020202020204" pitchFamily="34" charset="0"/>
            </a:endParaRPr>
          </a:p>
          <a:p>
            <a:pPr algn="just">
              <a:defRPr/>
            </a:pPr>
            <a:r>
              <a:rPr lang="vi-VN" sz="3200">
                <a:solidFill>
                  <a:prstClr val="black"/>
                </a:solidFill>
                <a:latin typeface="Arial" panose="020B0604020202020204" pitchFamily="34" charset="0"/>
                <a:cs typeface="Arial" panose="020B0604020202020204" pitchFamily="34" charset="0"/>
              </a:rPr>
              <a:t>Từ màu lá sen.</a:t>
            </a:r>
          </a:p>
        </p:txBody>
      </p:sp>
      <p:sp>
        <p:nvSpPr>
          <p:cNvPr id="32" name="TextBox 31">
            <a:extLst>
              <a:ext uri="{FF2B5EF4-FFF2-40B4-BE49-F238E27FC236}">
                <a16:creationId xmlns:a16="http://schemas.microsoft.com/office/drawing/2014/main" xmlns="" id="{F1DF939B-B7A1-46B3-B3BD-1AF7B10DE461}"/>
              </a:ext>
            </a:extLst>
          </p:cNvPr>
          <p:cNvSpPr txBox="1"/>
          <p:nvPr/>
        </p:nvSpPr>
        <p:spPr>
          <a:xfrm>
            <a:off x="778763" y="1125203"/>
            <a:ext cx="589861" cy="584775"/>
          </a:xfrm>
          <a:prstGeom prst="rect">
            <a:avLst/>
          </a:prstGeom>
          <a:noFill/>
        </p:spPr>
        <p:txBody>
          <a:bodyPr wrap="square">
            <a:spAutoFit/>
          </a:bodyPr>
          <a:lstStyle/>
          <a:p>
            <a:pPr algn="just">
              <a:defRPr/>
            </a:pPr>
            <a:r>
              <a:rPr lang="en-US" sz="3200">
                <a:solidFill>
                  <a:prstClr val="black"/>
                </a:solidFill>
                <a:latin typeface="Arial" panose="020B0604020202020204" pitchFamily="34" charset="0"/>
                <a:cs typeface="Arial" panose="020B0604020202020204" pitchFamily="34" charset="0"/>
              </a:rPr>
              <a:t>a)</a:t>
            </a:r>
            <a:endParaRPr lang="vi-VN" sz="3200">
              <a:solidFill>
                <a:prstClr val="black"/>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xmlns="" id="{0B8F7AEE-AE81-4B18-9003-E6952AEB695B}"/>
              </a:ext>
            </a:extLst>
          </p:cNvPr>
          <p:cNvSpPr txBox="1"/>
          <p:nvPr/>
        </p:nvSpPr>
        <p:spPr>
          <a:xfrm>
            <a:off x="1900013" y="1610928"/>
            <a:ext cx="918147" cy="1077218"/>
          </a:xfrm>
          <a:prstGeom prst="rect">
            <a:avLst/>
          </a:prstGeom>
          <a:noFill/>
        </p:spPr>
        <p:txBody>
          <a:bodyPr wrap="square">
            <a:spAutoFit/>
          </a:bodyPr>
          <a:lstStyle/>
          <a:p>
            <a:pPr algn="just">
              <a:defRPr/>
            </a:pPr>
            <a:r>
              <a:rPr lang="vi-VN" sz="3200">
                <a:solidFill>
                  <a:srgbClr val="FF0000"/>
                </a:solidFill>
                <a:latin typeface="Arial" panose="020B0604020202020204" pitchFamily="34" charset="0"/>
                <a:cs typeface="Arial" panose="020B0604020202020204" pitchFamily="34" charset="0"/>
              </a:rPr>
              <a:t>vàng</a:t>
            </a:r>
            <a:endParaRPr lang="en-US" sz="3200">
              <a:solidFill>
                <a:srgbClr val="FF0000"/>
              </a:solidFill>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xmlns="" id="{9B265B42-A714-450D-8824-4FFFA241388A}"/>
              </a:ext>
            </a:extLst>
          </p:cNvPr>
          <p:cNvSpPr/>
          <p:nvPr/>
        </p:nvSpPr>
        <p:spPr>
          <a:xfrm>
            <a:off x="595695" y="4092728"/>
            <a:ext cx="1545857" cy="1051170"/>
          </a:xfrm>
          <a:prstGeom prst="roundRect">
            <a:avLst/>
          </a:prstGeom>
          <a:solidFill>
            <a:schemeClr val="accent1">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Arial" panose="020B0604020202020204" pitchFamily="34" charset="0"/>
                <a:cs typeface="Arial" panose="020B0604020202020204" pitchFamily="34" charset="0"/>
              </a:rPr>
              <a:t>vàng</a:t>
            </a:r>
          </a:p>
        </p:txBody>
      </p:sp>
      <p:sp>
        <p:nvSpPr>
          <p:cNvPr id="12" name="TextBox 11">
            <a:extLst>
              <a:ext uri="{FF2B5EF4-FFF2-40B4-BE49-F238E27FC236}">
                <a16:creationId xmlns:a16="http://schemas.microsoft.com/office/drawing/2014/main" xmlns="" id="{7FC25467-7348-4A32-B3CE-649510B1620D}"/>
              </a:ext>
            </a:extLst>
          </p:cNvPr>
          <p:cNvSpPr txBox="1"/>
          <p:nvPr/>
        </p:nvSpPr>
        <p:spPr>
          <a:xfrm>
            <a:off x="3227012" y="2593754"/>
            <a:ext cx="918147" cy="584775"/>
          </a:xfrm>
          <a:prstGeom prst="rect">
            <a:avLst/>
          </a:prstGeom>
          <a:noFill/>
        </p:spPr>
        <p:txBody>
          <a:bodyPr wrap="square">
            <a:spAutoFit/>
          </a:bodyPr>
          <a:lstStyle/>
          <a:p>
            <a:pPr algn="just">
              <a:defRPr/>
            </a:pPr>
            <a:r>
              <a:rPr lang="vi-VN" sz="3200">
                <a:solidFill>
                  <a:srgbClr val="FF0000"/>
                </a:solidFill>
                <a:latin typeface="Arial" panose="020B0604020202020204" pitchFamily="34" charset="0"/>
                <a:cs typeface="Arial" panose="020B0604020202020204" pitchFamily="34" charset="0"/>
              </a:rPr>
              <a:t>êm</a:t>
            </a:r>
            <a:endParaRPr lang="en-US" sz="3200">
              <a:solidFill>
                <a:srgbClr val="FF0000"/>
              </a:solidFill>
              <a:latin typeface="Arial" panose="020B0604020202020204" pitchFamily="34" charset="0"/>
              <a:cs typeface="Arial" panose="020B0604020202020204" pitchFamily="34" charset="0"/>
            </a:endParaRPr>
          </a:p>
        </p:txBody>
      </p:sp>
      <p:sp>
        <p:nvSpPr>
          <p:cNvPr id="14" name="Rectangle: Rounded Corners 13">
            <a:extLst>
              <a:ext uri="{FF2B5EF4-FFF2-40B4-BE49-F238E27FC236}">
                <a16:creationId xmlns:a16="http://schemas.microsoft.com/office/drawing/2014/main" xmlns="" id="{1A633CA7-2E74-4CDE-BF89-CD43BB389833}"/>
              </a:ext>
            </a:extLst>
          </p:cNvPr>
          <p:cNvSpPr/>
          <p:nvPr/>
        </p:nvSpPr>
        <p:spPr>
          <a:xfrm>
            <a:off x="2359103" y="4092728"/>
            <a:ext cx="1545857" cy="1051170"/>
          </a:xfrm>
          <a:prstGeom prst="roundRect">
            <a:avLst/>
          </a:prstGeom>
          <a:solidFill>
            <a:schemeClr val="accent1">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Arial" panose="020B0604020202020204" pitchFamily="34" charset="0"/>
                <a:cs typeface="Arial" panose="020B0604020202020204" pitchFamily="34" charset="0"/>
              </a:rPr>
              <a:t>êm</a:t>
            </a:r>
          </a:p>
        </p:txBody>
      </p:sp>
      <p:sp>
        <p:nvSpPr>
          <p:cNvPr id="15" name="TextBox 14">
            <a:extLst>
              <a:ext uri="{FF2B5EF4-FFF2-40B4-BE49-F238E27FC236}">
                <a16:creationId xmlns:a16="http://schemas.microsoft.com/office/drawing/2014/main" xmlns="" id="{E588A38C-67DC-49E6-8903-7900E6E7EA46}"/>
              </a:ext>
            </a:extLst>
          </p:cNvPr>
          <p:cNvSpPr txBox="1"/>
          <p:nvPr/>
        </p:nvSpPr>
        <p:spPr>
          <a:xfrm>
            <a:off x="5245070" y="1610928"/>
            <a:ext cx="918147" cy="1077218"/>
          </a:xfrm>
          <a:prstGeom prst="rect">
            <a:avLst/>
          </a:prstGeom>
          <a:noFill/>
        </p:spPr>
        <p:txBody>
          <a:bodyPr wrap="square">
            <a:spAutoFit/>
          </a:bodyPr>
          <a:lstStyle/>
          <a:p>
            <a:pPr algn="just">
              <a:defRPr/>
            </a:pPr>
            <a:r>
              <a:rPr lang="en-US" sz="3200">
                <a:solidFill>
                  <a:srgbClr val="FF0000"/>
                </a:solidFill>
                <a:latin typeface="Arial" panose="020B0604020202020204" pitchFamily="34" charset="0"/>
                <a:cs typeface="Arial" panose="020B0604020202020204" pitchFamily="34" charset="0"/>
              </a:rPr>
              <a:t>xanh</a:t>
            </a:r>
          </a:p>
        </p:txBody>
      </p:sp>
      <p:sp>
        <p:nvSpPr>
          <p:cNvPr id="16" name="Rectangle: Rounded Corners 15">
            <a:extLst>
              <a:ext uri="{FF2B5EF4-FFF2-40B4-BE49-F238E27FC236}">
                <a16:creationId xmlns:a16="http://schemas.microsoft.com/office/drawing/2014/main" xmlns="" id="{08C60669-B093-4A59-BCD9-38B0719E377D}"/>
              </a:ext>
            </a:extLst>
          </p:cNvPr>
          <p:cNvSpPr/>
          <p:nvPr/>
        </p:nvSpPr>
        <p:spPr>
          <a:xfrm>
            <a:off x="4466149" y="4092728"/>
            <a:ext cx="1545857" cy="1051170"/>
          </a:xfrm>
          <a:prstGeom prst="roundRect">
            <a:avLst/>
          </a:prstGeom>
          <a:solidFill>
            <a:schemeClr val="accent1">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Arial" panose="020B0604020202020204" pitchFamily="34" charset="0"/>
                <a:cs typeface="Arial" panose="020B0604020202020204" pitchFamily="34" charset="0"/>
              </a:rPr>
              <a:t>xanh</a:t>
            </a:r>
          </a:p>
        </p:txBody>
      </p:sp>
      <p:sp>
        <p:nvSpPr>
          <p:cNvPr id="17" name="TextBox 16">
            <a:extLst>
              <a:ext uri="{FF2B5EF4-FFF2-40B4-BE49-F238E27FC236}">
                <a16:creationId xmlns:a16="http://schemas.microsoft.com/office/drawing/2014/main" xmlns="" id="{DABFE8DD-7635-445B-B129-A602C2140C1A}"/>
              </a:ext>
            </a:extLst>
          </p:cNvPr>
          <p:cNvSpPr txBox="1"/>
          <p:nvPr/>
        </p:nvSpPr>
        <p:spPr>
          <a:xfrm>
            <a:off x="6648140" y="1610928"/>
            <a:ext cx="918147" cy="584775"/>
          </a:xfrm>
          <a:prstGeom prst="rect">
            <a:avLst/>
          </a:prstGeom>
          <a:noFill/>
        </p:spPr>
        <p:txBody>
          <a:bodyPr wrap="square">
            <a:spAutoFit/>
          </a:bodyPr>
          <a:lstStyle/>
          <a:p>
            <a:pPr algn="just">
              <a:defRPr/>
            </a:pPr>
            <a:r>
              <a:rPr lang="en-US" sz="3200">
                <a:solidFill>
                  <a:srgbClr val="FF0000"/>
                </a:solidFill>
                <a:latin typeface="Arial" panose="020B0604020202020204" pitchFamily="34" charset="0"/>
                <a:cs typeface="Arial" panose="020B0604020202020204" pitchFamily="34" charset="0"/>
              </a:rPr>
              <a:t>mới</a:t>
            </a:r>
          </a:p>
        </p:txBody>
      </p:sp>
      <p:sp>
        <p:nvSpPr>
          <p:cNvPr id="18" name="Rectangle: Rounded Corners 17">
            <a:extLst>
              <a:ext uri="{FF2B5EF4-FFF2-40B4-BE49-F238E27FC236}">
                <a16:creationId xmlns:a16="http://schemas.microsoft.com/office/drawing/2014/main" xmlns="" id="{5A2345CF-FE7F-44AC-BEA9-6B14716B1B67}"/>
              </a:ext>
            </a:extLst>
          </p:cNvPr>
          <p:cNvSpPr/>
          <p:nvPr/>
        </p:nvSpPr>
        <p:spPr>
          <a:xfrm>
            <a:off x="6606464" y="4092728"/>
            <a:ext cx="1545857" cy="1051170"/>
          </a:xfrm>
          <a:prstGeom prst="roundRect">
            <a:avLst/>
          </a:prstGeom>
          <a:solidFill>
            <a:schemeClr val="accent1">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Arial" panose="020B0604020202020204" pitchFamily="34" charset="0"/>
                <a:cs typeface="Arial" panose="020B0604020202020204" pitchFamily="34" charset="0"/>
              </a:rPr>
              <a:t>mới</a:t>
            </a:r>
          </a:p>
        </p:txBody>
      </p:sp>
    </p:spTree>
    <p:extLst>
      <p:ext uri="{BB962C8B-B14F-4D97-AF65-F5344CB8AC3E}">
        <p14:creationId xmlns:p14="http://schemas.microsoft.com/office/powerpoint/2010/main" val="18785769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par>
                          <p:cTn id="19" fill="hold">
                            <p:stCondLst>
                              <p:cond delay="500"/>
                            </p:stCondLst>
                            <p:childTnLst>
                              <p:par>
                                <p:cTn id="20" presetID="42" presetClass="entr" presetSubtype="0"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childTnLst>
                          </p:cTn>
                        </p:par>
                        <p:par>
                          <p:cTn id="30" fill="hold">
                            <p:stCondLst>
                              <p:cond delay="500"/>
                            </p:stCondLst>
                            <p:childTnLst>
                              <p:par>
                                <p:cTn id="31" presetID="42" presetClass="entr" presetSubtype="0" fill="hold" grpId="0" nodeType="after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1000"/>
                                        <p:tgtEl>
                                          <p:spTgt spid="16"/>
                                        </p:tgtEl>
                                      </p:cBhvr>
                                    </p:animEffect>
                                    <p:anim calcmode="lin" valueType="num">
                                      <p:cBhvr>
                                        <p:cTn id="34" dur="1000" fill="hold"/>
                                        <p:tgtEl>
                                          <p:spTgt spid="16"/>
                                        </p:tgtEl>
                                        <p:attrNameLst>
                                          <p:attrName>ppt_x</p:attrName>
                                        </p:attrNameLst>
                                      </p:cBhvr>
                                      <p:tavLst>
                                        <p:tav tm="0">
                                          <p:val>
                                            <p:strVal val="#ppt_x"/>
                                          </p:val>
                                        </p:tav>
                                        <p:tav tm="100000">
                                          <p:val>
                                            <p:strVal val="#ppt_x"/>
                                          </p:val>
                                        </p:tav>
                                      </p:tavLst>
                                    </p:anim>
                                    <p:anim calcmode="lin" valueType="num">
                                      <p:cBhvr>
                                        <p:cTn id="3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barn(inVertical)">
                                      <p:cBhvr>
                                        <p:cTn id="40" dur="500"/>
                                        <p:tgtEl>
                                          <p:spTgt spid="17"/>
                                        </p:tgtEl>
                                      </p:cBhvr>
                                    </p:animEffect>
                                  </p:childTnLst>
                                </p:cTn>
                              </p:par>
                            </p:childTnLst>
                          </p:cTn>
                        </p:par>
                        <p:par>
                          <p:cTn id="41" fill="hold">
                            <p:stCondLst>
                              <p:cond delay="500"/>
                            </p:stCondLst>
                            <p:childTnLst>
                              <p:par>
                                <p:cTn id="42" presetID="42" presetClass="entr" presetSubtype="0" fill="hold" grpId="0" nodeType="after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1000"/>
                                        <p:tgtEl>
                                          <p:spTgt spid="18"/>
                                        </p:tgtEl>
                                      </p:cBhvr>
                                    </p:animEffect>
                                    <p:anim calcmode="lin" valueType="num">
                                      <p:cBhvr>
                                        <p:cTn id="45" dur="1000" fill="hold"/>
                                        <p:tgtEl>
                                          <p:spTgt spid="18"/>
                                        </p:tgtEl>
                                        <p:attrNameLst>
                                          <p:attrName>ppt_x</p:attrName>
                                        </p:attrNameLst>
                                      </p:cBhvr>
                                      <p:tavLst>
                                        <p:tav tm="0">
                                          <p:val>
                                            <p:strVal val="#ppt_x"/>
                                          </p:val>
                                        </p:tav>
                                        <p:tav tm="100000">
                                          <p:val>
                                            <p:strVal val="#ppt_x"/>
                                          </p:val>
                                        </p:tav>
                                      </p:tavLst>
                                    </p:anim>
                                    <p:anim calcmode="lin" valueType="num">
                                      <p:cBhvr>
                                        <p:cTn id="4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animBg="1"/>
      <p:bldP spid="12" grpId="0"/>
      <p:bldP spid="14" grpId="0" animBg="1"/>
      <p:bldP spid="15" grpId="0"/>
      <p:bldP spid="16" grpId="0" animBg="1"/>
      <p:bldP spid="17" grpId="0"/>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D15008AA-EFC3-46CF-81B6-E086C38D0628}"/>
              </a:ext>
            </a:extLst>
          </p:cNvPr>
          <p:cNvSpPr/>
          <p:nvPr/>
        </p:nvSpPr>
        <p:spPr>
          <a:xfrm>
            <a:off x="247356" y="183633"/>
            <a:ext cx="8679305" cy="649074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3" name="TextBox 12">
            <a:extLst>
              <a:ext uri="{FF2B5EF4-FFF2-40B4-BE49-F238E27FC236}">
                <a16:creationId xmlns:a16="http://schemas.microsoft.com/office/drawing/2014/main" xmlns="" id="{744AD0EF-5592-4A40-9C0F-8413DE85BCC7}"/>
              </a:ext>
            </a:extLst>
          </p:cNvPr>
          <p:cNvSpPr txBox="1"/>
          <p:nvPr/>
        </p:nvSpPr>
        <p:spPr>
          <a:xfrm>
            <a:off x="781757" y="362029"/>
            <a:ext cx="7850345" cy="1077218"/>
          </a:xfrm>
          <a:prstGeom prst="rect">
            <a:avLst/>
          </a:prstGeom>
          <a:noFill/>
        </p:spPr>
        <p:txBody>
          <a:bodyPr wrap="square">
            <a:spAutoFit/>
          </a:bodyPr>
          <a:lstStyle/>
          <a:p>
            <a:pPr algn="just">
              <a:defRPr/>
            </a:pPr>
            <a:r>
              <a:rPr lang="vi-VN" sz="3200">
                <a:solidFill>
                  <a:srgbClr val="FF0000"/>
                </a:solidFill>
                <a:latin typeface="Arial" panose="020B0604020202020204" pitchFamily="34" charset="0"/>
                <a:cs typeface="Arial" panose="020B0604020202020204" pitchFamily="34" charset="0"/>
              </a:rPr>
              <a:t>3.</a:t>
            </a:r>
            <a:r>
              <a:rPr lang="vi-VN" sz="3200">
                <a:solidFill>
                  <a:prstClr val="black"/>
                </a:solidFill>
                <a:latin typeface="Arial" panose="020B0604020202020204" pitchFamily="34" charset="0"/>
                <a:cs typeface="Arial" panose="020B0604020202020204" pitchFamily="34" charset="0"/>
              </a:rPr>
              <a:t> Tìm tính từ trong các đoạn thơ, đoạn văn dưới đây:</a:t>
            </a:r>
          </a:p>
        </p:txBody>
      </p:sp>
      <p:sp>
        <p:nvSpPr>
          <p:cNvPr id="26" name="TextBox 25">
            <a:extLst>
              <a:ext uri="{FF2B5EF4-FFF2-40B4-BE49-F238E27FC236}">
                <a16:creationId xmlns:a16="http://schemas.microsoft.com/office/drawing/2014/main" xmlns="" id="{450018D9-E2E8-4911-B3F5-7F15B87AD254}"/>
              </a:ext>
            </a:extLst>
          </p:cNvPr>
          <p:cNvSpPr txBox="1"/>
          <p:nvPr/>
        </p:nvSpPr>
        <p:spPr>
          <a:xfrm>
            <a:off x="571895" y="1125203"/>
            <a:ext cx="7850345" cy="2554545"/>
          </a:xfrm>
          <a:prstGeom prst="rect">
            <a:avLst/>
          </a:prstGeom>
          <a:noFill/>
        </p:spPr>
        <p:txBody>
          <a:bodyPr wrap="square">
            <a:spAutoFit/>
          </a:bodyPr>
          <a:lstStyle/>
          <a:p>
            <a:pPr algn="just">
              <a:defRPr/>
            </a:pPr>
            <a:r>
              <a:rPr lang="en-US" sz="3200">
                <a:solidFill>
                  <a:prstClr val="black"/>
                </a:solidFill>
                <a:latin typeface="Arial" panose="020B0604020202020204" pitchFamily="34" charset="0"/>
                <a:cs typeface="Arial" panose="020B0604020202020204" pitchFamily="34" charset="0"/>
              </a:rPr>
              <a:t>b) </a:t>
            </a:r>
            <a:r>
              <a:rPr lang="vi-VN" sz="3200">
                <a:solidFill>
                  <a:prstClr val="black"/>
                </a:solidFill>
                <a:latin typeface="Arial" panose="020B0604020202020204" pitchFamily="34" charset="0"/>
                <a:cs typeface="Arial" panose="020B0604020202020204" pitchFamily="34" charset="0"/>
              </a:rPr>
              <a:t>Da trời bỗng xanh cao. Những làn mây trắng hơn, xốp hơn, trôi nhẹ nhàng hơn. Các loài hoa nghe tiếng hót trong suốt của hoạ mi chợt bừng giấc, xoè những cánh hoa đẹp, bày đủ các màu sắc xanh tươi. </a:t>
            </a:r>
          </a:p>
        </p:txBody>
      </p:sp>
      <p:sp>
        <p:nvSpPr>
          <p:cNvPr id="10" name="TextBox 9">
            <a:extLst>
              <a:ext uri="{FF2B5EF4-FFF2-40B4-BE49-F238E27FC236}">
                <a16:creationId xmlns:a16="http://schemas.microsoft.com/office/drawing/2014/main" xmlns="" id="{0B8F7AEE-AE81-4B18-9003-E6952AEB695B}"/>
              </a:ext>
            </a:extLst>
          </p:cNvPr>
          <p:cNvSpPr txBox="1"/>
          <p:nvPr/>
        </p:nvSpPr>
        <p:spPr>
          <a:xfrm>
            <a:off x="2706668" y="1129346"/>
            <a:ext cx="918147" cy="1077218"/>
          </a:xfrm>
          <a:prstGeom prst="rect">
            <a:avLst/>
          </a:prstGeom>
          <a:noFill/>
        </p:spPr>
        <p:txBody>
          <a:bodyPr wrap="square">
            <a:spAutoFit/>
          </a:bodyPr>
          <a:lstStyle/>
          <a:p>
            <a:pPr algn="just">
              <a:defRPr/>
            </a:pPr>
            <a:r>
              <a:rPr lang="en-US" sz="3200">
                <a:solidFill>
                  <a:srgbClr val="FF0000"/>
                </a:solidFill>
                <a:latin typeface="Arial" panose="020B0604020202020204" pitchFamily="34" charset="0"/>
                <a:cs typeface="Arial" panose="020B0604020202020204" pitchFamily="34" charset="0"/>
              </a:rPr>
              <a:t>xanh</a:t>
            </a:r>
          </a:p>
        </p:txBody>
      </p:sp>
      <p:sp>
        <p:nvSpPr>
          <p:cNvPr id="3" name="Rectangle: Rounded Corners 2">
            <a:extLst>
              <a:ext uri="{FF2B5EF4-FFF2-40B4-BE49-F238E27FC236}">
                <a16:creationId xmlns:a16="http://schemas.microsoft.com/office/drawing/2014/main" xmlns="" id="{9B265B42-A714-450D-8824-4FFFA241388A}"/>
              </a:ext>
            </a:extLst>
          </p:cNvPr>
          <p:cNvSpPr/>
          <p:nvPr/>
        </p:nvSpPr>
        <p:spPr>
          <a:xfrm>
            <a:off x="465338" y="3558620"/>
            <a:ext cx="1545857" cy="1051170"/>
          </a:xfrm>
          <a:prstGeom prst="roundRect">
            <a:avLst/>
          </a:prstGeom>
          <a:solidFill>
            <a:schemeClr val="accent1">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000" b="1">
                <a:solidFill>
                  <a:srgbClr val="002060"/>
                </a:solidFill>
                <a:latin typeface="Arial" panose="020B0604020202020204" pitchFamily="34" charset="0"/>
                <a:cs typeface="Arial" panose="020B0604020202020204" pitchFamily="34" charset="0"/>
              </a:rPr>
              <a:t>xanh</a:t>
            </a:r>
          </a:p>
        </p:txBody>
      </p:sp>
      <p:sp>
        <p:nvSpPr>
          <p:cNvPr id="14" name="Rectangle: Rounded Corners 13">
            <a:extLst>
              <a:ext uri="{FF2B5EF4-FFF2-40B4-BE49-F238E27FC236}">
                <a16:creationId xmlns:a16="http://schemas.microsoft.com/office/drawing/2014/main" xmlns="" id="{1A633CA7-2E74-4CDE-BF89-CD43BB389833}"/>
              </a:ext>
            </a:extLst>
          </p:cNvPr>
          <p:cNvSpPr/>
          <p:nvPr/>
        </p:nvSpPr>
        <p:spPr>
          <a:xfrm>
            <a:off x="2378965" y="3532578"/>
            <a:ext cx="1545857" cy="1051170"/>
          </a:xfrm>
          <a:prstGeom prst="roundRect">
            <a:avLst/>
          </a:prstGeom>
          <a:solidFill>
            <a:schemeClr val="accent1">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000" b="1">
                <a:solidFill>
                  <a:srgbClr val="002060"/>
                </a:solidFill>
                <a:latin typeface="Arial" panose="020B0604020202020204" pitchFamily="34" charset="0"/>
                <a:cs typeface="Arial" panose="020B0604020202020204" pitchFamily="34" charset="0"/>
              </a:rPr>
              <a:t>cao</a:t>
            </a:r>
          </a:p>
        </p:txBody>
      </p:sp>
      <p:sp>
        <p:nvSpPr>
          <p:cNvPr id="16" name="Rectangle: Rounded Corners 15">
            <a:extLst>
              <a:ext uri="{FF2B5EF4-FFF2-40B4-BE49-F238E27FC236}">
                <a16:creationId xmlns:a16="http://schemas.microsoft.com/office/drawing/2014/main" xmlns="" id="{08C60669-B093-4A59-BCD9-38B0719E377D}"/>
              </a:ext>
            </a:extLst>
          </p:cNvPr>
          <p:cNvSpPr/>
          <p:nvPr/>
        </p:nvSpPr>
        <p:spPr>
          <a:xfrm>
            <a:off x="4375276" y="3485720"/>
            <a:ext cx="1545857" cy="1051170"/>
          </a:xfrm>
          <a:prstGeom prst="roundRect">
            <a:avLst/>
          </a:prstGeom>
          <a:solidFill>
            <a:schemeClr val="accent1">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000" b="1">
                <a:solidFill>
                  <a:srgbClr val="002060"/>
                </a:solidFill>
                <a:latin typeface="Arial" panose="020B0604020202020204" pitchFamily="34" charset="0"/>
                <a:cs typeface="Arial" panose="020B0604020202020204" pitchFamily="34" charset="0"/>
              </a:rPr>
              <a:t>trắng</a:t>
            </a:r>
          </a:p>
        </p:txBody>
      </p:sp>
      <p:sp>
        <p:nvSpPr>
          <p:cNvPr id="18" name="Rectangle: Rounded Corners 17">
            <a:extLst>
              <a:ext uri="{FF2B5EF4-FFF2-40B4-BE49-F238E27FC236}">
                <a16:creationId xmlns:a16="http://schemas.microsoft.com/office/drawing/2014/main" xmlns="" id="{5A2345CF-FE7F-44AC-BEA9-6B14716B1B67}"/>
              </a:ext>
            </a:extLst>
          </p:cNvPr>
          <p:cNvSpPr/>
          <p:nvPr/>
        </p:nvSpPr>
        <p:spPr>
          <a:xfrm>
            <a:off x="397257" y="4929057"/>
            <a:ext cx="2193173" cy="1051170"/>
          </a:xfrm>
          <a:prstGeom prst="roundRect">
            <a:avLst/>
          </a:prstGeom>
          <a:solidFill>
            <a:schemeClr val="accent1">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000" b="1">
                <a:solidFill>
                  <a:srgbClr val="002060"/>
                </a:solidFill>
                <a:latin typeface="Arial" panose="020B0604020202020204" pitchFamily="34" charset="0"/>
                <a:cs typeface="Arial" panose="020B0604020202020204" pitchFamily="34" charset="0"/>
              </a:rPr>
              <a:t>nhẹ nhàng</a:t>
            </a:r>
          </a:p>
        </p:txBody>
      </p:sp>
      <p:sp>
        <p:nvSpPr>
          <p:cNvPr id="19" name="TextBox 18">
            <a:extLst>
              <a:ext uri="{FF2B5EF4-FFF2-40B4-BE49-F238E27FC236}">
                <a16:creationId xmlns:a16="http://schemas.microsoft.com/office/drawing/2014/main" xmlns="" id="{FED5EC4E-F4A7-47FF-8CFF-DB13DD43D8DD}"/>
              </a:ext>
            </a:extLst>
          </p:cNvPr>
          <p:cNvSpPr txBox="1"/>
          <p:nvPr/>
        </p:nvSpPr>
        <p:spPr>
          <a:xfrm>
            <a:off x="3457112" y="1129364"/>
            <a:ext cx="918147" cy="584775"/>
          </a:xfrm>
          <a:prstGeom prst="rect">
            <a:avLst/>
          </a:prstGeom>
          <a:noFill/>
        </p:spPr>
        <p:txBody>
          <a:bodyPr wrap="square">
            <a:spAutoFit/>
          </a:bodyPr>
          <a:lstStyle/>
          <a:p>
            <a:pPr algn="just">
              <a:defRPr/>
            </a:pPr>
            <a:r>
              <a:rPr lang="en-US" sz="3200">
                <a:solidFill>
                  <a:srgbClr val="FF0000"/>
                </a:solidFill>
                <a:latin typeface="Arial" panose="020B0604020202020204" pitchFamily="34" charset="0"/>
                <a:cs typeface="Arial" panose="020B0604020202020204" pitchFamily="34" charset="0"/>
              </a:rPr>
              <a:t>cao</a:t>
            </a:r>
          </a:p>
        </p:txBody>
      </p:sp>
      <p:sp>
        <p:nvSpPr>
          <p:cNvPr id="20" name="TextBox 19">
            <a:extLst>
              <a:ext uri="{FF2B5EF4-FFF2-40B4-BE49-F238E27FC236}">
                <a16:creationId xmlns:a16="http://schemas.microsoft.com/office/drawing/2014/main" xmlns="" id="{816A3B73-BB5A-4F46-B4E7-72214D8AB8DB}"/>
              </a:ext>
            </a:extLst>
          </p:cNvPr>
          <p:cNvSpPr txBox="1"/>
          <p:nvPr/>
        </p:nvSpPr>
        <p:spPr>
          <a:xfrm>
            <a:off x="6294467" y="1124123"/>
            <a:ext cx="918147" cy="1077218"/>
          </a:xfrm>
          <a:prstGeom prst="rect">
            <a:avLst/>
          </a:prstGeom>
          <a:noFill/>
        </p:spPr>
        <p:txBody>
          <a:bodyPr wrap="square">
            <a:spAutoFit/>
          </a:bodyPr>
          <a:lstStyle/>
          <a:p>
            <a:pPr algn="just">
              <a:defRPr/>
            </a:pPr>
            <a:r>
              <a:rPr lang="en-US" sz="3200">
                <a:solidFill>
                  <a:srgbClr val="FF0000"/>
                </a:solidFill>
                <a:latin typeface="Arial" panose="020B0604020202020204" pitchFamily="34" charset="0"/>
                <a:cs typeface="Arial" panose="020B0604020202020204" pitchFamily="34" charset="0"/>
              </a:rPr>
              <a:t>trắng</a:t>
            </a:r>
          </a:p>
        </p:txBody>
      </p:sp>
      <p:sp>
        <p:nvSpPr>
          <p:cNvPr id="21" name="TextBox 20">
            <a:extLst>
              <a:ext uri="{FF2B5EF4-FFF2-40B4-BE49-F238E27FC236}">
                <a16:creationId xmlns:a16="http://schemas.microsoft.com/office/drawing/2014/main" xmlns="" id="{0662EA80-FC72-4D0F-BD34-4618549A4FDE}"/>
              </a:ext>
            </a:extLst>
          </p:cNvPr>
          <p:cNvSpPr txBox="1"/>
          <p:nvPr/>
        </p:nvSpPr>
        <p:spPr>
          <a:xfrm>
            <a:off x="7789592" y="1122154"/>
            <a:ext cx="918147" cy="584775"/>
          </a:xfrm>
          <a:prstGeom prst="rect">
            <a:avLst/>
          </a:prstGeom>
          <a:noFill/>
        </p:spPr>
        <p:txBody>
          <a:bodyPr wrap="square">
            <a:spAutoFit/>
          </a:bodyPr>
          <a:lstStyle/>
          <a:p>
            <a:pPr algn="just">
              <a:defRPr/>
            </a:pPr>
            <a:r>
              <a:rPr lang="en-US" sz="3200">
                <a:solidFill>
                  <a:srgbClr val="FF0000"/>
                </a:solidFill>
                <a:latin typeface="Arial" panose="020B0604020202020204" pitchFamily="34" charset="0"/>
                <a:cs typeface="Arial" panose="020B0604020202020204" pitchFamily="34" charset="0"/>
              </a:rPr>
              <a:t>xốp</a:t>
            </a:r>
          </a:p>
        </p:txBody>
      </p:sp>
      <p:sp>
        <p:nvSpPr>
          <p:cNvPr id="22" name="TextBox 21">
            <a:extLst>
              <a:ext uri="{FF2B5EF4-FFF2-40B4-BE49-F238E27FC236}">
                <a16:creationId xmlns:a16="http://schemas.microsoft.com/office/drawing/2014/main" xmlns="" id="{B79952B5-D217-4BB6-805D-46F519682667}"/>
              </a:ext>
            </a:extLst>
          </p:cNvPr>
          <p:cNvSpPr txBox="1"/>
          <p:nvPr/>
        </p:nvSpPr>
        <p:spPr>
          <a:xfrm>
            <a:off x="1900030" y="1620836"/>
            <a:ext cx="1971203" cy="584775"/>
          </a:xfrm>
          <a:prstGeom prst="rect">
            <a:avLst/>
          </a:prstGeom>
          <a:noFill/>
        </p:spPr>
        <p:txBody>
          <a:bodyPr wrap="square">
            <a:spAutoFit/>
          </a:bodyPr>
          <a:lstStyle/>
          <a:p>
            <a:pPr algn="just">
              <a:defRPr/>
            </a:pPr>
            <a:r>
              <a:rPr lang="en-US" sz="3200">
                <a:solidFill>
                  <a:srgbClr val="FF0000"/>
                </a:solidFill>
                <a:latin typeface="Arial" panose="020B0604020202020204" pitchFamily="34" charset="0"/>
                <a:cs typeface="Arial" panose="020B0604020202020204" pitchFamily="34" charset="0"/>
              </a:rPr>
              <a:t>nhẹ</a:t>
            </a:r>
          </a:p>
        </p:txBody>
      </p:sp>
      <p:sp>
        <p:nvSpPr>
          <p:cNvPr id="23" name="TextBox 22">
            <a:extLst>
              <a:ext uri="{FF2B5EF4-FFF2-40B4-BE49-F238E27FC236}">
                <a16:creationId xmlns:a16="http://schemas.microsoft.com/office/drawing/2014/main" xmlns="" id="{4AAFCD5D-36B5-45CD-A5D5-E510089DCB2E}"/>
              </a:ext>
            </a:extLst>
          </p:cNvPr>
          <p:cNvSpPr txBox="1"/>
          <p:nvPr/>
        </p:nvSpPr>
        <p:spPr>
          <a:xfrm>
            <a:off x="2544946" y="1620836"/>
            <a:ext cx="1090526" cy="1077218"/>
          </a:xfrm>
          <a:prstGeom prst="rect">
            <a:avLst/>
          </a:prstGeom>
          <a:noFill/>
        </p:spPr>
        <p:txBody>
          <a:bodyPr wrap="square">
            <a:spAutoFit/>
          </a:bodyPr>
          <a:lstStyle/>
          <a:p>
            <a:pPr algn="just">
              <a:defRPr/>
            </a:pPr>
            <a:r>
              <a:rPr lang="en-US" sz="3200">
                <a:solidFill>
                  <a:srgbClr val="FF0000"/>
                </a:solidFill>
                <a:latin typeface="Arial" panose="020B0604020202020204" pitchFamily="34" charset="0"/>
                <a:cs typeface="Arial" panose="020B0604020202020204" pitchFamily="34" charset="0"/>
              </a:rPr>
              <a:t>nhàng</a:t>
            </a:r>
          </a:p>
        </p:txBody>
      </p:sp>
      <p:sp>
        <p:nvSpPr>
          <p:cNvPr id="24" name="Rectangle: Rounded Corners 23">
            <a:extLst>
              <a:ext uri="{FF2B5EF4-FFF2-40B4-BE49-F238E27FC236}">
                <a16:creationId xmlns:a16="http://schemas.microsoft.com/office/drawing/2014/main" xmlns="" id="{E67250E8-0B6A-4FA4-9358-8AB22E893351}"/>
              </a:ext>
            </a:extLst>
          </p:cNvPr>
          <p:cNvSpPr/>
          <p:nvPr/>
        </p:nvSpPr>
        <p:spPr>
          <a:xfrm>
            <a:off x="2706668" y="4929057"/>
            <a:ext cx="2134791" cy="1051170"/>
          </a:xfrm>
          <a:prstGeom prst="roundRect">
            <a:avLst/>
          </a:prstGeom>
          <a:solidFill>
            <a:schemeClr val="accent1">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000" b="1">
                <a:solidFill>
                  <a:srgbClr val="002060"/>
                </a:solidFill>
                <a:latin typeface="Arial" panose="020B0604020202020204" pitchFamily="34" charset="0"/>
                <a:cs typeface="Arial" panose="020B0604020202020204" pitchFamily="34" charset="0"/>
              </a:rPr>
              <a:t>trong suốt</a:t>
            </a:r>
          </a:p>
        </p:txBody>
      </p:sp>
      <p:sp>
        <p:nvSpPr>
          <p:cNvPr id="25" name="TextBox 24">
            <a:extLst>
              <a:ext uri="{FF2B5EF4-FFF2-40B4-BE49-F238E27FC236}">
                <a16:creationId xmlns:a16="http://schemas.microsoft.com/office/drawing/2014/main" xmlns="" id="{216D520F-AB38-46A6-B667-646191C398C3}"/>
              </a:ext>
            </a:extLst>
          </p:cNvPr>
          <p:cNvSpPr txBox="1"/>
          <p:nvPr/>
        </p:nvSpPr>
        <p:spPr>
          <a:xfrm>
            <a:off x="571877" y="2091619"/>
            <a:ext cx="1003596" cy="1077218"/>
          </a:xfrm>
          <a:prstGeom prst="rect">
            <a:avLst/>
          </a:prstGeom>
          <a:noFill/>
        </p:spPr>
        <p:txBody>
          <a:bodyPr wrap="square">
            <a:spAutoFit/>
          </a:bodyPr>
          <a:lstStyle/>
          <a:p>
            <a:pPr algn="just">
              <a:defRPr/>
            </a:pPr>
            <a:r>
              <a:rPr lang="en-US" sz="3200">
                <a:solidFill>
                  <a:srgbClr val="FF0000"/>
                </a:solidFill>
                <a:latin typeface="Arial" panose="020B0604020202020204" pitchFamily="34" charset="0"/>
                <a:cs typeface="Arial" panose="020B0604020202020204" pitchFamily="34" charset="0"/>
              </a:rPr>
              <a:t>trong</a:t>
            </a:r>
          </a:p>
        </p:txBody>
      </p:sp>
      <p:sp>
        <p:nvSpPr>
          <p:cNvPr id="27" name="TextBox 26">
            <a:extLst>
              <a:ext uri="{FF2B5EF4-FFF2-40B4-BE49-F238E27FC236}">
                <a16:creationId xmlns:a16="http://schemas.microsoft.com/office/drawing/2014/main" xmlns="" id="{60898715-E62C-463B-8512-B16F90F75FAB}"/>
              </a:ext>
            </a:extLst>
          </p:cNvPr>
          <p:cNvSpPr txBox="1"/>
          <p:nvPr/>
        </p:nvSpPr>
        <p:spPr>
          <a:xfrm>
            <a:off x="1375352" y="2105304"/>
            <a:ext cx="1003596" cy="584775"/>
          </a:xfrm>
          <a:prstGeom prst="rect">
            <a:avLst/>
          </a:prstGeom>
          <a:noFill/>
        </p:spPr>
        <p:txBody>
          <a:bodyPr wrap="square">
            <a:spAutoFit/>
          </a:bodyPr>
          <a:lstStyle/>
          <a:p>
            <a:pPr algn="just">
              <a:defRPr/>
            </a:pPr>
            <a:r>
              <a:rPr lang="en-US" sz="3200">
                <a:solidFill>
                  <a:srgbClr val="FF0000"/>
                </a:solidFill>
                <a:latin typeface="Arial" panose="020B0604020202020204" pitchFamily="34" charset="0"/>
                <a:cs typeface="Arial" panose="020B0604020202020204" pitchFamily="34" charset="0"/>
              </a:rPr>
              <a:t>suốt</a:t>
            </a:r>
          </a:p>
        </p:txBody>
      </p:sp>
      <p:sp>
        <p:nvSpPr>
          <p:cNvPr id="28" name="TextBox 27">
            <a:extLst>
              <a:ext uri="{FF2B5EF4-FFF2-40B4-BE49-F238E27FC236}">
                <a16:creationId xmlns:a16="http://schemas.microsoft.com/office/drawing/2014/main" xmlns="" id="{59E71BC3-39AD-4E14-9AFD-E2C2DA0FE7BC}"/>
              </a:ext>
            </a:extLst>
          </p:cNvPr>
          <p:cNvSpPr txBox="1"/>
          <p:nvPr/>
        </p:nvSpPr>
        <p:spPr>
          <a:xfrm>
            <a:off x="1158176" y="2589763"/>
            <a:ext cx="1003596" cy="584775"/>
          </a:xfrm>
          <a:prstGeom prst="rect">
            <a:avLst/>
          </a:prstGeom>
          <a:noFill/>
        </p:spPr>
        <p:txBody>
          <a:bodyPr wrap="square">
            <a:spAutoFit/>
          </a:bodyPr>
          <a:lstStyle/>
          <a:p>
            <a:pPr algn="just">
              <a:defRPr/>
            </a:pPr>
            <a:r>
              <a:rPr lang="en-US" sz="3200">
                <a:solidFill>
                  <a:srgbClr val="FF0000"/>
                </a:solidFill>
                <a:latin typeface="Arial" panose="020B0604020202020204" pitchFamily="34" charset="0"/>
                <a:cs typeface="Arial" panose="020B0604020202020204" pitchFamily="34" charset="0"/>
              </a:rPr>
              <a:t>đẹp</a:t>
            </a:r>
          </a:p>
        </p:txBody>
      </p:sp>
      <p:sp>
        <p:nvSpPr>
          <p:cNvPr id="29" name="Rectangle: Rounded Corners 28">
            <a:extLst>
              <a:ext uri="{FF2B5EF4-FFF2-40B4-BE49-F238E27FC236}">
                <a16:creationId xmlns:a16="http://schemas.microsoft.com/office/drawing/2014/main" xmlns="" id="{ED03971E-5260-4CE6-9E0A-D44EF151C8F3}"/>
              </a:ext>
            </a:extLst>
          </p:cNvPr>
          <p:cNvSpPr/>
          <p:nvPr/>
        </p:nvSpPr>
        <p:spPr>
          <a:xfrm>
            <a:off x="4986381" y="4929057"/>
            <a:ext cx="1545857" cy="1051170"/>
          </a:xfrm>
          <a:prstGeom prst="roundRect">
            <a:avLst/>
          </a:prstGeom>
          <a:solidFill>
            <a:schemeClr val="accent1">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000" b="1">
                <a:solidFill>
                  <a:srgbClr val="002060"/>
                </a:solidFill>
                <a:latin typeface="Arial" panose="020B0604020202020204" pitchFamily="34" charset="0"/>
                <a:cs typeface="Arial" panose="020B0604020202020204" pitchFamily="34" charset="0"/>
              </a:rPr>
              <a:t>đẹp</a:t>
            </a:r>
          </a:p>
        </p:txBody>
      </p:sp>
      <p:sp>
        <p:nvSpPr>
          <p:cNvPr id="31" name="TextBox 30">
            <a:extLst>
              <a:ext uri="{FF2B5EF4-FFF2-40B4-BE49-F238E27FC236}">
                <a16:creationId xmlns:a16="http://schemas.microsoft.com/office/drawing/2014/main" xmlns="" id="{620EAD68-A4CD-4BC3-B821-47117ACFC31B}"/>
              </a:ext>
            </a:extLst>
          </p:cNvPr>
          <p:cNvSpPr txBox="1"/>
          <p:nvPr/>
        </p:nvSpPr>
        <p:spPr>
          <a:xfrm>
            <a:off x="4627715" y="2589744"/>
            <a:ext cx="1003596" cy="1077218"/>
          </a:xfrm>
          <a:prstGeom prst="rect">
            <a:avLst/>
          </a:prstGeom>
          <a:noFill/>
        </p:spPr>
        <p:txBody>
          <a:bodyPr wrap="square">
            <a:spAutoFit/>
          </a:bodyPr>
          <a:lstStyle/>
          <a:p>
            <a:pPr algn="just">
              <a:defRPr/>
            </a:pPr>
            <a:r>
              <a:rPr lang="en-US" sz="3200">
                <a:solidFill>
                  <a:srgbClr val="FF0000"/>
                </a:solidFill>
                <a:latin typeface="Arial" panose="020B0604020202020204" pitchFamily="34" charset="0"/>
                <a:cs typeface="Arial" panose="020B0604020202020204" pitchFamily="34" charset="0"/>
              </a:rPr>
              <a:t>xanh</a:t>
            </a:r>
          </a:p>
        </p:txBody>
      </p:sp>
      <p:sp>
        <p:nvSpPr>
          <p:cNvPr id="33" name="TextBox 32">
            <a:extLst>
              <a:ext uri="{FF2B5EF4-FFF2-40B4-BE49-F238E27FC236}">
                <a16:creationId xmlns:a16="http://schemas.microsoft.com/office/drawing/2014/main" xmlns="" id="{08DD8A89-C5A7-480C-A1FF-6E55E4601DC7}"/>
              </a:ext>
            </a:extLst>
          </p:cNvPr>
          <p:cNvSpPr txBox="1"/>
          <p:nvPr/>
        </p:nvSpPr>
        <p:spPr>
          <a:xfrm>
            <a:off x="5375354" y="2590294"/>
            <a:ext cx="1003596" cy="584775"/>
          </a:xfrm>
          <a:prstGeom prst="rect">
            <a:avLst/>
          </a:prstGeom>
          <a:noFill/>
        </p:spPr>
        <p:txBody>
          <a:bodyPr wrap="square">
            <a:spAutoFit/>
          </a:bodyPr>
          <a:lstStyle/>
          <a:p>
            <a:pPr algn="just">
              <a:defRPr/>
            </a:pPr>
            <a:r>
              <a:rPr lang="en-US" sz="3200">
                <a:solidFill>
                  <a:srgbClr val="FF0000"/>
                </a:solidFill>
                <a:latin typeface="Arial" panose="020B0604020202020204" pitchFamily="34" charset="0"/>
                <a:cs typeface="Arial" panose="020B0604020202020204" pitchFamily="34" charset="0"/>
              </a:rPr>
              <a:t>tươi</a:t>
            </a:r>
          </a:p>
        </p:txBody>
      </p:sp>
      <p:sp>
        <p:nvSpPr>
          <p:cNvPr id="34" name="Rectangle: Rounded Corners 33">
            <a:extLst>
              <a:ext uri="{FF2B5EF4-FFF2-40B4-BE49-F238E27FC236}">
                <a16:creationId xmlns:a16="http://schemas.microsoft.com/office/drawing/2014/main" xmlns="" id="{5F79C0B7-4CA4-47DA-A489-80C059E4DFF2}"/>
              </a:ext>
            </a:extLst>
          </p:cNvPr>
          <p:cNvSpPr/>
          <p:nvPr/>
        </p:nvSpPr>
        <p:spPr>
          <a:xfrm>
            <a:off x="6677146" y="4929057"/>
            <a:ext cx="2144151" cy="1051170"/>
          </a:xfrm>
          <a:prstGeom prst="roundRect">
            <a:avLst/>
          </a:prstGeom>
          <a:solidFill>
            <a:schemeClr val="accent1">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000" b="1">
                <a:solidFill>
                  <a:srgbClr val="002060"/>
                </a:solidFill>
                <a:latin typeface="Arial" panose="020B0604020202020204" pitchFamily="34" charset="0"/>
                <a:cs typeface="Arial" panose="020B0604020202020204" pitchFamily="34" charset="0"/>
              </a:rPr>
              <a:t>xanh tươi</a:t>
            </a:r>
          </a:p>
        </p:txBody>
      </p:sp>
      <p:sp>
        <p:nvSpPr>
          <p:cNvPr id="36" name="Rectangle: Rounded Corners 35">
            <a:extLst>
              <a:ext uri="{FF2B5EF4-FFF2-40B4-BE49-F238E27FC236}">
                <a16:creationId xmlns:a16="http://schemas.microsoft.com/office/drawing/2014/main" xmlns="" id="{8337D542-EF1D-415A-AE80-D7736E16C867}"/>
              </a:ext>
            </a:extLst>
          </p:cNvPr>
          <p:cNvSpPr/>
          <p:nvPr/>
        </p:nvSpPr>
        <p:spPr>
          <a:xfrm>
            <a:off x="6522733" y="3489449"/>
            <a:ext cx="1545857" cy="1051170"/>
          </a:xfrm>
          <a:prstGeom prst="roundRect">
            <a:avLst/>
          </a:prstGeom>
          <a:solidFill>
            <a:schemeClr val="accent1">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000" b="1">
                <a:solidFill>
                  <a:srgbClr val="002060"/>
                </a:solidFill>
                <a:latin typeface="Arial" panose="020B0604020202020204" pitchFamily="34" charset="0"/>
                <a:cs typeface="Arial" panose="020B0604020202020204" pitchFamily="34" charset="0"/>
              </a:rPr>
              <a:t>xốp</a:t>
            </a:r>
          </a:p>
        </p:txBody>
      </p:sp>
    </p:spTree>
    <p:extLst>
      <p:ext uri="{BB962C8B-B14F-4D97-AF65-F5344CB8AC3E}">
        <p14:creationId xmlns:p14="http://schemas.microsoft.com/office/powerpoint/2010/main" val="226057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childTnLst>
                          </p:cTn>
                        </p:par>
                        <p:par>
                          <p:cTn id="19" fill="hold">
                            <p:stCondLst>
                              <p:cond delay="500"/>
                            </p:stCondLst>
                            <p:childTnLst>
                              <p:par>
                                <p:cTn id="20" presetID="42" presetClass="entr" presetSubtype="0"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barn(inVertical)">
                                      <p:cBhvr>
                                        <p:cTn id="29" dur="500"/>
                                        <p:tgtEl>
                                          <p:spTgt spid="20"/>
                                        </p:tgtEl>
                                      </p:cBhvr>
                                    </p:animEffect>
                                  </p:childTnLst>
                                </p:cTn>
                              </p:par>
                            </p:childTnLst>
                          </p:cTn>
                        </p:par>
                        <p:par>
                          <p:cTn id="30" fill="hold">
                            <p:stCondLst>
                              <p:cond delay="500"/>
                            </p:stCondLst>
                            <p:childTnLst>
                              <p:par>
                                <p:cTn id="31" presetID="42" presetClass="entr" presetSubtype="0" fill="hold" grpId="0" nodeType="after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1000"/>
                                        <p:tgtEl>
                                          <p:spTgt spid="16"/>
                                        </p:tgtEl>
                                      </p:cBhvr>
                                    </p:animEffect>
                                    <p:anim calcmode="lin" valueType="num">
                                      <p:cBhvr>
                                        <p:cTn id="34" dur="1000" fill="hold"/>
                                        <p:tgtEl>
                                          <p:spTgt spid="16"/>
                                        </p:tgtEl>
                                        <p:attrNameLst>
                                          <p:attrName>ppt_x</p:attrName>
                                        </p:attrNameLst>
                                      </p:cBhvr>
                                      <p:tavLst>
                                        <p:tav tm="0">
                                          <p:val>
                                            <p:strVal val="#ppt_x"/>
                                          </p:val>
                                        </p:tav>
                                        <p:tav tm="100000">
                                          <p:val>
                                            <p:strVal val="#ppt_x"/>
                                          </p:val>
                                        </p:tav>
                                      </p:tavLst>
                                    </p:anim>
                                    <p:anim calcmode="lin" valueType="num">
                                      <p:cBhvr>
                                        <p:cTn id="3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barn(inVertical)">
                                      <p:cBhvr>
                                        <p:cTn id="40" dur="500"/>
                                        <p:tgtEl>
                                          <p:spTgt spid="21"/>
                                        </p:tgtEl>
                                      </p:cBhvr>
                                    </p:animEffect>
                                  </p:childTnLst>
                                </p:cTn>
                              </p:par>
                            </p:childTnLst>
                          </p:cTn>
                        </p:par>
                        <p:par>
                          <p:cTn id="41" fill="hold">
                            <p:stCondLst>
                              <p:cond delay="500"/>
                            </p:stCondLst>
                            <p:childTnLst>
                              <p:par>
                                <p:cTn id="42" presetID="42" presetClass="entr" presetSubtype="0" fill="hold" grpId="0" nodeType="after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fade">
                                      <p:cBhvr>
                                        <p:cTn id="44" dur="1000"/>
                                        <p:tgtEl>
                                          <p:spTgt spid="36"/>
                                        </p:tgtEl>
                                      </p:cBhvr>
                                    </p:animEffect>
                                    <p:anim calcmode="lin" valueType="num">
                                      <p:cBhvr>
                                        <p:cTn id="45" dur="1000" fill="hold"/>
                                        <p:tgtEl>
                                          <p:spTgt spid="36"/>
                                        </p:tgtEl>
                                        <p:attrNameLst>
                                          <p:attrName>ppt_x</p:attrName>
                                        </p:attrNameLst>
                                      </p:cBhvr>
                                      <p:tavLst>
                                        <p:tav tm="0">
                                          <p:val>
                                            <p:strVal val="#ppt_x"/>
                                          </p:val>
                                        </p:tav>
                                        <p:tav tm="100000">
                                          <p:val>
                                            <p:strVal val="#ppt_x"/>
                                          </p:val>
                                        </p:tav>
                                      </p:tavLst>
                                    </p:anim>
                                    <p:anim calcmode="lin" valueType="num">
                                      <p:cBhvr>
                                        <p:cTn id="4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barn(inVertical)">
                                      <p:cBhvr>
                                        <p:cTn id="51" dur="500"/>
                                        <p:tgtEl>
                                          <p:spTgt spid="22"/>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barn(inVertical)">
                                      <p:cBhvr>
                                        <p:cTn id="54" dur="500"/>
                                        <p:tgtEl>
                                          <p:spTgt spid="23"/>
                                        </p:tgtEl>
                                      </p:cBhvr>
                                    </p:animEffect>
                                  </p:childTnLst>
                                </p:cTn>
                              </p:par>
                            </p:childTnLst>
                          </p:cTn>
                        </p:par>
                        <p:par>
                          <p:cTn id="55" fill="hold">
                            <p:stCondLst>
                              <p:cond delay="500"/>
                            </p:stCondLst>
                            <p:childTnLst>
                              <p:par>
                                <p:cTn id="56" presetID="42" presetClass="entr" presetSubtype="0" fill="hold" grpId="0" nodeType="after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1000"/>
                                        <p:tgtEl>
                                          <p:spTgt spid="18"/>
                                        </p:tgtEl>
                                      </p:cBhvr>
                                    </p:animEffect>
                                    <p:anim calcmode="lin" valueType="num">
                                      <p:cBhvr>
                                        <p:cTn id="59" dur="1000" fill="hold"/>
                                        <p:tgtEl>
                                          <p:spTgt spid="18"/>
                                        </p:tgtEl>
                                        <p:attrNameLst>
                                          <p:attrName>ppt_x</p:attrName>
                                        </p:attrNameLst>
                                      </p:cBhvr>
                                      <p:tavLst>
                                        <p:tav tm="0">
                                          <p:val>
                                            <p:strVal val="#ppt_x"/>
                                          </p:val>
                                        </p:tav>
                                        <p:tav tm="100000">
                                          <p:val>
                                            <p:strVal val="#ppt_x"/>
                                          </p:val>
                                        </p:tav>
                                      </p:tavLst>
                                    </p:anim>
                                    <p:anim calcmode="lin" valueType="num">
                                      <p:cBhvr>
                                        <p:cTn id="6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barn(inVertical)">
                                      <p:cBhvr>
                                        <p:cTn id="65" dur="500"/>
                                        <p:tgtEl>
                                          <p:spTgt spid="25"/>
                                        </p:tgtEl>
                                      </p:cBhvr>
                                    </p:animEffect>
                                  </p:childTnLst>
                                </p:cTn>
                              </p:par>
                              <p:par>
                                <p:cTn id="66" presetID="16" presetClass="entr" presetSubtype="21" fill="hold" grpId="0" nodeType="withEffect">
                                  <p:stCondLst>
                                    <p:cond delay="0"/>
                                  </p:stCondLst>
                                  <p:childTnLst>
                                    <p:set>
                                      <p:cBhvr>
                                        <p:cTn id="67" dur="1" fill="hold">
                                          <p:stCondLst>
                                            <p:cond delay="0"/>
                                          </p:stCondLst>
                                        </p:cTn>
                                        <p:tgtEl>
                                          <p:spTgt spid="27"/>
                                        </p:tgtEl>
                                        <p:attrNameLst>
                                          <p:attrName>style.visibility</p:attrName>
                                        </p:attrNameLst>
                                      </p:cBhvr>
                                      <p:to>
                                        <p:strVal val="visible"/>
                                      </p:to>
                                    </p:set>
                                    <p:animEffect transition="in" filter="barn(inVertical)">
                                      <p:cBhvr>
                                        <p:cTn id="68" dur="500"/>
                                        <p:tgtEl>
                                          <p:spTgt spid="27"/>
                                        </p:tgtEl>
                                      </p:cBhvr>
                                    </p:animEffect>
                                  </p:childTnLst>
                                </p:cTn>
                              </p:par>
                            </p:childTnLst>
                          </p:cTn>
                        </p:par>
                        <p:par>
                          <p:cTn id="69" fill="hold">
                            <p:stCondLst>
                              <p:cond delay="500"/>
                            </p:stCondLst>
                            <p:childTnLst>
                              <p:par>
                                <p:cTn id="70" presetID="42" presetClass="entr" presetSubtype="0" fill="hold" grpId="0" nodeType="after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fade">
                                      <p:cBhvr>
                                        <p:cTn id="72" dur="1000"/>
                                        <p:tgtEl>
                                          <p:spTgt spid="24"/>
                                        </p:tgtEl>
                                      </p:cBhvr>
                                    </p:animEffect>
                                    <p:anim calcmode="lin" valueType="num">
                                      <p:cBhvr>
                                        <p:cTn id="73" dur="1000" fill="hold"/>
                                        <p:tgtEl>
                                          <p:spTgt spid="24"/>
                                        </p:tgtEl>
                                        <p:attrNameLst>
                                          <p:attrName>ppt_x</p:attrName>
                                        </p:attrNameLst>
                                      </p:cBhvr>
                                      <p:tavLst>
                                        <p:tav tm="0">
                                          <p:val>
                                            <p:strVal val="#ppt_x"/>
                                          </p:val>
                                        </p:tav>
                                        <p:tav tm="100000">
                                          <p:val>
                                            <p:strVal val="#ppt_x"/>
                                          </p:val>
                                        </p:tav>
                                      </p:tavLst>
                                    </p:anim>
                                    <p:anim calcmode="lin" valueType="num">
                                      <p:cBhvr>
                                        <p:cTn id="7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28"/>
                                        </p:tgtEl>
                                        <p:attrNameLst>
                                          <p:attrName>style.visibility</p:attrName>
                                        </p:attrNameLst>
                                      </p:cBhvr>
                                      <p:to>
                                        <p:strVal val="visible"/>
                                      </p:to>
                                    </p:set>
                                    <p:animEffect transition="in" filter="barn(inVertical)">
                                      <p:cBhvr>
                                        <p:cTn id="79" dur="500"/>
                                        <p:tgtEl>
                                          <p:spTgt spid="28"/>
                                        </p:tgtEl>
                                      </p:cBhvr>
                                    </p:animEffect>
                                  </p:childTnLst>
                                </p:cTn>
                              </p:par>
                            </p:childTnLst>
                          </p:cTn>
                        </p:par>
                        <p:par>
                          <p:cTn id="80" fill="hold">
                            <p:stCondLst>
                              <p:cond delay="500"/>
                            </p:stCondLst>
                            <p:childTnLst>
                              <p:par>
                                <p:cTn id="81" presetID="42" presetClass="entr" presetSubtype="0" fill="hold" grpId="0" nodeType="afterEffect">
                                  <p:stCondLst>
                                    <p:cond delay="0"/>
                                  </p:stCondLst>
                                  <p:childTnLst>
                                    <p:set>
                                      <p:cBhvr>
                                        <p:cTn id="82" dur="1" fill="hold">
                                          <p:stCondLst>
                                            <p:cond delay="0"/>
                                          </p:stCondLst>
                                        </p:cTn>
                                        <p:tgtEl>
                                          <p:spTgt spid="29"/>
                                        </p:tgtEl>
                                        <p:attrNameLst>
                                          <p:attrName>style.visibility</p:attrName>
                                        </p:attrNameLst>
                                      </p:cBhvr>
                                      <p:to>
                                        <p:strVal val="visible"/>
                                      </p:to>
                                    </p:set>
                                    <p:animEffect transition="in" filter="fade">
                                      <p:cBhvr>
                                        <p:cTn id="83" dur="1000"/>
                                        <p:tgtEl>
                                          <p:spTgt spid="29"/>
                                        </p:tgtEl>
                                      </p:cBhvr>
                                    </p:animEffect>
                                    <p:anim calcmode="lin" valueType="num">
                                      <p:cBhvr>
                                        <p:cTn id="84" dur="1000" fill="hold"/>
                                        <p:tgtEl>
                                          <p:spTgt spid="29"/>
                                        </p:tgtEl>
                                        <p:attrNameLst>
                                          <p:attrName>ppt_x</p:attrName>
                                        </p:attrNameLst>
                                      </p:cBhvr>
                                      <p:tavLst>
                                        <p:tav tm="0">
                                          <p:val>
                                            <p:strVal val="#ppt_x"/>
                                          </p:val>
                                        </p:tav>
                                        <p:tav tm="100000">
                                          <p:val>
                                            <p:strVal val="#ppt_x"/>
                                          </p:val>
                                        </p:tav>
                                      </p:tavLst>
                                    </p:anim>
                                    <p:anim calcmode="lin" valueType="num">
                                      <p:cBhvr>
                                        <p:cTn id="8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grpId="0" nodeType="clickEffect">
                                  <p:stCondLst>
                                    <p:cond delay="0"/>
                                  </p:stCondLst>
                                  <p:childTnLst>
                                    <p:set>
                                      <p:cBhvr>
                                        <p:cTn id="89" dur="1" fill="hold">
                                          <p:stCondLst>
                                            <p:cond delay="0"/>
                                          </p:stCondLst>
                                        </p:cTn>
                                        <p:tgtEl>
                                          <p:spTgt spid="31"/>
                                        </p:tgtEl>
                                        <p:attrNameLst>
                                          <p:attrName>style.visibility</p:attrName>
                                        </p:attrNameLst>
                                      </p:cBhvr>
                                      <p:to>
                                        <p:strVal val="visible"/>
                                      </p:to>
                                    </p:set>
                                    <p:animEffect transition="in" filter="barn(inVertical)">
                                      <p:cBhvr>
                                        <p:cTn id="90" dur="500"/>
                                        <p:tgtEl>
                                          <p:spTgt spid="31"/>
                                        </p:tgtEl>
                                      </p:cBhvr>
                                    </p:animEffect>
                                  </p:childTnLst>
                                </p:cTn>
                              </p:par>
                              <p:par>
                                <p:cTn id="91" presetID="16" presetClass="entr" presetSubtype="21" fill="hold" grpId="0" nodeType="withEffect">
                                  <p:stCondLst>
                                    <p:cond delay="0"/>
                                  </p:stCondLst>
                                  <p:childTnLst>
                                    <p:set>
                                      <p:cBhvr>
                                        <p:cTn id="92" dur="1" fill="hold">
                                          <p:stCondLst>
                                            <p:cond delay="0"/>
                                          </p:stCondLst>
                                        </p:cTn>
                                        <p:tgtEl>
                                          <p:spTgt spid="33"/>
                                        </p:tgtEl>
                                        <p:attrNameLst>
                                          <p:attrName>style.visibility</p:attrName>
                                        </p:attrNameLst>
                                      </p:cBhvr>
                                      <p:to>
                                        <p:strVal val="visible"/>
                                      </p:to>
                                    </p:set>
                                    <p:animEffect transition="in" filter="barn(inVertical)">
                                      <p:cBhvr>
                                        <p:cTn id="93" dur="500"/>
                                        <p:tgtEl>
                                          <p:spTgt spid="33"/>
                                        </p:tgtEl>
                                      </p:cBhvr>
                                    </p:animEffect>
                                  </p:childTnLst>
                                </p:cTn>
                              </p:par>
                            </p:childTnLst>
                          </p:cTn>
                        </p:par>
                        <p:par>
                          <p:cTn id="94" fill="hold">
                            <p:stCondLst>
                              <p:cond delay="500"/>
                            </p:stCondLst>
                            <p:childTnLst>
                              <p:par>
                                <p:cTn id="95" presetID="42" presetClass="entr" presetSubtype="0" fill="hold" grpId="0" nodeType="afterEffect">
                                  <p:stCondLst>
                                    <p:cond delay="0"/>
                                  </p:stCondLst>
                                  <p:childTnLst>
                                    <p:set>
                                      <p:cBhvr>
                                        <p:cTn id="96" dur="1" fill="hold">
                                          <p:stCondLst>
                                            <p:cond delay="0"/>
                                          </p:stCondLst>
                                        </p:cTn>
                                        <p:tgtEl>
                                          <p:spTgt spid="34"/>
                                        </p:tgtEl>
                                        <p:attrNameLst>
                                          <p:attrName>style.visibility</p:attrName>
                                        </p:attrNameLst>
                                      </p:cBhvr>
                                      <p:to>
                                        <p:strVal val="visible"/>
                                      </p:to>
                                    </p:set>
                                    <p:animEffect transition="in" filter="fade">
                                      <p:cBhvr>
                                        <p:cTn id="97" dur="1000"/>
                                        <p:tgtEl>
                                          <p:spTgt spid="34"/>
                                        </p:tgtEl>
                                      </p:cBhvr>
                                    </p:animEffect>
                                    <p:anim calcmode="lin" valueType="num">
                                      <p:cBhvr>
                                        <p:cTn id="98" dur="1000" fill="hold"/>
                                        <p:tgtEl>
                                          <p:spTgt spid="34"/>
                                        </p:tgtEl>
                                        <p:attrNameLst>
                                          <p:attrName>ppt_x</p:attrName>
                                        </p:attrNameLst>
                                      </p:cBhvr>
                                      <p:tavLst>
                                        <p:tav tm="0">
                                          <p:val>
                                            <p:strVal val="#ppt_x"/>
                                          </p:val>
                                        </p:tav>
                                        <p:tav tm="100000">
                                          <p:val>
                                            <p:strVal val="#ppt_x"/>
                                          </p:val>
                                        </p:tav>
                                      </p:tavLst>
                                    </p:anim>
                                    <p:anim calcmode="lin" valueType="num">
                                      <p:cBhvr>
                                        <p:cTn id="9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animBg="1"/>
      <p:bldP spid="14" grpId="0" animBg="1"/>
      <p:bldP spid="16" grpId="0" animBg="1"/>
      <p:bldP spid="18" grpId="0" animBg="1"/>
      <p:bldP spid="19" grpId="0"/>
      <p:bldP spid="20" grpId="0"/>
      <p:bldP spid="21" grpId="0"/>
      <p:bldP spid="22" grpId="0"/>
      <p:bldP spid="23" grpId="0"/>
      <p:bldP spid="24" grpId="0" animBg="1"/>
      <p:bldP spid="25" grpId="0"/>
      <p:bldP spid="27" grpId="0"/>
      <p:bldP spid="28" grpId="0"/>
      <p:bldP spid="29" grpId="0" animBg="1"/>
      <p:bldP spid="31" grpId="0"/>
      <p:bldP spid="33" grpId="0"/>
      <p:bldP spid="34" grpId="0" animBg="1"/>
      <p:bldP spid="3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7AECFB5A-A70D-4069-BB16-087A1AE68FD9}"/>
              </a:ext>
            </a:extLst>
          </p:cNvPr>
          <p:cNvSpPr/>
          <p:nvPr/>
        </p:nvSpPr>
        <p:spPr>
          <a:xfrm>
            <a:off x="0" y="0"/>
            <a:ext cx="9144000" cy="6858000"/>
          </a:xfrm>
          <a:prstGeom prst="rect">
            <a:avLst/>
          </a:prstGeom>
          <a:solidFill>
            <a:srgbClr val="FFE8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pic>
        <p:nvPicPr>
          <p:cNvPr id="13" name="图片 12">
            <a:extLst>
              <a:ext uri="{FF2B5EF4-FFF2-40B4-BE49-F238E27FC236}">
                <a16:creationId xmlns:a16="http://schemas.microsoft.com/office/drawing/2014/main" xmlns="" id="{1111D0C7-7707-4969-8A11-363A407D8D5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4047586"/>
            <a:ext cx="9158871" cy="2810414"/>
          </a:xfrm>
          <a:prstGeom prst="rect">
            <a:avLst/>
          </a:prstGeom>
        </p:spPr>
      </p:pic>
      <p:pic>
        <p:nvPicPr>
          <p:cNvPr id="3" name="图片 2">
            <a:extLst>
              <a:ext uri="{FF2B5EF4-FFF2-40B4-BE49-F238E27FC236}">
                <a16:creationId xmlns:a16="http://schemas.microsoft.com/office/drawing/2014/main" xmlns="" id="{D27556A1-8107-40C6-9C08-9C104E89355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73509" y="139700"/>
            <a:ext cx="8396986" cy="5791200"/>
          </a:xfrm>
          <a:prstGeom prst="rect">
            <a:avLst/>
          </a:prstGeom>
        </p:spPr>
      </p:pic>
      <p:pic>
        <p:nvPicPr>
          <p:cNvPr id="12" name="图片 11">
            <a:extLst>
              <a:ext uri="{FF2B5EF4-FFF2-40B4-BE49-F238E27FC236}">
                <a16:creationId xmlns:a16="http://schemas.microsoft.com/office/drawing/2014/main" xmlns="" id="{0961343A-B507-4C99-B623-5B160E18172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4871" y="5178735"/>
            <a:ext cx="9173741" cy="1686849"/>
          </a:xfrm>
          <a:prstGeom prst="rect">
            <a:avLst/>
          </a:prstGeom>
        </p:spPr>
      </p:pic>
      <p:pic>
        <p:nvPicPr>
          <p:cNvPr id="14" name="图片 13">
            <a:extLst>
              <a:ext uri="{FF2B5EF4-FFF2-40B4-BE49-F238E27FC236}">
                <a16:creationId xmlns:a16="http://schemas.microsoft.com/office/drawing/2014/main" xmlns="" id="{22D9D5C3-8250-4282-A17C-2C1153A4FC9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451605" y="4983268"/>
            <a:ext cx="2714719" cy="1874732"/>
          </a:xfrm>
          <a:prstGeom prst="rect">
            <a:avLst/>
          </a:prstGeom>
        </p:spPr>
      </p:pic>
      <p:pic>
        <p:nvPicPr>
          <p:cNvPr id="15" name="图片 14">
            <a:extLst>
              <a:ext uri="{FF2B5EF4-FFF2-40B4-BE49-F238E27FC236}">
                <a16:creationId xmlns:a16="http://schemas.microsoft.com/office/drawing/2014/main" xmlns="" id="{DEF4B738-20B7-4796-BE7B-6A058381CA3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4869" y="4995968"/>
            <a:ext cx="2486713" cy="1874732"/>
          </a:xfrm>
          <a:prstGeom prst="rect">
            <a:avLst/>
          </a:prstGeom>
        </p:spPr>
      </p:pic>
      <p:pic>
        <p:nvPicPr>
          <p:cNvPr id="17" name="图片 16">
            <a:extLst>
              <a:ext uri="{FF2B5EF4-FFF2-40B4-BE49-F238E27FC236}">
                <a16:creationId xmlns:a16="http://schemas.microsoft.com/office/drawing/2014/main" xmlns="" id="{C16C1F3B-5464-4A1D-BBAC-197637A6F344}"/>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0" y="37"/>
            <a:ext cx="2553774" cy="5915025"/>
          </a:xfrm>
          <a:prstGeom prst="rect">
            <a:avLst/>
          </a:prstGeom>
        </p:spPr>
      </p:pic>
      <p:pic>
        <p:nvPicPr>
          <p:cNvPr id="18" name="图片 17">
            <a:extLst>
              <a:ext uri="{FF2B5EF4-FFF2-40B4-BE49-F238E27FC236}">
                <a16:creationId xmlns:a16="http://schemas.microsoft.com/office/drawing/2014/main" xmlns="" id="{55E0A4EC-8F56-4AD9-9EDF-06DDFE237538}"/>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flipH="1">
            <a:off x="7480722" y="-6064"/>
            <a:ext cx="1678150" cy="3843580"/>
          </a:xfrm>
          <a:prstGeom prst="rect">
            <a:avLst/>
          </a:prstGeom>
        </p:spPr>
      </p:pic>
      <p:sp>
        <p:nvSpPr>
          <p:cNvPr id="21" name="文本框 20">
            <a:extLst>
              <a:ext uri="{FF2B5EF4-FFF2-40B4-BE49-F238E27FC236}">
                <a16:creationId xmlns:a16="http://schemas.microsoft.com/office/drawing/2014/main" xmlns="" id="{027AE114-DAF2-441F-A8AE-BCBC2A5FCAE4}"/>
              </a:ext>
            </a:extLst>
          </p:cNvPr>
          <p:cNvSpPr txBox="1"/>
          <p:nvPr/>
        </p:nvSpPr>
        <p:spPr>
          <a:xfrm>
            <a:off x="1228485" y="1205349"/>
            <a:ext cx="2214646" cy="5201424"/>
          </a:xfrm>
          <a:prstGeom prst="rect">
            <a:avLst/>
          </a:prstGeom>
          <a:noFill/>
        </p:spPr>
        <p:txBody>
          <a:bodyPr wrap="square" rtlCol="0">
            <a:spAutoFit/>
          </a:bodyPr>
          <a:lstStyle/>
          <a:p>
            <a:pPr>
              <a:defRPr/>
            </a:pPr>
            <a:r>
              <a:rPr lang="en-US" altLang="zh-CN" sz="16600">
                <a:solidFill>
                  <a:prstClr val="white"/>
                </a:solidFill>
                <a:latin typeface="UVN Saigon" panose="00000400000000000000" pitchFamily="2" charset="0"/>
                <a:ea typeface="字魂64号-萌趣软糖体" panose="00000500000000000000" pitchFamily="2" charset="-122"/>
              </a:rPr>
              <a:t>03</a:t>
            </a:r>
            <a:endParaRPr lang="zh-CN" altLang="en-US" sz="16600" dirty="0">
              <a:solidFill>
                <a:prstClr val="white"/>
              </a:solidFill>
              <a:latin typeface="UVN Saigon" panose="00000400000000000000" pitchFamily="2" charset="0"/>
              <a:ea typeface="字魂64号-萌趣软糖体" panose="00000500000000000000" pitchFamily="2" charset="-122"/>
            </a:endParaRPr>
          </a:p>
        </p:txBody>
      </p:sp>
      <p:pic>
        <p:nvPicPr>
          <p:cNvPr id="24" name="图片 23">
            <a:extLst>
              <a:ext uri="{FF2B5EF4-FFF2-40B4-BE49-F238E27FC236}">
                <a16:creationId xmlns:a16="http://schemas.microsoft.com/office/drawing/2014/main" xmlns="" id="{834D9B00-CAF4-4D00-8564-B1C37E55FC4B}"/>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809716" y="3615741"/>
            <a:ext cx="2755633" cy="3674177"/>
          </a:xfrm>
          <a:prstGeom prst="rect">
            <a:avLst/>
          </a:prstGeom>
        </p:spPr>
      </p:pic>
      <p:sp>
        <p:nvSpPr>
          <p:cNvPr id="20" name="TextBox 6">
            <a:extLst>
              <a:ext uri="{FF2B5EF4-FFF2-40B4-BE49-F238E27FC236}">
                <a16:creationId xmlns:a16="http://schemas.microsoft.com/office/drawing/2014/main" xmlns="" id="{FE22B4EF-4217-4B68-8E4F-5198E0D2777C}"/>
              </a:ext>
            </a:extLst>
          </p:cNvPr>
          <p:cNvSpPr txBox="1"/>
          <p:nvPr/>
        </p:nvSpPr>
        <p:spPr>
          <a:xfrm>
            <a:off x="3455578" y="1271421"/>
            <a:ext cx="4353368" cy="3416320"/>
          </a:xfrm>
          <a:prstGeom prst="rect">
            <a:avLst/>
          </a:prstGeom>
          <a:noFill/>
        </p:spPr>
        <p:txBody>
          <a:bodyPr wrap="square" rtlCol="0">
            <a:spAutoFit/>
          </a:bodyPr>
          <a:lstStyle/>
          <a:p>
            <a:pPr algn="dist"/>
            <a:r>
              <a:rPr lang="en-US" altLang="zh-CN" sz="7200">
                <a:ln w="6350">
                  <a:noFill/>
                </a:ln>
                <a:solidFill>
                  <a:srgbClr val="FFFF00"/>
                </a:solidFill>
                <a:latin typeface="UVN Mang Tre" panose="00000400000000000000" pitchFamily="2" charset="0"/>
                <a:ea typeface="Microsoft YaHei" panose="020B0503020204020204" pitchFamily="34" charset="-122"/>
                <a:cs typeface="Athiti"/>
                <a:sym typeface="方正清刻本悦宋简体" panose="02000000000000000000" pitchFamily="2" charset="-122"/>
              </a:rPr>
              <a:t>Tìm và đặt câu với tính từ</a:t>
            </a:r>
            <a:endParaRPr lang="zh-CN" altLang="en-US" sz="7200" dirty="0">
              <a:ln w="6350">
                <a:noFill/>
              </a:ln>
              <a:solidFill>
                <a:srgbClr val="FFFF00"/>
              </a:solidFill>
              <a:latin typeface="UVN Mang Tre" panose="00000400000000000000" pitchFamily="2" charset="0"/>
              <a:ea typeface="Microsoft YaHei" panose="020B0503020204020204" pitchFamily="34" charset="-122"/>
              <a:cs typeface="Athiti"/>
              <a:sym typeface="方正清刻本悦宋简体" panose="02000000000000000000" pitchFamily="2" charset="-122"/>
            </a:endParaRPr>
          </a:p>
        </p:txBody>
      </p:sp>
    </p:spTree>
    <p:extLst>
      <p:ext uri="{BB962C8B-B14F-4D97-AF65-F5344CB8AC3E}">
        <p14:creationId xmlns:p14="http://schemas.microsoft.com/office/powerpoint/2010/main" val="3775772312"/>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4"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00"/>
                                        <p:tgtEl>
                                          <p:spTgt spid="15"/>
                                        </p:tgtEl>
                                      </p:cBhvr>
                                    </p:animEffect>
                                  </p:childTnLst>
                                </p:cTn>
                              </p:par>
                              <p:par>
                                <p:cTn id="17" presetID="22" presetClass="entr" presetSubtype="4"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par>
                                <p:cTn id="20" presetID="2" presetClass="entr" presetSubtype="4"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500" fill="hold"/>
                                        <p:tgtEl>
                                          <p:spTgt spid="18"/>
                                        </p:tgtEl>
                                        <p:attrNameLst>
                                          <p:attrName>ppt_x</p:attrName>
                                        </p:attrNameLst>
                                      </p:cBhvr>
                                      <p:tavLst>
                                        <p:tav tm="0">
                                          <p:val>
                                            <p:strVal val="#ppt_x"/>
                                          </p:val>
                                        </p:tav>
                                        <p:tav tm="100000">
                                          <p:val>
                                            <p:strVal val="#ppt_x"/>
                                          </p:val>
                                        </p:tav>
                                      </p:tavLst>
                                    </p:anim>
                                    <p:anim calcmode="lin" valueType="num">
                                      <p:cBhvr additive="base">
                                        <p:cTn id="23" dur="500" fill="hold"/>
                                        <p:tgtEl>
                                          <p:spTgt spid="18"/>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500" fill="hold"/>
                                        <p:tgtEl>
                                          <p:spTgt spid="17"/>
                                        </p:tgtEl>
                                        <p:attrNameLst>
                                          <p:attrName>ppt_x</p:attrName>
                                        </p:attrNameLst>
                                      </p:cBhvr>
                                      <p:tavLst>
                                        <p:tav tm="0">
                                          <p:val>
                                            <p:strVal val="#ppt_x"/>
                                          </p:val>
                                        </p:tav>
                                        <p:tav tm="100000">
                                          <p:val>
                                            <p:strVal val="#ppt_x"/>
                                          </p:val>
                                        </p:tav>
                                      </p:tavLst>
                                    </p:anim>
                                    <p:anim calcmode="lin" valueType="num">
                                      <p:cBhvr additive="base">
                                        <p:cTn id="27" dur="500" fill="hold"/>
                                        <p:tgtEl>
                                          <p:spTgt spid="17"/>
                                        </p:tgtEl>
                                        <p:attrNameLst>
                                          <p:attrName>ppt_y</p:attrName>
                                        </p:attrNameLst>
                                      </p:cBhvr>
                                      <p:tavLst>
                                        <p:tav tm="0">
                                          <p:val>
                                            <p:strVal val="1+#ppt_h/2"/>
                                          </p:val>
                                        </p:tav>
                                        <p:tav tm="100000">
                                          <p:val>
                                            <p:strVal val="#ppt_y"/>
                                          </p:val>
                                        </p:tav>
                                      </p:tavLst>
                                    </p:anim>
                                  </p:childTnLst>
                                </p:cTn>
                              </p:par>
                              <p:par>
                                <p:cTn id="28" presetID="16" presetClass="entr" presetSubtype="21"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barn(inVertical)">
                                      <p:cBhvr>
                                        <p:cTn id="30" dur="750"/>
                                        <p:tgtEl>
                                          <p:spTgt spid="21"/>
                                        </p:tgtEl>
                                      </p:cBhvr>
                                    </p:animEffect>
                                  </p:childTnLst>
                                </p:cTn>
                              </p:par>
                              <p:par>
                                <p:cTn id="31" presetID="22" presetClass="entr" presetSubtype="4"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wipe(down)">
                                      <p:cBhvr>
                                        <p:cTn id="33" dur="500"/>
                                        <p:tgtEl>
                                          <p:spTgt spid="24"/>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barn(inVertical)">
                                      <p:cBhvr>
                                        <p:cTn id="3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D15008AA-EFC3-46CF-81B6-E086C38D0628}"/>
              </a:ext>
            </a:extLst>
          </p:cNvPr>
          <p:cNvSpPr/>
          <p:nvPr/>
        </p:nvSpPr>
        <p:spPr>
          <a:xfrm>
            <a:off x="247356" y="183633"/>
            <a:ext cx="8679305" cy="649074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3" name="TextBox 12">
            <a:extLst>
              <a:ext uri="{FF2B5EF4-FFF2-40B4-BE49-F238E27FC236}">
                <a16:creationId xmlns:a16="http://schemas.microsoft.com/office/drawing/2014/main" xmlns="" id="{744AD0EF-5592-4A40-9C0F-8413DE85BCC7}"/>
              </a:ext>
            </a:extLst>
          </p:cNvPr>
          <p:cNvSpPr txBox="1"/>
          <p:nvPr/>
        </p:nvSpPr>
        <p:spPr>
          <a:xfrm>
            <a:off x="781757" y="362028"/>
            <a:ext cx="7850345" cy="2062103"/>
          </a:xfrm>
          <a:prstGeom prst="rect">
            <a:avLst/>
          </a:prstGeom>
          <a:noFill/>
        </p:spPr>
        <p:txBody>
          <a:bodyPr wrap="square">
            <a:spAutoFit/>
          </a:bodyPr>
          <a:lstStyle/>
          <a:p>
            <a:pPr algn="just">
              <a:defRPr/>
            </a:pPr>
            <a:r>
              <a:rPr lang="vi-VN" sz="3200">
                <a:solidFill>
                  <a:srgbClr val="FF0000"/>
                </a:solidFill>
                <a:latin typeface="Arial" panose="020B0604020202020204" pitchFamily="34" charset="0"/>
                <a:cs typeface="Arial" panose="020B0604020202020204" pitchFamily="34" charset="0"/>
              </a:rPr>
              <a:t>4.</a:t>
            </a:r>
            <a:r>
              <a:rPr lang="en-US" sz="3200">
                <a:solidFill>
                  <a:srgbClr val="FF0000"/>
                </a:solidFill>
                <a:latin typeface="Arial" panose="020B0604020202020204" pitchFamily="34" charset="0"/>
                <a:cs typeface="Arial" panose="020B0604020202020204" pitchFamily="34" charset="0"/>
              </a:rPr>
              <a:t> </a:t>
            </a:r>
            <a:r>
              <a:rPr lang="vi-VN" sz="3200">
                <a:solidFill>
                  <a:prstClr val="black"/>
                </a:solidFill>
                <a:latin typeface="Arial" panose="020B0604020202020204" pitchFamily="34" charset="0"/>
                <a:cs typeface="Arial" panose="020B0604020202020204" pitchFamily="34" charset="0"/>
              </a:rPr>
              <a:t>Thực hiện các yêu cầu sau:</a:t>
            </a:r>
            <a:endParaRPr lang="en-US" sz="3200">
              <a:solidFill>
                <a:prstClr val="black"/>
              </a:solidFill>
              <a:latin typeface="Arial" panose="020B0604020202020204" pitchFamily="34" charset="0"/>
              <a:cs typeface="Arial" panose="020B0604020202020204" pitchFamily="34" charset="0"/>
            </a:endParaRPr>
          </a:p>
          <a:p>
            <a:pPr algn="just">
              <a:defRPr/>
            </a:pPr>
            <a:endParaRPr lang="vi-VN" sz="3200">
              <a:solidFill>
                <a:prstClr val="black"/>
              </a:solidFill>
              <a:latin typeface="Arial" panose="020B0604020202020204" pitchFamily="34" charset="0"/>
              <a:cs typeface="Arial" panose="020B0604020202020204" pitchFamily="34" charset="0"/>
            </a:endParaRPr>
          </a:p>
          <a:p>
            <a:pPr algn="just">
              <a:defRPr/>
            </a:pPr>
            <a:r>
              <a:rPr lang="vi-VN" sz="3200">
                <a:solidFill>
                  <a:srgbClr val="00B050"/>
                </a:solidFill>
                <a:latin typeface="Arial" panose="020B0604020202020204" pitchFamily="34" charset="0"/>
                <a:cs typeface="Arial" panose="020B0604020202020204" pitchFamily="34" charset="0"/>
              </a:rPr>
              <a:t>a.</a:t>
            </a:r>
            <a:r>
              <a:rPr lang="en-US" sz="3200">
                <a:solidFill>
                  <a:srgbClr val="00B050"/>
                </a:solidFill>
                <a:latin typeface="Arial" panose="020B0604020202020204" pitchFamily="34" charset="0"/>
                <a:cs typeface="Arial" panose="020B0604020202020204" pitchFamily="34" charset="0"/>
              </a:rPr>
              <a:t> </a:t>
            </a:r>
            <a:r>
              <a:rPr lang="vi-VN" sz="3200">
                <a:solidFill>
                  <a:prstClr val="black"/>
                </a:solidFill>
                <a:latin typeface="Arial" panose="020B0604020202020204" pitchFamily="34" charset="0"/>
                <a:cs typeface="Arial" panose="020B0604020202020204" pitchFamily="34" charset="0"/>
              </a:rPr>
              <a:t>Tìm 1 – 2 tính từ có thể kết hợp với mỗi động từ sau:</a:t>
            </a:r>
          </a:p>
        </p:txBody>
      </p:sp>
      <p:pic>
        <p:nvPicPr>
          <p:cNvPr id="5" name="Picture 4">
            <a:extLst>
              <a:ext uri="{FF2B5EF4-FFF2-40B4-BE49-F238E27FC236}">
                <a16:creationId xmlns:a16="http://schemas.microsoft.com/office/drawing/2014/main" xmlns="" id="{A3D99F56-291F-454D-A23B-B1D9B496DD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5740" y="2532984"/>
            <a:ext cx="7752524" cy="1077217"/>
          </a:xfrm>
          <a:prstGeom prst="rect">
            <a:avLst/>
          </a:prstGeom>
        </p:spPr>
      </p:pic>
      <p:sp>
        <p:nvSpPr>
          <p:cNvPr id="32" name="Rectangle: Rounded Corners 31">
            <a:extLst>
              <a:ext uri="{FF2B5EF4-FFF2-40B4-BE49-F238E27FC236}">
                <a16:creationId xmlns:a16="http://schemas.microsoft.com/office/drawing/2014/main" xmlns="" id="{A3BBA6BB-649D-4811-84DE-3A7818B9CAA6}"/>
              </a:ext>
            </a:extLst>
          </p:cNvPr>
          <p:cNvSpPr/>
          <p:nvPr/>
        </p:nvSpPr>
        <p:spPr>
          <a:xfrm>
            <a:off x="2271028" y="4614675"/>
            <a:ext cx="3777521" cy="1055184"/>
          </a:xfrm>
          <a:prstGeom prst="roundRect">
            <a:avLst/>
          </a:prstGeom>
          <a:solidFill>
            <a:srgbClr val="FEEEE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B0F0"/>
                </a:solidFill>
                <a:latin typeface="Arial" panose="020B0604020202020204" pitchFamily="34" charset="0"/>
                <a:cs typeface="Arial" panose="020B0604020202020204" pitchFamily="34" charset="0"/>
              </a:rPr>
              <a:t>M:</a:t>
            </a:r>
            <a:r>
              <a:rPr lang="en-US" sz="4000">
                <a:solidFill>
                  <a:srgbClr val="002060"/>
                </a:solidFill>
                <a:latin typeface="Arial" panose="020B0604020202020204" pitchFamily="34" charset="0"/>
                <a:cs typeface="Arial" panose="020B0604020202020204" pitchFamily="34" charset="0"/>
              </a:rPr>
              <a:t> </a:t>
            </a:r>
            <a:r>
              <a:rPr lang="en-US" sz="4000">
                <a:solidFill>
                  <a:prstClr val="black"/>
                </a:solidFill>
                <a:latin typeface="Arial" panose="020B0604020202020204" pitchFamily="34" charset="0"/>
                <a:cs typeface="Arial" panose="020B0604020202020204" pitchFamily="34" charset="0"/>
              </a:rPr>
              <a:t>chảy</a:t>
            </a:r>
            <a:r>
              <a:rPr lang="en-US" sz="4000">
                <a:solidFill>
                  <a:srgbClr val="002060"/>
                </a:solidFill>
                <a:latin typeface="Arial" panose="020B0604020202020204" pitchFamily="34" charset="0"/>
                <a:cs typeface="Arial" panose="020B0604020202020204" pitchFamily="34" charset="0"/>
              </a:rPr>
              <a:t> </a:t>
            </a:r>
            <a:r>
              <a:rPr lang="en-US" sz="4000">
                <a:solidFill>
                  <a:srgbClr val="FF0000"/>
                </a:solidFill>
                <a:latin typeface="Arial" panose="020B0604020202020204" pitchFamily="34" charset="0"/>
                <a:cs typeface="Arial" panose="020B0604020202020204" pitchFamily="34" charset="0"/>
              </a:rPr>
              <a:t>cuồn cuộn</a:t>
            </a:r>
          </a:p>
        </p:txBody>
      </p:sp>
    </p:spTree>
    <p:extLst>
      <p:ext uri="{BB962C8B-B14F-4D97-AF65-F5344CB8AC3E}">
        <p14:creationId xmlns:p14="http://schemas.microsoft.com/office/powerpoint/2010/main" val="22075614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animEffect transition="in" filter="barn(inVertical)">
                                      <p:cBhvr>
                                        <p:cTn id="7" dur="500"/>
                                        <p:tgtEl>
                                          <p:spTgt spid="13">
                                            <p:txEl>
                                              <p:pRg st="2" end="2"/>
                                            </p:txEl>
                                          </p:spTgt>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2"/>
                                        </p:tgtEl>
                                        <p:attrNameLst>
                                          <p:attrName>style.visibility</p:attrName>
                                        </p:attrNameLst>
                                      </p:cBhvr>
                                      <p:to>
                                        <p:strVal val="visible"/>
                                      </p:to>
                                    </p:set>
                                    <p:anim calcmode="lin" valueType="num">
                                      <p:cBhvr additive="base">
                                        <p:cTn id="18" dur="500" fill="hold"/>
                                        <p:tgtEl>
                                          <p:spTgt spid="32"/>
                                        </p:tgtEl>
                                        <p:attrNameLst>
                                          <p:attrName>ppt_x</p:attrName>
                                        </p:attrNameLst>
                                      </p:cBhvr>
                                      <p:tavLst>
                                        <p:tav tm="0">
                                          <p:val>
                                            <p:strVal val="#ppt_x"/>
                                          </p:val>
                                        </p:tav>
                                        <p:tav tm="100000">
                                          <p:val>
                                            <p:strVal val="#ppt_x"/>
                                          </p:val>
                                        </p:tav>
                                      </p:tavLst>
                                    </p:anim>
                                    <p:anim calcmode="lin" valueType="num">
                                      <p:cBhvr additive="base">
                                        <p:cTn id="19"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D15008AA-EFC3-46CF-81B6-E086C38D0628}"/>
              </a:ext>
            </a:extLst>
          </p:cNvPr>
          <p:cNvSpPr/>
          <p:nvPr/>
        </p:nvSpPr>
        <p:spPr>
          <a:xfrm>
            <a:off x="247356" y="183633"/>
            <a:ext cx="8679305" cy="649074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3" name="TextBox 12">
            <a:extLst>
              <a:ext uri="{FF2B5EF4-FFF2-40B4-BE49-F238E27FC236}">
                <a16:creationId xmlns:a16="http://schemas.microsoft.com/office/drawing/2014/main" xmlns="" id="{744AD0EF-5592-4A40-9C0F-8413DE85BCC7}"/>
              </a:ext>
            </a:extLst>
          </p:cNvPr>
          <p:cNvSpPr txBox="1"/>
          <p:nvPr/>
        </p:nvSpPr>
        <p:spPr>
          <a:xfrm>
            <a:off x="781757" y="362028"/>
            <a:ext cx="7850345" cy="2062103"/>
          </a:xfrm>
          <a:prstGeom prst="rect">
            <a:avLst/>
          </a:prstGeom>
          <a:noFill/>
        </p:spPr>
        <p:txBody>
          <a:bodyPr wrap="square">
            <a:spAutoFit/>
          </a:bodyPr>
          <a:lstStyle/>
          <a:p>
            <a:pPr algn="just">
              <a:defRPr/>
            </a:pPr>
            <a:r>
              <a:rPr lang="vi-VN" sz="3200">
                <a:solidFill>
                  <a:srgbClr val="FF0000"/>
                </a:solidFill>
                <a:latin typeface="Arial" panose="020B0604020202020204" pitchFamily="34" charset="0"/>
                <a:cs typeface="Arial" panose="020B0604020202020204" pitchFamily="34" charset="0"/>
              </a:rPr>
              <a:t>4.</a:t>
            </a:r>
            <a:r>
              <a:rPr lang="en-US" sz="3200">
                <a:solidFill>
                  <a:srgbClr val="FF0000"/>
                </a:solidFill>
                <a:latin typeface="Arial" panose="020B0604020202020204" pitchFamily="34" charset="0"/>
                <a:cs typeface="Arial" panose="020B0604020202020204" pitchFamily="34" charset="0"/>
              </a:rPr>
              <a:t> </a:t>
            </a:r>
            <a:r>
              <a:rPr lang="vi-VN" sz="3200">
                <a:solidFill>
                  <a:prstClr val="black"/>
                </a:solidFill>
                <a:latin typeface="Arial" panose="020B0604020202020204" pitchFamily="34" charset="0"/>
                <a:cs typeface="Arial" panose="020B0604020202020204" pitchFamily="34" charset="0"/>
              </a:rPr>
              <a:t>Thực hiện các yêu cầu sau:</a:t>
            </a:r>
            <a:endParaRPr lang="en-US" sz="3200">
              <a:solidFill>
                <a:prstClr val="black"/>
              </a:solidFill>
              <a:latin typeface="Arial" panose="020B0604020202020204" pitchFamily="34" charset="0"/>
              <a:cs typeface="Arial" panose="020B0604020202020204" pitchFamily="34" charset="0"/>
            </a:endParaRPr>
          </a:p>
          <a:p>
            <a:pPr algn="just">
              <a:defRPr/>
            </a:pPr>
            <a:endParaRPr lang="vi-VN" sz="3200">
              <a:solidFill>
                <a:prstClr val="black"/>
              </a:solidFill>
              <a:latin typeface="Arial" panose="020B0604020202020204" pitchFamily="34" charset="0"/>
              <a:cs typeface="Arial" panose="020B0604020202020204" pitchFamily="34" charset="0"/>
            </a:endParaRPr>
          </a:p>
          <a:p>
            <a:pPr algn="just">
              <a:defRPr/>
            </a:pPr>
            <a:r>
              <a:rPr lang="vi-VN" sz="3200">
                <a:solidFill>
                  <a:srgbClr val="00B050"/>
                </a:solidFill>
                <a:latin typeface="Arial" panose="020B0604020202020204" pitchFamily="34" charset="0"/>
                <a:cs typeface="Arial" panose="020B0604020202020204" pitchFamily="34" charset="0"/>
              </a:rPr>
              <a:t>a.</a:t>
            </a:r>
            <a:r>
              <a:rPr lang="en-US" sz="3200">
                <a:solidFill>
                  <a:srgbClr val="00B050"/>
                </a:solidFill>
                <a:latin typeface="Arial" panose="020B0604020202020204" pitchFamily="34" charset="0"/>
                <a:cs typeface="Arial" panose="020B0604020202020204" pitchFamily="34" charset="0"/>
              </a:rPr>
              <a:t> </a:t>
            </a:r>
            <a:r>
              <a:rPr lang="vi-VN" sz="3200">
                <a:solidFill>
                  <a:prstClr val="black"/>
                </a:solidFill>
                <a:latin typeface="Arial" panose="020B0604020202020204" pitchFamily="34" charset="0"/>
                <a:cs typeface="Arial" panose="020B0604020202020204" pitchFamily="34" charset="0"/>
              </a:rPr>
              <a:t>Tìm 1 – 2 tính từ có thể kết hợp với mỗi động từ sau:</a:t>
            </a:r>
          </a:p>
        </p:txBody>
      </p:sp>
      <p:pic>
        <p:nvPicPr>
          <p:cNvPr id="5" name="Picture 4">
            <a:extLst>
              <a:ext uri="{FF2B5EF4-FFF2-40B4-BE49-F238E27FC236}">
                <a16:creationId xmlns:a16="http://schemas.microsoft.com/office/drawing/2014/main" xmlns="" id="{A3D99F56-291F-454D-A23B-B1D9B496DDC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78499" b="-9970"/>
          <a:stretch/>
        </p:blipFill>
        <p:spPr>
          <a:xfrm>
            <a:off x="695757" y="3634982"/>
            <a:ext cx="1666883" cy="1184614"/>
          </a:xfrm>
          <a:prstGeom prst="rect">
            <a:avLst/>
          </a:prstGeom>
        </p:spPr>
      </p:pic>
      <p:sp>
        <p:nvSpPr>
          <p:cNvPr id="3" name="Rectangle: Rounded Corners 2">
            <a:extLst>
              <a:ext uri="{FF2B5EF4-FFF2-40B4-BE49-F238E27FC236}">
                <a16:creationId xmlns:a16="http://schemas.microsoft.com/office/drawing/2014/main" xmlns="" id="{F9B530DE-DBDA-4FC3-9820-89908745EDCC}"/>
              </a:ext>
            </a:extLst>
          </p:cNvPr>
          <p:cNvSpPr/>
          <p:nvPr/>
        </p:nvSpPr>
        <p:spPr>
          <a:xfrm>
            <a:off x="3204166" y="3764412"/>
            <a:ext cx="3777521" cy="1055184"/>
          </a:xfrm>
          <a:prstGeom prst="roundRect">
            <a:avLst/>
          </a:prstGeom>
          <a:solidFill>
            <a:srgbClr val="FEEEE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prstClr val="black"/>
                </a:solidFill>
                <a:latin typeface="Arial" panose="020B0604020202020204" pitchFamily="34" charset="0"/>
                <a:cs typeface="Arial" panose="020B0604020202020204" pitchFamily="34" charset="0"/>
              </a:rPr>
              <a:t>chảy </a:t>
            </a:r>
            <a:r>
              <a:rPr lang="en-US" sz="4000">
                <a:solidFill>
                  <a:srgbClr val="FF0000"/>
                </a:solidFill>
                <a:latin typeface="Arial" panose="020B0604020202020204" pitchFamily="34" charset="0"/>
                <a:cs typeface="Arial" panose="020B0604020202020204" pitchFamily="34" charset="0"/>
              </a:rPr>
              <a:t>xiết</a:t>
            </a:r>
          </a:p>
        </p:txBody>
      </p:sp>
      <p:sp>
        <p:nvSpPr>
          <p:cNvPr id="8" name="Rectangle: Rounded Corners 7">
            <a:extLst>
              <a:ext uri="{FF2B5EF4-FFF2-40B4-BE49-F238E27FC236}">
                <a16:creationId xmlns:a16="http://schemas.microsoft.com/office/drawing/2014/main" xmlns="" id="{7B5200CA-8AD2-4A5E-BE24-993925C8E321}"/>
              </a:ext>
            </a:extLst>
          </p:cNvPr>
          <p:cNvSpPr/>
          <p:nvPr/>
        </p:nvSpPr>
        <p:spPr>
          <a:xfrm>
            <a:off x="3204166" y="2255734"/>
            <a:ext cx="3777521" cy="1055184"/>
          </a:xfrm>
          <a:prstGeom prst="roundRect">
            <a:avLst/>
          </a:prstGeom>
          <a:solidFill>
            <a:srgbClr val="FEEEE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B0F0"/>
                </a:solidFill>
                <a:latin typeface="Arial" panose="020B0604020202020204" pitchFamily="34" charset="0"/>
                <a:cs typeface="Arial" panose="020B0604020202020204" pitchFamily="34" charset="0"/>
              </a:rPr>
              <a:t>M:</a:t>
            </a:r>
            <a:r>
              <a:rPr lang="en-US" sz="4000">
                <a:solidFill>
                  <a:srgbClr val="002060"/>
                </a:solidFill>
                <a:latin typeface="Arial" panose="020B0604020202020204" pitchFamily="34" charset="0"/>
                <a:cs typeface="Arial" panose="020B0604020202020204" pitchFamily="34" charset="0"/>
              </a:rPr>
              <a:t> </a:t>
            </a:r>
            <a:r>
              <a:rPr lang="en-US" sz="4000">
                <a:solidFill>
                  <a:prstClr val="black"/>
                </a:solidFill>
                <a:latin typeface="Arial" panose="020B0604020202020204" pitchFamily="34" charset="0"/>
                <a:cs typeface="Arial" panose="020B0604020202020204" pitchFamily="34" charset="0"/>
              </a:rPr>
              <a:t>chảy</a:t>
            </a:r>
            <a:r>
              <a:rPr lang="en-US" sz="4000">
                <a:solidFill>
                  <a:srgbClr val="002060"/>
                </a:solidFill>
                <a:latin typeface="Arial" panose="020B0604020202020204" pitchFamily="34" charset="0"/>
                <a:cs typeface="Arial" panose="020B0604020202020204" pitchFamily="34" charset="0"/>
              </a:rPr>
              <a:t> </a:t>
            </a:r>
            <a:r>
              <a:rPr lang="en-US" sz="4000">
                <a:solidFill>
                  <a:srgbClr val="FF0000"/>
                </a:solidFill>
                <a:latin typeface="Arial" panose="020B0604020202020204" pitchFamily="34" charset="0"/>
                <a:cs typeface="Arial" panose="020B0604020202020204" pitchFamily="34" charset="0"/>
              </a:rPr>
              <a:t>cuồn cuộn</a:t>
            </a:r>
          </a:p>
        </p:txBody>
      </p:sp>
      <p:sp>
        <p:nvSpPr>
          <p:cNvPr id="9" name="Rectangle: Rounded Corners 8">
            <a:extLst>
              <a:ext uri="{FF2B5EF4-FFF2-40B4-BE49-F238E27FC236}">
                <a16:creationId xmlns:a16="http://schemas.microsoft.com/office/drawing/2014/main" xmlns="" id="{066437F3-F48A-4804-95EB-846A0F2E4143}"/>
              </a:ext>
            </a:extLst>
          </p:cNvPr>
          <p:cNvSpPr/>
          <p:nvPr/>
        </p:nvSpPr>
        <p:spPr>
          <a:xfrm>
            <a:off x="3204166" y="5113527"/>
            <a:ext cx="3777521" cy="1055184"/>
          </a:xfrm>
          <a:prstGeom prst="roundRect">
            <a:avLst/>
          </a:prstGeom>
          <a:solidFill>
            <a:srgbClr val="FEEEE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prstClr val="black"/>
                </a:solidFill>
                <a:latin typeface="Arial" panose="020B0604020202020204" pitchFamily="34" charset="0"/>
                <a:cs typeface="Arial" panose="020B0604020202020204" pitchFamily="34" charset="0"/>
              </a:rPr>
              <a:t>chảy </a:t>
            </a:r>
            <a:r>
              <a:rPr lang="en-US" sz="4000">
                <a:solidFill>
                  <a:srgbClr val="FF0000"/>
                </a:solidFill>
                <a:latin typeface="Arial" panose="020B0604020202020204" pitchFamily="34" charset="0"/>
                <a:cs typeface="Arial" panose="020B0604020202020204" pitchFamily="34" charset="0"/>
              </a:rPr>
              <a:t>chậm</a:t>
            </a:r>
          </a:p>
        </p:txBody>
      </p:sp>
    </p:spTree>
    <p:extLst>
      <p:ext uri="{BB962C8B-B14F-4D97-AF65-F5344CB8AC3E}">
        <p14:creationId xmlns:p14="http://schemas.microsoft.com/office/powerpoint/2010/main" val="4244003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80">
                                          <p:stCondLst>
                                            <p:cond delay="0"/>
                                          </p:stCondLst>
                                        </p:cTn>
                                        <p:tgtEl>
                                          <p:spTgt spid="9"/>
                                        </p:tgtEl>
                                      </p:cBhvr>
                                    </p:animEffect>
                                    <p:anim calcmode="lin" valueType="num">
                                      <p:cBhvr>
                                        <p:cTn id="15"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0" dur="26">
                                          <p:stCondLst>
                                            <p:cond delay="650"/>
                                          </p:stCondLst>
                                        </p:cTn>
                                        <p:tgtEl>
                                          <p:spTgt spid="9"/>
                                        </p:tgtEl>
                                      </p:cBhvr>
                                      <p:to x="100000" y="60000"/>
                                    </p:animScale>
                                    <p:animScale>
                                      <p:cBhvr>
                                        <p:cTn id="21" dur="166" decel="50000">
                                          <p:stCondLst>
                                            <p:cond delay="676"/>
                                          </p:stCondLst>
                                        </p:cTn>
                                        <p:tgtEl>
                                          <p:spTgt spid="9"/>
                                        </p:tgtEl>
                                      </p:cBhvr>
                                      <p:to x="100000" y="100000"/>
                                    </p:animScale>
                                    <p:animScale>
                                      <p:cBhvr>
                                        <p:cTn id="22" dur="26">
                                          <p:stCondLst>
                                            <p:cond delay="1312"/>
                                          </p:stCondLst>
                                        </p:cTn>
                                        <p:tgtEl>
                                          <p:spTgt spid="9"/>
                                        </p:tgtEl>
                                      </p:cBhvr>
                                      <p:to x="100000" y="80000"/>
                                    </p:animScale>
                                    <p:animScale>
                                      <p:cBhvr>
                                        <p:cTn id="23" dur="166" decel="50000">
                                          <p:stCondLst>
                                            <p:cond delay="1338"/>
                                          </p:stCondLst>
                                        </p:cTn>
                                        <p:tgtEl>
                                          <p:spTgt spid="9"/>
                                        </p:tgtEl>
                                      </p:cBhvr>
                                      <p:to x="100000" y="100000"/>
                                    </p:animScale>
                                    <p:animScale>
                                      <p:cBhvr>
                                        <p:cTn id="24" dur="26">
                                          <p:stCondLst>
                                            <p:cond delay="1642"/>
                                          </p:stCondLst>
                                        </p:cTn>
                                        <p:tgtEl>
                                          <p:spTgt spid="9"/>
                                        </p:tgtEl>
                                      </p:cBhvr>
                                      <p:to x="100000" y="90000"/>
                                    </p:animScale>
                                    <p:animScale>
                                      <p:cBhvr>
                                        <p:cTn id="25" dur="166" decel="50000">
                                          <p:stCondLst>
                                            <p:cond delay="1668"/>
                                          </p:stCondLst>
                                        </p:cTn>
                                        <p:tgtEl>
                                          <p:spTgt spid="9"/>
                                        </p:tgtEl>
                                      </p:cBhvr>
                                      <p:to x="100000" y="100000"/>
                                    </p:animScale>
                                    <p:animScale>
                                      <p:cBhvr>
                                        <p:cTn id="26" dur="26">
                                          <p:stCondLst>
                                            <p:cond delay="1808"/>
                                          </p:stCondLst>
                                        </p:cTn>
                                        <p:tgtEl>
                                          <p:spTgt spid="9"/>
                                        </p:tgtEl>
                                      </p:cBhvr>
                                      <p:to x="100000" y="95000"/>
                                    </p:animScale>
                                    <p:animScale>
                                      <p:cBhvr>
                                        <p:cTn id="27"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D15008AA-EFC3-46CF-81B6-E086C38D0628}"/>
              </a:ext>
            </a:extLst>
          </p:cNvPr>
          <p:cNvSpPr/>
          <p:nvPr/>
        </p:nvSpPr>
        <p:spPr>
          <a:xfrm>
            <a:off x="247356" y="183633"/>
            <a:ext cx="8679305" cy="649074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3" name="TextBox 12">
            <a:extLst>
              <a:ext uri="{FF2B5EF4-FFF2-40B4-BE49-F238E27FC236}">
                <a16:creationId xmlns:a16="http://schemas.microsoft.com/office/drawing/2014/main" xmlns="" id="{744AD0EF-5592-4A40-9C0F-8413DE85BCC7}"/>
              </a:ext>
            </a:extLst>
          </p:cNvPr>
          <p:cNvSpPr txBox="1"/>
          <p:nvPr/>
        </p:nvSpPr>
        <p:spPr>
          <a:xfrm>
            <a:off x="781757" y="362028"/>
            <a:ext cx="7850345" cy="2062103"/>
          </a:xfrm>
          <a:prstGeom prst="rect">
            <a:avLst/>
          </a:prstGeom>
          <a:noFill/>
        </p:spPr>
        <p:txBody>
          <a:bodyPr wrap="square">
            <a:spAutoFit/>
          </a:bodyPr>
          <a:lstStyle/>
          <a:p>
            <a:pPr algn="just">
              <a:defRPr/>
            </a:pPr>
            <a:r>
              <a:rPr lang="vi-VN" sz="3200">
                <a:solidFill>
                  <a:srgbClr val="FF0000"/>
                </a:solidFill>
                <a:latin typeface="Arial" panose="020B0604020202020204" pitchFamily="34" charset="0"/>
                <a:cs typeface="Arial" panose="020B0604020202020204" pitchFamily="34" charset="0"/>
              </a:rPr>
              <a:t>4.</a:t>
            </a:r>
            <a:r>
              <a:rPr lang="en-US" sz="3200">
                <a:solidFill>
                  <a:srgbClr val="FF0000"/>
                </a:solidFill>
                <a:latin typeface="Arial" panose="020B0604020202020204" pitchFamily="34" charset="0"/>
                <a:cs typeface="Arial" panose="020B0604020202020204" pitchFamily="34" charset="0"/>
              </a:rPr>
              <a:t> </a:t>
            </a:r>
            <a:r>
              <a:rPr lang="vi-VN" sz="3200">
                <a:solidFill>
                  <a:prstClr val="black"/>
                </a:solidFill>
                <a:latin typeface="Arial" panose="020B0604020202020204" pitchFamily="34" charset="0"/>
                <a:cs typeface="Arial" panose="020B0604020202020204" pitchFamily="34" charset="0"/>
              </a:rPr>
              <a:t>Thực hiện các yêu cầu sau:</a:t>
            </a:r>
            <a:endParaRPr lang="en-US" sz="3200">
              <a:solidFill>
                <a:prstClr val="black"/>
              </a:solidFill>
              <a:latin typeface="Arial" panose="020B0604020202020204" pitchFamily="34" charset="0"/>
              <a:cs typeface="Arial" panose="020B0604020202020204" pitchFamily="34" charset="0"/>
            </a:endParaRPr>
          </a:p>
          <a:p>
            <a:pPr algn="just">
              <a:defRPr/>
            </a:pPr>
            <a:endParaRPr lang="vi-VN" sz="3200">
              <a:solidFill>
                <a:prstClr val="black"/>
              </a:solidFill>
              <a:latin typeface="Arial" panose="020B0604020202020204" pitchFamily="34" charset="0"/>
              <a:cs typeface="Arial" panose="020B0604020202020204" pitchFamily="34" charset="0"/>
            </a:endParaRPr>
          </a:p>
          <a:p>
            <a:pPr algn="just">
              <a:defRPr/>
            </a:pPr>
            <a:r>
              <a:rPr lang="vi-VN" sz="3200">
                <a:solidFill>
                  <a:srgbClr val="00B050"/>
                </a:solidFill>
                <a:latin typeface="Arial" panose="020B0604020202020204" pitchFamily="34" charset="0"/>
                <a:cs typeface="Arial" panose="020B0604020202020204" pitchFamily="34" charset="0"/>
              </a:rPr>
              <a:t>a.</a:t>
            </a:r>
            <a:r>
              <a:rPr lang="en-US" sz="3200">
                <a:solidFill>
                  <a:srgbClr val="00B050"/>
                </a:solidFill>
                <a:latin typeface="Arial" panose="020B0604020202020204" pitchFamily="34" charset="0"/>
                <a:cs typeface="Arial" panose="020B0604020202020204" pitchFamily="34" charset="0"/>
              </a:rPr>
              <a:t> </a:t>
            </a:r>
            <a:r>
              <a:rPr lang="vi-VN" sz="3200">
                <a:solidFill>
                  <a:prstClr val="black"/>
                </a:solidFill>
                <a:latin typeface="Arial" panose="020B0604020202020204" pitchFamily="34" charset="0"/>
                <a:cs typeface="Arial" panose="020B0604020202020204" pitchFamily="34" charset="0"/>
              </a:rPr>
              <a:t>Tìm 1 – 2 tính từ có thể kết hợp với mỗi động từ sau:</a:t>
            </a:r>
          </a:p>
        </p:txBody>
      </p:sp>
      <p:pic>
        <p:nvPicPr>
          <p:cNvPr id="5" name="Picture 4">
            <a:extLst>
              <a:ext uri="{FF2B5EF4-FFF2-40B4-BE49-F238E27FC236}">
                <a16:creationId xmlns:a16="http://schemas.microsoft.com/office/drawing/2014/main" xmlns="" id="{A3D99F56-291F-454D-A23B-B1D9B496DDC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478" r="52708" b="-9970"/>
          <a:stretch/>
        </p:blipFill>
        <p:spPr>
          <a:xfrm>
            <a:off x="695757" y="3634982"/>
            <a:ext cx="1923793" cy="1184614"/>
          </a:xfrm>
          <a:prstGeom prst="rect">
            <a:avLst/>
          </a:prstGeom>
        </p:spPr>
      </p:pic>
      <p:sp>
        <p:nvSpPr>
          <p:cNvPr id="3" name="Rectangle: Rounded Corners 2">
            <a:extLst>
              <a:ext uri="{FF2B5EF4-FFF2-40B4-BE49-F238E27FC236}">
                <a16:creationId xmlns:a16="http://schemas.microsoft.com/office/drawing/2014/main" xmlns="" id="{F9B530DE-DBDA-4FC3-9820-89908745EDCC}"/>
              </a:ext>
            </a:extLst>
          </p:cNvPr>
          <p:cNvSpPr/>
          <p:nvPr/>
        </p:nvSpPr>
        <p:spPr>
          <a:xfrm>
            <a:off x="3254739" y="2320121"/>
            <a:ext cx="2518348" cy="1055184"/>
          </a:xfrm>
          <a:prstGeom prst="roundRect">
            <a:avLst/>
          </a:prstGeom>
          <a:solidFill>
            <a:srgbClr val="FEEEE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000">
                <a:solidFill>
                  <a:prstClr val="black"/>
                </a:solidFill>
                <a:latin typeface="Arial" panose="020B0604020202020204" pitchFamily="34" charset="0"/>
                <a:cs typeface="Arial" panose="020B0604020202020204" pitchFamily="34" charset="0"/>
              </a:rPr>
              <a:t>reo </a:t>
            </a:r>
            <a:r>
              <a:rPr lang="en-US" sz="4000">
                <a:solidFill>
                  <a:srgbClr val="FF0000"/>
                </a:solidFill>
                <a:latin typeface="Arial" panose="020B0604020202020204" pitchFamily="34" charset="0"/>
                <a:cs typeface="Arial" panose="020B0604020202020204" pitchFamily="34" charset="0"/>
              </a:rPr>
              <a:t>vang</a:t>
            </a:r>
          </a:p>
        </p:txBody>
      </p:sp>
      <p:sp>
        <p:nvSpPr>
          <p:cNvPr id="9" name="Rectangle: Rounded Corners 8">
            <a:extLst>
              <a:ext uri="{FF2B5EF4-FFF2-40B4-BE49-F238E27FC236}">
                <a16:creationId xmlns:a16="http://schemas.microsoft.com/office/drawing/2014/main" xmlns="" id="{066437F3-F48A-4804-95EB-846A0F2E4143}"/>
              </a:ext>
            </a:extLst>
          </p:cNvPr>
          <p:cNvSpPr/>
          <p:nvPr/>
        </p:nvSpPr>
        <p:spPr>
          <a:xfrm>
            <a:off x="4513914" y="3871147"/>
            <a:ext cx="2518348" cy="1055184"/>
          </a:xfrm>
          <a:prstGeom prst="roundRect">
            <a:avLst/>
          </a:prstGeom>
          <a:solidFill>
            <a:srgbClr val="FEEEE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000">
                <a:solidFill>
                  <a:prstClr val="black"/>
                </a:solidFill>
                <a:latin typeface="Arial" panose="020B0604020202020204" pitchFamily="34" charset="0"/>
                <a:cs typeface="Arial" panose="020B0604020202020204" pitchFamily="34" charset="0"/>
              </a:rPr>
              <a:t>reo </a:t>
            </a:r>
            <a:r>
              <a:rPr lang="en-US" sz="4000">
                <a:solidFill>
                  <a:srgbClr val="FF0000"/>
                </a:solidFill>
                <a:latin typeface="Arial" panose="020B0604020202020204" pitchFamily="34" charset="0"/>
                <a:cs typeface="Arial" panose="020B0604020202020204" pitchFamily="34" charset="0"/>
              </a:rPr>
              <a:t>vui</a:t>
            </a:r>
          </a:p>
        </p:txBody>
      </p:sp>
      <p:sp>
        <p:nvSpPr>
          <p:cNvPr id="10" name="Rectangle: Rounded Corners 9">
            <a:extLst>
              <a:ext uri="{FF2B5EF4-FFF2-40B4-BE49-F238E27FC236}">
                <a16:creationId xmlns:a16="http://schemas.microsoft.com/office/drawing/2014/main" xmlns="" id="{2C486824-EFA2-4E14-BC0C-2A70B5FAA016}"/>
              </a:ext>
            </a:extLst>
          </p:cNvPr>
          <p:cNvSpPr/>
          <p:nvPr/>
        </p:nvSpPr>
        <p:spPr>
          <a:xfrm>
            <a:off x="6113736" y="5272758"/>
            <a:ext cx="2518348" cy="1055184"/>
          </a:xfrm>
          <a:prstGeom prst="roundRect">
            <a:avLst/>
          </a:prstGeom>
          <a:solidFill>
            <a:srgbClr val="FEEEE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000">
                <a:solidFill>
                  <a:prstClr val="black"/>
                </a:solidFill>
                <a:latin typeface="Arial" panose="020B0604020202020204" pitchFamily="34" charset="0"/>
                <a:cs typeface="Arial" panose="020B0604020202020204" pitchFamily="34" charset="0"/>
              </a:rPr>
              <a:t>reo </a:t>
            </a:r>
            <a:r>
              <a:rPr lang="en-US" sz="4000">
                <a:solidFill>
                  <a:srgbClr val="FF0000"/>
                </a:solidFill>
                <a:latin typeface="Arial" panose="020B0604020202020204" pitchFamily="34" charset="0"/>
                <a:cs typeface="Arial" panose="020B0604020202020204" pitchFamily="34" charset="0"/>
              </a:rPr>
              <a:t>to</a:t>
            </a:r>
          </a:p>
        </p:txBody>
      </p:sp>
    </p:spTree>
    <p:extLst>
      <p:ext uri="{BB962C8B-B14F-4D97-AF65-F5344CB8AC3E}">
        <p14:creationId xmlns:p14="http://schemas.microsoft.com/office/powerpoint/2010/main" val="5042413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80">
                                          <p:stCondLst>
                                            <p:cond delay="0"/>
                                          </p:stCondLst>
                                        </p:cTn>
                                        <p:tgtEl>
                                          <p:spTgt spid="9"/>
                                        </p:tgtEl>
                                      </p:cBhvr>
                                    </p:animEffect>
                                    <p:anim calcmode="lin" valueType="num">
                                      <p:cBhvr>
                                        <p:cTn id="15"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0" dur="26">
                                          <p:stCondLst>
                                            <p:cond delay="650"/>
                                          </p:stCondLst>
                                        </p:cTn>
                                        <p:tgtEl>
                                          <p:spTgt spid="9"/>
                                        </p:tgtEl>
                                      </p:cBhvr>
                                      <p:to x="100000" y="60000"/>
                                    </p:animScale>
                                    <p:animScale>
                                      <p:cBhvr>
                                        <p:cTn id="21" dur="166" decel="50000">
                                          <p:stCondLst>
                                            <p:cond delay="676"/>
                                          </p:stCondLst>
                                        </p:cTn>
                                        <p:tgtEl>
                                          <p:spTgt spid="9"/>
                                        </p:tgtEl>
                                      </p:cBhvr>
                                      <p:to x="100000" y="100000"/>
                                    </p:animScale>
                                    <p:animScale>
                                      <p:cBhvr>
                                        <p:cTn id="22" dur="26">
                                          <p:stCondLst>
                                            <p:cond delay="1312"/>
                                          </p:stCondLst>
                                        </p:cTn>
                                        <p:tgtEl>
                                          <p:spTgt spid="9"/>
                                        </p:tgtEl>
                                      </p:cBhvr>
                                      <p:to x="100000" y="80000"/>
                                    </p:animScale>
                                    <p:animScale>
                                      <p:cBhvr>
                                        <p:cTn id="23" dur="166" decel="50000">
                                          <p:stCondLst>
                                            <p:cond delay="1338"/>
                                          </p:stCondLst>
                                        </p:cTn>
                                        <p:tgtEl>
                                          <p:spTgt spid="9"/>
                                        </p:tgtEl>
                                      </p:cBhvr>
                                      <p:to x="100000" y="100000"/>
                                    </p:animScale>
                                    <p:animScale>
                                      <p:cBhvr>
                                        <p:cTn id="24" dur="26">
                                          <p:stCondLst>
                                            <p:cond delay="1642"/>
                                          </p:stCondLst>
                                        </p:cTn>
                                        <p:tgtEl>
                                          <p:spTgt spid="9"/>
                                        </p:tgtEl>
                                      </p:cBhvr>
                                      <p:to x="100000" y="90000"/>
                                    </p:animScale>
                                    <p:animScale>
                                      <p:cBhvr>
                                        <p:cTn id="25" dur="166" decel="50000">
                                          <p:stCondLst>
                                            <p:cond delay="1668"/>
                                          </p:stCondLst>
                                        </p:cTn>
                                        <p:tgtEl>
                                          <p:spTgt spid="9"/>
                                        </p:tgtEl>
                                      </p:cBhvr>
                                      <p:to x="100000" y="100000"/>
                                    </p:animScale>
                                    <p:animScale>
                                      <p:cBhvr>
                                        <p:cTn id="26" dur="26">
                                          <p:stCondLst>
                                            <p:cond delay="1808"/>
                                          </p:stCondLst>
                                        </p:cTn>
                                        <p:tgtEl>
                                          <p:spTgt spid="9"/>
                                        </p:tgtEl>
                                      </p:cBhvr>
                                      <p:to x="100000" y="95000"/>
                                    </p:animScale>
                                    <p:animScale>
                                      <p:cBhvr>
                                        <p:cTn id="27" dur="166" decel="50000">
                                          <p:stCondLst>
                                            <p:cond delay="1834"/>
                                          </p:stCondLst>
                                        </p:cTn>
                                        <p:tgtEl>
                                          <p:spTgt spid="9"/>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80">
                                          <p:stCondLst>
                                            <p:cond delay="0"/>
                                          </p:stCondLst>
                                        </p:cTn>
                                        <p:tgtEl>
                                          <p:spTgt spid="10"/>
                                        </p:tgtEl>
                                      </p:cBhvr>
                                    </p:animEffect>
                                    <p:anim calcmode="lin" valueType="num">
                                      <p:cBhvr>
                                        <p:cTn id="33"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8" dur="26">
                                          <p:stCondLst>
                                            <p:cond delay="650"/>
                                          </p:stCondLst>
                                        </p:cTn>
                                        <p:tgtEl>
                                          <p:spTgt spid="10"/>
                                        </p:tgtEl>
                                      </p:cBhvr>
                                      <p:to x="100000" y="60000"/>
                                    </p:animScale>
                                    <p:animScale>
                                      <p:cBhvr>
                                        <p:cTn id="39" dur="166" decel="50000">
                                          <p:stCondLst>
                                            <p:cond delay="676"/>
                                          </p:stCondLst>
                                        </p:cTn>
                                        <p:tgtEl>
                                          <p:spTgt spid="10"/>
                                        </p:tgtEl>
                                      </p:cBhvr>
                                      <p:to x="100000" y="100000"/>
                                    </p:animScale>
                                    <p:animScale>
                                      <p:cBhvr>
                                        <p:cTn id="40" dur="26">
                                          <p:stCondLst>
                                            <p:cond delay="1312"/>
                                          </p:stCondLst>
                                        </p:cTn>
                                        <p:tgtEl>
                                          <p:spTgt spid="10"/>
                                        </p:tgtEl>
                                      </p:cBhvr>
                                      <p:to x="100000" y="80000"/>
                                    </p:animScale>
                                    <p:animScale>
                                      <p:cBhvr>
                                        <p:cTn id="41" dur="166" decel="50000">
                                          <p:stCondLst>
                                            <p:cond delay="1338"/>
                                          </p:stCondLst>
                                        </p:cTn>
                                        <p:tgtEl>
                                          <p:spTgt spid="10"/>
                                        </p:tgtEl>
                                      </p:cBhvr>
                                      <p:to x="100000" y="100000"/>
                                    </p:animScale>
                                    <p:animScale>
                                      <p:cBhvr>
                                        <p:cTn id="42" dur="26">
                                          <p:stCondLst>
                                            <p:cond delay="1642"/>
                                          </p:stCondLst>
                                        </p:cTn>
                                        <p:tgtEl>
                                          <p:spTgt spid="10"/>
                                        </p:tgtEl>
                                      </p:cBhvr>
                                      <p:to x="100000" y="90000"/>
                                    </p:animScale>
                                    <p:animScale>
                                      <p:cBhvr>
                                        <p:cTn id="43" dur="166" decel="50000">
                                          <p:stCondLst>
                                            <p:cond delay="1668"/>
                                          </p:stCondLst>
                                        </p:cTn>
                                        <p:tgtEl>
                                          <p:spTgt spid="10"/>
                                        </p:tgtEl>
                                      </p:cBhvr>
                                      <p:to x="100000" y="100000"/>
                                    </p:animScale>
                                    <p:animScale>
                                      <p:cBhvr>
                                        <p:cTn id="44" dur="26">
                                          <p:stCondLst>
                                            <p:cond delay="1808"/>
                                          </p:stCondLst>
                                        </p:cTn>
                                        <p:tgtEl>
                                          <p:spTgt spid="10"/>
                                        </p:tgtEl>
                                      </p:cBhvr>
                                      <p:to x="100000" y="95000"/>
                                    </p:animScale>
                                    <p:animScale>
                                      <p:cBhvr>
                                        <p:cTn id="45"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D15008AA-EFC3-46CF-81B6-E086C38D0628}"/>
              </a:ext>
            </a:extLst>
          </p:cNvPr>
          <p:cNvSpPr/>
          <p:nvPr/>
        </p:nvSpPr>
        <p:spPr>
          <a:xfrm>
            <a:off x="247356" y="183633"/>
            <a:ext cx="8679305" cy="649074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3" name="TextBox 12">
            <a:extLst>
              <a:ext uri="{FF2B5EF4-FFF2-40B4-BE49-F238E27FC236}">
                <a16:creationId xmlns:a16="http://schemas.microsoft.com/office/drawing/2014/main" xmlns="" id="{744AD0EF-5592-4A40-9C0F-8413DE85BCC7}"/>
              </a:ext>
            </a:extLst>
          </p:cNvPr>
          <p:cNvSpPr txBox="1"/>
          <p:nvPr/>
        </p:nvSpPr>
        <p:spPr>
          <a:xfrm>
            <a:off x="781757" y="362028"/>
            <a:ext cx="7850345" cy="2062103"/>
          </a:xfrm>
          <a:prstGeom prst="rect">
            <a:avLst/>
          </a:prstGeom>
          <a:noFill/>
        </p:spPr>
        <p:txBody>
          <a:bodyPr wrap="square">
            <a:spAutoFit/>
          </a:bodyPr>
          <a:lstStyle/>
          <a:p>
            <a:pPr algn="just">
              <a:defRPr/>
            </a:pPr>
            <a:r>
              <a:rPr lang="vi-VN" sz="3200">
                <a:solidFill>
                  <a:srgbClr val="FF0000"/>
                </a:solidFill>
                <a:latin typeface="Arial" panose="020B0604020202020204" pitchFamily="34" charset="0"/>
                <a:cs typeface="Arial" panose="020B0604020202020204" pitchFamily="34" charset="0"/>
              </a:rPr>
              <a:t>4.</a:t>
            </a:r>
            <a:r>
              <a:rPr lang="en-US" sz="3200">
                <a:solidFill>
                  <a:srgbClr val="FF0000"/>
                </a:solidFill>
                <a:latin typeface="Arial" panose="020B0604020202020204" pitchFamily="34" charset="0"/>
                <a:cs typeface="Arial" panose="020B0604020202020204" pitchFamily="34" charset="0"/>
              </a:rPr>
              <a:t> </a:t>
            </a:r>
            <a:r>
              <a:rPr lang="vi-VN" sz="3200">
                <a:solidFill>
                  <a:prstClr val="black"/>
                </a:solidFill>
                <a:latin typeface="Arial" panose="020B0604020202020204" pitchFamily="34" charset="0"/>
                <a:cs typeface="Arial" panose="020B0604020202020204" pitchFamily="34" charset="0"/>
              </a:rPr>
              <a:t>Thực hiện các yêu cầu sau:</a:t>
            </a:r>
            <a:endParaRPr lang="en-US" sz="3200">
              <a:solidFill>
                <a:prstClr val="black"/>
              </a:solidFill>
              <a:latin typeface="Arial" panose="020B0604020202020204" pitchFamily="34" charset="0"/>
              <a:cs typeface="Arial" panose="020B0604020202020204" pitchFamily="34" charset="0"/>
            </a:endParaRPr>
          </a:p>
          <a:p>
            <a:pPr algn="just">
              <a:defRPr/>
            </a:pPr>
            <a:endParaRPr lang="vi-VN" sz="3200">
              <a:solidFill>
                <a:prstClr val="black"/>
              </a:solidFill>
              <a:latin typeface="Arial" panose="020B0604020202020204" pitchFamily="34" charset="0"/>
              <a:cs typeface="Arial" panose="020B0604020202020204" pitchFamily="34" charset="0"/>
            </a:endParaRPr>
          </a:p>
          <a:p>
            <a:pPr algn="just">
              <a:defRPr/>
            </a:pPr>
            <a:r>
              <a:rPr lang="vi-VN" sz="3200">
                <a:solidFill>
                  <a:srgbClr val="00B050"/>
                </a:solidFill>
                <a:latin typeface="Arial" panose="020B0604020202020204" pitchFamily="34" charset="0"/>
                <a:cs typeface="Arial" panose="020B0604020202020204" pitchFamily="34" charset="0"/>
              </a:rPr>
              <a:t>a.</a:t>
            </a:r>
            <a:r>
              <a:rPr lang="en-US" sz="3200">
                <a:solidFill>
                  <a:srgbClr val="00B050"/>
                </a:solidFill>
                <a:latin typeface="Arial" panose="020B0604020202020204" pitchFamily="34" charset="0"/>
                <a:cs typeface="Arial" panose="020B0604020202020204" pitchFamily="34" charset="0"/>
              </a:rPr>
              <a:t> </a:t>
            </a:r>
            <a:r>
              <a:rPr lang="vi-VN" sz="3200">
                <a:solidFill>
                  <a:prstClr val="black"/>
                </a:solidFill>
                <a:latin typeface="Arial" panose="020B0604020202020204" pitchFamily="34" charset="0"/>
                <a:cs typeface="Arial" panose="020B0604020202020204" pitchFamily="34" charset="0"/>
              </a:rPr>
              <a:t>Tìm 1 – 2 tính từ có thể kết hợp với mỗi động từ sau:</a:t>
            </a:r>
          </a:p>
        </p:txBody>
      </p:sp>
      <p:pic>
        <p:nvPicPr>
          <p:cNvPr id="5" name="Picture 4">
            <a:extLst>
              <a:ext uri="{FF2B5EF4-FFF2-40B4-BE49-F238E27FC236}">
                <a16:creationId xmlns:a16="http://schemas.microsoft.com/office/drawing/2014/main" xmlns="" id="{A3D99F56-291F-454D-A23B-B1D9B496DDC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8262" t="-11955" r="26924" b="1985"/>
          <a:stretch/>
        </p:blipFill>
        <p:spPr>
          <a:xfrm>
            <a:off x="695757" y="3634982"/>
            <a:ext cx="1923793" cy="1184614"/>
          </a:xfrm>
          <a:prstGeom prst="rect">
            <a:avLst/>
          </a:prstGeom>
        </p:spPr>
      </p:pic>
      <p:sp>
        <p:nvSpPr>
          <p:cNvPr id="3" name="Rectangle: Rounded Corners 2">
            <a:extLst>
              <a:ext uri="{FF2B5EF4-FFF2-40B4-BE49-F238E27FC236}">
                <a16:creationId xmlns:a16="http://schemas.microsoft.com/office/drawing/2014/main" xmlns="" id="{F9B530DE-DBDA-4FC3-9820-89908745EDCC}"/>
              </a:ext>
            </a:extLst>
          </p:cNvPr>
          <p:cNvSpPr/>
          <p:nvPr/>
        </p:nvSpPr>
        <p:spPr>
          <a:xfrm>
            <a:off x="5323383" y="2110051"/>
            <a:ext cx="2518348" cy="1055184"/>
          </a:xfrm>
          <a:prstGeom prst="roundRect">
            <a:avLst/>
          </a:prstGeom>
          <a:solidFill>
            <a:srgbClr val="FEEEE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000">
                <a:solidFill>
                  <a:prstClr val="black"/>
                </a:solidFill>
                <a:latin typeface="Arial" panose="020B0604020202020204" pitchFamily="34" charset="0"/>
                <a:cs typeface="Arial" panose="020B0604020202020204" pitchFamily="34" charset="0"/>
              </a:rPr>
              <a:t>toả </a:t>
            </a:r>
            <a:r>
              <a:rPr lang="en-US" sz="4000">
                <a:solidFill>
                  <a:srgbClr val="FF0000"/>
                </a:solidFill>
                <a:latin typeface="Arial" panose="020B0604020202020204" pitchFamily="34" charset="0"/>
                <a:cs typeface="Arial" panose="020B0604020202020204" pitchFamily="34" charset="0"/>
              </a:rPr>
              <a:t>sáng</a:t>
            </a:r>
          </a:p>
        </p:txBody>
      </p:sp>
      <p:sp>
        <p:nvSpPr>
          <p:cNvPr id="9" name="Rectangle: Rounded Corners 8">
            <a:extLst>
              <a:ext uri="{FF2B5EF4-FFF2-40B4-BE49-F238E27FC236}">
                <a16:creationId xmlns:a16="http://schemas.microsoft.com/office/drawing/2014/main" xmlns="" id="{066437F3-F48A-4804-95EB-846A0F2E4143}"/>
              </a:ext>
            </a:extLst>
          </p:cNvPr>
          <p:cNvSpPr/>
          <p:nvPr/>
        </p:nvSpPr>
        <p:spPr>
          <a:xfrm>
            <a:off x="4187877" y="3428999"/>
            <a:ext cx="2518348" cy="1055184"/>
          </a:xfrm>
          <a:prstGeom prst="roundRect">
            <a:avLst/>
          </a:prstGeom>
          <a:solidFill>
            <a:srgbClr val="FEEEE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000">
                <a:solidFill>
                  <a:prstClr val="black"/>
                </a:solidFill>
                <a:latin typeface="Arial" panose="020B0604020202020204" pitchFamily="34" charset="0"/>
                <a:cs typeface="Arial" panose="020B0604020202020204" pitchFamily="34" charset="0"/>
              </a:rPr>
              <a:t>toả </a:t>
            </a:r>
            <a:r>
              <a:rPr lang="en-US" sz="4000">
                <a:solidFill>
                  <a:srgbClr val="FF0000"/>
                </a:solidFill>
                <a:latin typeface="Arial" panose="020B0604020202020204" pitchFamily="34" charset="0"/>
                <a:cs typeface="Arial" panose="020B0604020202020204" pitchFamily="34" charset="0"/>
              </a:rPr>
              <a:t>mát</a:t>
            </a:r>
          </a:p>
        </p:txBody>
      </p:sp>
      <p:sp>
        <p:nvSpPr>
          <p:cNvPr id="10" name="Rectangle: Rounded Corners 9">
            <a:extLst>
              <a:ext uri="{FF2B5EF4-FFF2-40B4-BE49-F238E27FC236}">
                <a16:creationId xmlns:a16="http://schemas.microsoft.com/office/drawing/2014/main" xmlns="" id="{2C486824-EFA2-4E14-BC0C-2A70B5FAA016}"/>
              </a:ext>
            </a:extLst>
          </p:cNvPr>
          <p:cNvSpPr/>
          <p:nvPr/>
        </p:nvSpPr>
        <p:spPr>
          <a:xfrm>
            <a:off x="3145683" y="4926331"/>
            <a:ext cx="2518348" cy="1055184"/>
          </a:xfrm>
          <a:prstGeom prst="roundRect">
            <a:avLst/>
          </a:prstGeom>
          <a:solidFill>
            <a:srgbClr val="FEEEE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000">
                <a:solidFill>
                  <a:prstClr val="black"/>
                </a:solidFill>
                <a:latin typeface="Arial" panose="020B0604020202020204" pitchFamily="34" charset="0"/>
                <a:cs typeface="Arial" panose="020B0604020202020204" pitchFamily="34" charset="0"/>
              </a:rPr>
              <a:t>toả </a:t>
            </a:r>
            <a:r>
              <a:rPr lang="en-US" sz="4000">
                <a:solidFill>
                  <a:srgbClr val="FF0000"/>
                </a:solidFill>
                <a:latin typeface="Arial" panose="020B0604020202020204" pitchFamily="34" charset="0"/>
                <a:cs typeface="Arial" panose="020B0604020202020204" pitchFamily="34" charset="0"/>
              </a:rPr>
              <a:t>rực rỡ</a:t>
            </a:r>
          </a:p>
        </p:txBody>
      </p:sp>
    </p:spTree>
    <p:extLst>
      <p:ext uri="{BB962C8B-B14F-4D97-AF65-F5344CB8AC3E}">
        <p14:creationId xmlns:p14="http://schemas.microsoft.com/office/powerpoint/2010/main" val="4373345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80">
                                          <p:stCondLst>
                                            <p:cond delay="0"/>
                                          </p:stCondLst>
                                        </p:cTn>
                                        <p:tgtEl>
                                          <p:spTgt spid="9"/>
                                        </p:tgtEl>
                                      </p:cBhvr>
                                    </p:animEffect>
                                    <p:anim calcmode="lin" valueType="num">
                                      <p:cBhvr>
                                        <p:cTn id="15"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0" dur="26">
                                          <p:stCondLst>
                                            <p:cond delay="650"/>
                                          </p:stCondLst>
                                        </p:cTn>
                                        <p:tgtEl>
                                          <p:spTgt spid="9"/>
                                        </p:tgtEl>
                                      </p:cBhvr>
                                      <p:to x="100000" y="60000"/>
                                    </p:animScale>
                                    <p:animScale>
                                      <p:cBhvr>
                                        <p:cTn id="21" dur="166" decel="50000">
                                          <p:stCondLst>
                                            <p:cond delay="676"/>
                                          </p:stCondLst>
                                        </p:cTn>
                                        <p:tgtEl>
                                          <p:spTgt spid="9"/>
                                        </p:tgtEl>
                                      </p:cBhvr>
                                      <p:to x="100000" y="100000"/>
                                    </p:animScale>
                                    <p:animScale>
                                      <p:cBhvr>
                                        <p:cTn id="22" dur="26">
                                          <p:stCondLst>
                                            <p:cond delay="1312"/>
                                          </p:stCondLst>
                                        </p:cTn>
                                        <p:tgtEl>
                                          <p:spTgt spid="9"/>
                                        </p:tgtEl>
                                      </p:cBhvr>
                                      <p:to x="100000" y="80000"/>
                                    </p:animScale>
                                    <p:animScale>
                                      <p:cBhvr>
                                        <p:cTn id="23" dur="166" decel="50000">
                                          <p:stCondLst>
                                            <p:cond delay="1338"/>
                                          </p:stCondLst>
                                        </p:cTn>
                                        <p:tgtEl>
                                          <p:spTgt spid="9"/>
                                        </p:tgtEl>
                                      </p:cBhvr>
                                      <p:to x="100000" y="100000"/>
                                    </p:animScale>
                                    <p:animScale>
                                      <p:cBhvr>
                                        <p:cTn id="24" dur="26">
                                          <p:stCondLst>
                                            <p:cond delay="1642"/>
                                          </p:stCondLst>
                                        </p:cTn>
                                        <p:tgtEl>
                                          <p:spTgt spid="9"/>
                                        </p:tgtEl>
                                      </p:cBhvr>
                                      <p:to x="100000" y="90000"/>
                                    </p:animScale>
                                    <p:animScale>
                                      <p:cBhvr>
                                        <p:cTn id="25" dur="166" decel="50000">
                                          <p:stCondLst>
                                            <p:cond delay="1668"/>
                                          </p:stCondLst>
                                        </p:cTn>
                                        <p:tgtEl>
                                          <p:spTgt spid="9"/>
                                        </p:tgtEl>
                                      </p:cBhvr>
                                      <p:to x="100000" y="100000"/>
                                    </p:animScale>
                                    <p:animScale>
                                      <p:cBhvr>
                                        <p:cTn id="26" dur="26">
                                          <p:stCondLst>
                                            <p:cond delay="1808"/>
                                          </p:stCondLst>
                                        </p:cTn>
                                        <p:tgtEl>
                                          <p:spTgt spid="9"/>
                                        </p:tgtEl>
                                      </p:cBhvr>
                                      <p:to x="100000" y="95000"/>
                                    </p:animScale>
                                    <p:animScale>
                                      <p:cBhvr>
                                        <p:cTn id="27" dur="166" decel="50000">
                                          <p:stCondLst>
                                            <p:cond delay="1834"/>
                                          </p:stCondLst>
                                        </p:cTn>
                                        <p:tgtEl>
                                          <p:spTgt spid="9"/>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80">
                                          <p:stCondLst>
                                            <p:cond delay="0"/>
                                          </p:stCondLst>
                                        </p:cTn>
                                        <p:tgtEl>
                                          <p:spTgt spid="10"/>
                                        </p:tgtEl>
                                      </p:cBhvr>
                                    </p:animEffect>
                                    <p:anim calcmode="lin" valueType="num">
                                      <p:cBhvr>
                                        <p:cTn id="33"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8" dur="26">
                                          <p:stCondLst>
                                            <p:cond delay="650"/>
                                          </p:stCondLst>
                                        </p:cTn>
                                        <p:tgtEl>
                                          <p:spTgt spid="10"/>
                                        </p:tgtEl>
                                      </p:cBhvr>
                                      <p:to x="100000" y="60000"/>
                                    </p:animScale>
                                    <p:animScale>
                                      <p:cBhvr>
                                        <p:cTn id="39" dur="166" decel="50000">
                                          <p:stCondLst>
                                            <p:cond delay="676"/>
                                          </p:stCondLst>
                                        </p:cTn>
                                        <p:tgtEl>
                                          <p:spTgt spid="10"/>
                                        </p:tgtEl>
                                      </p:cBhvr>
                                      <p:to x="100000" y="100000"/>
                                    </p:animScale>
                                    <p:animScale>
                                      <p:cBhvr>
                                        <p:cTn id="40" dur="26">
                                          <p:stCondLst>
                                            <p:cond delay="1312"/>
                                          </p:stCondLst>
                                        </p:cTn>
                                        <p:tgtEl>
                                          <p:spTgt spid="10"/>
                                        </p:tgtEl>
                                      </p:cBhvr>
                                      <p:to x="100000" y="80000"/>
                                    </p:animScale>
                                    <p:animScale>
                                      <p:cBhvr>
                                        <p:cTn id="41" dur="166" decel="50000">
                                          <p:stCondLst>
                                            <p:cond delay="1338"/>
                                          </p:stCondLst>
                                        </p:cTn>
                                        <p:tgtEl>
                                          <p:spTgt spid="10"/>
                                        </p:tgtEl>
                                      </p:cBhvr>
                                      <p:to x="100000" y="100000"/>
                                    </p:animScale>
                                    <p:animScale>
                                      <p:cBhvr>
                                        <p:cTn id="42" dur="26">
                                          <p:stCondLst>
                                            <p:cond delay="1642"/>
                                          </p:stCondLst>
                                        </p:cTn>
                                        <p:tgtEl>
                                          <p:spTgt spid="10"/>
                                        </p:tgtEl>
                                      </p:cBhvr>
                                      <p:to x="100000" y="90000"/>
                                    </p:animScale>
                                    <p:animScale>
                                      <p:cBhvr>
                                        <p:cTn id="43" dur="166" decel="50000">
                                          <p:stCondLst>
                                            <p:cond delay="1668"/>
                                          </p:stCondLst>
                                        </p:cTn>
                                        <p:tgtEl>
                                          <p:spTgt spid="10"/>
                                        </p:tgtEl>
                                      </p:cBhvr>
                                      <p:to x="100000" y="100000"/>
                                    </p:animScale>
                                    <p:animScale>
                                      <p:cBhvr>
                                        <p:cTn id="44" dur="26">
                                          <p:stCondLst>
                                            <p:cond delay="1808"/>
                                          </p:stCondLst>
                                        </p:cTn>
                                        <p:tgtEl>
                                          <p:spTgt spid="10"/>
                                        </p:tgtEl>
                                      </p:cBhvr>
                                      <p:to x="100000" y="95000"/>
                                    </p:animScale>
                                    <p:animScale>
                                      <p:cBhvr>
                                        <p:cTn id="45"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D15008AA-EFC3-46CF-81B6-E086C38D0628}"/>
              </a:ext>
            </a:extLst>
          </p:cNvPr>
          <p:cNvSpPr/>
          <p:nvPr/>
        </p:nvSpPr>
        <p:spPr>
          <a:xfrm>
            <a:off x="247356" y="183633"/>
            <a:ext cx="8679305" cy="649074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3" name="TextBox 12">
            <a:extLst>
              <a:ext uri="{FF2B5EF4-FFF2-40B4-BE49-F238E27FC236}">
                <a16:creationId xmlns:a16="http://schemas.microsoft.com/office/drawing/2014/main" xmlns="" id="{744AD0EF-5592-4A40-9C0F-8413DE85BCC7}"/>
              </a:ext>
            </a:extLst>
          </p:cNvPr>
          <p:cNvSpPr txBox="1"/>
          <p:nvPr/>
        </p:nvSpPr>
        <p:spPr>
          <a:xfrm>
            <a:off x="781757" y="362028"/>
            <a:ext cx="7850345" cy="2062103"/>
          </a:xfrm>
          <a:prstGeom prst="rect">
            <a:avLst/>
          </a:prstGeom>
          <a:noFill/>
        </p:spPr>
        <p:txBody>
          <a:bodyPr wrap="square">
            <a:spAutoFit/>
          </a:bodyPr>
          <a:lstStyle/>
          <a:p>
            <a:pPr algn="just">
              <a:defRPr/>
            </a:pPr>
            <a:r>
              <a:rPr lang="vi-VN" sz="3200">
                <a:solidFill>
                  <a:srgbClr val="FF0000"/>
                </a:solidFill>
                <a:latin typeface="Arial" panose="020B0604020202020204" pitchFamily="34" charset="0"/>
                <a:cs typeface="Arial" panose="020B0604020202020204" pitchFamily="34" charset="0"/>
              </a:rPr>
              <a:t>4.</a:t>
            </a:r>
            <a:r>
              <a:rPr lang="en-US" sz="3200">
                <a:solidFill>
                  <a:srgbClr val="FF0000"/>
                </a:solidFill>
                <a:latin typeface="Arial" panose="020B0604020202020204" pitchFamily="34" charset="0"/>
                <a:cs typeface="Arial" panose="020B0604020202020204" pitchFamily="34" charset="0"/>
              </a:rPr>
              <a:t> </a:t>
            </a:r>
            <a:r>
              <a:rPr lang="vi-VN" sz="3200">
                <a:solidFill>
                  <a:prstClr val="black"/>
                </a:solidFill>
                <a:latin typeface="Arial" panose="020B0604020202020204" pitchFamily="34" charset="0"/>
                <a:cs typeface="Arial" panose="020B0604020202020204" pitchFamily="34" charset="0"/>
              </a:rPr>
              <a:t>Thực hiện các yêu cầu sau:</a:t>
            </a:r>
            <a:endParaRPr lang="en-US" sz="3200">
              <a:solidFill>
                <a:prstClr val="black"/>
              </a:solidFill>
              <a:latin typeface="Arial" panose="020B0604020202020204" pitchFamily="34" charset="0"/>
              <a:cs typeface="Arial" panose="020B0604020202020204" pitchFamily="34" charset="0"/>
            </a:endParaRPr>
          </a:p>
          <a:p>
            <a:pPr algn="just">
              <a:defRPr/>
            </a:pPr>
            <a:endParaRPr lang="vi-VN" sz="3200">
              <a:solidFill>
                <a:prstClr val="black"/>
              </a:solidFill>
              <a:latin typeface="Arial" panose="020B0604020202020204" pitchFamily="34" charset="0"/>
              <a:cs typeface="Arial" panose="020B0604020202020204" pitchFamily="34" charset="0"/>
            </a:endParaRPr>
          </a:p>
          <a:p>
            <a:pPr algn="just">
              <a:defRPr/>
            </a:pPr>
            <a:r>
              <a:rPr lang="vi-VN" sz="3200">
                <a:solidFill>
                  <a:srgbClr val="00B050"/>
                </a:solidFill>
                <a:latin typeface="Arial" panose="020B0604020202020204" pitchFamily="34" charset="0"/>
                <a:cs typeface="Arial" panose="020B0604020202020204" pitchFamily="34" charset="0"/>
              </a:rPr>
              <a:t>a.</a:t>
            </a:r>
            <a:r>
              <a:rPr lang="en-US" sz="3200">
                <a:solidFill>
                  <a:srgbClr val="00B050"/>
                </a:solidFill>
                <a:latin typeface="Arial" panose="020B0604020202020204" pitchFamily="34" charset="0"/>
                <a:cs typeface="Arial" panose="020B0604020202020204" pitchFamily="34" charset="0"/>
              </a:rPr>
              <a:t> </a:t>
            </a:r>
            <a:r>
              <a:rPr lang="vi-VN" sz="3200">
                <a:solidFill>
                  <a:prstClr val="black"/>
                </a:solidFill>
                <a:latin typeface="Arial" panose="020B0604020202020204" pitchFamily="34" charset="0"/>
                <a:cs typeface="Arial" panose="020B0604020202020204" pitchFamily="34" charset="0"/>
              </a:rPr>
              <a:t>Tìm 1 – 2 tính từ có thể kết hợp với mỗi động từ sau:</a:t>
            </a:r>
          </a:p>
        </p:txBody>
      </p:sp>
      <p:pic>
        <p:nvPicPr>
          <p:cNvPr id="5" name="Picture 4">
            <a:extLst>
              <a:ext uri="{FF2B5EF4-FFF2-40B4-BE49-F238E27FC236}">
                <a16:creationId xmlns:a16="http://schemas.microsoft.com/office/drawing/2014/main" xmlns="" id="{A3D99F56-291F-454D-A23B-B1D9B496DDC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6410" t="-11955" r="-1062" b="1985"/>
          <a:stretch/>
        </p:blipFill>
        <p:spPr>
          <a:xfrm>
            <a:off x="538239" y="3059919"/>
            <a:ext cx="1911246" cy="1184614"/>
          </a:xfrm>
          <a:prstGeom prst="rect">
            <a:avLst/>
          </a:prstGeom>
        </p:spPr>
      </p:pic>
      <p:sp>
        <p:nvSpPr>
          <p:cNvPr id="3" name="Rectangle: Rounded Corners 2">
            <a:extLst>
              <a:ext uri="{FF2B5EF4-FFF2-40B4-BE49-F238E27FC236}">
                <a16:creationId xmlns:a16="http://schemas.microsoft.com/office/drawing/2014/main" xmlns="" id="{F9B530DE-DBDA-4FC3-9820-89908745EDCC}"/>
              </a:ext>
            </a:extLst>
          </p:cNvPr>
          <p:cNvSpPr/>
          <p:nvPr/>
        </p:nvSpPr>
        <p:spPr>
          <a:xfrm>
            <a:off x="2737578" y="2110051"/>
            <a:ext cx="2518348" cy="1055184"/>
          </a:xfrm>
          <a:prstGeom prst="roundRect">
            <a:avLst/>
          </a:prstGeom>
          <a:solidFill>
            <a:srgbClr val="FEEEE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000">
                <a:solidFill>
                  <a:prstClr val="black"/>
                </a:solidFill>
                <a:latin typeface="Arial" panose="020B0604020202020204" pitchFamily="34" charset="0"/>
                <a:cs typeface="Arial" panose="020B0604020202020204" pitchFamily="34" charset="0"/>
              </a:rPr>
              <a:t>cười </a:t>
            </a:r>
            <a:r>
              <a:rPr lang="en-US" sz="4000">
                <a:solidFill>
                  <a:srgbClr val="FF0000"/>
                </a:solidFill>
                <a:latin typeface="Arial" panose="020B0604020202020204" pitchFamily="34" charset="0"/>
                <a:cs typeface="Arial" panose="020B0604020202020204" pitchFamily="34" charset="0"/>
              </a:rPr>
              <a:t>tươi</a:t>
            </a:r>
          </a:p>
        </p:txBody>
      </p:sp>
      <p:sp>
        <p:nvSpPr>
          <p:cNvPr id="9" name="Rectangle: Rounded Corners 8">
            <a:extLst>
              <a:ext uri="{FF2B5EF4-FFF2-40B4-BE49-F238E27FC236}">
                <a16:creationId xmlns:a16="http://schemas.microsoft.com/office/drawing/2014/main" xmlns="" id="{066437F3-F48A-4804-95EB-846A0F2E4143}"/>
              </a:ext>
            </a:extLst>
          </p:cNvPr>
          <p:cNvSpPr/>
          <p:nvPr/>
        </p:nvSpPr>
        <p:spPr>
          <a:xfrm>
            <a:off x="5832111" y="2110051"/>
            <a:ext cx="2518348" cy="1055184"/>
          </a:xfrm>
          <a:prstGeom prst="roundRect">
            <a:avLst/>
          </a:prstGeom>
          <a:solidFill>
            <a:srgbClr val="FEEEE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000">
                <a:solidFill>
                  <a:prstClr val="black"/>
                </a:solidFill>
                <a:latin typeface="Arial" panose="020B0604020202020204" pitchFamily="34" charset="0"/>
                <a:cs typeface="Arial" panose="020B0604020202020204" pitchFamily="34" charset="0"/>
              </a:rPr>
              <a:t>cười </a:t>
            </a:r>
            <a:r>
              <a:rPr lang="en-US" sz="4000">
                <a:solidFill>
                  <a:srgbClr val="FF0000"/>
                </a:solidFill>
                <a:latin typeface="Arial" panose="020B0604020202020204" pitchFamily="34" charset="0"/>
                <a:cs typeface="Arial" panose="020B0604020202020204" pitchFamily="34" charset="0"/>
              </a:rPr>
              <a:t>hớn hở</a:t>
            </a:r>
          </a:p>
        </p:txBody>
      </p:sp>
      <p:sp>
        <p:nvSpPr>
          <p:cNvPr id="10" name="Rectangle: Rounded Corners 9">
            <a:extLst>
              <a:ext uri="{FF2B5EF4-FFF2-40B4-BE49-F238E27FC236}">
                <a16:creationId xmlns:a16="http://schemas.microsoft.com/office/drawing/2014/main" xmlns="" id="{2C486824-EFA2-4E14-BC0C-2A70B5FAA016}"/>
              </a:ext>
            </a:extLst>
          </p:cNvPr>
          <p:cNvSpPr/>
          <p:nvPr/>
        </p:nvSpPr>
        <p:spPr>
          <a:xfrm>
            <a:off x="2737578" y="3822257"/>
            <a:ext cx="2518348" cy="1055184"/>
          </a:xfrm>
          <a:prstGeom prst="roundRect">
            <a:avLst/>
          </a:prstGeom>
          <a:solidFill>
            <a:srgbClr val="FEEEE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000">
                <a:solidFill>
                  <a:prstClr val="black"/>
                </a:solidFill>
                <a:latin typeface="Arial" panose="020B0604020202020204" pitchFamily="34" charset="0"/>
                <a:cs typeface="Arial" panose="020B0604020202020204" pitchFamily="34" charset="0"/>
              </a:rPr>
              <a:t>cười </a:t>
            </a:r>
            <a:r>
              <a:rPr lang="en-US" sz="4000">
                <a:solidFill>
                  <a:srgbClr val="FF0000"/>
                </a:solidFill>
                <a:latin typeface="Arial" panose="020B0604020202020204" pitchFamily="34" charset="0"/>
                <a:cs typeface="Arial" panose="020B0604020202020204" pitchFamily="34" charset="0"/>
              </a:rPr>
              <a:t>hả hê</a:t>
            </a:r>
          </a:p>
        </p:txBody>
      </p:sp>
      <p:sp>
        <p:nvSpPr>
          <p:cNvPr id="8" name="Rectangle: Rounded Corners 7">
            <a:extLst>
              <a:ext uri="{FF2B5EF4-FFF2-40B4-BE49-F238E27FC236}">
                <a16:creationId xmlns:a16="http://schemas.microsoft.com/office/drawing/2014/main" xmlns="" id="{92104B42-E9AD-43E5-89B0-E1EA25A3423A}"/>
              </a:ext>
            </a:extLst>
          </p:cNvPr>
          <p:cNvSpPr/>
          <p:nvPr/>
        </p:nvSpPr>
        <p:spPr>
          <a:xfrm>
            <a:off x="5832111" y="3775428"/>
            <a:ext cx="2518348" cy="1055184"/>
          </a:xfrm>
          <a:prstGeom prst="roundRect">
            <a:avLst/>
          </a:prstGeom>
          <a:solidFill>
            <a:srgbClr val="FEEEE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000">
                <a:solidFill>
                  <a:prstClr val="black"/>
                </a:solidFill>
                <a:latin typeface="Arial" panose="020B0604020202020204" pitchFamily="34" charset="0"/>
                <a:cs typeface="Arial" panose="020B0604020202020204" pitchFamily="34" charset="0"/>
              </a:rPr>
              <a:t>cười </a:t>
            </a:r>
            <a:r>
              <a:rPr lang="en-US" sz="4000">
                <a:solidFill>
                  <a:srgbClr val="FF0000"/>
                </a:solidFill>
                <a:latin typeface="Arial" panose="020B0604020202020204" pitchFamily="34" charset="0"/>
                <a:cs typeface="Arial" panose="020B0604020202020204" pitchFamily="34" charset="0"/>
              </a:rPr>
              <a:t>khe khẽ</a:t>
            </a:r>
          </a:p>
        </p:txBody>
      </p:sp>
      <p:sp>
        <p:nvSpPr>
          <p:cNvPr id="11" name="Rectangle: Rounded Corners 10">
            <a:extLst>
              <a:ext uri="{FF2B5EF4-FFF2-40B4-BE49-F238E27FC236}">
                <a16:creationId xmlns:a16="http://schemas.microsoft.com/office/drawing/2014/main" xmlns="" id="{40F5DD08-BBF9-4111-B58B-3ACAB93FBBD6}"/>
              </a:ext>
            </a:extLst>
          </p:cNvPr>
          <p:cNvSpPr/>
          <p:nvPr/>
        </p:nvSpPr>
        <p:spPr>
          <a:xfrm>
            <a:off x="1219845" y="5323830"/>
            <a:ext cx="3367163" cy="1055184"/>
          </a:xfrm>
          <a:prstGeom prst="roundRect">
            <a:avLst/>
          </a:prstGeom>
          <a:solidFill>
            <a:srgbClr val="FEEEE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000">
                <a:solidFill>
                  <a:prstClr val="black"/>
                </a:solidFill>
                <a:latin typeface="Arial" panose="020B0604020202020204" pitchFamily="34" charset="0"/>
                <a:cs typeface="Arial" panose="020B0604020202020204" pitchFamily="34" charset="0"/>
              </a:rPr>
              <a:t>cười </a:t>
            </a:r>
            <a:r>
              <a:rPr lang="en-US" sz="4000">
                <a:solidFill>
                  <a:srgbClr val="FF0000"/>
                </a:solidFill>
                <a:latin typeface="Arial" panose="020B0604020202020204" pitchFamily="34" charset="0"/>
                <a:cs typeface="Arial" panose="020B0604020202020204" pitchFamily="34" charset="0"/>
              </a:rPr>
              <a:t>khanh khách</a:t>
            </a:r>
          </a:p>
        </p:txBody>
      </p:sp>
      <p:sp>
        <p:nvSpPr>
          <p:cNvPr id="12" name="Rectangle: Rounded Corners 11">
            <a:extLst>
              <a:ext uri="{FF2B5EF4-FFF2-40B4-BE49-F238E27FC236}">
                <a16:creationId xmlns:a16="http://schemas.microsoft.com/office/drawing/2014/main" xmlns="" id="{C1F9617E-CF4E-4275-88E1-16056EFA8A8E}"/>
              </a:ext>
            </a:extLst>
          </p:cNvPr>
          <p:cNvSpPr/>
          <p:nvPr/>
        </p:nvSpPr>
        <p:spPr>
          <a:xfrm>
            <a:off x="5149139" y="5356903"/>
            <a:ext cx="3367163" cy="1055184"/>
          </a:xfrm>
          <a:prstGeom prst="roundRect">
            <a:avLst/>
          </a:prstGeom>
          <a:solidFill>
            <a:srgbClr val="FEEEE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000">
                <a:solidFill>
                  <a:prstClr val="black"/>
                </a:solidFill>
                <a:latin typeface="Arial" panose="020B0604020202020204" pitchFamily="34" charset="0"/>
                <a:cs typeface="Arial" panose="020B0604020202020204" pitchFamily="34" charset="0"/>
              </a:rPr>
              <a:t>cười </a:t>
            </a:r>
            <a:r>
              <a:rPr lang="en-US" sz="4000">
                <a:solidFill>
                  <a:srgbClr val="FF0000"/>
                </a:solidFill>
                <a:latin typeface="Arial" panose="020B0604020202020204" pitchFamily="34" charset="0"/>
                <a:cs typeface="Arial" panose="020B0604020202020204" pitchFamily="34" charset="0"/>
              </a:rPr>
              <a:t>khúc khích</a:t>
            </a:r>
          </a:p>
        </p:txBody>
      </p:sp>
    </p:spTree>
    <p:extLst>
      <p:ext uri="{BB962C8B-B14F-4D97-AF65-F5344CB8AC3E}">
        <p14:creationId xmlns:p14="http://schemas.microsoft.com/office/powerpoint/2010/main" val="35492832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80">
                                          <p:stCondLst>
                                            <p:cond delay="0"/>
                                          </p:stCondLst>
                                        </p:cTn>
                                        <p:tgtEl>
                                          <p:spTgt spid="9"/>
                                        </p:tgtEl>
                                      </p:cBhvr>
                                    </p:animEffect>
                                    <p:anim calcmode="lin" valueType="num">
                                      <p:cBhvr>
                                        <p:cTn id="15"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0" dur="26">
                                          <p:stCondLst>
                                            <p:cond delay="650"/>
                                          </p:stCondLst>
                                        </p:cTn>
                                        <p:tgtEl>
                                          <p:spTgt spid="9"/>
                                        </p:tgtEl>
                                      </p:cBhvr>
                                      <p:to x="100000" y="60000"/>
                                    </p:animScale>
                                    <p:animScale>
                                      <p:cBhvr>
                                        <p:cTn id="21" dur="166" decel="50000">
                                          <p:stCondLst>
                                            <p:cond delay="676"/>
                                          </p:stCondLst>
                                        </p:cTn>
                                        <p:tgtEl>
                                          <p:spTgt spid="9"/>
                                        </p:tgtEl>
                                      </p:cBhvr>
                                      <p:to x="100000" y="100000"/>
                                    </p:animScale>
                                    <p:animScale>
                                      <p:cBhvr>
                                        <p:cTn id="22" dur="26">
                                          <p:stCondLst>
                                            <p:cond delay="1312"/>
                                          </p:stCondLst>
                                        </p:cTn>
                                        <p:tgtEl>
                                          <p:spTgt spid="9"/>
                                        </p:tgtEl>
                                      </p:cBhvr>
                                      <p:to x="100000" y="80000"/>
                                    </p:animScale>
                                    <p:animScale>
                                      <p:cBhvr>
                                        <p:cTn id="23" dur="166" decel="50000">
                                          <p:stCondLst>
                                            <p:cond delay="1338"/>
                                          </p:stCondLst>
                                        </p:cTn>
                                        <p:tgtEl>
                                          <p:spTgt spid="9"/>
                                        </p:tgtEl>
                                      </p:cBhvr>
                                      <p:to x="100000" y="100000"/>
                                    </p:animScale>
                                    <p:animScale>
                                      <p:cBhvr>
                                        <p:cTn id="24" dur="26">
                                          <p:stCondLst>
                                            <p:cond delay="1642"/>
                                          </p:stCondLst>
                                        </p:cTn>
                                        <p:tgtEl>
                                          <p:spTgt spid="9"/>
                                        </p:tgtEl>
                                      </p:cBhvr>
                                      <p:to x="100000" y="90000"/>
                                    </p:animScale>
                                    <p:animScale>
                                      <p:cBhvr>
                                        <p:cTn id="25" dur="166" decel="50000">
                                          <p:stCondLst>
                                            <p:cond delay="1668"/>
                                          </p:stCondLst>
                                        </p:cTn>
                                        <p:tgtEl>
                                          <p:spTgt spid="9"/>
                                        </p:tgtEl>
                                      </p:cBhvr>
                                      <p:to x="100000" y="100000"/>
                                    </p:animScale>
                                    <p:animScale>
                                      <p:cBhvr>
                                        <p:cTn id="26" dur="26">
                                          <p:stCondLst>
                                            <p:cond delay="1808"/>
                                          </p:stCondLst>
                                        </p:cTn>
                                        <p:tgtEl>
                                          <p:spTgt spid="9"/>
                                        </p:tgtEl>
                                      </p:cBhvr>
                                      <p:to x="100000" y="95000"/>
                                    </p:animScale>
                                    <p:animScale>
                                      <p:cBhvr>
                                        <p:cTn id="27" dur="166" decel="50000">
                                          <p:stCondLst>
                                            <p:cond delay="1834"/>
                                          </p:stCondLst>
                                        </p:cTn>
                                        <p:tgtEl>
                                          <p:spTgt spid="9"/>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80">
                                          <p:stCondLst>
                                            <p:cond delay="0"/>
                                          </p:stCondLst>
                                        </p:cTn>
                                        <p:tgtEl>
                                          <p:spTgt spid="10"/>
                                        </p:tgtEl>
                                      </p:cBhvr>
                                    </p:animEffect>
                                    <p:anim calcmode="lin" valueType="num">
                                      <p:cBhvr>
                                        <p:cTn id="33"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8" dur="26">
                                          <p:stCondLst>
                                            <p:cond delay="650"/>
                                          </p:stCondLst>
                                        </p:cTn>
                                        <p:tgtEl>
                                          <p:spTgt spid="10"/>
                                        </p:tgtEl>
                                      </p:cBhvr>
                                      <p:to x="100000" y="60000"/>
                                    </p:animScale>
                                    <p:animScale>
                                      <p:cBhvr>
                                        <p:cTn id="39" dur="166" decel="50000">
                                          <p:stCondLst>
                                            <p:cond delay="676"/>
                                          </p:stCondLst>
                                        </p:cTn>
                                        <p:tgtEl>
                                          <p:spTgt spid="10"/>
                                        </p:tgtEl>
                                      </p:cBhvr>
                                      <p:to x="100000" y="100000"/>
                                    </p:animScale>
                                    <p:animScale>
                                      <p:cBhvr>
                                        <p:cTn id="40" dur="26">
                                          <p:stCondLst>
                                            <p:cond delay="1312"/>
                                          </p:stCondLst>
                                        </p:cTn>
                                        <p:tgtEl>
                                          <p:spTgt spid="10"/>
                                        </p:tgtEl>
                                      </p:cBhvr>
                                      <p:to x="100000" y="80000"/>
                                    </p:animScale>
                                    <p:animScale>
                                      <p:cBhvr>
                                        <p:cTn id="41" dur="166" decel="50000">
                                          <p:stCondLst>
                                            <p:cond delay="1338"/>
                                          </p:stCondLst>
                                        </p:cTn>
                                        <p:tgtEl>
                                          <p:spTgt spid="10"/>
                                        </p:tgtEl>
                                      </p:cBhvr>
                                      <p:to x="100000" y="100000"/>
                                    </p:animScale>
                                    <p:animScale>
                                      <p:cBhvr>
                                        <p:cTn id="42" dur="26">
                                          <p:stCondLst>
                                            <p:cond delay="1642"/>
                                          </p:stCondLst>
                                        </p:cTn>
                                        <p:tgtEl>
                                          <p:spTgt spid="10"/>
                                        </p:tgtEl>
                                      </p:cBhvr>
                                      <p:to x="100000" y="90000"/>
                                    </p:animScale>
                                    <p:animScale>
                                      <p:cBhvr>
                                        <p:cTn id="43" dur="166" decel="50000">
                                          <p:stCondLst>
                                            <p:cond delay="1668"/>
                                          </p:stCondLst>
                                        </p:cTn>
                                        <p:tgtEl>
                                          <p:spTgt spid="10"/>
                                        </p:tgtEl>
                                      </p:cBhvr>
                                      <p:to x="100000" y="100000"/>
                                    </p:animScale>
                                    <p:animScale>
                                      <p:cBhvr>
                                        <p:cTn id="44" dur="26">
                                          <p:stCondLst>
                                            <p:cond delay="1808"/>
                                          </p:stCondLst>
                                        </p:cTn>
                                        <p:tgtEl>
                                          <p:spTgt spid="10"/>
                                        </p:tgtEl>
                                      </p:cBhvr>
                                      <p:to x="100000" y="95000"/>
                                    </p:animScale>
                                    <p:animScale>
                                      <p:cBhvr>
                                        <p:cTn id="45" dur="166" decel="50000">
                                          <p:stCondLst>
                                            <p:cond delay="1834"/>
                                          </p:stCondLst>
                                        </p:cTn>
                                        <p:tgtEl>
                                          <p:spTgt spid="10"/>
                                        </p:tgtEl>
                                      </p:cBhvr>
                                      <p:to x="100000" y="100000"/>
                                    </p:animScale>
                                  </p:childTnLst>
                                </p:cTn>
                              </p:par>
                            </p:childTnLst>
                          </p:cTn>
                        </p:par>
                      </p:childTnLst>
                    </p:cTn>
                  </p:par>
                  <p:par>
                    <p:cTn id="46" fill="hold">
                      <p:stCondLst>
                        <p:cond delay="indefinite"/>
                      </p:stCondLst>
                      <p:childTnLst>
                        <p:par>
                          <p:cTn id="47" fill="hold">
                            <p:stCondLst>
                              <p:cond delay="0"/>
                            </p:stCondLst>
                            <p:childTnLst>
                              <p:par>
                                <p:cTn id="48" presetID="26" presetClass="entr" presetSubtype="0" fill="hold" grpId="0"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wipe(down)">
                                      <p:cBhvr>
                                        <p:cTn id="50" dur="580">
                                          <p:stCondLst>
                                            <p:cond delay="0"/>
                                          </p:stCondLst>
                                        </p:cTn>
                                        <p:tgtEl>
                                          <p:spTgt spid="8"/>
                                        </p:tgtEl>
                                      </p:cBhvr>
                                    </p:animEffect>
                                    <p:anim calcmode="lin" valueType="num">
                                      <p:cBhvr>
                                        <p:cTn id="51"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56" dur="26">
                                          <p:stCondLst>
                                            <p:cond delay="650"/>
                                          </p:stCondLst>
                                        </p:cTn>
                                        <p:tgtEl>
                                          <p:spTgt spid="8"/>
                                        </p:tgtEl>
                                      </p:cBhvr>
                                      <p:to x="100000" y="60000"/>
                                    </p:animScale>
                                    <p:animScale>
                                      <p:cBhvr>
                                        <p:cTn id="57" dur="166" decel="50000">
                                          <p:stCondLst>
                                            <p:cond delay="676"/>
                                          </p:stCondLst>
                                        </p:cTn>
                                        <p:tgtEl>
                                          <p:spTgt spid="8"/>
                                        </p:tgtEl>
                                      </p:cBhvr>
                                      <p:to x="100000" y="100000"/>
                                    </p:animScale>
                                    <p:animScale>
                                      <p:cBhvr>
                                        <p:cTn id="58" dur="26">
                                          <p:stCondLst>
                                            <p:cond delay="1312"/>
                                          </p:stCondLst>
                                        </p:cTn>
                                        <p:tgtEl>
                                          <p:spTgt spid="8"/>
                                        </p:tgtEl>
                                      </p:cBhvr>
                                      <p:to x="100000" y="80000"/>
                                    </p:animScale>
                                    <p:animScale>
                                      <p:cBhvr>
                                        <p:cTn id="59" dur="166" decel="50000">
                                          <p:stCondLst>
                                            <p:cond delay="1338"/>
                                          </p:stCondLst>
                                        </p:cTn>
                                        <p:tgtEl>
                                          <p:spTgt spid="8"/>
                                        </p:tgtEl>
                                      </p:cBhvr>
                                      <p:to x="100000" y="100000"/>
                                    </p:animScale>
                                    <p:animScale>
                                      <p:cBhvr>
                                        <p:cTn id="60" dur="26">
                                          <p:stCondLst>
                                            <p:cond delay="1642"/>
                                          </p:stCondLst>
                                        </p:cTn>
                                        <p:tgtEl>
                                          <p:spTgt spid="8"/>
                                        </p:tgtEl>
                                      </p:cBhvr>
                                      <p:to x="100000" y="90000"/>
                                    </p:animScale>
                                    <p:animScale>
                                      <p:cBhvr>
                                        <p:cTn id="61" dur="166" decel="50000">
                                          <p:stCondLst>
                                            <p:cond delay="1668"/>
                                          </p:stCondLst>
                                        </p:cTn>
                                        <p:tgtEl>
                                          <p:spTgt spid="8"/>
                                        </p:tgtEl>
                                      </p:cBhvr>
                                      <p:to x="100000" y="100000"/>
                                    </p:animScale>
                                    <p:animScale>
                                      <p:cBhvr>
                                        <p:cTn id="62" dur="26">
                                          <p:stCondLst>
                                            <p:cond delay="1808"/>
                                          </p:stCondLst>
                                        </p:cTn>
                                        <p:tgtEl>
                                          <p:spTgt spid="8"/>
                                        </p:tgtEl>
                                      </p:cBhvr>
                                      <p:to x="100000" y="95000"/>
                                    </p:animScale>
                                    <p:animScale>
                                      <p:cBhvr>
                                        <p:cTn id="63" dur="166" decel="50000">
                                          <p:stCondLst>
                                            <p:cond delay="1834"/>
                                          </p:stCondLst>
                                        </p:cTn>
                                        <p:tgtEl>
                                          <p:spTgt spid="8"/>
                                        </p:tgtEl>
                                      </p:cBhvr>
                                      <p:to x="100000" y="100000"/>
                                    </p:animScale>
                                  </p:childTnLst>
                                </p:cTn>
                              </p:par>
                            </p:childTnLst>
                          </p:cTn>
                        </p:par>
                      </p:childTnLst>
                    </p:cTn>
                  </p:par>
                  <p:par>
                    <p:cTn id="64" fill="hold">
                      <p:stCondLst>
                        <p:cond delay="indefinite"/>
                      </p:stCondLst>
                      <p:childTnLst>
                        <p:par>
                          <p:cTn id="65" fill="hold">
                            <p:stCondLst>
                              <p:cond delay="0"/>
                            </p:stCondLst>
                            <p:childTnLst>
                              <p:par>
                                <p:cTn id="66" presetID="26" presetClass="entr" presetSubtype="0" fill="hold" grpId="0" nodeType="click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wipe(down)">
                                      <p:cBhvr>
                                        <p:cTn id="68" dur="580">
                                          <p:stCondLst>
                                            <p:cond delay="0"/>
                                          </p:stCondLst>
                                        </p:cTn>
                                        <p:tgtEl>
                                          <p:spTgt spid="11"/>
                                        </p:tgtEl>
                                      </p:cBhvr>
                                    </p:animEffect>
                                    <p:anim calcmode="lin" valueType="num">
                                      <p:cBhvr>
                                        <p:cTn id="69"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70"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71"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72"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73"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74" dur="26">
                                          <p:stCondLst>
                                            <p:cond delay="650"/>
                                          </p:stCondLst>
                                        </p:cTn>
                                        <p:tgtEl>
                                          <p:spTgt spid="11"/>
                                        </p:tgtEl>
                                      </p:cBhvr>
                                      <p:to x="100000" y="60000"/>
                                    </p:animScale>
                                    <p:animScale>
                                      <p:cBhvr>
                                        <p:cTn id="75" dur="166" decel="50000">
                                          <p:stCondLst>
                                            <p:cond delay="676"/>
                                          </p:stCondLst>
                                        </p:cTn>
                                        <p:tgtEl>
                                          <p:spTgt spid="11"/>
                                        </p:tgtEl>
                                      </p:cBhvr>
                                      <p:to x="100000" y="100000"/>
                                    </p:animScale>
                                    <p:animScale>
                                      <p:cBhvr>
                                        <p:cTn id="76" dur="26">
                                          <p:stCondLst>
                                            <p:cond delay="1312"/>
                                          </p:stCondLst>
                                        </p:cTn>
                                        <p:tgtEl>
                                          <p:spTgt spid="11"/>
                                        </p:tgtEl>
                                      </p:cBhvr>
                                      <p:to x="100000" y="80000"/>
                                    </p:animScale>
                                    <p:animScale>
                                      <p:cBhvr>
                                        <p:cTn id="77" dur="166" decel="50000">
                                          <p:stCondLst>
                                            <p:cond delay="1338"/>
                                          </p:stCondLst>
                                        </p:cTn>
                                        <p:tgtEl>
                                          <p:spTgt spid="11"/>
                                        </p:tgtEl>
                                      </p:cBhvr>
                                      <p:to x="100000" y="100000"/>
                                    </p:animScale>
                                    <p:animScale>
                                      <p:cBhvr>
                                        <p:cTn id="78" dur="26">
                                          <p:stCondLst>
                                            <p:cond delay="1642"/>
                                          </p:stCondLst>
                                        </p:cTn>
                                        <p:tgtEl>
                                          <p:spTgt spid="11"/>
                                        </p:tgtEl>
                                      </p:cBhvr>
                                      <p:to x="100000" y="90000"/>
                                    </p:animScale>
                                    <p:animScale>
                                      <p:cBhvr>
                                        <p:cTn id="79" dur="166" decel="50000">
                                          <p:stCondLst>
                                            <p:cond delay="1668"/>
                                          </p:stCondLst>
                                        </p:cTn>
                                        <p:tgtEl>
                                          <p:spTgt spid="11"/>
                                        </p:tgtEl>
                                      </p:cBhvr>
                                      <p:to x="100000" y="100000"/>
                                    </p:animScale>
                                    <p:animScale>
                                      <p:cBhvr>
                                        <p:cTn id="80" dur="26">
                                          <p:stCondLst>
                                            <p:cond delay="1808"/>
                                          </p:stCondLst>
                                        </p:cTn>
                                        <p:tgtEl>
                                          <p:spTgt spid="11"/>
                                        </p:tgtEl>
                                      </p:cBhvr>
                                      <p:to x="100000" y="95000"/>
                                    </p:animScale>
                                    <p:animScale>
                                      <p:cBhvr>
                                        <p:cTn id="81" dur="166" decel="50000">
                                          <p:stCondLst>
                                            <p:cond delay="1834"/>
                                          </p:stCondLst>
                                        </p:cTn>
                                        <p:tgtEl>
                                          <p:spTgt spid="11"/>
                                        </p:tgtEl>
                                      </p:cBhvr>
                                      <p:to x="100000" y="100000"/>
                                    </p:animScale>
                                  </p:childTnLst>
                                </p:cTn>
                              </p:par>
                            </p:childTnLst>
                          </p:cTn>
                        </p:par>
                      </p:childTnLst>
                    </p:cTn>
                  </p:par>
                  <p:par>
                    <p:cTn id="82" fill="hold">
                      <p:stCondLst>
                        <p:cond delay="indefinite"/>
                      </p:stCondLst>
                      <p:childTnLst>
                        <p:par>
                          <p:cTn id="83" fill="hold">
                            <p:stCondLst>
                              <p:cond delay="0"/>
                            </p:stCondLst>
                            <p:childTnLst>
                              <p:par>
                                <p:cTn id="84" presetID="26" presetClass="entr" presetSubtype="0" fill="hold" grpId="0" nodeType="clickEffect">
                                  <p:stCondLst>
                                    <p:cond delay="0"/>
                                  </p:stCondLst>
                                  <p:childTnLst>
                                    <p:set>
                                      <p:cBhvr>
                                        <p:cTn id="85" dur="1" fill="hold">
                                          <p:stCondLst>
                                            <p:cond delay="0"/>
                                          </p:stCondLst>
                                        </p:cTn>
                                        <p:tgtEl>
                                          <p:spTgt spid="12"/>
                                        </p:tgtEl>
                                        <p:attrNameLst>
                                          <p:attrName>style.visibility</p:attrName>
                                        </p:attrNameLst>
                                      </p:cBhvr>
                                      <p:to>
                                        <p:strVal val="visible"/>
                                      </p:to>
                                    </p:set>
                                    <p:animEffect transition="in" filter="wipe(down)">
                                      <p:cBhvr>
                                        <p:cTn id="86" dur="580">
                                          <p:stCondLst>
                                            <p:cond delay="0"/>
                                          </p:stCondLst>
                                        </p:cTn>
                                        <p:tgtEl>
                                          <p:spTgt spid="12"/>
                                        </p:tgtEl>
                                      </p:cBhvr>
                                    </p:animEffect>
                                    <p:anim calcmode="lin" valueType="num">
                                      <p:cBhvr>
                                        <p:cTn id="87"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88"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89"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90"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91"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92" dur="26">
                                          <p:stCondLst>
                                            <p:cond delay="650"/>
                                          </p:stCondLst>
                                        </p:cTn>
                                        <p:tgtEl>
                                          <p:spTgt spid="12"/>
                                        </p:tgtEl>
                                      </p:cBhvr>
                                      <p:to x="100000" y="60000"/>
                                    </p:animScale>
                                    <p:animScale>
                                      <p:cBhvr>
                                        <p:cTn id="93" dur="166" decel="50000">
                                          <p:stCondLst>
                                            <p:cond delay="676"/>
                                          </p:stCondLst>
                                        </p:cTn>
                                        <p:tgtEl>
                                          <p:spTgt spid="12"/>
                                        </p:tgtEl>
                                      </p:cBhvr>
                                      <p:to x="100000" y="100000"/>
                                    </p:animScale>
                                    <p:animScale>
                                      <p:cBhvr>
                                        <p:cTn id="94" dur="26">
                                          <p:stCondLst>
                                            <p:cond delay="1312"/>
                                          </p:stCondLst>
                                        </p:cTn>
                                        <p:tgtEl>
                                          <p:spTgt spid="12"/>
                                        </p:tgtEl>
                                      </p:cBhvr>
                                      <p:to x="100000" y="80000"/>
                                    </p:animScale>
                                    <p:animScale>
                                      <p:cBhvr>
                                        <p:cTn id="95" dur="166" decel="50000">
                                          <p:stCondLst>
                                            <p:cond delay="1338"/>
                                          </p:stCondLst>
                                        </p:cTn>
                                        <p:tgtEl>
                                          <p:spTgt spid="12"/>
                                        </p:tgtEl>
                                      </p:cBhvr>
                                      <p:to x="100000" y="100000"/>
                                    </p:animScale>
                                    <p:animScale>
                                      <p:cBhvr>
                                        <p:cTn id="96" dur="26">
                                          <p:stCondLst>
                                            <p:cond delay="1642"/>
                                          </p:stCondLst>
                                        </p:cTn>
                                        <p:tgtEl>
                                          <p:spTgt spid="12"/>
                                        </p:tgtEl>
                                      </p:cBhvr>
                                      <p:to x="100000" y="90000"/>
                                    </p:animScale>
                                    <p:animScale>
                                      <p:cBhvr>
                                        <p:cTn id="97" dur="166" decel="50000">
                                          <p:stCondLst>
                                            <p:cond delay="1668"/>
                                          </p:stCondLst>
                                        </p:cTn>
                                        <p:tgtEl>
                                          <p:spTgt spid="12"/>
                                        </p:tgtEl>
                                      </p:cBhvr>
                                      <p:to x="100000" y="100000"/>
                                    </p:animScale>
                                    <p:animScale>
                                      <p:cBhvr>
                                        <p:cTn id="98" dur="26">
                                          <p:stCondLst>
                                            <p:cond delay="1808"/>
                                          </p:stCondLst>
                                        </p:cTn>
                                        <p:tgtEl>
                                          <p:spTgt spid="12"/>
                                        </p:tgtEl>
                                      </p:cBhvr>
                                      <p:to x="100000" y="95000"/>
                                    </p:animScale>
                                    <p:animScale>
                                      <p:cBhvr>
                                        <p:cTn id="99"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P spid="8" grpId="0" animBg="1"/>
      <p:bldP spid="11" grpId="0" animBg="1"/>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D15008AA-EFC3-46CF-81B6-E086C38D0628}"/>
              </a:ext>
            </a:extLst>
          </p:cNvPr>
          <p:cNvSpPr/>
          <p:nvPr/>
        </p:nvSpPr>
        <p:spPr>
          <a:xfrm>
            <a:off x="247356" y="183633"/>
            <a:ext cx="8679305" cy="649074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3" name="TextBox 12">
            <a:extLst>
              <a:ext uri="{FF2B5EF4-FFF2-40B4-BE49-F238E27FC236}">
                <a16:creationId xmlns:a16="http://schemas.microsoft.com/office/drawing/2014/main" xmlns="" id="{744AD0EF-5592-4A40-9C0F-8413DE85BCC7}"/>
              </a:ext>
            </a:extLst>
          </p:cNvPr>
          <p:cNvSpPr txBox="1"/>
          <p:nvPr/>
        </p:nvSpPr>
        <p:spPr>
          <a:xfrm>
            <a:off x="781757" y="362010"/>
            <a:ext cx="7850345" cy="2308324"/>
          </a:xfrm>
          <a:prstGeom prst="rect">
            <a:avLst/>
          </a:prstGeom>
          <a:noFill/>
        </p:spPr>
        <p:txBody>
          <a:bodyPr wrap="square">
            <a:spAutoFit/>
          </a:bodyPr>
          <a:lstStyle/>
          <a:p>
            <a:pPr algn="just">
              <a:defRPr/>
            </a:pPr>
            <a:r>
              <a:rPr lang="vi-VN" sz="3600">
                <a:solidFill>
                  <a:srgbClr val="FF0000"/>
                </a:solidFill>
                <a:latin typeface="Arial" panose="020B0604020202020204" pitchFamily="34" charset="0"/>
                <a:cs typeface="Arial" panose="020B0604020202020204" pitchFamily="34" charset="0"/>
              </a:rPr>
              <a:t>4.</a:t>
            </a:r>
            <a:r>
              <a:rPr lang="en-US" sz="3600">
                <a:solidFill>
                  <a:srgbClr val="FF0000"/>
                </a:solidFill>
                <a:latin typeface="Arial" panose="020B0604020202020204" pitchFamily="34" charset="0"/>
                <a:cs typeface="Arial" panose="020B0604020202020204" pitchFamily="34" charset="0"/>
              </a:rPr>
              <a:t> </a:t>
            </a:r>
            <a:r>
              <a:rPr lang="vi-VN" sz="3600">
                <a:solidFill>
                  <a:prstClr val="black"/>
                </a:solidFill>
                <a:latin typeface="Arial" panose="020B0604020202020204" pitchFamily="34" charset="0"/>
                <a:cs typeface="Arial" panose="020B0604020202020204" pitchFamily="34" charset="0"/>
              </a:rPr>
              <a:t>Thực hiện các yêu cầu sau:</a:t>
            </a:r>
            <a:endParaRPr lang="en-US" sz="3600">
              <a:solidFill>
                <a:prstClr val="black"/>
              </a:solidFill>
              <a:latin typeface="Arial" panose="020B0604020202020204" pitchFamily="34" charset="0"/>
              <a:cs typeface="Arial" panose="020B0604020202020204" pitchFamily="34" charset="0"/>
            </a:endParaRPr>
          </a:p>
          <a:p>
            <a:pPr algn="just">
              <a:defRPr/>
            </a:pPr>
            <a:endParaRPr lang="vi-VN" sz="3600">
              <a:solidFill>
                <a:prstClr val="black"/>
              </a:solidFill>
              <a:latin typeface="Arial" panose="020B0604020202020204" pitchFamily="34" charset="0"/>
              <a:cs typeface="Arial" panose="020B0604020202020204" pitchFamily="34" charset="0"/>
            </a:endParaRPr>
          </a:p>
          <a:p>
            <a:pPr algn="just">
              <a:defRPr/>
            </a:pPr>
            <a:r>
              <a:rPr lang="vi-VN" sz="3600">
                <a:solidFill>
                  <a:srgbClr val="00B050"/>
                </a:solidFill>
                <a:latin typeface="Arial" panose="020B0604020202020204" pitchFamily="34" charset="0"/>
                <a:cs typeface="Arial" panose="020B0604020202020204" pitchFamily="34" charset="0"/>
              </a:rPr>
              <a:t>b. </a:t>
            </a:r>
            <a:r>
              <a:rPr lang="vi-VN" sz="3600">
                <a:solidFill>
                  <a:prstClr val="black"/>
                </a:solidFill>
                <a:latin typeface="Arial" panose="020B0604020202020204" pitchFamily="34" charset="0"/>
                <a:cs typeface="Arial" panose="020B0604020202020204" pitchFamily="34" charset="0"/>
              </a:rPr>
              <a:t>Đặt 1 – 2 câu có tính từ tìm được ở bài tập a.</a:t>
            </a:r>
          </a:p>
        </p:txBody>
      </p:sp>
      <p:sp>
        <p:nvSpPr>
          <p:cNvPr id="32" name="Rectangle: Rounded Corners 31">
            <a:extLst>
              <a:ext uri="{FF2B5EF4-FFF2-40B4-BE49-F238E27FC236}">
                <a16:creationId xmlns:a16="http://schemas.microsoft.com/office/drawing/2014/main" xmlns="" id="{A3BBA6BB-649D-4811-84DE-3A7818B9CAA6}"/>
              </a:ext>
            </a:extLst>
          </p:cNvPr>
          <p:cNvSpPr/>
          <p:nvPr/>
        </p:nvSpPr>
        <p:spPr>
          <a:xfrm>
            <a:off x="1019349" y="2294717"/>
            <a:ext cx="7105339" cy="1132228"/>
          </a:xfrm>
          <a:prstGeom prst="roundRect">
            <a:avLst/>
          </a:prstGeom>
          <a:solidFill>
            <a:srgbClr val="FEEEE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B0F0"/>
                </a:solidFill>
                <a:latin typeface="Arial" panose="020B0604020202020204" pitchFamily="34" charset="0"/>
                <a:cs typeface="Arial" panose="020B0604020202020204" pitchFamily="34" charset="0"/>
              </a:rPr>
              <a:t>M:</a:t>
            </a:r>
            <a:r>
              <a:rPr lang="en-US" sz="4000">
                <a:solidFill>
                  <a:srgbClr val="002060"/>
                </a:solidFill>
                <a:latin typeface="Arial" panose="020B0604020202020204" pitchFamily="34" charset="0"/>
                <a:cs typeface="Arial" panose="020B0604020202020204" pitchFamily="34" charset="0"/>
              </a:rPr>
              <a:t> </a:t>
            </a:r>
            <a:r>
              <a:rPr lang="vi-VN" sz="4000">
                <a:solidFill>
                  <a:prstClr val="black"/>
                </a:solidFill>
                <a:latin typeface="Arial" panose="020B0604020202020204" pitchFamily="34" charset="0"/>
                <a:cs typeface="Arial" panose="020B0604020202020204" pitchFamily="34" charset="0"/>
              </a:rPr>
              <a:t>Nước từ các núi đá </a:t>
            </a:r>
            <a:r>
              <a:rPr lang="vi-VN" sz="4000">
                <a:solidFill>
                  <a:srgbClr val="00B050"/>
                </a:solidFill>
                <a:latin typeface="Arial" panose="020B0604020202020204" pitchFamily="34" charset="0"/>
                <a:cs typeface="Arial" panose="020B0604020202020204" pitchFamily="34" charset="0"/>
              </a:rPr>
              <a:t>chảy </a:t>
            </a:r>
            <a:r>
              <a:rPr lang="vi-VN" sz="4000">
                <a:solidFill>
                  <a:srgbClr val="FF0000"/>
                </a:solidFill>
                <a:latin typeface="Arial" panose="020B0604020202020204" pitchFamily="34" charset="0"/>
                <a:cs typeface="Arial" panose="020B0604020202020204" pitchFamily="34" charset="0"/>
              </a:rPr>
              <a:t>cuồn cuộn</a:t>
            </a:r>
            <a:r>
              <a:rPr lang="vi-VN" sz="4000">
                <a:solidFill>
                  <a:prstClr val="black"/>
                </a:solidFill>
                <a:latin typeface="Arial" panose="020B0604020202020204" pitchFamily="34" charset="0"/>
                <a:cs typeface="Arial" panose="020B0604020202020204" pitchFamily="34" charset="0"/>
              </a:rPr>
              <a:t>.</a:t>
            </a:r>
            <a:endParaRPr lang="en-US" sz="4000">
              <a:solidFill>
                <a:srgbClr val="FF0000"/>
              </a:solidFill>
              <a:latin typeface="Arial" panose="020B0604020202020204" pitchFamily="34" charset="0"/>
              <a:cs typeface="Arial" panose="020B0604020202020204" pitchFamily="34" charset="0"/>
            </a:endParaRPr>
          </a:p>
        </p:txBody>
      </p:sp>
      <p:pic>
        <p:nvPicPr>
          <p:cNvPr id="2050" name="Picture 2" descr="Đẹp mê mẩn những thác nước hùng vỹ nằm trong rừng sâu | Báo Dân trí">
            <a:extLst>
              <a:ext uri="{FF2B5EF4-FFF2-40B4-BE49-F238E27FC236}">
                <a16:creationId xmlns:a16="http://schemas.microsoft.com/office/drawing/2014/main" xmlns="" id="{69850ADC-B9C5-4A19-AE6B-DACD10EE6E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8112" y="3713628"/>
            <a:ext cx="3013023" cy="2674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42071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animEffect transition="in" filter="barn(inVertical)">
                                      <p:cBhvr>
                                        <p:cTn id="7" dur="500"/>
                                        <p:tgtEl>
                                          <p:spTgt spid="1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additive="base">
                                        <p:cTn id="12" dur="500" fill="hold"/>
                                        <p:tgtEl>
                                          <p:spTgt spid="32"/>
                                        </p:tgtEl>
                                        <p:attrNameLst>
                                          <p:attrName>ppt_x</p:attrName>
                                        </p:attrNameLst>
                                      </p:cBhvr>
                                      <p:tavLst>
                                        <p:tav tm="0">
                                          <p:val>
                                            <p:strVal val="#ppt_x"/>
                                          </p:val>
                                        </p:tav>
                                        <p:tav tm="100000">
                                          <p:val>
                                            <p:strVal val="#ppt_x"/>
                                          </p:val>
                                        </p:tav>
                                      </p:tavLst>
                                    </p:anim>
                                    <p:anim calcmode="lin" valueType="num">
                                      <p:cBhvr additive="base">
                                        <p:cTn id="13"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D15008AA-EFC3-46CF-81B6-E086C38D0628}"/>
              </a:ext>
            </a:extLst>
          </p:cNvPr>
          <p:cNvSpPr/>
          <p:nvPr/>
        </p:nvSpPr>
        <p:spPr>
          <a:xfrm>
            <a:off x="247356" y="183633"/>
            <a:ext cx="8679305" cy="649074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3" name="TextBox 12">
            <a:extLst>
              <a:ext uri="{FF2B5EF4-FFF2-40B4-BE49-F238E27FC236}">
                <a16:creationId xmlns:a16="http://schemas.microsoft.com/office/drawing/2014/main" xmlns="" id="{744AD0EF-5592-4A40-9C0F-8413DE85BCC7}"/>
              </a:ext>
            </a:extLst>
          </p:cNvPr>
          <p:cNvSpPr txBox="1"/>
          <p:nvPr/>
        </p:nvSpPr>
        <p:spPr>
          <a:xfrm>
            <a:off x="781757" y="362010"/>
            <a:ext cx="7850345" cy="2308324"/>
          </a:xfrm>
          <a:prstGeom prst="rect">
            <a:avLst/>
          </a:prstGeom>
          <a:noFill/>
        </p:spPr>
        <p:txBody>
          <a:bodyPr wrap="square">
            <a:spAutoFit/>
          </a:bodyPr>
          <a:lstStyle/>
          <a:p>
            <a:pPr algn="just">
              <a:defRPr/>
            </a:pPr>
            <a:r>
              <a:rPr lang="vi-VN" sz="3600">
                <a:solidFill>
                  <a:srgbClr val="FF0000"/>
                </a:solidFill>
                <a:latin typeface="Arial" panose="020B0604020202020204" pitchFamily="34" charset="0"/>
                <a:cs typeface="Arial" panose="020B0604020202020204" pitchFamily="34" charset="0"/>
              </a:rPr>
              <a:t>4.</a:t>
            </a:r>
            <a:r>
              <a:rPr lang="en-US" sz="3600">
                <a:solidFill>
                  <a:srgbClr val="FF0000"/>
                </a:solidFill>
                <a:latin typeface="Arial" panose="020B0604020202020204" pitchFamily="34" charset="0"/>
                <a:cs typeface="Arial" panose="020B0604020202020204" pitchFamily="34" charset="0"/>
              </a:rPr>
              <a:t> </a:t>
            </a:r>
            <a:r>
              <a:rPr lang="vi-VN" sz="3600">
                <a:solidFill>
                  <a:prstClr val="black"/>
                </a:solidFill>
                <a:latin typeface="Arial" panose="020B0604020202020204" pitchFamily="34" charset="0"/>
                <a:cs typeface="Arial" panose="020B0604020202020204" pitchFamily="34" charset="0"/>
              </a:rPr>
              <a:t>Thực hiện các yêu cầu sau:</a:t>
            </a:r>
            <a:endParaRPr lang="en-US" sz="3600">
              <a:solidFill>
                <a:prstClr val="black"/>
              </a:solidFill>
              <a:latin typeface="Arial" panose="020B0604020202020204" pitchFamily="34" charset="0"/>
              <a:cs typeface="Arial" panose="020B0604020202020204" pitchFamily="34" charset="0"/>
            </a:endParaRPr>
          </a:p>
          <a:p>
            <a:pPr algn="just">
              <a:defRPr/>
            </a:pPr>
            <a:endParaRPr lang="vi-VN" sz="3600">
              <a:solidFill>
                <a:prstClr val="black"/>
              </a:solidFill>
              <a:latin typeface="Arial" panose="020B0604020202020204" pitchFamily="34" charset="0"/>
              <a:cs typeface="Arial" panose="020B0604020202020204" pitchFamily="34" charset="0"/>
            </a:endParaRPr>
          </a:p>
          <a:p>
            <a:pPr algn="just">
              <a:defRPr/>
            </a:pPr>
            <a:r>
              <a:rPr lang="vi-VN" sz="3600">
                <a:solidFill>
                  <a:srgbClr val="00B050"/>
                </a:solidFill>
                <a:latin typeface="Arial" panose="020B0604020202020204" pitchFamily="34" charset="0"/>
                <a:cs typeface="Arial" panose="020B0604020202020204" pitchFamily="34" charset="0"/>
              </a:rPr>
              <a:t>b. </a:t>
            </a:r>
            <a:r>
              <a:rPr lang="vi-VN" sz="3600">
                <a:solidFill>
                  <a:prstClr val="black"/>
                </a:solidFill>
                <a:latin typeface="Arial" panose="020B0604020202020204" pitchFamily="34" charset="0"/>
                <a:cs typeface="Arial" panose="020B0604020202020204" pitchFamily="34" charset="0"/>
              </a:rPr>
              <a:t>Đặt 1 – 2 câu có tính từ tìm được ở bài tập a.</a:t>
            </a:r>
          </a:p>
        </p:txBody>
      </p:sp>
      <p:sp>
        <p:nvSpPr>
          <p:cNvPr id="32" name="Rectangle: Rounded Corners 31">
            <a:extLst>
              <a:ext uri="{FF2B5EF4-FFF2-40B4-BE49-F238E27FC236}">
                <a16:creationId xmlns:a16="http://schemas.microsoft.com/office/drawing/2014/main" xmlns="" id="{A3BBA6BB-649D-4811-84DE-3A7818B9CAA6}"/>
              </a:ext>
            </a:extLst>
          </p:cNvPr>
          <p:cNvSpPr/>
          <p:nvPr/>
        </p:nvSpPr>
        <p:spPr>
          <a:xfrm>
            <a:off x="1836295" y="2570123"/>
            <a:ext cx="5741234" cy="1052451"/>
          </a:xfrm>
          <a:prstGeom prst="roundRect">
            <a:avLst/>
          </a:prstGeom>
          <a:solidFill>
            <a:srgbClr val="FEEEE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solidFill>
                  <a:srgbClr val="00B0F0"/>
                </a:solidFill>
                <a:latin typeface="Arial" panose="020B0604020202020204" pitchFamily="34" charset="0"/>
                <a:cs typeface="Arial" panose="020B0604020202020204" pitchFamily="34" charset="0"/>
              </a:rPr>
              <a:t>Bầy chim hót líu lo như </a:t>
            </a:r>
            <a:r>
              <a:rPr lang="vi-VN" sz="4000">
                <a:solidFill>
                  <a:srgbClr val="7030A0"/>
                </a:solidFill>
                <a:latin typeface="Arial" panose="020B0604020202020204" pitchFamily="34" charset="0"/>
                <a:cs typeface="Arial" panose="020B0604020202020204" pitchFamily="34" charset="0"/>
              </a:rPr>
              <a:t>reo</a:t>
            </a:r>
            <a:r>
              <a:rPr lang="vi-VN" sz="4000">
                <a:solidFill>
                  <a:srgbClr val="00B0F0"/>
                </a:solidFill>
                <a:latin typeface="Arial" panose="020B0604020202020204" pitchFamily="34" charset="0"/>
                <a:cs typeface="Arial" panose="020B0604020202020204" pitchFamily="34" charset="0"/>
              </a:rPr>
              <a:t> </a:t>
            </a:r>
            <a:r>
              <a:rPr lang="vi-VN" sz="4000">
                <a:solidFill>
                  <a:srgbClr val="FF0000"/>
                </a:solidFill>
                <a:latin typeface="Arial" panose="020B0604020202020204" pitchFamily="34" charset="0"/>
                <a:cs typeface="Arial" panose="020B0604020202020204" pitchFamily="34" charset="0"/>
              </a:rPr>
              <a:t>vui</a:t>
            </a:r>
            <a:r>
              <a:rPr lang="vi-VN" sz="4000">
                <a:solidFill>
                  <a:srgbClr val="00B0F0"/>
                </a:solidFill>
                <a:latin typeface="Arial" panose="020B0604020202020204" pitchFamily="34" charset="0"/>
                <a:cs typeface="Arial" panose="020B0604020202020204" pitchFamily="34" charset="0"/>
              </a:rPr>
              <a:t>.</a:t>
            </a:r>
            <a:endParaRPr lang="en-US" sz="4000">
              <a:solidFill>
                <a:srgbClr val="FF0000"/>
              </a:solidFill>
              <a:latin typeface="Arial" panose="020B0604020202020204" pitchFamily="34" charset="0"/>
              <a:cs typeface="Arial" panose="020B0604020202020204" pitchFamily="34" charset="0"/>
            </a:endParaRPr>
          </a:p>
        </p:txBody>
      </p:sp>
      <p:pic>
        <p:nvPicPr>
          <p:cNvPr id="6" name="Picture 4" descr="Steps png Images, Stock Photos &amp;amp; Vectors | Shutterstock">
            <a:extLst>
              <a:ext uri="{FF2B5EF4-FFF2-40B4-BE49-F238E27FC236}">
                <a16:creationId xmlns:a16="http://schemas.microsoft.com/office/drawing/2014/main" xmlns="" id="{F6A7ED78-682C-4C47-8A1F-6D6A3F0CA2BF}"/>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5357" b="50000" l="1681" r="15266"/>
                    </a14:imgEffect>
                  </a14:imgLayer>
                </a14:imgProps>
              </a:ext>
              <a:ext uri="{28A0092B-C50C-407E-A947-70E740481C1C}">
                <a14:useLocalDpi xmlns:a14="http://schemas.microsoft.com/office/drawing/2010/main" val="0"/>
              </a:ext>
            </a:extLst>
          </a:blip>
          <a:srcRect t="1078" r="82900" b="54722"/>
          <a:stretch/>
        </p:blipFill>
        <p:spPr bwMode="auto">
          <a:xfrm>
            <a:off x="691635" y="2401963"/>
            <a:ext cx="1027499" cy="138869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Steps png Images, Stock Photos &amp;amp; Vectors | Shutterstock">
            <a:extLst>
              <a:ext uri="{FF2B5EF4-FFF2-40B4-BE49-F238E27FC236}">
                <a16:creationId xmlns:a16="http://schemas.microsoft.com/office/drawing/2014/main" xmlns="" id="{FA9966F8-7331-4E44-8D23-84CF56025164}"/>
              </a:ext>
            </a:extLst>
          </p:cNvPr>
          <p:cNvPicPr>
            <a:picLocks noChangeAspect="1" noChangeArrowheads="1"/>
          </p:cNvPicPr>
          <p:nvPr/>
        </p:nvPicPr>
        <p:blipFill rotWithShape="1">
          <a:blip r:embed="rId4">
            <a:extLst>
              <a:ext uri="{BEBA8EAE-BF5A-486C-A8C5-ECC9F3942E4B}">
                <a14:imgProps xmlns:a14="http://schemas.microsoft.com/office/drawing/2010/main">
                  <a14:imgLayer r:embed="rId3">
                    <a14:imgEffect>
                      <a14:backgroundRemoval t="5000" b="50000" l="19748" r="32213"/>
                    </a14:imgEffect>
                  </a14:imgLayer>
                </a14:imgProps>
              </a:ext>
              <a:ext uri="{28A0092B-C50C-407E-A947-70E740481C1C}">
                <a14:useLocalDpi xmlns:a14="http://schemas.microsoft.com/office/drawing/2010/main" val="0"/>
              </a:ext>
            </a:extLst>
          </a:blip>
          <a:srcRect l="18363" t="1078" r="67474" b="54722"/>
          <a:stretch/>
        </p:blipFill>
        <p:spPr bwMode="auto">
          <a:xfrm>
            <a:off x="894637" y="4456074"/>
            <a:ext cx="824480" cy="134541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xmlns="" id="{1193041F-7CC0-454F-9BFC-BC803314D498}"/>
              </a:ext>
            </a:extLst>
          </p:cNvPr>
          <p:cNvSpPr/>
          <p:nvPr/>
        </p:nvSpPr>
        <p:spPr>
          <a:xfrm>
            <a:off x="1836295" y="4622265"/>
            <a:ext cx="6561945" cy="1052451"/>
          </a:xfrm>
          <a:prstGeom prst="roundRect">
            <a:avLst/>
          </a:prstGeom>
          <a:solidFill>
            <a:srgbClr val="FEEEE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EE4CA2"/>
                </a:solidFill>
                <a:latin typeface="Arial" panose="020B0604020202020204" pitchFamily="34" charset="0"/>
                <a:cs typeface="Arial" panose="020B0604020202020204" pitchFamily="34" charset="0"/>
              </a:rPr>
              <a:t>Những em bé đang </a:t>
            </a:r>
            <a:r>
              <a:rPr lang="en-US" sz="4000">
                <a:solidFill>
                  <a:srgbClr val="7030A0"/>
                </a:solidFill>
                <a:latin typeface="Arial" panose="020B0604020202020204" pitchFamily="34" charset="0"/>
                <a:cs typeface="Arial" panose="020B0604020202020204" pitchFamily="34" charset="0"/>
              </a:rPr>
              <a:t>cười</a:t>
            </a:r>
            <a:r>
              <a:rPr lang="en-US" sz="4000">
                <a:solidFill>
                  <a:srgbClr val="00B050"/>
                </a:solidFill>
                <a:latin typeface="Arial" panose="020B0604020202020204" pitchFamily="34" charset="0"/>
                <a:cs typeface="Arial" panose="020B0604020202020204" pitchFamily="34" charset="0"/>
              </a:rPr>
              <a:t> hớn hở</a:t>
            </a:r>
            <a:r>
              <a:rPr lang="en-US" sz="4000">
                <a:solidFill>
                  <a:srgbClr val="EE4CA2"/>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5902370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7AECFB5A-A70D-4069-BB16-087A1AE68FD9}"/>
              </a:ext>
            </a:extLst>
          </p:cNvPr>
          <p:cNvSpPr/>
          <p:nvPr/>
        </p:nvSpPr>
        <p:spPr>
          <a:xfrm>
            <a:off x="0" y="0"/>
            <a:ext cx="9144000" cy="6858000"/>
          </a:xfrm>
          <a:prstGeom prst="rect">
            <a:avLst/>
          </a:prstGeom>
          <a:solidFill>
            <a:srgbClr val="FFE8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pic>
        <p:nvPicPr>
          <p:cNvPr id="13" name="图片 12">
            <a:extLst>
              <a:ext uri="{FF2B5EF4-FFF2-40B4-BE49-F238E27FC236}">
                <a16:creationId xmlns:a16="http://schemas.microsoft.com/office/drawing/2014/main" xmlns="" id="{1111D0C7-7707-4969-8A11-363A407D8D5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4047586"/>
            <a:ext cx="9158871" cy="2810414"/>
          </a:xfrm>
          <a:prstGeom prst="rect">
            <a:avLst/>
          </a:prstGeom>
        </p:spPr>
      </p:pic>
      <p:pic>
        <p:nvPicPr>
          <p:cNvPr id="3" name="图片 2">
            <a:extLst>
              <a:ext uri="{FF2B5EF4-FFF2-40B4-BE49-F238E27FC236}">
                <a16:creationId xmlns:a16="http://schemas.microsoft.com/office/drawing/2014/main" xmlns="" id="{D27556A1-8107-40C6-9C08-9C104E89355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73509" y="139700"/>
            <a:ext cx="8396986" cy="5791200"/>
          </a:xfrm>
          <a:prstGeom prst="rect">
            <a:avLst/>
          </a:prstGeom>
        </p:spPr>
      </p:pic>
      <p:pic>
        <p:nvPicPr>
          <p:cNvPr id="12" name="图片 11">
            <a:extLst>
              <a:ext uri="{FF2B5EF4-FFF2-40B4-BE49-F238E27FC236}">
                <a16:creationId xmlns:a16="http://schemas.microsoft.com/office/drawing/2014/main" xmlns="" id="{0961343A-B507-4C99-B623-5B160E18172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4871" y="5178749"/>
            <a:ext cx="9173741" cy="1686849"/>
          </a:xfrm>
          <a:prstGeom prst="rect">
            <a:avLst/>
          </a:prstGeom>
        </p:spPr>
      </p:pic>
      <p:pic>
        <p:nvPicPr>
          <p:cNvPr id="14" name="图片 13">
            <a:extLst>
              <a:ext uri="{FF2B5EF4-FFF2-40B4-BE49-F238E27FC236}">
                <a16:creationId xmlns:a16="http://schemas.microsoft.com/office/drawing/2014/main" xmlns="" id="{22D9D5C3-8250-4282-A17C-2C1153A4FC9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451612" y="4983268"/>
            <a:ext cx="2714719" cy="1874732"/>
          </a:xfrm>
          <a:prstGeom prst="rect">
            <a:avLst/>
          </a:prstGeom>
        </p:spPr>
      </p:pic>
      <p:pic>
        <p:nvPicPr>
          <p:cNvPr id="15" name="图片 14">
            <a:extLst>
              <a:ext uri="{FF2B5EF4-FFF2-40B4-BE49-F238E27FC236}">
                <a16:creationId xmlns:a16="http://schemas.microsoft.com/office/drawing/2014/main" xmlns="" id="{DEF4B738-20B7-4796-BE7B-6A058381CA3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4869" y="4995968"/>
            <a:ext cx="2486713" cy="1874732"/>
          </a:xfrm>
          <a:prstGeom prst="rect">
            <a:avLst/>
          </a:prstGeom>
        </p:spPr>
      </p:pic>
      <p:pic>
        <p:nvPicPr>
          <p:cNvPr id="17" name="图片 16">
            <a:extLst>
              <a:ext uri="{FF2B5EF4-FFF2-40B4-BE49-F238E27FC236}">
                <a16:creationId xmlns:a16="http://schemas.microsoft.com/office/drawing/2014/main" xmlns="" id="{C16C1F3B-5464-4A1D-BBAC-197637A6F344}"/>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0" y="51"/>
            <a:ext cx="2553774" cy="5915025"/>
          </a:xfrm>
          <a:prstGeom prst="rect">
            <a:avLst/>
          </a:prstGeom>
        </p:spPr>
      </p:pic>
      <p:pic>
        <p:nvPicPr>
          <p:cNvPr id="18" name="图片 17">
            <a:extLst>
              <a:ext uri="{FF2B5EF4-FFF2-40B4-BE49-F238E27FC236}">
                <a16:creationId xmlns:a16="http://schemas.microsoft.com/office/drawing/2014/main" xmlns="" id="{55E0A4EC-8F56-4AD9-9EDF-06DDFE237538}"/>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flipH="1">
            <a:off x="7480722" y="-6064"/>
            <a:ext cx="1678150" cy="3843580"/>
          </a:xfrm>
          <a:prstGeom prst="rect">
            <a:avLst/>
          </a:prstGeom>
        </p:spPr>
      </p:pic>
      <p:pic>
        <p:nvPicPr>
          <p:cNvPr id="24" name="图片 23">
            <a:extLst>
              <a:ext uri="{FF2B5EF4-FFF2-40B4-BE49-F238E27FC236}">
                <a16:creationId xmlns:a16="http://schemas.microsoft.com/office/drawing/2014/main" xmlns="" id="{834D9B00-CAF4-4D00-8564-B1C37E55FC4B}"/>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809723" y="3615755"/>
            <a:ext cx="2755633" cy="3674177"/>
          </a:xfrm>
          <a:prstGeom prst="rect">
            <a:avLst/>
          </a:prstGeom>
        </p:spPr>
      </p:pic>
      <p:sp>
        <p:nvSpPr>
          <p:cNvPr id="20" name="TextBox 6">
            <a:extLst>
              <a:ext uri="{FF2B5EF4-FFF2-40B4-BE49-F238E27FC236}">
                <a16:creationId xmlns:a16="http://schemas.microsoft.com/office/drawing/2014/main" xmlns="" id="{FE22B4EF-4217-4B68-8E4F-5198E0D2777C}"/>
              </a:ext>
            </a:extLst>
          </p:cNvPr>
          <p:cNvSpPr txBox="1"/>
          <p:nvPr/>
        </p:nvSpPr>
        <p:spPr>
          <a:xfrm>
            <a:off x="1963964" y="1036749"/>
            <a:ext cx="5516758" cy="2800767"/>
          </a:xfrm>
          <a:prstGeom prst="rect">
            <a:avLst/>
          </a:prstGeom>
          <a:noFill/>
        </p:spPr>
        <p:txBody>
          <a:bodyPr wrap="square" rtlCol="0">
            <a:spAutoFit/>
          </a:bodyPr>
          <a:lstStyle/>
          <a:p>
            <a:pPr algn="dist"/>
            <a:r>
              <a:rPr lang="en-US" altLang="zh-CN" sz="8800" b="1" dirty="0">
                <a:ln w="6350">
                  <a:noFill/>
                </a:ln>
                <a:latin typeface="UVN Mang Tre" panose="00000400000000000000" pitchFamily="2" charset="0"/>
                <a:ea typeface="Microsoft YaHei" panose="020B0503020204020204" pitchFamily="34" charset="-122"/>
                <a:cs typeface="Athiti"/>
                <a:sym typeface="方正清刻本悦宋简体" panose="02000000000000000000" pitchFamily="2" charset="-122"/>
              </a:rPr>
              <a:t>KHỞI ĐỘNG</a:t>
            </a:r>
            <a:endParaRPr lang="zh-CN" altLang="en-US" sz="8800" b="1" dirty="0">
              <a:ln w="6350">
                <a:noFill/>
              </a:ln>
              <a:latin typeface="UVN Mang Tre" panose="00000400000000000000" pitchFamily="2" charset="0"/>
              <a:ea typeface="Microsoft YaHei" panose="020B0503020204020204" pitchFamily="34" charset="-122"/>
              <a:cs typeface="Athiti"/>
              <a:sym typeface="方正清刻本悦宋简体" panose="02000000000000000000" pitchFamily="2" charset="-122"/>
            </a:endParaRPr>
          </a:p>
        </p:txBody>
      </p:sp>
    </p:spTree>
    <p:extLst>
      <p:ext uri="{BB962C8B-B14F-4D97-AF65-F5344CB8AC3E}">
        <p14:creationId xmlns:p14="http://schemas.microsoft.com/office/powerpoint/2010/main" val="370583409"/>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4"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00"/>
                                        <p:tgtEl>
                                          <p:spTgt spid="15"/>
                                        </p:tgtEl>
                                      </p:cBhvr>
                                    </p:animEffect>
                                  </p:childTnLst>
                                </p:cTn>
                              </p:par>
                              <p:par>
                                <p:cTn id="17" presetID="22" presetClass="entr" presetSubtype="4"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par>
                                <p:cTn id="20" presetID="2" presetClass="entr" presetSubtype="4"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500" fill="hold"/>
                                        <p:tgtEl>
                                          <p:spTgt spid="18"/>
                                        </p:tgtEl>
                                        <p:attrNameLst>
                                          <p:attrName>ppt_x</p:attrName>
                                        </p:attrNameLst>
                                      </p:cBhvr>
                                      <p:tavLst>
                                        <p:tav tm="0">
                                          <p:val>
                                            <p:strVal val="#ppt_x"/>
                                          </p:val>
                                        </p:tav>
                                        <p:tav tm="100000">
                                          <p:val>
                                            <p:strVal val="#ppt_x"/>
                                          </p:val>
                                        </p:tav>
                                      </p:tavLst>
                                    </p:anim>
                                    <p:anim calcmode="lin" valueType="num">
                                      <p:cBhvr additive="base">
                                        <p:cTn id="23" dur="500" fill="hold"/>
                                        <p:tgtEl>
                                          <p:spTgt spid="18"/>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500" fill="hold"/>
                                        <p:tgtEl>
                                          <p:spTgt spid="17"/>
                                        </p:tgtEl>
                                        <p:attrNameLst>
                                          <p:attrName>ppt_x</p:attrName>
                                        </p:attrNameLst>
                                      </p:cBhvr>
                                      <p:tavLst>
                                        <p:tav tm="0">
                                          <p:val>
                                            <p:strVal val="#ppt_x"/>
                                          </p:val>
                                        </p:tav>
                                        <p:tav tm="100000">
                                          <p:val>
                                            <p:strVal val="#ppt_x"/>
                                          </p:val>
                                        </p:tav>
                                      </p:tavLst>
                                    </p:anim>
                                    <p:anim calcmode="lin" valueType="num">
                                      <p:cBhvr additive="base">
                                        <p:cTn id="27" dur="500" fill="hold"/>
                                        <p:tgtEl>
                                          <p:spTgt spid="17"/>
                                        </p:tgtEl>
                                        <p:attrNameLst>
                                          <p:attrName>ppt_y</p:attrName>
                                        </p:attrNameLst>
                                      </p:cBhvr>
                                      <p:tavLst>
                                        <p:tav tm="0">
                                          <p:val>
                                            <p:strVal val="1+#ppt_h/2"/>
                                          </p:val>
                                        </p:tav>
                                        <p:tav tm="100000">
                                          <p:val>
                                            <p:strVal val="#ppt_y"/>
                                          </p:val>
                                        </p:tav>
                                      </p:tavLst>
                                    </p:anim>
                                  </p:childTnLst>
                                </p:cTn>
                              </p:par>
                              <p:par>
                                <p:cTn id="28" presetID="22" presetClass="entr" presetSubtype="4" fill="hold"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down)">
                                      <p:cBhvr>
                                        <p:cTn id="30" dur="500"/>
                                        <p:tgtEl>
                                          <p:spTgt spid="24"/>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barn(inVertical)">
                                      <p:cBhvr>
                                        <p:cTn id="3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smtClean="0">
                <a:latin typeface="Times New Roman" pitchFamily="18" charset="0"/>
                <a:cs typeface="Times New Roman" pitchFamily="18" charset="0"/>
              </a:rPr>
              <a:t>Thứ    ngày   tháng 2 năm 2023</a:t>
            </a:r>
            <a:br>
              <a:rPr lang="en-US" sz="3200" smtClean="0">
                <a:latin typeface="Times New Roman" pitchFamily="18" charset="0"/>
                <a:cs typeface="Times New Roman" pitchFamily="18" charset="0"/>
              </a:rPr>
            </a:br>
            <a:r>
              <a:rPr lang="en-US" sz="3200" u="sng" smtClean="0">
                <a:latin typeface="Times New Roman" pitchFamily="18" charset="0"/>
                <a:cs typeface="Times New Roman" pitchFamily="18" charset="0"/>
              </a:rPr>
              <a:t>Khoa học</a:t>
            </a:r>
            <a:endParaRPr lang="en-US" sz="3200" u="sng">
              <a:latin typeface="Times New Roman" pitchFamily="18" charset="0"/>
              <a:cs typeface="Times New Roman" pitchFamily="18" charset="0"/>
            </a:endParaRPr>
          </a:p>
        </p:txBody>
      </p:sp>
      <p:sp>
        <p:nvSpPr>
          <p:cNvPr id="4" name="AutoShape 2" descr="50+ Mẫu hình nền powerpoint ngộ nghĩnh, dễ thương cho bạ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TextBox 4"/>
          <p:cNvSpPr txBox="1"/>
          <p:nvPr/>
        </p:nvSpPr>
        <p:spPr>
          <a:xfrm>
            <a:off x="23" y="1497508"/>
            <a:ext cx="9112349" cy="707886"/>
          </a:xfrm>
          <a:prstGeom prst="rect">
            <a:avLst/>
          </a:prstGeom>
          <a:noFill/>
        </p:spPr>
        <p:txBody>
          <a:bodyPr wrap="square" rtlCol="0">
            <a:spAutoFit/>
          </a:bodyPr>
          <a:lstStyle/>
          <a:p>
            <a:pPr algn="ctr"/>
            <a:r>
              <a:rPr lang="en-US" sz="4000" b="1" smtClean="0">
                <a:solidFill>
                  <a:srgbClr val="FF0000"/>
                </a:solidFill>
                <a:latin typeface="Times New Roman" pitchFamily="18" charset="0"/>
                <a:cs typeface="Times New Roman" pitchFamily="18" charset="0"/>
              </a:rPr>
              <a:t>ÁNH SÁNG CẦN CHO SỰ SỐNG</a:t>
            </a:r>
            <a:endParaRPr lang="en-US" sz="4000" b="1">
              <a:solidFill>
                <a:srgbClr val="FF0000"/>
              </a:solidFill>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 y="2438448"/>
            <a:ext cx="9112348" cy="4419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457858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wipe(down)">
                                      <p:cBhvr>
                                        <p:cTn id="12"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7AECFB5A-A70D-4069-BB16-087A1AE68FD9}"/>
              </a:ext>
            </a:extLst>
          </p:cNvPr>
          <p:cNvSpPr/>
          <p:nvPr/>
        </p:nvSpPr>
        <p:spPr>
          <a:xfrm>
            <a:off x="0" y="0"/>
            <a:ext cx="9144000" cy="6858000"/>
          </a:xfrm>
          <a:prstGeom prst="rect">
            <a:avLst/>
          </a:prstGeom>
          <a:solidFill>
            <a:srgbClr val="FFE8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pic>
        <p:nvPicPr>
          <p:cNvPr id="13" name="图片 12">
            <a:extLst>
              <a:ext uri="{FF2B5EF4-FFF2-40B4-BE49-F238E27FC236}">
                <a16:creationId xmlns:a16="http://schemas.microsoft.com/office/drawing/2014/main" xmlns="" id="{1111D0C7-7707-4969-8A11-363A407D8D5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4047586"/>
            <a:ext cx="9158871" cy="2810414"/>
          </a:xfrm>
          <a:prstGeom prst="rect">
            <a:avLst/>
          </a:prstGeom>
        </p:spPr>
      </p:pic>
      <p:pic>
        <p:nvPicPr>
          <p:cNvPr id="3" name="图片 2">
            <a:extLst>
              <a:ext uri="{FF2B5EF4-FFF2-40B4-BE49-F238E27FC236}">
                <a16:creationId xmlns:a16="http://schemas.microsoft.com/office/drawing/2014/main" xmlns="" id="{D27556A1-8107-40C6-9C08-9C104E89355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73509" y="139700"/>
            <a:ext cx="8396986" cy="5791200"/>
          </a:xfrm>
          <a:prstGeom prst="rect">
            <a:avLst/>
          </a:prstGeom>
        </p:spPr>
      </p:pic>
      <p:pic>
        <p:nvPicPr>
          <p:cNvPr id="12" name="图片 11">
            <a:extLst>
              <a:ext uri="{FF2B5EF4-FFF2-40B4-BE49-F238E27FC236}">
                <a16:creationId xmlns:a16="http://schemas.microsoft.com/office/drawing/2014/main" xmlns="" id="{0961343A-B507-4C99-B623-5B160E18172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4871" y="5178723"/>
            <a:ext cx="9173741" cy="1686849"/>
          </a:xfrm>
          <a:prstGeom prst="rect">
            <a:avLst/>
          </a:prstGeom>
        </p:spPr>
      </p:pic>
      <p:pic>
        <p:nvPicPr>
          <p:cNvPr id="14" name="图片 13">
            <a:extLst>
              <a:ext uri="{FF2B5EF4-FFF2-40B4-BE49-F238E27FC236}">
                <a16:creationId xmlns:a16="http://schemas.microsoft.com/office/drawing/2014/main" xmlns="" id="{22D9D5C3-8250-4282-A17C-2C1153A4FC9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451599" y="4983268"/>
            <a:ext cx="2714719" cy="1874732"/>
          </a:xfrm>
          <a:prstGeom prst="rect">
            <a:avLst/>
          </a:prstGeom>
        </p:spPr>
      </p:pic>
      <p:pic>
        <p:nvPicPr>
          <p:cNvPr id="15" name="图片 14">
            <a:extLst>
              <a:ext uri="{FF2B5EF4-FFF2-40B4-BE49-F238E27FC236}">
                <a16:creationId xmlns:a16="http://schemas.microsoft.com/office/drawing/2014/main" xmlns="" id="{DEF4B738-20B7-4796-BE7B-6A058381CA3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4869" y="4995968"/>
            <a:ext cx="2486713" cy="1874732"/>
          </a:xfrm>
          <a:prstGeom prst="rect">
            <a:avLst/>
          </a:prstGeom>
        </p:spPr>
      </p:pic>
      <p:pic>
        <p:nvPicPr>
          <p:cNvPr id="17" name="图片 16">
            <a:extLst>
              <a:ext uri="{FF2B5EF4-FFF2-40B4-BE49-F238E27FC236}">
                <a16:creationId xmlns:a16="http://schemas.microsoft.com/office/drawing/2014/main" xmlns="" id="{C16C1F3B-5464-4A1D-BBAC-197637A6F344}"/>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0" y="25"/>
            <a:ext cx="2553774" cy="5915025"/>
          </a:xfrm>
          <a:prstGeom prst="rect">
            <a:avLst/>
          </a:prstGeom>
        </p:spPr>
      </p:pic>
      <p:pic>
        <p:nvPicPr>
          <p:cNvPr id="18" name="图片 17">
            <a:extLst>
              <a:ext uri="{FF2B5EF4-FFF2-40B4-BE49-F238E27FC236}">
                <a16:creationId xmlns:a16="http://schemas.microsoft.com/office/drawing/2014/main" xmlns="" id="{55E0A4EC-8F56-4AD9-9EDF-06DDFE237538}"/>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flipH="1">
            <a:off x="7480722" y="-6064"/>
            <a:ext cx="1678150" cy="3843580"/>
          </a:xfrm>
          <a:prstGeom prst="rect">
            <a:avLst/>
          </a:prstGeom>
        </p:spPr>
      </p:pic>
      <p:sp>
        <p:nvSpPr>
          <p:cNvPr id="21" name="文本框 20">
            <a:extLst>
              <a:ext uri="{FF2B5EF4-FFF2-40B4-BE49-F238E27FC236}">
                <a16:creationId xmlns:a16="http://schemas.microsoft.com/office/drawing/2014/main" xmlns="" id="{027AE114-DAF2-441F-A8AE-BCBC2A5FCAE4}"/>
              </a:ext>
            </a:extLst>
          </p:cNvPr>
          <p:cNvSpPr txBox="1"/>
          <p:nvPr/>
        </p:nvSpPr>
        <p:spPr>
          <a:xfrm>
            <a:off x="2286000" y="1247990"/>
            <a:ext cx="2214646" cy="5201424"/>
          </a:xfrm>
          <a:prstGeom prst="rect">
            <a:avLst/>
          </a:prstGeom>
          <a:noFill/>
        </p:spPr>
        <p:txBody>
          <a:bodyPr wrap="square" rtlCol="0">
            <a:spAutoFit/>
          </a:bodyPr>
          <a:lstStyle/>
          <a:p>
            <a:pPr>
              <a:defRPr/>
            </a:pPr>
            <a:r>
              <a:rPr lang="en-US" altLang="zh-CN" sz="16600">
                <a:solidFill>
                  <a:prstClr val="white"/>
                </a:solidFill>
                <a:latin typeface="UVN Saigon" panose="00000400000000000000" pitchFamily="2" charset="0"/>
                <a:ea typeface="字魂64号-萌趣软糖体" panose="00000500000000000000" pitchFamily="2" charset="-122"/>
              </a:rPr>
              <a:t>04</a:t>
            </a:r>
            <a:endParaRPr lang="zh-CN" altLang="en-US" sz="16600" dirty="0">
              <a:solidFill>
                <a:prstClr val="white"/>
              </a:solidFill>
              <a:latin typeface="UVN Saigon" panose="00000400000000000000" pitchFamily="2" charset="0"/>
              <a:ea typeface="字魂64号-萌趣软糖体" panose="00000500000000000000" pitchFamily="2" charset="-122"/>
            </a:endParaRPr>
          </a:p>
        </p:txBody>
      </p:sp>
      <p:pic>
        <p:nvPicPr>
          <p:cNvPr id="24" name="图片 23">
            <a:extLst>
              <a:ext uri="{FF2B5EF4-FFF2-40B4-BE49-F238E27FC236}">
                <a16:creationId xmlns:a16="http://schemas.microsoft.com/office/drawing/2014/main" xmlns="" id="{834D9B00-CAF4-4D00-8564-B1C37E55FC4B}"/>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809710" y="3615729"/>
            <a:ext cx="2755633" cy="3674177"/>
          </a:xfrm>
          <a:prstGeom prst="rect">
            <a:avLst/>
          </a:prstGeom>
        </p:spPr>
      </p:pic>
      <p:sp>
        <p:nvSpPr>
          <p:cNvPr id="20" name="TextBox 6">
            <a:extLst>
              <a:ext uri="{FF2B5EF4-FFF2-40B4-BE49-F238E27FC236}">
                <a16:creationId xmlns:a16="http://schemas.microsoft.com/office/drawing/2014/main" xmlns="" id="{FE22B4EF-4217-4B68-8E4F-5198E0D2777C}"/>
              </a:ext>
            </a:extLst>
          </p:cNvPr>
          <p:cNvSpPr txBox="1"/>
          <p:nvPr/>
        </p:nvSpPr>
        <p:spPr>
          <a:xfrm>
            <a:off x="4350015" y="1964738"/>
            <a:ext cx="3720109" cy="2554545"/>
          </a:xfrm>
          <a:prstGeom prst="rect">
            <a:avLst/>
          </a:prstGeom>
          <a:noFill/>
        </p:spPr>
        <p:txBody>
          <a:bodyPr wrap="square" rtlCol="0">
            <a:spAutoFit/>
          </a:bodyPr>
          <a:lstStyle/>
          <a:p>
            <a:pPr algn="dist"/>
            <a:r>
              <a:rPr lang="en-US" altLang="zh-CN" sz="8000">
                <a:ln w="6350">
                  <a:noFill/>
                </a:ln>
                <a:solidFill>
                  <a:srgbClr val="F09EB7"/>
                </a:solidFill>
                <a:latin typeface="UVN Mang Tre" panose="00000400000000000000" pitchFamily="2" charset="0"/>
                <a:ea typeface="Microsoft YaHei" panose="020B0503020204020204" pitchFamily="34" charset="-122"/>
                <a:cs typeface="Athiti"/>
                <a:sym typeface="方正清刻本悦宋简体" panose="02000000000000000000" pitchFamily="2" charset="-122"/>
              </a:rPr>
              <a:t>NỐI TIẾP</a:t>
            </a:r>
            <a:endParaRPr lang="zh-CN" altLang="en-US" sz="8000" dirty="0">
              <a:ln w="6350">
                <a:noFill/>
              </a:ln>
              <a:solidFill>
                <a:srgbClr val="F09EB7"/>
              </a:solidFill>
              <a:latin typeface="UVN Mang Tre" panose="00000400000000000000" pitchFamily="2" charset="0"/>
              <a:ea typeface="Microsoft YaHei" panose="020B0503020204020204" pitchFamily="34" charset="-122"/>
              <a:cs typeface="Athiti"/>
              <a:sym typeface="方正清刻本悦宋简体" panose="02000000000000000000" pitchFamily="2" charset="-122"/>
            </a:endParaRPr>
          </a:p>
        </p:txBody>
      </p:sp>
    </p:spTree>
    <p:extLst>
      <p:ext uri="{BB962C8B-B14F-4D97-AF65-F5344CB8AC3E}">
        <p14:creationId xmlns:p14="http://schemas.microsoft.com/office/powerpoint/2010/main" val="1513937858"/>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4"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00"/>
                                        <p:tgtEl>
                                          <p:spTgt spid="15"/>
                                        </p:tgtEl>
                                      </p:cBhvr>
                                    </p:animEffect>
                                  </p:childTnLst>
                                </p:cTn>
                              </p:par>
                              <p:par>
                                <p:cTn id="17" presetID="22" presetClass="entr" presetSubtype="4"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par>
                                <p:cTn id="20" presetID="2" presetClass="entr" presetSubtype="4"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500" fill="hold"/>
                                        <p:tgtEl>
                                          <p:spTgt spid="18"/>
                                        </p:tgtEl>
                                        <p:attrNameLst>
                                          <p:attrName>ppt_x</p:attrName>
                                        </p:attrNameLst>
                                      </p:cBhvr>
                                      <p:tavLst>
                                        <p:tav tm="0">
                                          <p:val>
                                            <p:strVal val="#ppt_x"/>
                                          </p:val>
                                        </p:tav>
                                        <p:tav tm="100000">
                                          <p:val>
                                            <p:strVal val="#ppt_x"/>
                                          </p:val>
                                        </p:tav>
                                      </p:tavLst>
                                    </p:anim>
                                    <p:anim calcmode="lin" valueType="num">
                                      <p:cBhvr additive="base">
                                        <p:cTn id="23" dur="500" fill="hold"/>
                                        <p:tgtEl>
                                          <p:spTgt spid="18"/>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500" fill="hold"/>
                                        <p:tgtEl>
                                          <p:spTgt spid="17"/>
                                        </p:tgtEl>
                                        <p:attrNameLst>
                                          <p:attrName>ppt_x</p:attrName>
                                        </p:attrNameLst>
                                      </p:cBhvr>
                                      <p:tavLst>
                                        <p:tav tm="0">
                                          <p:val>
                                            <p:strVal val="#ppt_x"/>
                                          </p:val>
                                        </p:tav>
                                        <p:tav tm="100000">
                                          <p:val>
                                            <p:strVal val="#ppt_x"/>
                                          </p:val>
                                        </p:tav>
                                      </p:tavLst>
                                    </p:anim>
                                    <p:anim calcmode="lin" valueType="num">
                                      <p:cBhvr additive="base">
                                        <p:cTn id="27" dur="500" fill="hold"/>
                                        <p:tgtEl>
                                          <p:spTgt spid="17"/>
                                        </p:tgtEl>
                                        <p:attrNameLst>
                                          <p:attrName>ppt_y</p:attrName>
                                        </p:attrNameLst>
                                      </p:cBhvr>
                                      <p:tavLst>
                                        <p:tav tm="0">
                                          <p:val>
                                            <p:strVal val="1+#ppt_h/2"/>
                                          </p:val>
                                        </p:tav>
                                        <p:tav tm="100000">
                                          <p:val>
                                            <p:strVal val="#ppt_y"/>
                                          </p:val>
                                        </p:tav>
                                      </p:tavLst>
                                    </p:anim>
                                  </p:childTnLst>
                                </p:cTn>
                              </p:par>
                              <p:par>
                                <p:cTn id="28" presetID="16" presetClass="entr" presetSubtype="21"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barn(inVertical)">
                                      <p:cBhvr>
                                        <p:cTn id="30" dur="750"/>
                                        <p:tgtEl>
                                          <p:spTgt spid="21"/>
                                        </p:tgtEl>
                                      </p:cBhvr>
                                    </p:animEffect>
                                  </p:childTnLst>
                                </p:cTn>
                              </p:par>
                              <p:par>
                                <p:cTn id="31" presetID="22" presetClass="entr" presetSubtype="4"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wipe(down)">
                                      <p:cBhvr>
                                        <p:cTn id="33" dur="500"/>
                                        <p:tgtEl>
                                          <p:spTgt spid="24"/>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barn(inVertical)">
                                      <p:cBhvr>
                                        <p:cTn id="3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0"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6000" b="-26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1207" b="96378" l="10000" r="90000">
                        <a14:foregroundMark x1="31892" y1="83099" x2="37568" y2="89537"/>
                        <a14:foregroundMark x1="37027" y1="80885" x2="36757" y2="85111"/>
                        <a14:foregroundMark x1="56757" y1="84909" x2="56757" y2="89336"/>
                      </a14:backgroundRemoval>
                    </a14:imgEffect>
                  </a14:imgLayer>
                </a14:imgProps>
              </a:ext>
              <a:ext uri="{28A0092B-C50C-407E-A947-70E740481C1C}">
                <a14:useLocalDpi xmlns:a14="http://schemas.microsoft.com/office/drawing/2010/main" val="0"/>
              </a:ext>
            </a:extLst>
          </a:blip>
          <a:stretch>
            <a:fillRect/>
          </a:stretch>
        </p:blipFill>
        <p:spPr>
          <a:xfrm>
            <a:off x="-429450" y="2307285"/>
            <a:ext cx="2643188" cy="4733925"/>
          </a:xfrm>
          <a:prstGeom prst="rect">
            <a:avLst/>
          </a:prstGeom>
          <a:ln>
            <a:noFill/>
          </a:ln>
          <a:effectLst>
            <a:outerShdw blurRad="292100" dist="139700" dir="2700000" algn="tl" rotWithShape="0">
              <a:srgbClr val="333333">
                <a:alpha val="65000"/>
              </a:srgbClr>
            </a:outerShdw>
          </a:effectLst>
        </p:spPr>
      </p:pic>
      <p:sp>
        <p:nvSpPr>
          <p:cNvPr id="5" name="Cloud Callout 4"/>
          <p:cNvSpPr/>
          <p:nvPr/>
        </p:nvSpPr>
        <p:spPr>
          <a:xfrm>
            <a:off x="2128012" y="304800"/>
            <a:ext cx="4230859" cy="2996418"/>
          </a:xfrm>
          <a:prstGeom prst="cloudCallout">
            <a:avLst>
              <a:gd name="adj1" fmla="val -59486"/>
              <a:gd name="adj2" fmla="val 51935"/>
            </a:avLst>
          </a:prstGeom>
          <a:solidFill>
            <a:schemeClr val="accent4">
              <a:lumMod val="20000"/>
              <a:lumOff val="80000"/>
              <a:alpha val="48000"/>
            </a:schemeClr>
          </a:solidFill>
          <a:ln w="28575">
            <a:solidFill>
              <a:srgbClr val="FFC000"/>
            </a:solidFill>
            <a:prstDash val="lgDashDotDot"/>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000" b="1" i="1" dirty="0" err="1">
                <a:solidFill>
                  <a:prstClr val="black"/>
                </a:solidFill>
                <a:effectLst>
                  <a:glow rad="228600">
                    <a:srgbClr val="FFC000">
                      <a:satMod val="175000"/>
                      <a:alpha val="40000"/>
                    </a:srgbClr>
                  </a:glow>
                </a:effectLst>
                <a:latin typeface="Tahoma" panose="020B0604030504040204" pitchFamily="34" charset="0"/>
                <a:ea typeface="Tahoma" panose="020B0604030504040204" pitchFamily="34" charset="0"/>
                <a:cs typeface="Tahoma" panose="020B0604030504040204" pitchFamily="34" charset="0"/>
              </a:rPr>
              <a:t>Trên</a:t>
            </a:r>
            <a:r>
              <a:rPr lang="en-US" sz="2000" b="1" i="1" dirty="0">
                <a:solidFill>
                  <a:prstClr val="black"/>
                </a:solidFill>
                <a:effectLst>
                  <a:glow rad="228600">
                    <a:srgbClr val="FFC000">
                      <a:satMod val="175000"/>
                      <a:alpha val="40000"/>
                    </a:srgbClr>
                  </a:glow>
                </a:effectLst>
                <a:latin typeface="Tahoma" panose="020B0604030504040204" pitchFamily="34" charset="0"/>
                <a:ea typeface="Tahoma" panose="020B0604030504040204" pitchFamily="34" charset="0"/>
                <a:cs typeface="Tahoma" panose="020B0604030504040204" pitchFamily="34" charset="0"/>
              </a:rPr>
              <a:t> </a:t>
            </a:r>
            <a:r>
              <a:rPr lang="en-US" sz="2000" b="1" i="1" dirty="0" err="1">
                <a:solidFill>
                  <a:prstClr val="black"/>
                </a:solidFill>
                <a:effectLst>
                  <a:glow rad="228600">
                    <a:srgbClr val="FFC000">
                      <a:satMod val="175000"/>
                      <a:alpha val="40000"/>
                    </a:srgbClr>
                  </a:glow>
                </a:effectLst>
                <a:latin typeface="Tahoma" panose="020B0604030504040204" pitchFamily="34" charset="0"/>
                <a:ea typeface="Tahoma" panose="020B0604030504040204" pitchFamily="34" charset="0"/>
                <a:cs typeface="Tahoma" panose="020B0604030504040204" pitchFamily="34" charset="0"/>
              </a:rPr>
              <a:t>đường</a:t>
            </a:r>
            <a:r>
              <a:rPr lang="en-US" sz="2000" b="1" i="1" dirty="0">
                <a:solidFill>
                  <a:prstClr val="black"/>
                </a:solidFill>
                <a:effectLst>
                  <a:glow rad="228600">
                    <a:srgbClr val="FFC000">
                      <a:satMod val="175000"/>
                      <a:alpha val="40000"/>
                    </a:srgbClr>
                  </a:glow>
                </a:effectLst>
                <a:latin typeface="Tahoma" panose="020B0604030504040204" pitchFamily="34" charset="0"/>
                <a:ea typeface="Tahoma" panose="020B0604030504040204" pitchFamily="34" charset="0"/>
                <a:cs typeface="Tahoma" panose="020B0604030504040204" pitchFamily="34" charset="0"/>
              </a:rPr>
              <a:t> </a:t>
            </a:r>
            <a:r>
              <a:rPr lang="en-US" sz="2000" b="1" i="1" dirty="0" err="1">
                <a:solidFill>
                  <a:prstClr val="black"/>
                </a:solidFill>
                <a:effectLst>
                  <a:glow rad="228600">
                    <a:srgbClr val="FFC000">
                      <a:satMod val="175000"/>
                      <a:alpha val="40000"/>
                    </a:srgbClr>
                  </a:glow>
                </a:effectLst>
                <a:latin typeface="Tahoma" panose="020B0604030504040204" pitchFamily="34" charset="0"/>
                <a:ea typeface="Tahoma" panose="020B0604030504040204" pitchFamily="34" charset="0"/>
                <a:cs typeface="Tahoma" panose="020B0604030504040204" pitchFamily="34" charset="0"/>
              </a:rPr>
              <a:t>đi</a:t>
            </a:r>
            <a:r>
              <a:rPr lang="en-US" sz="2000" b="1" i="1" dirty="0">
                <a:solidFill>
                  <a:prstClr val="black"/>
                </a:solidFill>
                <a:effectLst>
                  <a:glow rad="228600">
                    <a:srgbClr val="FFC000">
                      <a:satMod val="175000"/>
                      <a:alpha val="40000"/>
                    </a:srgbClr>
                  </a:glow>
                </a:effectLst>
                <a:latin typeface="Tahoma" panose="020B0604030504040204" pitchFamily="34" charset="0"/>
                <a:ea typeface="Tahoma" panose="020B0604030504040204" pitchFamily="34" charset="0"/>
                <a:cs typeface="Tahoma" panose="020B0604030504040204" pitchFamily="34" charset="0"/>
              </a:rPr>
              <a:t> </a:t>
            </a:r>
            <a:r>
              <a:rPr lang="en-US" sz="2000" b="1" i="1" dirty="0" err="1">
                <a:solidFill>
                  <a:prstClr val="black"/>
                </a:solidFill>
                <a:effectLst>
                  <a:glow rad="228600">
                    <a:srgbClr val="FFC000">
                      <a:satMod val="175000"/>
                      <a:alpha val="40000"/>
                    </a:srgbClr>
                  </a:glow>
                </a:effectLst>
                <a:latin typeface="Tahoma" panose="020B0604030504040204" pitchFamily="34" charset="0"/>
                <a:ea typeface="Tahoma" panose="020B0604030504040204" pitchFamily="34" charset="0"/>
                <a:cs typeface="Tahoma" panose="020B0604030504040204" pitchFamily="34" charset="0"/>
              </a:rPr>
              <a:t>học</a:t>
            </a:r>
            <a:r>
              <a:rPr lang="en-US" sz="2000" b="1" i="1" dirty="0">
                <a:solidFill>
                  <a:prstClr val="black"/>
                </a:solidFill>
                <a:effectLst>
                  <a:glow rad="228600">
                    <a:srgbClr val="FFC000">
                      <a:satMod val="175000"/>
                      <a:alpha val="40000"/>
                    </a:srgbClr>
                  </a:glow>
                </a:effectLst>
                <a:latin typeface="Tahoma" panose="020B0604030504040204" pitchFamily="34" charset="0"/>
                <a:ea typeface="Tahoma" panose="020B0604030504040204" pitchFamily="34" charset="0"/>
                <a:cs typeface="Tahoma" panose="020B0604030504040204" pitchFamily="34" charset="0"/>
              </a:rPr>
              <a:t> </a:t>
            </a:r>
            <a:r>
              <a:rPr lang="en-US" sz="2000" b="1" i="1" dirty="0" err="1">
                <a:solidFill>
                  <a:prstClr val="black"/>
                </a:solidFill>
                <a:effectLst>
                  <a:glow rad="228600">
                    <a:srgbClr val="FFC000">
                      <a:satMod val="175000"/>
                      <a:alpha val="40000"/>
                    </a:srgbClr>
                  </a:glow>
                </a:effectLst>
                <a:latin typeface="Tahoma" panose="020B0604030504040204" pitchFamily="34" charset="0"/>
                <a:ea typeface="Tahoma" panose="020B0604030504040204" pitchFamily="34" charset="0"/>
                <a:cs typeface="Tahoma" panose="020B0604030504040204" pitchFamily="34" charset="0"/>
              </a:rPr>
              <a:t>về</a:t>
            </a:r>
            <a:r>
              <a:rPr lang="en-US" sz="2000" b="1" i="1" dirty="0">
                <a:solidFill>
                  <a:prstClr val="black"/>
                </a:solidFill>
                <a:effectLst>
                  <a:glow rad="228600">
                    <a:srgbClr val="FFC000">
                      <a:satMod val="175000"/>
                      <a:alpha val="40000"/>
                    </a:srgbClr>
                  </a:glow>
                </a:effectLst>
                <a:latin typeface="Tahoma" panose="020B0604030504040204" pitchFamily="34" charset="0"/>
                <a:ea typeface="Tahoma" panose="020B0604030504040204" pitchFamily="34" charset="0"/>
                <a:cs typeface="Tahoma" panose="020B0604030504040204" pitchFamily="34" charset="0"/>
              </a:rPr>
              <a:t> </a:t>
            </a:r>
            <a:r>
              <a:rPr lang="en-US" sz="2000" b="1" i="1" dirty="0" err="1">
                <a:solidFill>
                  <a:prstClr val="black"/>
                </a:solidFill>
                <a:effectLst>
                  <a:glow rad="228600">
                    <a:srgbClr val="FFC000">
                      <a:satMod val="175000"/>
                      <a:alpha val="40000"/>
                    </a:srgbClr>
                  </a:glow>
                </a:effectLst>
                <a:latin typeface="Tahoma" panose="020B0604030504040204" pitchFamily="34" charset="0"/>
                <a:ea typeface="Tahoma" panose="020B0604030504040204" pitchFamily="34" charset="0"/>
                <a:cs typeface="Tahoma" panose="020B0604030504040204" pitchFamily="34" charset="0"/>
              </a:rPr>
              <a:t>tớ</a:t>
            </a:r>
            <a:r>
              <a:rPr lang="en-US" sz="2000" b="1" i="1" dirty="0">
                <a:solidFill>
                  <a:prstClr val="black"/>
                </a:solidFill>
                <a:effectLst>
                  <a:glow rad="228600">
                    <a:srgbClr val="FFC000">
                      <a:satMod val="175000"/>
                      <a:alpha val="40000"/>
                    </a:srgbClr>
                  </a:glow>
                </a:effectLst>
                <a:latin typeface="Tahoma" panose="020B0604030504040204" pitchFamily="34" charset="0"/>
                <a:ea typeface="Tahoma" panose="020B0604030504040204" pitchFamily="34" charset="0"/>
                <a:cs typeface="Tahoma" panose="020B0604030504040204" pitchFamily="34" charset="0"/>
              </a:rPr>
              <a:t> </a:t>
            </a:r>
            <a:r>
              <a:rPr lang="en-US" sz="2000" b="1" i="1" dirty="0" err="1">
                <a:solidFill>
                  <a:prstClr val="black"/>
                </a:solidFill>
                <a:effectLst>
                  <a:glow rad="228600">
                    <a:srgbClr val="FFC000">
                      <a:satMod val="175000"/>
                      <a:alpha val="40000"/>
                    </a:srgbClr>
                  </a:glow>
                </a:effectLst>
                <a:latin typeface="Tahoma" panose="020B0604030504040204" pitchFamily="34" charset="0"/>
                <a:ea typeface="Tahoma" panose="020B0604030504040204" pitchFamily="34" charset="0"/>
                <a:cs typeface="Tahoma" panose="020B0604030504040204" pitchFamily="34" charset="0"/>
              </a:rPr>
              <a:t>thấy</a:t>
            </a:r>
            <a:r>
              <a:rPr lang="en-US" sz="2000" b="1" i="1" dirty="0">
                <a:solidFill>
                  <a:prstClr val="black"/>
                </a:solidFill>
                <a:effectLst>
                  <a:glow rad="228600">
                    <a:srgbClr val="FFC000">
                      <a:satMod val="175000"/>
                      <a:alpha val="40000"/>
                    </a:srgbClr>
                  </a:glow>
                </a:effectLst>
                <a:latin typeface="Tahoma" panose="020B0604030504040204" pitchFamily="34" charset="0"/>
                <a:ea typeface="Tahoma" panose="020B0604030504040204" pitchFamily="34" charset="0"/>
                <a:cs typeface="Tahoma" panose="020B0604030504040204" pitchFamily="34" charset="0"/>
              </a:rPr>
              <a:t> </a:t>
            </a:r>
            <a:r>
              <a:rPr lang="en-US" sz="2000" b="1" i="1" dirty="0" err="1">
                <a:solidFill>
                  <a:prstClr val="black"/>
                </a:solidFill>
                <a:effectLst>
                  <a:glow rad="228600">
                    <a:srgbClr val="FFC000">
                      <a:satMod val="175000"/>
                      <a:alpha val="40000"/>
                    </a:srgbClr>
                  </a:glow>
                </a:effectLst>
                <a:latin typeface="Tahoma" panose="020B0604030504040204" pitchFamily="34" charset="0"/>
                <a:ea typeface="Tahoma" panose="020B0604030504040204" pitchFamily="34" charset="0"/>
                <a:cs typeface="Tahoma" panose="020B0604030504040204" pitchFamily="34" charset="0"/>
              </a:rPr>
              <a:t>rất</a:t>
            </a:r>
            <a:r>
              <a:rPr lang="en-US" sz="2000" b="1" i="1" dirty="0">
                <a:solidFill>
                  <a:prstClr val="black"/>
                </a:solidFill>
                <a:effectLst>
                  <a:glow rad="228600">
                    <a:srgbClr val="FFC000">
                      <a:satMod val="175000"/>
                      <a:alpha val="40000"/>
                    </a:srgbClr>
                  </a:glow>
                </a:effectLst>
                <a:latin typeface="Tahoma" panose="020B0604030504040204" pitchFamily="34" charset="0"/>
                <a:ea typeface="Tahoma" panose="020B0604030504040204" pitchFamily="34" charset="0"/>
                <a:cs typeface="Tahoma" panose="020B0604030504040204" pitchFamily="34" charset="0"/>
              </a:rPr>
              <a:t> </a:t>
            </a:r>
            <a:r>
              <a:rPr lang="en-US" sz="2000" b="1" i="1" dirty="0" err="1">
                <a:solidFill>
                  <a:prstClr val="black"/>
                </a:solidFill>
                <a:effectLst>
                  <a:glow rad="228600">
                    <a:srgbClr val="FFC000">
                      <a:satMod val="175000"/>
                      <a:alpha val="40000"/>
                    </a:srgbClr>
                  </a:glow>
                </a:effectLst>
                <a:latin typeface="Tahoma" panose="020B0604030504040204" pitchFamily="34" charset="0"/>
                <a:ea typeface="Tahoma" panose="020B0604030504040204" pitchFamily="34" charset="0"/>
                <a:cs typeface="Tahoma" panose="020B0604030504040204" pitchFamily="34" charset="0"/>
              </a:rPr>
              <a:t>nhiều</a:t>
            </a:r>
            <a:r>
              <a:rPr lang="en-US" sz="2000" b="1" i="1" dirty="0">
                <a:solidFill>
                  <a:prstClr val="black"/>
                </a:solidFill>
                <a:effectLst>
                  <a:glow rad="228600">
                    <a:srgbClr val="FFC000">
                      <a:satMod val="175000"/>
                      <a:alpha val="40000"/>
                    </a:srgbClr>
                  </a:glow>
                </a:effectLst>
                <a:latin typeface="Tahoma" panose="020B0604030504040204" pitchFamily="34" charset="0"/>
                <a:ea typeface="Tahoma" panose="020B0604030504040204" pitchFamily="34" charset="0"/>
                <a:cs typeface="Tahoma" panose="020B0604030504040204" pitchFamily="34" charset="0"/>
              </a:rPr>
              <a:t> </a:t>
            </a:r>
            <a:r>
              <a:rPr lang="en-US" sz="2000" b="1" i="1" dirty="0" err="1">
                <a:solidFill>
                  <a:prstClr val="black"/>
                </a:solidFill>
                <a:effectLst>
                  <a:glow rad="228600">
                    <a:srgbClr val="FFC000">
                      <a:satMod val="175000"/>
                      <a:alpha val="40000"/>
                    </a:srgbClr>
                  </a:glow>
                </a:effectLst>
                <a:latin typeface="Tahoma" panose="020B0604030504040204" pitchFamily="34" charset="0"/>
                <a:ea typeface="Tahoma" panose="020B0604030504040204" pitchFamily="34" charset="0"/>
                <a:cs typeface="Tahoma" panose="020B0604030504040204" pitchFamily="34" charset="0"/>
              </a:rPr>
              <a:t>rác</a:t>
            </a:r>
            <a:r>
              <a:rPr lang="en-US" sz="2000" b="1" i="1" dirty="0">
                <a:solidFill>
                  <a:prstClr val="black"/>
                </a:solidFill>
                <a:effectLst>
                  <a:glow rad="228600">
                    <a:srgbClr val="FFC000">
                      <a:satMod val="175000"/>
                      <a:alpha val="40000"/>
                    </a:srgbClr>
                  </a:glow>
                </a:effectLst>
                <a:latin typeface="Tahoma" panose="020B0604030504040204" pitchFamily="34" charset="0"/>
                <a:ea typeface="Tahoma" panose="020B0604030504040204" pitchFamily="34" charset="0"/>
                <a:cs typeface="Tahoma" panose="020B0604030504040204" pitchFamily="34" charset="0"/>
              </a:rPr>
              <a:t> </a:t>
            </a:r>
            <a:r>
              <a:rPr lang="en-US" sz="2000" b="1" i="1" dirty="0" err="1">
                <a:solidFill>
                  <a:prstClr val="black"/>
                </a:solidFill>
                <a:effectLst>
                  <a:glow rad="228600">
                    <a:srgbClr val="FFC000">
                      <a:satMod val="175000"/>
                      <a:alpha val="40000"/>
                    </a:srgbClr>
                  </a:glow>
                </a:effectLst>
                <a:latin typeface="Tahoma" panose="020B0604030504040204" pitchFamily="34" charset="0"/>
                <a:ea typeface="Tahoma" panose="020B0604030504040204" pitchFamily="34" charset="0"/>
                <a:cs typeface="Tahoma" panose="020B0604030504040204" pitchFamily="34" charset="0"/>
              </a:rPr>
              <a:t>quanh</a:t>
            </a:r>
            <a:r>
              <a:rPr lang="en-US" sz="2000" b="1" i="1" dirty="0">
                <a:solidFill>
                  <a:prstClr val="black"/>
                </a:solidFill>
                <a:effectLst>
                  <a:glow rad="228600">
                    <a:srgbClr val="FFC000">
                      <a:satMod val="175000"/>
                      <a:alpha val="40000"/>
                    </a:srgbClr>
                  </a:glow>
                </a:effectLst>
                <a:latin typeface="Tahoma" panose="020B0604030504040204" pitchFamily="34" charset="0"/>
                <a:ea typeface="Tahoma" panose="020B0604030504040204" pitchFamily="34" charset="0"/>
                <a:cs typeface="Tahoma" panose="020B0604030504040204" pitchFamily="34" charset="0"/>
              </a:rPr>
              <a:t> </a:t>
            </a:r>
            <a:r>
              <a:rPr lang="en-US" sz="2000" b="1" i="1" dirty="0" err="1">
                <a:solidFill>
                  <a:prstClr val="black"/>
                </a:solidFill>
                <a:effectLst>
                  <a:glow rad="228600">
                    <a:srgbClr val="FFC000">
                      <a:satMod val="175000"/>
                      <a:alpha val="40000"/>
                    </a:srgbClr>
                  </a:glow>
                </a:effectLst>
                <a:latin typeface="Tahoma" panose="020B0604030504040204" pitchFamily="34" charset="0"/>
                <a:ea typeface="Tahoma" panose="020B0604030504040204" pitchFamily="34" charset="0"/>
                <a:cs typeface="Tahoma" panose="020B0604030504040204" pitchFamily="34" charset="0"/>
              </a:rPr>
              <a:t>khu</a:t>
            </a:r>
            <a:r>
              <a:rPr lang="en-US" sz="2000" b="1" i="1" dirty="0">
                <a:solidFill>
                  <a:prstClr val="black"/>
                </a:solidFill>
                <a:effectLst>
                  <a:glow rad="228600">
                    <a:srgbClr val="FFC000">
                      <a:satMod val="175000"/>
                      <a:alpha val="40000"/>
                    </a:srgbClr>
                  </a:glow>
                </a:effectLst>
                <a:latin typeface="Tahoma" panose="020B0604030504040204" pitchFamily="34" charset="0"/>
                <a:ea typeface="Tahoma" panose="020B0604030504040204" pitchFamily="34" charset="0"/>
                <a:cs typeface="Tahoma" panose="020B0604030504040204" pitchFamily="34" charset="0"/>
              </a:rPr>
              <a:t> </a:t>
            </a:r>
            <a:r>
              <a:rPr lang="en-US" sz="2000" b="1" i="1" dirty="0" err="1">
                <a:solidFill>
                  <a:prstClr val="black"/>
                </a:solidFill>
                <a:effectLst>
                  <a:glow rad="228600">
                    <a:srgbClr val="FFC000">
                      <a:satMod val="175000"/>
                      <a:alpha val="40000"/>
                    </a:srgbClr>
                  </a:glow>
                </a:effectLst>
                <a:latin typeface="Tahoma" panose="020B0604030504040204" pitchFamily="34" charset="0"/>
                <a:ea typeface="Tahoma" panose="020B0604030504040204" pitchFamily="34" charset="0"/>
                <a:cs typeface="Tahoma" panose="020B0604030504040204" pitchFamily="34" charset="0"/>
              </a:rPr>
              <a:t>phố</a:t>
            </a:r>
            <a:r>
              <a:rPr lang="en-US" sz="2000" b="1" i="1" dirty="0">
                <a:solidFill>
                  <a:prstClr val="black"/>
                </a:solidFill>
                <a:effectLst>
                  <a:glow rad="228600">
                    <a:srgbClr val="FFC000">
                      <a:satMod val="175000"/>
                      <a:alpha val="40000"/>
                    </a:srgbClr>
                  </a:glow>
                </a:effectLst>
                <a:latin typeface="Tahoma" panose="020B0604030504040204" pitchFamily="34" charset="0"/>
                <a:ea typeface="Tahoma" panose="020B0604030504040204" pitchFamily="34" charset="0"/>
                <a:cs typeface="Tahoma" panose="020B0604030504040204" pitchFamily="34" charset="0"/>
              </a:rPr>
              <a:t> </a:t>
            </a:r>
            <a:r>
              <a:rPr lang="en-US" sz="2000" b="1" i="1" dirty="0" err="1">
                <a:solidFill>
                  <a:prstClr val="black"/>
                </a:solidFill>
                <a:effectLst>
                  <a:glow rad="228600">
                    <a:srgbClr val="FFC000">
                      <a:satMod val="175000"/>
                      <a:alpha val="40000"/>
                    </a:srgbClr>
                  </a:glow>
                </a:effectLst>
                <a:latin typeface="Tahoma" panose="020B0604030504040204" pitchFamily="34" charset="0"/>
                <a:ea typeface="Tahoma" panose="020B0604030504040204" pitchFamily="34" charset="0"/>
                <a:cs typeface="Tahoma" panose="020B0604030504040204" pitchFamily="34" charset="0"/>
              </a:rPr>
              <a:t>mình</a:t>
            </a:r>
            <a:r>
              <a:rPr lang="en-US" sz="2000" b="1" i="1" dirty="0">
                <a:solidFill>
                  <a:prstClr val="black"/>
                </a:solidFill>
                <a:effectLst>
                  <a:glow rad="228600">
                    <a:srgbClr val="FFC000">
                      <a:satMod val="175000"/>
                      <a:alpha val="40000"/>
                    </a:srgbClr>
                  </a:glow>
                </a:effectLst>
                <a:latin typeface="Tahoma" panose="020B0604030504040204" pitchFamily="34" charset="0"/>
                <a:ea typeface="Tahoma" panose="020B0604030504040204" pitchFamily="34" charset="0"/>
                <a:cs typeface="Tahoma" panose="020B0604030504040204" pitchFamily="34" charset="0"/>
              </a:rPr>
              <a:t> </a:t>
            </a:r>
            <a:r>
              <a:rPr lang="en-US" sz="2000" b="1" i="1" dirty="0" err="1">
                <a:solidFill>
                  <a:prstClr val="black"/>
                </a:solidFill>
                <a:effectLst>
                  <a:glow rad="228600">
                    <a:srgbClr val="FFC000">
                      <a:satMod val="175000"/>
                      <a:alpha val="40000"/>
                    </a:srgbClr>
                  </a:glow>
                </a:effectLst>
                <a:latin typeface="Tahoma" panose="020B0604030504040204" pitchFamily="34" charset="0"/>
                <a:ea typeface="Tahoma" panose="020B0604030504040204" pitchFamily="34" charset="0"/>
                <a:cs typeface="Tahoma" panose="020B0604030504040204" pitchFamily="34" charset="0"/>
              </a:rPr>
              <a:t>không</a:t>
            </a:r>
            <a:r>
              <a:rPr lang="en-US" sz="2000" b="1" i="1" dirty="0">
                <a:solidFill>
                  <a:prstClr val="black"/>
                </a:solidFill>
                <a:effectLst>
                  <a:glow rad="228600">
                    <a:srgbClr val="FFC000">
                      <a:satMod val="175000"/>
                      <a:alpha val="40000"/>
                    </a:srgbClr>
                  </a:glow>
                </a:effectLst>
                <a:latin typeface="Tahoma" panose="020B0604030504040204" pitchFamily="34" charset="0"/>
                <a:ea typeface="Tahoma" panose="020B0604030504040204" pitchFamily="34" charset="0"/>
                <a:cs typeface="Tahoma" panose="020B0604030504040204" pitchFamily="34" charset="0"/>
              </a:rPr>
              <a:t> </a:t>
            </a:r>
            <a:r>
              <a:rPr lang="en-US" sz="2000" b="1" i="1" dirty="0" err="1">
                <a:solidFill>
                  <a:prstClr val="black"/>
                </a:solidFill>
                <a:effectLst>
                  <a:glow rad="228600">
                    <a:srgbClr val="FFC000">
                      <a:satMod val="175000"/>
                      <a:alpha val="40000"/>
                    </a:srgbClr>
                  </a:glow>
                </a:effectLst>
                <a:latin typeface="Tahoma" panose="020B0604030504040204" pitchFamily="34" charset="0"/>
                <a:ea typeface="Tahoma" panose="020B0604030504040204" pitchFamily="34" charset="0"/>
                <a:cs typeface="Tahoma" panose="020B0604030504040204" pitchFamily="34" charset="0"/>
              </a:rPr>
              <a:t>được</a:t>
            </a:r>
            <a:r>
              <a:rPr lang="en-US" sz="2000" b="1" i="1" dirty="0">
                <a:solidFill>
                  <a:prstClr val="black"/>
                </a:solidFill>
                <a:effectLst>
                  <a:glow rad="228600">
                    <a:srgbClr val="FFC000">
                      <a:satMod val="175000"/>
                      <a:alpha val="40000"/>
                    </a:srgbClr>
                  </a:glow>
                </a:effectLst>
                <a:latin typeface="Tahoma" panose="020B0604030504040204" pitchFamily="34" charset="0"/>
                <a:ea typeface="Tahoma" panose="020B0604030504040204" pitchFamily="34" charset="0"/>
                <a:cs typeface="Tahoma" panose="020B0604030504040204" pitchFamily="34" charset="0"/>
              </a:rPr>
              <a:t> </a:t>
            </a:r>
            <a:r>
              <a:rPr lang="en-US" sz="2000" b="1" i="1" dirty="0" err="1">
                <a:solidFill>
                  <a:prstClr val="black"/>
                </a:solidFill>
                <a:effectLst>
                  <a:glow rad="228600">
                    <a:srgbClr val="FFC000">
                      <a:satMod val="175000"/>
                      <a:alpha val="40000"/>
                    </a:srgbClr>
                  </a:glow>
                </a:effectLst>
                <a:latin typeface="Tahoma" panose="020B0604030504040204" pitchFamily="34" charset="0"/>
                <a:ea typeface="Tahoma" panose="020B0604030504040204" pitchFamily="34" charset="0"/>
                <a:cs typeface="Tahoma" panose="020B0604030504040204" pitchFamily="34" charset="0"/>
              </a:rPr>
              <a:t>vứt</a:t>
            </a:r>
            <a:r>
              <a:rPr lang="en-US" sz="2000" b="1" i="1" dirty="0">
                <a:solidFill>
                  <a:prstClr val="black"/>
                </a:solidFill>
                <a:effectLst>
                  <a:glow rad="228600">
                    <a:srgbClr val="FFC000">
                      <a:satMod val="175000"/>
                      <a:alpha val="40000"/>
                    </a:srgbClr>
                  </a:glow>
                </a:effectLst>
                <a:latin typeface="Tahoma" panose="020B0604030504040204" pitchFamily="34" charset="0"/>
                <a:ea typeface="Tahoma" panose="020B0604030504040204" pitchFamily="34" charset="0"/>
                <a:cs typeface="Tahoma" panose="020B0604030504040204" pitchFamily="34" charset="0"/>
              </a:rPr>
              <a:t> </a:t>
            </a:r>
            <a:r>
              <a:rPr lang="en-US" sz="2000" b="1" i="1" dirty="0" err="1">
                <a:solidFill>
                  <a:prstClr val="black"/>
                </a:solidFill>
                <a:effectLst>
                  <a:glow rad="228600">
                    <a:srgbClr val="FFC000">
                      <a:satMod val="175000"/>
                      <a:alpha val="40000"/>
                    </a:srgbClr>
                  </a:glow>
                </a:effectLst>
                <a:latin typeface="Tahoma" panose="020B0604030504040204" pitchFamily="34" charset="0"/>
                <a:ea typeface="Tahoma" panose="020B0604030504040204" pitchFamily="34" charset="0"/>
                <a:cs typeface="Tahoma" panose="020B0604030504040204" pitchFamily="34" charset="0"/>
              </a:rPr>
              <a:t>đúng</a:t>
            </a:r>
            <a:r>
              <a:rPr lang="en-US" sz="2000" b="1" i="1" dirty="0">
                <a:solidFill>
                  <a:prstClr val="black"/>
                </a:solidFill>
                <a:effectLst>
                  <a:glow rad="228600">
                    <a:srgbClr val="FFC000">
                      <a:satMod val="175000"/>
                      <a:alpha val="40000"/>
                    </a:srgbClr>
                  </a:glow>
                </a:effectLst>
                <a:latin typeface="Tahoma" panose="020B0604030504040204" pitchFamily="34" charset="0"/>
                <a:ea typeface="Tahoma" panose="020B0604030504040204" pitchFamily="34" charset="0"/>
                <a:cs typeface="Tahoma" panose="020B0604030504040204" pitchFamily="34" charset="0"/>
              </a:rPr>
              <a:t> </a:t>
            </a:r>
            <a:r>
              <a:rPr lang="en-US" sz="2000" b="1" i="1" dirty="0" err="1">
                <a:solidFill>
                  <a:prstClr val="black"/>
                </a:solidFill>
                <a:effectLst>
                  <a:glow rad="228600">
                    <a:srgbClr val="FFC000">
                      <a:satMod val="175000"/>
                      <a:alpha val="40000"/>
                    </a:srgbClr>
                  </a:glow>
                </a:effectLst>
                <a:latin typeface="Tahoma" panose="020B0604030504040204" pitchFamily="34" charset="0"/>
                <a:ea typeface="Tahoma" panose="020B0604030504040204" pitchFamily="34" charset="0"/>
                <a:cs typeface="Tahoma" panose="020B0604030504040204" pitchFamily="34" charset="0"/>
              </a:rPr>
              <a:t>nơi</a:t>
            </a:r>
            <a:r>
              <a:rPr lang="en-US" sz="2000" b="1" i="1" dirty="0">
                <a:solidFill>
                  <a:prstClr val="black"/>
                </a:solidFill>
                <a:effectLst>
                  <a:glow rad="228600">
                    <a:srgbClr val="FFC000">
                      <a:satMod val="175000"/>
                      <a:alpha val="40000"/>
                    </a:srgbClr>
                  </a:glow>
                </a:effectLst>
                <a:latin typeface="Tahoma" panose="020B0604030504040204" pitchFamily="34" charset="0"/>
                <a:ea typeface="Tahoma" panose="020B0604030504040204" pitchFamily="34" charset="0"/>
                <a:cs typeface="Tahoma" panose="020B0604030504040204" pitchFamily="34" charset="0"/>
              </a:rPr>
              <a:t> </a:t>
            </a:r>
            <a:r>
              <a:rPr lang="en-US" sz="2000" b="1" i="1" dirty="0" err="1">
                <a:solidFill>
                  <a:prstClr val="black"/>
                </a:solidFill>
                <a:effectLst>
                  <a:glow rad="228600">
                    <a:srgbClr val="FFC000">
                      <a:satMod val="175000"/>
                      <a:alpha val="40000"/>
                    </a:srgbClr>
                  </a:glow>
                </a:effectLst>
                <a:latin typeface="Tahoma" panose="020B0604030504040204" pitchFamily="34" charset="0"/>
                <a:ea typeface="Tahoma" panose="020B0604030504040204" pitchFamily="34" charset="0"/>
                <a:cs typeface="Tahoma" panose="020B0604030504040204" pitchFamily="34" charset="0"/>
              </a:rPr>
              <a:t>quy</a:t>
            </a:r>
            <a:r>
              <a:rPr lang="en-US" sz="2000" b="1" i="1" dirty="0">
                <a:solidFill>
                  <a:prstClr val="black"/>
                </a:solidFill>
                <a:effectLst>
                  <a:glow rad="228600">
                    <a:srgbClr val="FFC000">
                      <a:satMod val="175000"/>
                      <a:alpha val="40000"/>
                    </a:srgbClr>
                  </a:glow>
                </a:effectLst>
                <a:latin typeface="Tahoma" panose="020B0604030504040204" pitchFamily="34" charset="0"/>
                <a:ea typeface="Tahoma" panose="020B0604030504040204" pitchFamily="34" charset="0"/>
                <a:cs typeface="Tahoma" panose="020B0604030504040204" pitchFamily="34" charset="0"/>
              </a:rPr>
              <a:t> </a:t>
            </a:r>
            <a:r>
              <a:rPr lang="en-US" sz="2000" b="1" i="1" dirty="0" err="1">
                <a:solidFill>
                  <a:prstClr val="black"/>
                </a:solidFill>
                <a:effectLst>
                  <a:glow rad="228600">
                    <a:srgbClr val="FFC000">
                      <a:satMod val="175000"/>
                      <a:alpha val="40000"/>
                    </a:srgbClr>
                  </a:glow>
                </a:effectLst>
                <a:latin typeface="Tahoma" panose="020B0604030504040204" pitchFamily="34" charset="0"/>
                <a:ea typeface="Tahoma" panose="020B0604030504040204" pitchFamily="34" charset="0"/>
                <a:cs typeface="Tahoma" panose="020B0604030504040204" pitchFamily="34" charset="0"/>
              </a:rPr>
              <a:t>định</a:t>
            </a:r>
            <a:r>
              <a:rPr lang="en-US" sz="2000" b="1" i="1" dirty="0">
                <a:solidFill>
                  <a:prstClr val="black"/>
                </a:solidFill>
                <a:effectLst>
                  <a:glow rad="228600">
                    <a:srgbClr val="FFC000">
                      <a:satMod val="175000"/>
                      <a:alpha val="40000"/>
                    </a:srgbClr>
                  </a:glow>
                </a:effectLst>
                <a:latin typeface="Tahoma" panose="020B0604030504040204" pitchFamily="34" charset="0"/>
                <a:ea typeface="Tahoma" panose="020B0604030504040204" pitchFamily="34" charset="0"/>
                <a:cs typeface="Tahoma" panose="020B0604030504040204" pitchFamily="34" charset="0"/>
              </a:rPr>
              <a:t>. </a:t>
            </a:r>
            <a:r>
              <a:rPr lang="en-US" sz="2000" b="1" i="1" dirty="0" err="1">
                <a:solidFill>
                  <a:prstClr val="black"/>
                </a:solidFill>
                <a:effectLst>
                  <a:glow rad="228600">
                    <a:srgbClr val="FFC000">
                      <a:satMod val="175000"/>
                      <a:alpha val="40000"/>
                    </a:srgbClr>
                  </a:glow>
                </a:effectLst>
                <a:latin typeface="Tahoma" panose="020B0604030504040204" pitchFamily="34" charset="0"/>
                <a:ea typeface="Tahoma" panose="020B0604030504040204" pitchFamily="34" charset="0"/>
                <a:cs typeface="Tahoma" panose="020B0604030504040204" pitchFamily="34" charset="0"/>
              </a:rPr>
              <a:t>Các</a:t>
            </a:r>
            <a:r>
              <a:rPr lang="en-US" sz="2000" b="1" i="1" dirty="0">
                <a:solidFill>
                  <a:prstClr val="black"/>
                </a:solidFill>
                <a:effectLst>
                  <a:glow rad="228600">
                    <a:srgbClr val="FFC000">
                      <a:satMod val="175000"/>
                      <a:alpha val="40000"/>
                    </a:srgbClr>
                  </a:glow>
                </a:effectLst>
                <a:latin typeface="Tahoma" panose="020B0604030504040204" pitchFamily="34" charset="0"/>
                <a:ea typeface="Tahoma" panose="020B0604030504040204" pitchFamily="34" charset="0"/>
                <a:cs typeface="Tahoma" panose="020B0604030504040204" pitchFamily="34" charset="0"/>
              </a:rPr>
              <a:t> </a:t>
            </a:r>
            <a:r>
              <a:rPr lang="en-US" sz="2000" b="1" i="1" dirty="0" err="1">
                <a:solidFill>
                  <a:prstClr val="black"/>
                </a:solidFill>
                <a:effectLst>
                  <a:glow rad="228600">
                    <a:srgbClr val="FFC000">
                      <a:satMod val="175000"/>
                      <a:alpha val="40000"/>
                    </a:srgbClr>
                  </a:glow>
                </a:effectLst>
                <a:latin typeface="Tahoma" panose="020B0604030504040204" pitchFamily="34" charset="0"/>
                <a:ea typeface="Tahoma" panose="020B0604030504040204" pitchFamily="34" charset="0"/>
                <a:cs typeface="Tahoma" panose="020B0604030504040204" pitchFamily="34" charset="0"/>
              </a:rPr>
              <a:t>bạn</a:t>
            </a:r>
            <a:r>
              <a:rPr lang="en-US" sz="2000" b="1" i="1" dirty="0">
                <a:solidFill>
                  <a:prstClr val="black"/>
                </a:solidFill>
                <a:effectLst>
                  <a:glow rad="228600">
                    <a:srgbClr val="FFC000">
                      <a:satMod val="175000"/>
                      <a:alpha val="40000"/>
                    </a:srgbClr>
                  </a:glow>
                </a:effectLst>
                <a:latin typeface="Tahoma" panose="020B0604030504040204" pitchFamily="34" charset="0"/>
                <a:ea typeface="Tahoma" panose="020B0604030504040204" pitchFamily="34" charset="0"/>
                <a:cs typeface="Tahoma" panose="020B0604030504040204" pitchFamily="34" charset="0"/>
              </a:rPr>
              <a:t> </a:t>
            </a:r>
            <a:r>
              <a:rPr lang="en-US" sz="2000" b="1" i="1" dirty="0" err="1">
                <a:solidFill>
                  <a:prstClr val="black"/>
                </a:solidFill>
                <a:effectLst>
                  <a:glow rad="228600">
                    <a:srgbClr val="FFC000">
                      <a:satMod val="175000"/>
                      <a:alpha val="40000"/>
                    </a:srgbClr>
                  </a:glow>
                </a:effectLst>
                <a:latin typeface="Tahoma" panose="020B0604030504040204" pitchFamily="34" charset="0"/>
                <a:ea typeface="Tahoma" panose="020B0604030504040204" pitchFamily="34" charset="0"/>
                <a:cs typeface="Tahoma" panose="020B0604030504040204" pitchFamily="34" charset="0"/>
              </a:rPr>
              <a:t>hãy</a:t>
            </a:r>
            <a:r>
              <a:rPr lang="en-US" sz="2000" b="1" i="1" dirty="0">
                <a:solidFill>
                  <a:prstClr val="black"/>
                </a:solidFill>
                <a:effectLst>
                  <a:glow rad="228600">
                    <a:srgbClr val="FFC000">
                      <a:satMod val="175000"/>
                      <a:alpha val="40000"/>
                    </a:srgbClr>
                  </a:glow>
                </a:effectLst>
                <a:latin typeface="Tahoma" panose="020B0604030504040204" pitchFamily="34" charset="0"/>
                <a:ea typeface="Tahoma" panose="020B0604030504040204" pitchFamily="34" charset="0"/>
                <a:cs typeface="Tahoma" panose="020B0604030504040204" pitchFamily="34" charset="0"/>
              </a:rPr>
              <a:t> </a:t>
            </a:r>
            <a:r>
              <a:rPr lang="en-US" sz="2000" b="1" i="1" dirty="0" err="1">
                <a:solidFill>
                  <a:prstClr val="black"/>
                </a:solidFill>
                <a:effectLst>
                  <a:glow rad="228600">
                    <a:srgbClr val="FFC000">
                      <a:satMod val="175000"/>
                      <a:alpha val="40000"/>
                    </a:srgbClr>
                  </a:glow>
                </a:effectLst>
                <a:latin typeface="Tahoma" panose="020B0604030504040204" pitchFamily="34" charset="0"/>
                <a:ea typeface="Tahoma" panose="020B0604030504040204" pitchFamily="34" charset="0"/>
                <a:cs typeface="Tahoma" panose="020B0604030504040204" pitchFamily="34" charset="0"/>
              </a:rPr>
              <a:t>cùng</a:t>
            </a:r>
            <a:r>
              <a:rPr lang="en-US" sz="2000" b="1" i="1" dirty="0">
                <a:solidFill>
                  <a:prstClr val="black"/>
                </a:solidFill>
                <a:effectLst>
                  <a:glow rad="228600">
                    <a:srgbClr val="FFC000">
                      <a:satMod val="175000"/>
                      <a:alpha val="40000"/>
                    </a:srgbClr>
                  </a:glow>
                </a:effectLst>
                <a:latin typeface="Tahoma" panose="020B0604030504040204" pitchFamily="34" charset="0"/>
                <a:ea typeface="Tahoma" panose="020B0604030504040204" pitchFamily="34" charset="0"/>
                <a:cs typeface="Tahoma" panose="020B0604030504040204" pitchFamily="34" charset="0"/>
              </a:rPr>
              <a:t> </a:t>
            </a:r>
            <a:r>
              <a:rPr lang="en-US" sz="2000" b="1" i="1" dirty="0" err="1">
                <a:solidFill>
                  <a:prstClr val="black"/>
                </a:solidFill>
                <a:effectLst>
                  <a:glow rad="228600">
                    <a:srgbClr val="FFC000">
                      <a:satMod val="175000"/>
                      <a:alpha val="40000"/>
                    </a:srgbClr>
                  </a:glow>
                </a:effectLst>
                <a:latin typeface="Tahoma" panose="020B0604030504040204" pitchFamily="34" charset="0"/>
                <a:ea typeface="Tahoma" panose="020B0604030504040204" pitchFamily="34" charset="0"/>
                <a:cs typeface="Tahoma" panose="020B0604030504040204" pitchFamily="34" charset="0"/>
              </a:rPr>
              <a:t>tớ</a:t>
            </a:r>
            <a:r>
              <a:rPr lang="en-US" sz="2000" b="1" i="1" dirty="0">
                <a:solidFill>
                  <a:prstClr val="black"/>
                </a:solidFill>
                <a:effectLst>
                  <a:glow rad="228600">
                    <a:srgbClr val="FFC000">
                      <a:satMod val="175000"/>
                      <a:alpha val="40000"/>
                    </a:srgbClr>
                  </a:glow>
                </a:effectLst>
                <a:latin typeface="Tahoma" panose="020B0604030504040204" pitchFamily="34" charset="0"/>
                <a:ea typeface="Tahoma" panose="020B0604030504040204" pitchFamily="34" charset="0"/>
                <a:cs typeface="Tahoma" panose="020B0604030504040204" pitchFamily="34" charset="0"/>
              </a:rPr>
              <a:t> </a:t>
            </a:r>
            <a:r>
              <a:rPr lang="en-US" sz="2000" b="1" i="1" dirty="0" err="1">
                <a:solidFill>
                  <a:prstClr val="black"/>
                </a:solidFill>
                <a:effectLst>
                  <a:glow rad="228600">
                    <a:srgbClr val="FFC000">
                      <a:satMod val="175000"/>
                      <a:alpha val="40000"/>
                    </a:srgbClr>
                  </a:glow>
                </a:effectLst>
                <a:latin typeface="Tahoma" panose="020B0604030504040204" pitchFamily="34" charset="0"/>
                <a:ea typeface="Tahoma" panose="020B0604030504040204" pitchFamily="34" charset="0"/>
                <a:cs typeface="Tahoma" panose="020B0604030504040204" pitchFamily="34" charset="0"/>
              </a:rPr>
              <a:t>dọn</a:t>
            </a:r>
            <a:r>
              <a:rPr lang="en-US" sz="2000" b="1" i="1" dirty="0">
                <a:solidFill>
                  <a:prstClr val="black"/>
                </a:solidFill>
                <a:effectLst>
                  <a:glow rad="228600">
                    <a:srgbClr val="FFC000">
                      <a:satMod val="175000"/>
                      <a:alpha val="40000"/>
                    </a:srgbClr>
                  </a:glow>
                </a:effectLst>
                <a:latin typeface="Tahoma" panose="020B0604030504040204" pitchFamily="34" charset="0"/>
                <a:ea typeface="Tahoma" panose="020B0604030504040204" pitchFamily="34" charset="0"/>
                <a:cs typeface="Tahoma" panose="020B0604030504040204" pitchFamily="34" charset="0"/>
              </a:rPr>
              <a:t> </a:t>
            </a:r>
            <a:r>
              <a:rPr lang="en-US" sz="2000" b="1" i="1" dirty="0" err="1">
                <a:solidFill>
                  <a:prstClr val="black"/>
                </a:solidFill>
                <a:effectLst>
                  <a:glow rad="228600">
                    <a:srgbClr val="FFC000">
                      <a:satMod val="175000"/>
                      <a:alpha val="40000"/>
                    </a:srgbClr>
                  </a:glow>
                </a:effectLst>
                <a:latin typeface="Tahoma" panose="020B0604030504040204" pitchFamily="34" charset="0"/>
                <a:ea typeface="Tahoma" panose="020B0604030504040204" pitchFamily="34" charset="0"/>
                <a:cs typeface="Tahoma" panose="020B0604030504040204" pitchFamily="34" charset="0"/>
              </a:rPr>
              <a:t>rác</a:t>
            </a:r>
            <a:r>
              <a:rPr lang="en-US" sz="2000" b="1" i="1" dirty="0">
                <a:solidFill>
                  <a:prstClr val="black"/>
                </a:solidFill>
                <a:effectLst>
                  <a:glow rad="228600">
                    <a:srgbClr val="FFC000">
                      <a:satMod val="175000"/>
                      <a:alpha val="40000"/>
                    </a:srgbClr>
                  </a:glow>
                </a:effectLst>
                <a:latin typeface="Tahoma" panose="020B0604030504040204" pitchFamily="34" charset="0"/>
                <a:ea typeface="Tahoma" panose="020B0604030504040204" pitchFamily="34" charset="0"/>
                <a:cs typeface="Tahoma" panose="020B0604030504040204" pitchFamily="34" charset="0"/>
              </a:rPr>
              <a:t> </a:t>
            </a:r>
            <a:r>
              <a:rPr lang="en-US" sz="2000" b="1" i="1" dirty="0" err="1">
                <a:solidFill>
                  <a:prstClr val="black"/>
                </a:solidFill>
                <a:effectLst>
                  <a:glow rad="228600">
                    <a:srgbClr val="FFC000">
                      <a:satMod val="175000"/>
                      <a:alpha val="40000"/>
                    </a:srgbClr>
                  </a:glow>
                </a:effectLst>
                <a:latin typeface="Tahoma" panose="020B0604030504040204" pitchFamily="34" charset="0"/>
                <a:ea typeface="Tahoma" panose="020B0604030504040204" pitchFamily="34" charset="0"/>
                <a:cs typeface="Tahoma" panose="020B0604030504040204" pitchFamily="34" charset="0"/>
              </a:rPr>
              <a:t>bằng</a:t>
            </a:r>
            <a:r>
              <a:rPr lang="en-US" sz="2000" b="1" i="1" dirty="0">
                <a:solidFill>
                  <a:prstClr val="black"/>
                </a:solidFill>
                <a:effectLst>
                  <a:glow rad="228600">
                    <a:srgbClr val="FFC000">
                      <a:satMod val="175000"/>
                      <a:alpha val="40000"/>
                    </a:srgbClr>
                  </a:glow>
                </a:effectLst>
                <a:latin typeface="Tahoma" panose="020B0604030504040204" pitchFamily="34" charset="0"/>
                <a:ea typeface="Tahoma" panose="020B0604030504040204" pitchFamily="34" charset="0"/>
                <a:cs typeface="Tahoma" panose="020B0604030504040204" pitchFamily="34" charset="0"/>
              </a:rPr>
              <a:t> </a:t>
            </a:r>
            <a:r>
              <a:rPr lang="en-US" sz="2000" b="1" i="1" dirty="0" err="1">
                <a:solidFill>
                  <a:prstClr val="black"/>
                </a:solidFill>
                <a:effectLst>
                  <a:glow rad="228600">
                    <a:srgbClr val="FFC000">
                      <a:satMod val="175000"/>
                      <a:alpha val="40000"/>
                    </a:srgbClr>
                  </a:glow>
                </a:effectLst>
                <a:latin typeface="Tahoma" panose="020B0604030504040204" pitchFamily="34" charset="0"/>
                <a:ea typeface="Tahoma" panose="020B0604030504040204" pitchFamily="34" charset="0"/>
                <a:cs typeface="Tahoma" panose="020B0604030504040204" pitchFamily="34" charset="0"/>
              </a:rPr>
              <a:t>cách</a:t>
            </a:r>
            <a:r>
              <a:rPr lang="en-US" sz="2000" b="1" i="1" dirty="0">
                <a:solidFill>
                  <a:prstClr val="black"/>
                </a:solidFill>
                <a:effectLst>
                  <a:glow rad="228600">
                    <a:srgbClr val="FFC000">
                      <a:satMod val="175000"/>
                      <a:alpha val="40000"/>
                    </a:srgbClr>
                  </a:glow>
                </a:effectLst>
                <a:latin typeface="Tahoma" panose="020B0604030504040204" pitchFamily="34" charset="0"/>
                <a:ea typeface="Tahoma" panose="020B0604030504040204" pitchFamily="34" charset="0"/>
                <a:cs typeface="Tahoma" panose="020B0604030504040204" pitchFamily="34" charset="0"/>
              </a:rPr>
              <a:t> </a:t>
            </a:r>
            <a:r>
              <a:rPr lang="en-US" sz="2000" b="1" i="1" dirty="0" err="1">
                <a:solidFill>
                  <a:prstClr val="black"/>
                </a:solidFill>
                <a:effectLst>
                  <a:glow rad="228600">
                    <a:srgbClr val="FFC000">
                      <a:satMod val="175000"/>
                      <a:alpha val="40000"/>
                    </a:srgbClr>
                  </a:glow>
                </a:effectLst>
                <a:latin typeface="Tahoma" panose="020B0604030504040204" pitchFamily="34" charset="0"/>
                <a:ea typeface="Tahoma" panose="020B0604030504040204" pitchFamily="34" charset="0"/>
                <a:cs typeface="Tahoma" panose="020B0604030504040204" pitchFamily="34" charset="0"/>
              </a:rPr>
              <a:t>trả</a:t>
            </a:r>
            <a:r>
              <a:rPr lang="en-US" sz="2000" b="1" i="1" dirty="0">
                <a:solidFill>
                  <a:prstClr val="black"/>
                </a:solidFill>
                <a:effectLst>
                  <a:glow rad="228600">
                    <a:srgbClr val="FFC000">
                      <a:satMod val="175000"/>
                      <a:alpha val="40000"/>
                    </a:srgbClr>
                  </a:glow>
                </a:effectLst>
                <a:latin typeface="Tahoma" panose="020B0604030504040204" pitchFamily="34" charset="0"/>
                <a:ea typeface="Tahoma" panose="020B0604030504040204" pitchFamily="34" charset="0"/>
                <a:cs typeface="Tahoma" panose="020B0604030504040204" pitchFamily="34" charset="0"/>
              </a:rPr>
              <a:t> </a:t>
            </a:r>
            <a:r>
              <a:rPr lang="en-US" sz="2000" b="1" i="1" dirty="0" err="1">
                <a:solidFill>
                  <a:prstClr val="black"/>
                </a:solidFill>
                <a:effectLst>
                  <a:glow rad="228600">
                    <a:srgbClr val="FFC000">
                      <a:satMod val="175000"/>
                      <a:alpha val="40000"/>
                    </a:srgbClr>
                  </a:glow>
                </a:effectLst>
                <a:latin typeface="Tahoma" panose="020B0604030504040204" pitchFamily="34" charset="0"/>
                <a:ea typeface="Tahoma" panose="020B0604030504040204" pitchFamily="34" charset="0"/>
                <a:cs typeface="Tahoma" panose="020B0604030504040204" pitchFamily="34" charset="0"/>
              </a:rPr>
              <a:t>lời</a:t>
            </a:r>
            <a:r>
              <a:rPr lang="en-US" sz="2000" b="1" i="1" dirty="0">
                <a:solidFill>
                  <a:prstClr val="black"/>
                </a:solidFill>
                <a:effectLst>
                  <a:glow rad="228600">
                    <a:srgbClr val="FFC000">
                      <a:satMod val="175000"/>
                      <a:alpha val="40000"/>
                    </a:srgbClr>
                  </a:glow>
                </a:effectLst>
                <a:latin typeface="Tahoma" panose="020B0604030504040204" pitchFamily="34" charset="0"/>
                <a:ea typeface="Tahoma" panose="020B0604030504040204" pitchFamily="34" charset="0"/>
                <a:cs typeface="Tahoma" panose="020B0604030504040204" pitchFamily="34" charset="0"/>
              </a:rPr>
              <a:t> </a:t>
            </a:r>
            <a:r>
              <a:rPr lang="en-US" sz="2000" b="1" i="1" dirty="0" err="1">
                <a:solidFill>
                  <a:prstClr val="black"/>
                </a:solidFill>
                <a:effectLst>
                  <a:glow rad="228600">
                    <a:srgbClr val="FFC000">
                      <a:satMod val="175000"/>
                      <a:alpha val="40000"/>
                    </a:srgbClr>
                  </a:glow>
                </a:effectLst>
                <a:latin typeface="Tahoma" panose="020B0604030504040204" pitchFamily="34" charset="0"/>
                <a:ea typeface="Tahoma" panose="020B0604030504040204" pitchFamily="34" charset="0"/>
                <a:cs typeface="Tahoma" panose="020B0604030504040204" pitchFamily="34" charset="0"/>
              </a:rPr>
              <a:t>đúng</a:t>
            </a:r>
            <a:r>
              <a:rPr lang="en-US" sz="2000" b="1" i="1" dirty="0">
                <a:solidFill>
                  <a:prstClr val="black"/>
                </a:solidFill>
                <a:effectLst>
                  <a:glow rad="228600">
                    <a:srgbClr val="FFC000">
                      <a:satMod val="175000"/>
                      <a:alpha val="40000"/>
                    </a:srgbClr>
                  </a:glow>
                </a:effectLst>
                <a:latin typeface="Tahoma" panose="020B0604030504040204" pitchFamily="34" charset="0"/>
                <a:ea typeface="Tahoma" panose="020B0604030504040204" pitchFamily="34" charset="0"/>
                <a:cs typeface="Tahoma" panose="020B0604030504040204" pitchFamily="34" charset="0"/>
              </a:rPr>
              <a:t> </a:t>
            </a:r>
            <a:r>
              <a:rPr lang="en-US" sz="2000" b="1" i="1" dirty="0" err="1">
                <a:solidFill>
                  <a:prstClr val="black"/>
                </a:solidFill>
                <a:effectLst>
                  <a:glow rad="228600">
                    <a:srgbClr val="FFC000">
                      <a:satMod val="175000"/>
                      <a:alpha val="40000"/>
                    </a:srgbClr>
                  </a:glow>
                </a:effectLst>
                <a:latin typeface="Tahoma" panose="020B0604030504040204" pitchFamily="34" charset="0"/>
                <a:ea typeface="Tahoma" panose="020B0604030504040204" pitchFamily="34" charset="0"/>
                <a:cs typeface="Tahoma" panose="020B0604030504040204" pitchFamily="34" charset="0"/>
              </a:rPr>
              <a:t>các</a:t>
            </a:r>
            <a:r>
              <a:rPr lang="en-US" sz="2000" b="1" i="1" dirty="0">
                <a:solidFill>
                  <a:prstClr val="black"/>
                </a:solidFill>
                <a:effectLst>
                  <a:glow rad="228600">
                    <a:srgbClr val="FFC000">
                      <a:satMod val="175000"/>
                      <a:alpha val="40000"/>
                    </a:srgbClr>
                  </a:glow>
                </a:effectLst>
                <a:latin typeface="Tahoma" panose="020B0604030504040204" pitchFamily="34" charset="0"/>
                <a:ea typeface="Tahoma" panose="020B0604030504040204" pitchFamily="34" charset="0"/>
                <a:cs typeface="Tahoma" panose="020B0604030504040204" pitchFamily="34" charset="0"/>
              </a:rPr>
              <a:t> </a:t>
            </a:r>
            <a:r>
              <a:rPr lang="en-US" sz="2000" b="1" i="1" dirty="0" err="1">
                <a:solidFill>
                  <a:prstClr val="black"/>
                </a:solidFill>
                <a:effectLst>
                  <a:glow rad="228600">
                    <a:srgbClr val="FFC000">
                      <a:satMod val="175000"/>
                      <a:alpha val="40000"/>
                    </a:srgbClr>
                  </a:glow>
                </a:effectLst>
                <a:latin typeface="Tahoma" panose="020B0604030504040204" pitchFamily="34" charset="0"/>
                <a:ea typeface="Tahoma" panose="020B0604030504040204" pitchFamily="34" charset="0"/>
                <a:cs typeface="Tahoma" panose="020B0604030504040204" pitchFamily="34" charset="0"/>
              </a:rPr>
              <a:t>câu</a:t>
            </a:r>
            <a:r>
              <a:rPr lang="en-US" sz="2000" b="1" i="1" dirty="0">
                <a:solidFill>
                  <a:prstClr val="black"/>
                </a:solidFill>
                <a:effectLst>
                  <a:glow rad="228600">
                    <a:srgbClr val="FFC000">
                      <a:satMod val="175000"/>
                      <a:alpha val="40000"/>
                    </a:srgbClr>
                  </a:glow>
                </a:effectLst>
                <a:latin typeface="Tahoma" panose="020B0604030504040204" pitchFamily="34" charset="0"/>
                <a:ea typeface="Tahoma" panose="020B0604030504040204" pitchFamily="34" charset="0"/>
                <a:cs typeface="Tahoma" panose="020B0604030504040204" pitchFamily="34" charset="0"/>
              </a:rPr>
              <a:t> </a:t>
            </a:r>
            <a:r>
              <a:rPr lang="en-US" sz="2000" b="1" i="1" dirty="0" err="1">
                <a:solidFill>
                  <a:prstClr val="black"/>
                </a:solidFill>
                <a:effectLst>
                  <a:glow rad="228600">
                    <a:srgbClr val="FFC000">
                      <a:satMod val="175000"/>
                      <a:alpha val="40000"/>
                    </a:srgbClr>
                  </a:glow>
                </a:effectLst>
                <a:latin typeface="Tahoma" panose="020B0604030504040204" pitchFamily="34" charset="0"/>
                <a:ea typeface="Tahoma" panose="020B0604030504040204" pitchFamily="34" charset="0"/>
                <a:cs typeface="Tahoma" panose="020B0604030504040204" pitchFamily="34" charset="0"/>
              </a:rPr>
              <a:t>hỏi</a:t>
            </a:r>
            <a:r>
              <a:rPr lang="en-US" sz="2000" b="1" i="1" dirty="0">
                <a:solidFill>
                  <a:prstClr val="black"/>
                </a:solidFill>
                <a:effectLst>
                  <a:glow rad="228600">
                    <a:srgbClr val="FFC000">
                      <a:satMod val="175000"/>
                      <a:alpha val="40000"/>
                    </a:srgbClr>
                  </a:glow>
                </a:effectLst>
                <a:latin typeface="Tahoma" panose="020B0604030504040204" pitchFamily="34" charset="0"/>
                <a:ea typeface="Tahoma" panose="020B0604030504040204" pitchFamily="34" charset="0"/>
                <a:cs typeface="Tahoma" panose="020B0604030504040204" pitchFamily="34" charset="0"/>
              </a:rPr>
              <a:t> </a:t>
            </a:r>
            <a:r>
              <a:rPr lang="en-US" sz="2000" b="1" i="1" dirty="0" err="1">
                <a:solidFill>
                  <a:prstClr val="black"/>
                </a:solidFill>
                <a:effectLst>
                  <a:glow rad="228600">
                    <a:srgbClr val="FFC000">
                      <a:satMod val="175000"/>
                      <a:alpha val="40000"/>
                    </a:srgbClr>
                  </a:glow>
                </a:effectLst>
                <a:latin typeface="Tahoma" panose="020B0604030504040204" pitchFamily="34" charset="0"/>
                <a:ea typeface="Tahoma" panose="020B0604030504040204" pitchFamily="34" charset="0"/>
                <a:cs typeface="Tahoma" panose="020B0604030504040204" pitchFamily="34" charset="0"/>
              </a:rPr>
              <a:t>nhé</a:t>
            </a:r>
            <a:r>
              <a:rPr lang="en-US" sz="2000" b="1" i="1" dirty="0">
                <a:solidFill>
                  <a:prstClr val="black"/>
                </a:solidFill>
                <a:effectLst>
                  <a:glow rad="228600">
                    <a:srgbClr val="FFC000">
                      <a:satMod val="175000"/>
                      <a:alpha val="40000"/>
                    </a:srgbClr>
                  </a:glow>
                </a:effectLst>
                <a:latin typeface="Tahoma" panose="020B0604030504040204" pitchFamily="34" charset="0"/>
                <a:ea typeface="Tahoma" panose="020B0604030504040204" pitchFamily="34" charset="0"/>
                <a:cs typeface="Tahoma" panose="020B0604030504040204" pitchFamily="34" charset="0"/>
              </a:rPr>
              <a:t>!</a:t>
            </a:r>
          </a:p>
        </p:txBody>
      </p:sp>
      <p:pic>
        <p:nvPicPr>
          <p:cNvPr id="11" name="Picture 10"/>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5557656">
            <a:off x="4597098" y="5781384"/>
            <a:ext cx="964181" cy="723136"/>
          </a:xfrm>
          <a:prstGeom prst="rect">
            <a:avLst/>
          </a:prstGeom>
        </p:spPr>
      </p:pic>
      <p:pic>
        <p:nvPicPr>
          <p:cNvPr id="13" name="Picture 12"/>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29667" y1="19417" x2="40167" y2="15250"/>
                        <a14:foregroundMark x1="44167" y1="15250" x2="55417" y2="28750"/>
                        <a14:foregroundMark x1="41667" y1="29917" x2="61083" y2="33917"/>
                        <a14:foregroundMark x1="45500" y1="86667" x2="55000" y2="88750"/>
                        <a14:foregroundMark x1="53833" y1="88000" x2="67583" y2="81500"/>
                        <a14:foregroundMark x1="66250" y1="82083" x2="64000" y2="86500"/>
                        <a14:foregroundMark x1="40000" y1="84000" x2="43750" y2="88167"/>
                        <a14:foregroundMark x1="40333" y1="33167" x2="41833" y2="36917"/>
                        <a14:foregroundMark x1="43583" y1="37333" x2="54250" y2="36417"/>
                      </a14:backgroundRemoval>
                    </a14:imgEffect>
                  </a14:imgLayer>
                </a14:imgProps>
              </a:ext>
              <a:ext uri="{28A0092B-C50C-407E-A947-70E740481C1C}">
                <a14:useLocalDpi xmlns:a14="http://schemas.microsoft.com/office/drawing/2010/main" val="0"/>
              </a:ext>
            </a:extLst>
          </a:blip>
          <a:stretch>
            <a:fillRect/>
          </a:stretch>
        </p:blipFill>
        <p:spPr>
          <a:xfrm rot="6460013">
            <a:off x="5991485" y="5615291"/>
            <a:ext cx="1407072" cy="1055304"/>
          </a:xfrm>
          <a:prstGeom prst="rect">
            <a:avLst/>
          </a:prstGeom>
        </p:spPr>
      </p:pic>
      <p:pic>
        <p:nvPicPr>
          <p:cNvPr id="14" name="Picture 13"/>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4579703">
            <a:off x="2580990" y="5730864"/>
            <a:ext cx="1323745" cy="992809"/>
          </a:xfrm>
          <a:prstGeom prst="rect">
            <a:avLst/>
          </a:prstGeom>
        </p:spPr>
      </p:pic>
      <p:pic>
        <p:nvPicPr>
          <p:cNvPr id="17" name="Picture 16">
            <a:hlinkClick r:id="" action="ppaction://hlinkshowjump?jump=nextslide"/>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429218" y="4341102"/>
            <a:ext cx="1716790" cy="2438405"/>
          </a:xfrm>
          <a:prstGeom prst="rect">
            <a:avLst/>
          </a:prstGeom>
        </p:spPr>
      </p:pic>
      <p:pic>
        <p:nvPicPr>
          <p:cNvPr id="2" name="nhac-khong-loi-giai-dieu-vui-tuoi-Nhieu-ca-s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494335" y="3731487"/>
            <a:ext cx="457200" cy="609600"/>
          </a:xfrm>
          <a:prstGeom prst="rect">
            <a:avLst/>
          </a:prstGeom>
        </p:spPr>
      </p:pic>
    </p:spTree>
    <p:extLst>
      <p:ext uri="{BB962C8B-B14F-4D97-AF65-F5344CB8AC3E}">
        <p14:creationId xmlns:p14="http://schemas.microsoft.com/office/powerpoint/2010/main" val="1676384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4" presetClass="path" presetSubtype="0" accel="50000" decel="50000" fill="hold" grpId="1" nodeType="withEffect">
                                  <p:stCondLst>
                                    <p:cond delay="0"/>
                                  </p:stCondLst>
                                  <p:childTnLst>
                                    <p:animMotion origin="layout" path="M -0.04388 -0.00787 L -0.00521 -0.04791 C 0.00287 -0.05694 0.01498 -0.0618 0.02774 -0.0618 C 0.04219 -0.0618 0.05378 -0.05694 0.06185 -0.04791 L 0.10065 -0.00787 " pathEditMode="relative" rAng="0" ptsTypes="AAAAA">
                                      <p:cBhvr>
                                        <p:cTn id="11" dur="2000" fill="hold"/>
                                        <p:tgtEl>
                                          <p:spTgt spid="5"/>
                                        </p:tgtEl>
                                        <p:attrNameLst>
                                          <p:attrName>ppt_x</p:attrName>
                                          <p:attrName>ppt_y</p:attrName>
                                        </p:attrNameLst>
                                      </p:cBhvr>
                                      <p:rCtr x="7227" y="-2708"/>
                                    </p:animMotion>
                                  </p:childTnLst>
                                </p:cTn>
                              </p:par>
                              <p:par>
                                <p:cTn id="12" presetID="44" presetClass="path" presetSubtype="0" accel="50000" decel="50000" fill="hold" nodeType="withEffect">
                                  <p:stCondLst>
                                    <p:cond delay="0"/>
                                  </p:stCondLst>
                                  <p:childTnLst>
                                    <p:animMotion origin="layout" path="M 3.95833E-6 -1.48148E-6 L 0.03867 -0.04004 C 0.04674 -0.04907 0.05885 -0.05393 0.07161 -0.05393 C 0.08606 -0.05393 0.09765 -0.04907 0.10573 -0.04004 L 0.14453 -1.48148E-6 " pathEditMode="relative" rAng="0" ptsTypes="AAAAA">
                                      <p:cBhvr>
                                        <p:cTn id="13" dur="2000" fill="hold"/>
                                        <p:tgtEl>
                                          <p:spTgt spid="4"/>
                                        </p:tgtEl>
                                        <p:attrNameLst>
                                          <p:attrName>ppt_x</p:attrName>
                                          <p:attrName>ppt_y</p:attrName>
                                        </p:attrNameLst>
                                      </p:cBhvr>
                                      <p:rCtr x="7227" y="-2708"/>
                                    </p:animMotion>
                                  </p:childTnLst>
                                </p:cTn>
                              </p:par>
                              <p:par>
                                <p:cTn id="14" presetID="1" presetClass="mediacall" presetSubtype="0" fill="hold" nodeType="withEffect">
                                  <p:stCondLst>
                                    <p:cond delay="0"/>
                                  </p:stCondLst>
                                  <p:childTnLst>
                                    <p:cmd type="call" cmd="playFrom(0.0)">
                                      <p:cBhvr>
                                        <p:cTn id="15"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8">
                <p:cTn id="16" fill="hold" display="0">
                  <p:stCondLst>
                    <p:cond delay="indefinite"/>
                  </p:stCondLst>
                  <p:endCondLst>
                    <p:cond evt="onStopAudio" delay="0">
                      <p:tgtEl>
                        <p:sldTgt/>
                      </p:tgtEl>
                    </p:cond>
                  </p:endCondLst>
                </p:cTn>
                <p:tgtEl>
                  <p:spTgt spid="2"/>
                </p:tgtEl>
              </p:cMediaNode>
            </p:audio>
          </p:childTnLst>
        </p:cTn>
      </p:par>
    </p:tnLst>
    <p:bldLst>
      <p:bldP spid="5" grpId="0" animBg="1"/>
      <p:bldP spid="5"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6000" b="-26000"/>
          </a:stretch>
        </a:blipFill>
        <a:effectLst/>
      </p:bgPr>
    </p:bg>
    <p:spTree>
      <p:nvGrpSpPr>
        <p:cNvPr id="1" name=""/>
        <p:cNvGrpSpPr/>
        <p:nvPr/>
      </p:nvGrpSpPr>
      <p:grpSpPr>
        <a:xfrm>
          <a:off x="0" y="0"/>
          <a:ext cx="0" cy="0"/>
          <a:chOff x="0" y="0"/>
          <a:chExt cx="0" cy="0"/>
        </a:xfrm>
      </p:grpSpPr>
      <p:pic>
        <p:nvPicPr>
          <p:cNvPr id="11" name="chai nhựa"/>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5557656">
            <a:off x="3892616" y="5444568"/>
            <a:ext cx="1867216" cy="1400412"/>
          </a:xfrm>
          <a:prstGeom prst="rect">
            <a:avLst/>
          </a:prstGeom>
        </p:spPr>
      </p:pic>
      <p:pic>
        <p:nvPicPr>
          <p:cNvPr id="15" name="bao ni long"/>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4100083">
            <a:off x="2070525" y="4985955"/>
            <a:ext cx="1865128" cy="1398846"/>
          </a:xfrm>
          <a:prstGeom prst="rect">
            <a:avLst/>
          </a:prstGeom>
        </p:spPr>
      </p:pic>
      <p:pic>
        <p:nvPicPr>
          <p:cNvPr id="14" name="hộp giấy"/>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4579703">
            <a:off x="32565" y="5376530"/>
            <a:ext cx="2049542" cy="1537157"/>
          </a:xfrm>
          <a:prstGeom prst="rect">
            <a:avLst/>
          </a:prstGeom>
        </p:spPr>
      </p:pic>
      <p:sp>
        <p:nvSpPr>
          <p:cNvPr id="2" name="Rectangle 1"/>
          <p:cNvSpPr/>
          <p:nvPr/>
        </p:nvSpPr>
        <p:spPr>
          <a:xfrm>
            <a:off x="2345723" y="237213"/>
            <a:ext cx="4644220" cy="830997"/>
          </a:xfrm>
          <a:prstGeom prst="rect">
            <a:avLst/>
          </a:prstGeom>
          <a:noFill/>
        </p:spPr>
        <p:txBody>
          <a:bodyPr wrap="none" lIns="91440" tIns="45720" rIns="91440" bIns="45720">
            <a:spAutoFit/>
          </a:bodyPr>
          <a:lstStyle/>
          <a:p>
            <a:pPr algn="ctr">
              <a:defRPr/>
            </a:pPr>
            <a:r>
              <a:rPr lang="en-US" sz="4800" dirty="0" err="1">
                <a:ln w="0"/>
                <a:solidFill>
                  <a:prstClr val="black"/>
                </a:solidFill>
                <a:effectLst>
                  <a:reflection blurRad="6350" stA="53000" endA="300" endPos="35500" dir="5400000" sy="-90000" algn="bl" rotWithShape="0"/>
                </a:effectLst>
                <a:latin typeface="UTM Showcard" panose="02040603050506020204" pitchFamily="18" charset="0"/>
              </a:rPr>
              <a:t>Dọn</a:t>
            </a:r>
            <a:r>
              <a:rPr lang="en-US" sz="4800" dirty="0">
                <a:ln w="0"/>
                <a:solidFill>
                  <a:prstClr val="black"/>
                </a:solidFill>
                <a:effectLst>
                  <a:reflection blurRad="6350" stA="53000" endA="300" endPos="35500" dir="5400000" sy="-90000" algn="bl" rotWithShape="0"/>
                </a:effectLst>
                <a:latin typeface="UTM Showcard" panose="02040603050506020204" pitchFamily="18" charset="0"/>
              </a:rPr>
              <a:t> </a:t>
            </a:r>
            <a:r>
              <a:rPr lang="en-US" sz="4800" dirty="0" err="1">
                <a:ln w="0"/>
                <a:solidFill>
                  <a:prstClr val="black"/>
                </a:solidFill>
                <a:effectLst>
                  <a:reflection blurRad="6350" stA="53000" endA="300" endPos="35500" dir="5400000" sy="-90000" algn="bl" rotWithShape="0"/>
                </a:effectLst>
                <a:latin typeface="UTM Showcard" panose="02040603050506020204" pitchFamily="18" charset="0"/>
              </a:rPr>
              <a:t>sạch</a:t>
            </a:r>
            <a:r>
              <a:rPr lang="en-US" sz="4800" dirty="0">
                <a:ln w="0"/>
                <a:solidFill>
                  <a:prstClr val="black"/>
                </a:solidFill>
                <a:effectLst>
                  <a:reflection blurRad="6350" stA="53000" endA="300" endPos="35500" dir="5400000" sy="-90000" algn="bl" rotWithShape="0"/>
                </a:effectLst>
                <a:latin typeface="UTM Showcard" panose="02040603050506020204" pitchFamily="18" charset="0"/>
              </a:rPr>
              <a:t> </a:t>
            </a:r>
            <a:r>
              <a:rPr lang="en-US" sz="4800" dirty="0" err="1">
                <a:ln w="0"/>
                <a:solidFill>
                  <a:prstClr val="black"/>
                </a:solidFill>
                <a:effectLst>
                  <a:reflection blurRad="6350" stA="53000" endA="300" endPos="35500" dir="5400000" sy="-90000" algn="bl" rotWithShape="0"/>
                </a:effectLst>
                <a:latin typeface="UTM Showcard" panose="02040603050506020204" pitchFamily="18" charset="0"/>
              </a:rPr>
              <a:t>khu</a:t>
            </a:r>
            <a:r>
              <a:rPr lang="en-US" sz="4800" dirty="0">
                <a:ln w="0"/>
                <a:solidFill>
                  <a:prstClr val="black"/>
                </a:solidFill>
                <a:effectLst>
                  <a:reflection blurRad="6350" stA="53000" endA="300" endPos="35500" dir="5400000" sy="-90000" algn="bl" rotWithShape="0"/>
                </a:effectLst>
                <a:latin typeface="UTM Showcard" panose="02040603050506020204" pitchFamily="18" charset="0"/>
              </a:rPr>
              <a:t> </a:t>
            </a:r>
            <a:r>
              <a:rPr lang="en-US" sz="4800" dirty="0" err="1">
                <a:ln w="0"/>
                <a:solidFill>
                  <a:prstClr val="black"/>
                </a:solidFill>
                <a:effectLst>
                  <a:reflection blurRad="6350" stA="53000" endA="300" endPos="35500" dir="5400000" sy="-90000" algn="bl" rotWithShape="0"/>
                </a:effectLst>
                <a:latin typeface="UTM Showcard" panose="02040603050506020204" pitchFamily="18" charset="0"/>
              </a:rPr>
              <a:t>phố</a:t>
            </a:r>
            <a:endParaRPr lang="en-US" sz="4800" dirty="0">
              <a:ln w="0"/>
              <a:solidFill>
                <a:prstClr val="black"/>
              </a:solidFill>
              <a:effectLst>
                <a:reflection blurRad="6350" stA="53000" endA="300" endPos="35500" dir="5400000" sy="-90000" algn="bl" rotWithShape="0"/>
              </a:effectLst>
              <a:latin typeface="UTM Showcard" panose="02040603050506020204" pitchFamily="18" charset="0"/>
            </a:endParaRPr>
          </a:p>
        </p:txBody>
      </p:sp>
      <p:sp>
        <p:nvSpPr>
          <p:cNvPr id="3" name="câu 1">
            <a:hlinkClick r:id="rId10" action="ppaction://hlinksldjump"/>
          </p:cNvPr>
          <p:cNvSpPr/>
          <p:nvPr/>
        </p:nvSpPr>
        <p:spPr>
          <a:xfrm>
            <a:off x="744365" y="4436058"/>
            <a:ext cx="735003" cy="1124232"/>
          </a:xfrm>
          <a:prstGeom prst="diamond">
            <a:avLst/>
          </a:prstGeom>
          <a:solidFill>
            <a:srgbClr val="FFFF00">
              <a:alpha val="61000"/>
            </a:srgbClr>
          </a:solidFill>
          <a:ln>
            <a:solidFill>
              <a:srgbClr val="00B050"/>
            </a:solid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000" dirty="0">
                <a:solidFill>
                  <a:srgbClr val="44546A"/>
                </a:solidFill>
                <a:latin typeface="UTM Showcard" panose="02040603050506020204" pitchFamily="18" charset="0"/>
              </a:rPr>
              <a:t>1</a:t>
            </a:r>
          </a:p>
        </p:txBody>
      </p:sp>
      <p:sp>
        <p:nvSpPr>
          <p:cNvPr id="12" name="câu 2">
            <a:hlinkClick r:id="rId11" action="ppaction://hlinksldjump"/>
          </p:cNvPr>
          <p:cNvSpPr/>
          <p:nvPr/>
        </p:nvSpPr>
        <p:spPr>
          <a:xfrm>
            <a:off x="2626460" y="3873942"/>
            <a:ext cx="735003" cy="1124232"/>
          </a:xfrm>
          <a:prstGeom prst="diamond">
            <a:avLst/>
          </a:prstGeom>
          <a:solidFill>
            <a:srgbClr val="FFFF00">
              <a:alpha val="61000"/>
            </a:srgbClr>
          </a:solidFill>
          <a:ln>
            <a:solidFill>
              <a:srgbClr val="00B050"/>
            </a:solid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000" dirty="0">
                <a:solidFill>
                  <a:srgbClr val="44546A"/>
                </a:solidFill>
                <a:latin typeface="UTM Showcard" panose="02040603050506020204" pitchFamily="18" charset="0"/>
              </a:rPr>
              <a:t>2</a:t>
            </a:r>
          </a:p>
        </p:txBody>
      </p:sp>
      <p:sp>
        <p:nvSpPr>
          <p:cNvPr id="16" name="câu 3">
            <a:hlinkClick r:id="rId12" action="ppaction://hlinksldjump"/>
          </p:cNvPr>
          <p:cNvSpPr/>
          <p:nvPr/>
        </p:nvSpPr>
        <p:spPr>
          <a:xfrm>
            <a:off x="4345067" y="4561146"/>
            <a:ext cx="735003" cy="1124232"/>
          </a:xfrm>
          <a:prstGeom prst="diamond">
            <a:avLst/>
          </a:prstGeom>
          <a:solidFill>
            <a:srgbClr val="FFFF00">
              <a:alpha val="61000"/>
            </a:srgbClr>
          </a:solidFill>
          <a:ln>
            <a:solidFill>
              <a:srgbClr val="00B050"/>
            </a:solid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000" dirty="0">
                <a:solidFill>
                  <a:srgbClr val="44546A"/>
                </a:solidFill>
                <a:latin typeface="UTM Showcard" panose="02040603050506020204" pitchFamily="18" charset="0"/>
              </a:rPr>
              <a:t>3</a:t>
            </a:r>
          </a:p>
        </p:txBody>
      </p:sp>
      <p:sp>
        <p:nvSpPr>
          <p:cNvPr id="18" name="Rectangle 17"/>
          <p:cNvSpPr/>
          <p:nvPr/>
        </p:nvSpPr>
        <p:spPr>
          <a:xfrm>
            <a:off x="2345721" y="237212"/>
            <a:ext cx="4644220" cy="830997"/>
          </a:xfrm>
          <a:prstGeom prst="rect">
            <a:avLst/>
          </a:prstGeom>
          <a:noFill/>
        </p:spPr>
        <p:txBody>
          <a:bodyPr wrap="none" lIns="91440" tIns="45720" rIns="91440" bIns="45720">
            <a:spAutoFit/>
          </a:bodyPr>
          <a:lstStyle/>
          <a:p>
            <a:pPr algn="ctr">
              <a:defRPr/>
            </a:pPr>
            <a:r>
              <a:rPr lang="en-US" sz="4800" dirty="0" err="1">
                <a:ln w="0"/>
                <a:solidFill>
                  <a:srgbClr val="FF0000"/>
                </a:solidFill>
                <a:effectLst>
                  <a:glow rad="139700">
                    <a:srgbClr val="ED7D31">
                      <a:satMod val="175000"/>
                      <a:alpha val="40000"/>
                    </a:srgbClr>
                  </a:glow>
                  <a:reflection blurRad="6350" stA="53000" endA="300" endPos="35500" dir="5400000" sy="-90000" algn="bl" rotWithShape="0"/>
                </a:effectLst>
                <a:latin typeface="UTM Showcard" panose="02040603050506020204" pitchFamily="18" charset="0"/>
              </a:rPr>
              <a:t>Dọn</a:t>
            </a:r>
            <a:r>
              <a:rPr lang="en-US" sz="4800" dirty="0">
                <a:ln w="0"/>
                <a:solidFill>
                  <a:srgbClr val="FF0000"/>
                </a:solidFill>
                <a:effectLst>
                  <a:glow rad="139700">
                    <a:srgbClr val="ED7D31">
                      <a:satMod val="175000"/>
                      <a:alpha val="40000"/>
                    </a:srgbClr>
                  </a:glow>
                  <a:reflection blurRad="6350" stA="53000" endA="300" endPos="35500" dir="5400000" sy="-90000" algn="bl" rotWithShape="0"/>
                </a:effectLst>
                <a:latin typeface="UTM Showcard" panose="02040603050506020204" pitchFamily="18" charset="0"/>
              </a:rPr>
              <a:t> </a:t>
            </a:r>
            <a:r>
              <a:rPr lang="en-US" sz="4800" dirty="0" err="1">
                <a:ln w="0"/>
                <a:solidFill>
                  <a:srgbClr val="FF0000"/>
                </a:solidFill>
                <a:effectLst>
                  <a:glow rad="139700">
                    <a:srgbClr val="ED7D31">
                      <a:satMod val="175000"/>
                      <a:alpha val="40000"/>
                    </a:srgbClr>
                  </a:glow>
                  <a:reflection blurRad="6350" stA="53000" endA="300" endPos="35500" dir="5400000" sy="-90000" algn="bl" rotWithShape="0"/>
                </a:effectLst>
                <a:latin typeface="UTM Showcard" panose="02040603050506020204" pitchFamily="18" charset="0"/>
              </a:rPr>
              <a:t>sạch</a:t>
            </a:r>
            <a:r>
              <a:rPr lang="en-US" sz="4800" dirty="0">
                <a:ln w="0"/>
                <a:solidFill>
                  <a:srgbClr val="FF0000"/>
                </a:solidFill>
                <a:effectLst>
                  <a:glow rad="139700">
                    <a:srgbClr val="ED7D31">
                      <a:satMod val="175000"/>
                      <a:alpha val="40000"/>
                    </a:srgbClr>
                  </a:glow>
                  <a:reflection blurRad="6350" stA="53000" endA="300" endPos="35500" dir="5400000" sy="-90000" algn="bl" rotWithShape="0"/>
                </a:effectLst>
                <a:latin typeface="UTM Showcard" panose="02040603050506020204" pitchFamily="18" charset="0"/>
              </a:rPr>
              <a:t> </a:t>
            </a:r>
            <a:r>
              <a:rPr lang="en-US" sz="4800" dirty="0" err="1">
                <a:ln w="0"/>
                <a:solidFill>
                  <a:srgbClr val="FF0000"/>
                </a:solidFill>
                <a:effectLst>
                  <a:glow rad="139700">
                    <a:srgbClr val="ED7D31">
                      <a:satMod val="175000"/>
                      <a:alpha val="40000"/>
                    </a:srgbClr>
                  </a:glow>
                  <a:reflection blurRad="6350" stA="53000" endA="300" endPos="35500" dir="5400000" sy="-90000" algn="bl" rotWithShape="0"/>
                </a:effectLst>
                <a:latin typeface="UTM Showcard" panose="02040603050506020204" pitchFamily="18" charset="0"/>
              </a:rPr>
              <a:t>khu</a:t>
            </a:r>
            <a:r>
              <a:rPr lang="en-US" sz="4800" dirty="0">
                <a:ln w="0"/>
                <a:solidFill>
                  <a:srgbClr val="FF0000"/>
                </a:solidFill>
                <a:effectLst>
                  <a:glow rad="139700">
                    <a:srgbClr val="ED7D31">
                      <a:satMod val="175000"/>
                      <a:alpha val="40000"/>
                    </a:srgbClr>
                  </a:glow>
                  <a:reflection blurRad="6350" stA="53000" endA="300" endPos="35500" dir="5400000" sy="-90000" algn="bl" rotWithShape="0"/>
                </a:effectLst>
                <a:latin typeface="UTM Showcard" panose="02040603050506020204" pitchFamily="18" charset="0"/>
              </a:rPr>
              <a:t> </a:t>
            </a:r>
            <a:r>
              <a:rPr lang="en-US" sz="4800" dirty="0" err="1">
                <a:ln w="0"/>
                <a:solidFill>
                  <a:srgbClr val="FF0000"/>
                </a:solidFill>
                <a:effectLst>
                  <a:glow rad="139700">
                    <a:srgbClr val="ED7D31">
                      <a:satMod val="175000"/>
                      <a:alpha val="40000"/>
                    </a:srgbClr>
                  </a:glow>
                  <a:reflection blurRad="6350" stA="53000" endA="300" endPos="35500" dir="5400000" sy="-90000" algn="bl" rotWithShape="0"/>
                </a:effectLst>
                <a:latin typeface="UTM Showcard" panose="02040603050506020204" pitchFamily="18" charset="0"/>
              </a:rPr>
              <a:t>phố</a:t>
            </a:r>
            <a:endParaRPr lang="en-US" sz="4800" dirty="0">
              <a:ln w="0"/>
              <a:solidFill>
                <a:srgbClr val="FF0000"/>
              </a:solidFill>
              <a:effectLst>
                <a:glow rad="139700">
                  <a:srgbClr val="ED7D31">
                    <a:satMod val="175000"/>
                    <a:alpha val="40000"/>
                  </a:srgbClr>
                </a:glow>
                <a:reflection blurRad="6350" stA="53000" endA="300" endPos="35500" dir="5400000" sy="-90000" algn="bl" rotWithShape="0"/>
              </a:effectLst>
              <a:latin typeface="UTM Showcard" panose="02040603050506020204" pitchFamily="18" charset="0"/>
            </a:endParaRPr>
          </a:p>
        </p:txBody>
      </p:sp>
      <p:pic>
        <p:nvPicPr>
          <p:cNvPr id="6" name="Picture 5">
            <a:hlinkClick r:id="rId13" action="ppaction://hlinksldjump"/>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429218" y="4341102"/>
            <a:ext cx="1716790" cy="2438405"/>
          </a:xfrm>
          <a:prstGeom prst="rect">
            <a:avLst/>
          </a:prstGeom>
        </p:spPr>
      </p:pic>
    </p:spTree>
    <p:extLst>
      <p:ext uri="{BB962C8B-B14F-4D97-AF65-F5344CB8AC3E}">
        <p14:creationId xmlns:p14="http://schemas.microsoft.com/office/powerpoint/2010/main" val="22211714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50" fill="hold">
                                          <p:stCondLst>
                                            <p:cond delay="0"/>
                                          </p:stCondLst>
                                        </p:cTn>
                                        <p:tgtEl>
                                          <p:spTgt spid="18"/>
                                        </p:tgtEl>
                                        <p:attrNameLst>
                                          <p:attrName>r</p:attrName>
                                        </p:attrNameLst>
                                      </p:cBhvr>
                                    </p:animRot>
                                    <p:animRot by="-240000">
                                      <p:cBhvr>
                                        <p:cTn id="7" dur="300" fill="hold">
                                          <p:stCondLst>
                                            <p:cond delay="300"/>
                                          </p:stCondLst>
                                        </p:cTn>
                                        <p:tgtEl>
                                          <p:spTgt spid="18"/>
                                        </p:tgtEl>
                                        <p:attrNameLst>
                                          <p:attrName>r</p:attrName>
                                        </p:attrNameLst>
                                      </p:cBhvr>
                                    </p:animRot>
                                    <p:animRot by="240000">
                                      <p:cBhvr>
                                        <p:cTn id="8" dur="300" fill="hold">
                                          <p:stCondLst>
                                            <p:cond delay="600"/>
                                          </p:stCondLst>
                                        </p:cTn>
                                        <p:tgtEl>
                                          <p:spTgt spid="18"/>
                                        </p:tgtEl>
                                        <p:attrNameLst>
                                          <p:attrName>r</p:attrName>
                                        </p:attrNameLst>
                                      </p:cBhvr>
                                    </p:animRot>
                                    <p:animRot by="-240000">
                                      <p:cBhvr>
                                        <p:cTn id="9" dur="300" fill="hold">
                                          <p:stCondLst>
                                            <p:cond delay="900"/>
                                          </p:stCondLst>
                                        </p:cTn>
                                        <p:tgtEl>
                                          <p:spTgt spid="18"/>
                                        </p:tgtEl>
                                        <p:attrNameLst>
                                          <p:attrName>r</p:attrName>
                                        </p:attrNameLst>
                                      </p:cBhvr>
                                    </p:animRot>
                                    <p:animRot by="120000">
                                      <p:cBhvr>
                                        <p:cTn id="10" dur="300" fill="hold">
                                          <p:stCondLst>
                                            <p:cond delay="1200"/>
                                          </p:stCondLst>
                                        </p:cTn>
                                        <p:tgtEl>
                                          <p:spTgt spid="18"/>
                                        </p:tgtEl>
                                        <p:attrNameLst>
                                          <p:attrName>r</p:attrName>
                                        </p:attrNameLst>
                                      </p:cBhvr>
                                    </p:animRot>
                                  </p:childTnLst>
                                </p:cTn>
                              </p:par>
                              <p:par>
                                <p:cTn id="11" presetID="32" presetClass="emph" presetSubtype="0" repeatCount="indefinite" fill="hold" grpId="0" nodeType="withEffect">
                                  <p:stCondLst>
                                    <p:cond delay="100"/>
                                  </p:stCondLst>
                                  <p:childTnLst>
                                    <p:animRot by="120000">
                                      <p:cBhvr>
                                        <p:cTn id="12" dur="150" fill="hold">
                                          <p:stCondLst>
                                            <p:cond delay="0"/>
                                          </p:stCondLst>
                                        </p:cTn>
                                        <p:tgtEl>
                                          <p:spTgt spid="2"/>
                                        </p:tgtEl>
                                        <p:attrNameLst>
                                          <p:attrName>r</p:attrName>
                                        </p:attrNameLst>
                                      </p:cBhvr>
                                    </p:animRot>
                                    <p:animRot by="-240000">
                                      <p:cBhvr>
                                        <p:cTn id="13" dur="300" fill="hold">
                                          <p:stCondLst>
                                            <p:cond delay="300"/>
                                          </p:stCondLst>
                                        </p:cTn>
                                        <p:tgtEl>
                                          <p:spTgt spid="2"/>
                                        </p:tgtEl>
                                        <p:attrNameLst>
                                          <p:attrName>r</p:attrName>
                                        </p:attrNameLst>
                                      </p:cBhvr>
                                    </p:animRot>
                                    <p:animRot by="240000">
                                      <p:cBhvr>
                                        <p:cTn id="14" dur="300" fill="hold">
                                          <p:stCondLst>
                                            <p:cond delay="600"/>
                                          </p:stCondLst>
                                        </p:cTn>
                                        <p:tgtEl>
                                          <p:spTgt spid="2"/>
                                        </p:tgtEl>
                                        <p:attrNameLst>
                                          <p:attrName>r</p:attrName>
                                        </p:attrNameLst>
                                      </p:cBhvr>
                                    </p:animRot>
                                    <p:animRot by="-240000">
                                      <p:cBhvr>
                                        <p:cTn id="15" dur="300" fill="hold">
                                          <p:stCondLst>
                                            <p:cond delay="900"/>
                                          </p:stCondLst>
                                        </p:cTn>
                                        <p:tgtEl>
                                          <p:spTgt spid="2"/>
                                        </p:tgtEl>
                                        <p:attrNameLst>
                                          <p:attrName>r</p:attrName>
                                        </p:attrNameLst>
                                      </p:cBhvr>
                                    </p:animRot>
                                    <p:animRot by="120000">
                                      <p:cBhvr>
                                        <p:cTn id="16" dur="300" fill="hold">
                                          <p:stCondLst>
                                            <p:cond delay="12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
                                        </p:tgtEl>
                                      </p:cBhvr>
                                    </p:animEffect>
                                    <p:set>
                                      <p:cBhvr>
                                        <p:cTn id="22" dur="1" fill="hold">
                                          <p:stCondLst>
                                            <p:cond delay="499"/>
                                          </p:stCondLst>
                                        </p:cTn>
                                        <p:tgtEl>
                                          <p:spTgt spid="3"/>
                                        </p:tgtEl>
                                        <p:attrNameLst>
                                          <p:attrName>style.visibility</p:attrName>
                                        </p:attrNameLst>
                                      </p:cBhvr>
                                      <p:to>
                                        <p:strVal val="hidden"/>
                                      </p:to>
                                    </p:set>
                                  </p:childTnLst>
                                </p:cTn>
                              </p:par>
                            </p:childTnLst>
                          </p:cTn>
                        </p:par>
                        <p:par>
                          <p:cTn id="23" fill="hold">
                            <p:stCondLst>
                              <p:cond delay="500"/>
                            </p:stCondLst>
                            <p:childTnLst>
                              <p:par>
                                <p:cTn id="24" presetID="44" presetClass="path" presetSubtype="0" accel="50000" decel="50000" fill="hold" nodeType="afterEffect">
                                  <p:stCondLst>
                                    <p:cond delay="0"/>
                                  </p:stCondLst>
                                  <p:childTnLst>
                                    <p:animMotion origin="layout" path="M 5E-6 -0.21852 L 0.2086 -0.375 C 0.25183 -0.41041 0.31693 -0.42916 0.38555 -0.42916 C 0.46342 -0.42916 0.52579 -0.41041 0.56902 -0.375 L 0.77774 -0.21852 " pathEditMode="relative" rAng="0" ptsTypes="AAAAA">
                                      <p:cBhvr>
                                        <p:cTn id="25" dur="2000" fill="hold"/>
                                        <p:tgtEl>
                                          <p:spTgt spid="14"/>
                                        </p:tgtEl>
                                        <p:attrNameLst>
                                          <p:attrName>ppt_x</p:attrName>
                                          <p:attrName>ppt_y</p:attrName>
                                        </p:attrNameLst>
                                      </p:cBhvr>
                                      <p:rCtr x="38880" y="-10532"/>
                                    </p:animMotion>
                                  </p:childTnLst>
                                </p:cTn>
                              </p:par>
                            </p:childTnLst>
                          </p:cTn>
                        </p:par>
                        <p:par>
                          <p:cTn id="26" fill="hold">
                            <p:stCondLst>
                              <p:cond delay="2500"/>
                            </p:stCondLst>
                            <p:childTnLst>
                              <p:par>
                                <p:cTn id="27" presetID="10" presetClass="exit" presetSubtype="0" fill="hold" nodeType="after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30" restart="whenNotActive" fill="hold" evtFilter="cancelBubble" nodeType="interactiveSeq">
                <p:stCondLst>
                  <p:cond evt="onClick" delay="0">
                    <p:tgtEl>
                      <p:spTgt spid="12"/>
                    </p:tgtEl>
                  </p:cond>
                </p:stCondLst>
                <p:endSync evt="end" delay="0">
                  <p:rtn val="all"/>
                </p:endSync>
                <p:childTnLst>
                  <p:par>
                    <p:cTn id="31" fill="hold">
                      <p:stCondLst>
                        <p:cond delay="0"/>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par>
                                <p:cTn id="36" presetID="44" presetClass="path" presetSubtype="0" accel="50000" decel="50000" fill="hold" nodeType="withEffect">
                                  <p:stCondLst>
                                    <p:cond delay="0"/>
                                  </p:stCondLst>
                                  <p:childTnLst>
                                    <p:animMotion origin="layout" path="M 2.29167E-6 4.81481E-6 L 0.15586 -0.24005 C 0.18867 -0.29491 0.23763 -0.325 0.28932 -0.325 C 0.34791 -0.325 0.39466 -0.29491 0.42747 -0.24005 L 0.5845 4.81481E-6 " pathEditMode="relative" rAng="0" ptsTypes="AAAAA">
                                      <p:cBhvr>
                                        <p:cTn id="37" dur="2000" fill="hold"/>
                                        <p:tgtEl>
                                          <p:spTgt spid="15"/>
                                        </p:tgtEl>
                                        <p:attrNameLst>
                                          <p:attrName>ppt_x</p:attrName>
                                          <p:attrName>ppt_y</p:attrName>
                                        </p:attrNameLst>
                                      </p:cBhvr>
                                      <p:rCtr x="29219" y="-16250"/>
                                    </p:animMotion>
                                  </p:childTnLst>
                                </p:cTn>
                              </p:par>
                            </p:childTnLst>
                          </p:cTn>
                        </p:par>
                        <p:par>
                          <p:cTn id="38" fill="hold">
                            <p:stCondLst>
                              <p:cond delay="2000"/>
                            </p:stCondLst>
                            <p:childTnLst>
                              <p:par>
                                <p:cTn id="39" presetID="10" presetClass="exit" presetSubtype="0" fill="hold" nodeType="afterEffect">
                                  <p:stCondLst>
                                    <p:cond delay="0"/>
                                  </p:stCondLst>
                                  <p:childTnLst>
                                    <p:animEffect transition="out" filter="fade">
                                      <p:cBhvr>
                                        <p:cTn id="40" dur="500"/>
                                        <p:tgtEl>
                                          <p:spTgt spid="15"/>
                                        </p:tgtEl>
                                      </p:cBhvr>
                                    </p:animEffect>
                                    <p:set>
                                      <p:cBhvr>
                                        <p:cTn id="41"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2" restart="whenNotActive" fill="hold" evtFilter="cancelBubble" nodeType="interactiveSeq">
                <p:stCondLst>
                  <p:cond evt="onClick" delay="0">
                    <p:tgtEl>
                      <p:spTgt spid="16"/>
                    </p:tgtEl>
                  </p:cond>
                </p:stCondLst>
                <p:endSync evt="end" delay="0">
                  <p:rtn val="all"/>
                </p:endSync>
                <p:childTnLst>
                  <p:par>
                    <p:cTn id="43" fill="hold">
                      <p:stCondLst>
                        <p:cond delay="0"/>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16"/>
                                        </p:tgtEl>
                                      </p:cBhvr>
                                    </p:animEffect>
                                    <p:set>
                                      <p:cBhvr>
                                        <p:cTn id="47" dur="1" fill="hold">
                                          <p:stCondLst>
                                            <p:cond delay="499"/>
                                          </p:stCondLst>
                                        </p:cTn>
                                        <p:tgtEl>
                                          <p:spTgt spid="16"/>
                                        </p:tgtEl>
                                        <p:attrNameLst>
                                          <p:attrName>style.visibility</p:attrName>
                                        </p:attrNameLst>
                                      </p:cBhvr>
                                      <p:to>
                                        <p:strVal val="hidden"/>
                                      </p:to>
                                    </p:set>
                                  </p:childTnLst>
                                </p:cTn>
                              </p:par>
                              <p:par>
                                <p:cTn id="48" presetID="44" presetClass="path" presetSubtype="0" accel="50000" decel="50000" fill="hold" nodeType="withEffect">
                                  <p:stCondLst>
                                    <p:cond delay="0"/>
                                  </p:stCondLst>
                                  <p:childTnLst>
                                    <p:animMotion origin="layout" path="M -3.75E-6 4.44444E-6 L 0.10599 -0.34098 C 0.12787 -0.41644 0.16133 -0.45348 0.19662 -0.45348 C 0.23646 -0.45348 0.2681 -0.41644 0.29037 -0.34098 L 0.39805 4.44444E-6 " pathEditMode="relative" rAng="0" ptsTypes="AAAAA">
                                      <p:cBhvr>
                                        <p:cTn id="49" dur="2000" fill="hold"/>
                                        <p:tgtEl>
                                          <p:spTgt spid="11"/>
                                        </p:tgtEl>
                                        <p:attrNameLst>
                                          <p:attrName>ppt_x</p:attrName>
                                          <p:attrName>ppt_y</p:attrName>
                                        </p:attrNameLst>
                                      </p:cBhvr>
                                      <p:rCtr x="19896" y="-22685"/>
                                    </p:animMotion>
                                  </p:childTnLst>
                                </p:cTn>
                              </p:par>
                            </p:childTnLst>
                          </p:cTn>
                        </p:par>
                        <p:par>
                          <p:cTn id="50" fill="hold">
                            <p:stCondLst>
                              <p:cond delay="2000"/>
                            </p:stCondLst>
                            <p:childTnLst>
                              <p:par>
                                <p:cTn id="51" presetID="10" presetClass="exit" presetSubtype="0" fill="hold" nodeType="afterEffect">
                                  <p:stCondLst>
                                    <p:cond delay="0"/>
                                  </p:stCondLst>
                                  <p:childTnLst>
                                    <p:animEffect transition="out" filter="fade">
                                      <p:cBhvr>
                                        <p:cTn id="52" dur="500"/>
                                        <p:tgtEl>
                                          <p:spTgt spid="11"/>
                                        </p:tgtEl>
                                      </p:cBhvr>
                                    </p:animEffect>
                                    <p:set>
                                      <p:cBhvr>
                                        <p:cTn id="53"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2" grpId="0"/>
      <p:bldP spid="3" grpId="0" animBg="1"/>
      <p:bldP spid="12" grpId="0" animBg="1"/>
      <p:bldP spid="16" grpId="0" animBg="1"/>
      <p:bldP spid="18"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6000" b="-26000"/>
          </a:stretch>
        </a:blipFill>
        <a:effectLst/>
      </p:bgPr>
    </p:bg>
    <p:spTree>
      <p:nvGrpSpPr>
        <p:cNvPr id="1" name=""/>
        <p:cNvGrpSpPr/>
        <p:nvPr/>
      </p:nvGrpSpPr>
      <p:grpSpPr>
        <a:xfrm>
          <a:off x="0" y="0"/>
          <a:ext cx="0" cy="0"/>
          <a:chOff x="0" y="0"/>
          <a:chExt cx="0" cy="0"/>
        </a:xfrm>
      </p:grpSpPr>
      <p:sp>
        <p:nvSpPr>
          <p:cNvPr id="4" name="Rounded Rectangle 3"/>
          <p:cNvSpPr/>
          <p:nvPr/>
        </p:nvSpPr>
        <p:spPr>
          <a:xfrm>
            <a:off x="3069881" y="705394"/>
            <a:ext cx="3765637" cy="1310996"/>
          </a:xfrm>
          <a:prstGeom prst="roundRect">
            <a:avLst/>
          </a:prstGeom>
          <a:solidFill>
            <a:schemeClr val="bg1">
              <a:alpha val="58000"/>
            </a:schemeClr>
          </a:solidFill>
          <a:ln w="38100">
            <a:solidFill>
              <a:schemeClr val="accent2">
                <a:lumMod val="75000"/>
              </a:schemeClr>
            </a:solidFill>
            <a:prstDash val="lgDashDot"/>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b="1">
                <a:solidFill>
                  <a:prstClr val="black"/>
                </a:solidFill>
                <a:latin typeface="Tahoma" panose="020B0604030504040204" pitchFamily="34" charset="0"/>
                <a:ea typeface="Tahoma" panose="020B0604030504040204" pitchFamily="34" charset="0"/>
                <a:cs typeface="Tahoma" panose="020B0604030504040204" pitchFamily="34" charset="0"/>
              </a:rPr>
              <a:t>Tính từ là gì?</a:t>
            </a:r>
            <a:endPar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9" name="Rounded Rectangle 18"/>
          <p:cNvSpPr/>
          <p:nvPr/>
        </p:nvSpPr>
        <p:spPr>
          <a:xfrm>
            <a:off x="2914658" y="2338177"/>
            <a:ext cx="4614455" cy="1499306"/>
          </a:xfrm>
          <a:prstGeom prst="roundRect">
            <a:avLst/>
          </a:prstGeom>
          <a:solidFill>
            <a:schemeClr val="bg1">
              <a:alpha val="54000"/>
            </a:schemeClr>
          </a:solidFill>
          <a:ln w="38100">
            <a:solidFill>
              <a:schemeClr val="accent1">
                <a:lumMod val="50000"/>
              </a:schemeClr>
            </a:solidFill>
            <a:prstDash val="lgDashDot"/>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2800" b="1">
                <a:solidFill>
                  <a:prstClr val="black"/>
                </a:solidFill>
                <a:latin typeface="Tahoma" panose="020B0604030504040204" pitchFamily="34" charset="0"/>
                <a:ea typeface="Tahoma" panose="020B0604030504040204" pitchFamily="34" charset="0"/>
                <a:cs typeface="Tahoma" panose="020B0604030504040204" pitchFamily="34" charset="0"/>
              </a:rPr>
              <a:t>A. </a:t>
            </a:r>
            <a:r>
              <a:rPr lang="vi-VN" sz="2800" b="1">
                <a:solidFill>
                  <a:prstClr val="black"/>
                </a:solidFill>
                <a:latin typeface="Tahoma" panose="020B0604030504040204" pitchFamily="34" charset="0"/>
                <a:ea typeface="Tahoma" panose="020B0604030504040204" pitchFamily="34" charset="0"/>
                <a:cs typeface="Tahoma" panose="020B0604030504040204" pitchFamily="34" charset="0"/>
              </a:rPr>
              <a:t>Tính từ là từ miêu tả đặc điểm (hình dáng, màu sắc, âm thanh, hương vị,...)</a:t>
            </a:r>
            <a:endParaRPr lang="en-US" sz="28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2" name="Rounded Rectangle 21"/>
          <p:cNvSpPr/>
          <p:nvPr/>
        </p:nvSpPr>
        <p:spPr>
          <a:xfrm>
            <a:off x="2932206" y="4029220"/>
            <a:ext cx="4614455" cy="1138759"/>
          </a:xfrm>
          <a:prstGeom prst="roundRect">
            <a:avLst/>
          </a:prstGeom>
          <a:solidFill>
            <a:schemeClr val="bg1">
              <a:alpha val="54000"/>
            </a:schemeClr>
          </a:solidFill>
          <a:ln w="38100">
            <a:solidFill>
              <a:srgbClr val="FF0000"/>
            </a:solidFill>
            <a:prstDash val="lgDashDo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2800" b="1">
                <a:solidFill>
                  <a:prstClr val="black"/>
                </a:solidFill>
                <a:latin typeface="Tahoma" panose="020B0604030504040204" pitchFamily="34" charset="0"/>
                <a:ea typeface="Tahoma" panose="020B0604030504040204" pitchFamily="34" charset="0"/>
                <a:cs typeface="Tahoma" panose="020B0604030504040204" pitchFamily="34" charset="0"/>
              </a:rPr>
              <a:t>B. </a:t>
            </a:r>
            <a:r>
              <a:rPr lang="vi-VN" sz="2800" b="1">
                <a:solidFill>
                  <a:prstClr val="black"/>
                </a:solidFill>
                <a:latin typeface="Tahoma" panose="020B0604030504040204" pitchFamily="34" charset="0"/>
                <a:ea typeface="Tahoma" panose="020B0604030504040204" pitchFamily="34" charset="0"/>
                <a:cs typeface="Tahoma" panose="020B0604030504040204" pitchFamily="34" charset="0"/>
              </a:rPr>
              <a:t>Tính từ là từ </a:t>
            </a:r>
            <a:r>
              <a:rPr lang="en-US" sz="2800" b="1">
                <a:solidFill>
                  <a:prstClr val="black"/>
                </a:solidFill>
                <a:latin typeface="Tahoma" panose="020B0604030504040204" pitchFamily="34" charset="0"/>
                <a:ea typeface="Tahoma" panose="020B0604030504040204" pitchFamily="34" charset="0"/>
                <a:cs typeface="Tahoma" panose="020B0604030504040204" pitchFamily="34" charset="0"/>
              </a:rPr>
              <a:t>chỉ</a:t>
            </a:r>
            <a:r>
              <a:rPr lang="vi-VN" sz="2800" b="1">
                <a:solidFill>
                  <a:prstClr val="black"/>
                </a:solidFill>
                <a:latin typeface="Tahoma" panose="020B0604030504040204" pitchFamily="34" charset="0"/>
                <a:ea typeface="Tahoma" panose="020B0604030504040204" pitchFamily="34" charset="0"/>
                <a:cs typeface="Tahoma" panose="020B0604030504040204" pitchFamily="34" charset="0"/>
              </a:rPr>
              <a:t> tính chất của sự vật, hoạt động, trạng thái,...</a:t>
            </a:r>
            <a:endParaRPr lang="en-US" sz="28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3" name="Rounded Rectangle 22"/>
          <p:cNvSpPr/>
          <p:nvPr/>
        </p:nvSpPr>
        <p:spPr>
          <a:xfrm>
            <a:off x="2932206" y="5359701"/>
            <a:ext cx="4614455" cy="1116065"/>
          </a:xfrm>
          <a:prstGeom prst="roundRect">
            <a:avLst/>
          </a:prstGeom>
          <a:solidFill>
            <a:schemeClr val="bg1">
              <a:alpha val="54000"/>
            </a:schemeClr>
          </a:solidFill>
          <a:ln w="38100">
            <a:solidFill>
              <a:srgbClr val="00B050"/>
            </a:solidFill>
            <a:prstDash val="lgDashDot"/>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2800" b="1">
                <a:solidFill>
                  <a:prstClr val="black"/>
                </a:solidFill>
                <a:latin typeface="Tahoma" panose="020B0604030504040204" pitchFamily="34" charset="0"/>
                <a:ea typeface="Tahoma" panose="020B0604030504040204" pitchFamily="34" charset="0"/>
                <a:cs typeface="Tahoma" panose="020B0604030504040204" pitchFamily="34" charset="0"/>
              </a:rPr>
              <a:t>C. Cả 2 đáp án trên</a:t>
            </a:r>
            <a:endParaRPr lang="en-US" sz="28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24" name="Picture 23"/>
          <p:cNvPicPr>
            <a:picLocks noChangeAspect="1"/>
          </p:cNvPicPr>
          <p:nvPr/>
        </p:nvPicPr>
        <p:blipFill>
          <a:blip r:embed="rId5">
            <a:extLst>
              <a:ext uri="{BEBA8EAE-BF5A-486C-A8C5-ECC9F3942E4B}">
                <a14:imgProps xmlns:a14="http://schemas.microsoft.com/office/drawing/2010/main">
                  <a14:imgLayer r:embed="rId6">
                    <a14:imgEffect>
                      <a14:backgroundRemoval t="1207" b="96378" l="10000" r="90000">
                        <a14:foregroundMark x1="31892" y1="83099" x2="37568" y2="89537"/>
                        <a14:foregroundMark x1="37027" y1="80885" x2="36757" y2="85111"/>
                        <a14:foregroundMark x1="56757" y1="84909" x2="56757" y2="89336"/>
                      </a14:backgroundRemoval>
                    </a14:imgEffect>
                  </a14:imgLayer>
                </a14:imgProps>
              </a:ext>
              <a:ext uri="{28A0092B-C50C-407E-A947-70E740481C1C}">
                <a14:useLocalDpi xmlns:a14="http://schemas.microsoft.com/office/drawing/2010/main" val="0"/>
              </a:ext>
            </a:extLst>
          </a:blip>
          <a:stretch>
            <a:fillRect/>
          </a:stretch>
        </p:blipFill>
        <p:spPr>
          <a:xfrm>
            <a:off x="1" y="2292902"/>
            <a:ext cx="2643188" cy="4733925"/>
          </a:xfrm>
          <a:prstGeom prst="rect">
            <a:avLst/>
          </a:prstGeom>
          <a:ln>
            <a:noFill/>
          </a:ln>
          <a:effectLst>
            <a:outerShdw blurRad="292100" dist="139700" dir="2700000" algn="tl" rotWithShape="0">
              <a:srgbClr val="333333">
                <a:alpha val="65000"/>
              </a:srgbClr>
            </a:outerShdw>
          </a:effectLst>
        </p:spPr>
      </p:pic>
      <p:pic>
        <p:nvPicPr>
          <p:cNvPr id="26" name="Picture 25">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18714" y="5575846"/>
            <a:ext cx="785780" cy="1116065"/>
          </a:xfrm>
          <a:prstGeom prst="rect">
            <a:avLst/>
          </a:prstGeom>
        </p:spPr>
      </p:pic>
      <p:sp>
        <p:nvSpPr>
          <p:cNvPr id="2" name="Oval 1">
            <a:extLst>
              <a:ext uri="{FF2B5EF4-FFF2-40B4-BE49-F238E27FC236}">
                <a16:creationId xmlns:a16="http://schemas.microsoft.com/office/drawing/2014/main" xmlns="" id="{ED996F93-93E6-4E01-A955-FC104C5C6281}"/>
              </a:ext>
            </a:extLst>
          </p:cNvPr>
          <p:cNvSpPr/>
          <p:nvPr/>
        </p:nvSpPr>
        <p:spPr>
          <a:xfrm>
            <a:off x="2932203" y="5575831"/>
            <a:ext cx="482104" cy="705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 name="Am-thanh-tra-loi-dung-www_nhacchuongvui_com">
            <a:hlinkClick r:id="" action="ppaction://media"/>
            <a:extLst>
              <a:ext uri="{FF2B5EF4-FFF2-40B4-BE49-F238E27FC236}">
                <a16:creationId xmlns:a16="http://schemas.microsoft.com/office/drawing/2014/main" xmlns="" id="{0A919B08-2E6C-4400-9FA9-C8FC3ABB769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21531" y="2364410"/>
            <a:ext cx="457200" cy="609600"/>
          </a:xfrm>
          <a:prstGeom prst="rect">
            <a:avLst/>
          </a:prstGeom>
        </p:spPr>
      </p:pic>
    </p:spTree>
    <p:extLst>
      <p:ext uri="{BB962C8B-B14F-4D97-AF65-F5344CB8AC3E}">
        <p14:creationId xmlns:p14="http://schemas.microsoft.com/office/powerpoint/2010/main" val="32203909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1" presetClass="mediacall" presetSubtype="0" fill="hold" nodeType="withEffect">
                                  <p:stCondLst>
                                    <p:cond delay="0"/>
                                  </p:stCondLst>
                                  <p:childTnLst>
                                    <p:cmd type="call" cmd="playFrom(0.0)">
                                      <p:cBhvr>
                                        <p:cTn id="9" dur="80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6000" b="-26000"/>
          </a:stretch>
        </a:blipFill>
        <a:effectLst/>
      </p:bgPr>
    </p:bg>
    <p:spTree>
      <p:nvGrpSpPr>
        <p:cNvPr id="1" name=""/>
        <p:cNvGrpSpPr/>
        <p:nvPr/>
      </p:nvGrpSpPr>
      <p:grpSpPr>
        <a:xfrm>
          <a:off x="0" y="0"/>
          <a:ext cx="0" cy="0"/>
          <a:chOff x="0" y="0"/>
          <a:chExt cx="0" cy="0"/>
        </a:xfrm>
      </p:grpSpPr>
      <p:sp>
        <p:nvSpPr>
          <p:cNvPr id="4" name="Rounded Rectangle 3"/>
          <p:cNvSpPr/>
          <p:nvPr/>
        </p:nvSpPr>
        <p:spPr>
          <a:xfrm>
            <a:off x="1214853" y="705394"/>
            <a:ext cx="6720839" cy="1310996"/>
          </a:xfrm>
          <a:prstGeom prst="roundRect">
            <a:avLst/>
          </a:prstGeom>
          <a:solidFill>
            <a:schemeClr val="bg1">
              <a:alpha val="58000"/>
            </a:schemeClr>
          </a:solidFill>
          <a:ln w="38100">
            <a:solidFill>
              <a:schemeClr val="accent2">
                <a:lumMod val="75000"/>
              </a:schemeClr>
            </a:solidFill>
            <a:prstDash val="lgDashDot"/>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Trong các từ sau, từ </a:t>
            </a:r>
            <a:r>
              <a:rPr lang="en-US" sz="3600" b="1">
                <a:solidFill>
                  <a:prstClr val="black"/>
                </a:solidFill>
                <a:latin typeface="Tahoma" panose="020B0604030504040204" pitchFamily="34" charset="0"/>
                <a:ea typeface="Tahoma" panose="020B0604030504040204" pitchFamily="34" charset="0"/>
                <a:cs typeface="Tahoma" panose="020B0604030504040204" pitchFamily="34" charset="0"/>
              </a:rPr>
              <a:t>nào là tính từ</a:t>
            </a:r>
            <a:endPar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9" name="Rounded Rectangle 18"/>
          <p:cNvSpPr/>
          <p:nvPr/>
        </p:nvSpPr>
        <p:spPr>
          <a:xfrm>
            <a:off x="2914658" y="2668708"/>
            <a:ext cx="4614455" cy="796835"/>
          </a:xfrm>
          <a:prstGeom prst="roundRect">
            <a:avLst/>
          </a:prstGeom>
          <a:solidFill>
            <a:schemeClr val="bg1">
              <a:alpha val="54000"/>
            </a:schemeClr>
          </a:solidFill>
          <a:ln w="38100">
            <a:solidFill>
              <a:schemeClr val="accent1">
                <a:lumMod val="50000"/>
              </a:schemeClr>
            </a:solidFill>
            <a:prstDash val="lgDashDot"/>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b="1">
                <a:solidFill>
                  <a:prstClr val="black"/>
                </a:solidFill>
                <a:latin typeface="Tahoma" panose="020B0604030504040204" pitchFamily="34" charset="0"/>
                <a:ea typeface="Tahoma" panose="020B0604030504040204" pitchFamily="34" charset="0"/>
                <a:cs typeface="Tahoma" panose="020B0604030504040204" pitchFamily="34" charset="0"/>
              </a:rPr>
              <a:t>A. Hoa hồng</a:t>
            </a:r>
            <a:endPar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2" name="Rounded Rectangle 21"/>
          <p:cNvSpPr/>
          <p:nvPr/>
        </p:nvSpPr>
        <p:spPr>
          <a:xfrm>
            <a:off x="2932206" y="4137794"/>
            <a:ext cx="4614455" cy="796835"/>
          </a:xfrm>
          <a:prstGeom prst="roundRect">
            <a:avLst/>
          </a:prstGeom>
          <a:solidFill>
            <a:schemeClr val="bg1">
              <a:alpha val="54000"/>
            </a:schemeClr>
          </a:solidFill>
          <a:ln w="38100">
            <a:solidFill>
              <a:srgbClr val="FF0000"/>
            </a:solidFill>
            <a:prstDash val="lgDashDo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b="1">
                <a:solidFill>
                  <a:prstClr val="black"/>
                </a:solidFill>
                <a:latin typeface="Tahoma" panose="020B0604030504040204" pitchFamily="34" charset="0"/>
                <a:ea typeface="Tahoma" panose="020B0604030504040204" pitchFamily="34" charset="0"/>
                <a:cs typeface="Tahoma" panose="020B0604030504040204" pitchFamily="34" charset="0"/>
              </a:rPr>
              <a:t>B. Hồng nhạt</a:t>
            </a:r>
            <a:endPar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3" name="Rounded Rectangle 22"/>
          <p:cNvSpPr/>
          <p:nvPr/>
        </p:nvSpPr>
        <p:spPr>
          <a:xfrm>
            <a:off x="2932206" y="5467673"/>
            <a:ext cx="4614455" cy="796835"/>
          </a:xfrm>
          <a:prstGeom prst="roundRect">
            <a:avLst/>
          </a:prstGeom>
          <a:solidFill>
            <a:schemeClr val="bg1">
              <a:alpha val="54000"/>
            </a:schemeClr>
          </a:solidFill>
          <a:ln w="38100">
            <a:solidFill>
              <a:srgbClr val="00B050"/>
            </a:solidFill>
            <a:prstDash val="lgDashDot"/>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b="1">
                <a:solidFill>
                  <a:prstClr val="black"/>
                </a:solidFill>
                <a:latin typeface="Tahoma" panose="020B0604030504040204" pitchFamily="34" charset="0"/>
                <a:ea typeface="Tahoma" panose="020B0604030504040204" pitchFamily="34" charset="0"/>
                <a:cs typeface="Tahoma" panose="020B0604030504040204" pitchFamily="34" charset="0"/>
              </a:rPr>
              <a:t>C. Chạy bộ</a:t>
            </a:r>
            <a:endPar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24" name="Picture 23"/>
          <p:cNvPicPr>
            <a:picLocks noChangeAspect="1"/>
          </p:cNvPicPr>
          <p:nvPr/>
        </p:nvPicPr>
        <p:blipFill>
          <a:blip r:embed="rId4">
            <a:extLst>
              <a:ext uri="{BEBA8EAE-BF5A-486C-A8C5-ECC9F3942E4B}">
                <a14:imgProps xmlns:a14="http://schemas.microsoft.com/office/drawing/2010/main">
                  <a14:imgLayer r:embed="rId5">
                    <a14:imgEffect>
                      <a14:backgroundRemoval t="1207" b="96378" l="10000" r="90000">
                        <a14:foregroundMark x1="31892" y1="83099" x2="37568" y2="89537"/>
                        <a14:foregroundMark x1="37027" y1="80885" x2="36757" y2="85111"/>
                        <a14:foregroundMark x1="56757" y1="84909" x2="56757" y2="89336"/>
                      </a14:backgroundRemoval>
                    </a14:imgEffect>
                  </a14:imgLayer>
                </a14:imgProps>
              </a:ext>
              <a:ext uri="{28A0092B-C50C-407E-A947-70E740481C1C}">
                <a14:useLocalDpi xmlns:a14="http://schemas.microsoft.com/office/drawing/2010/main" val="0"/>
              </a:ext>
            </a:extLst>
          </a:blip>
          <a:stretch>
            <a:fillRect/>
          </a:stretch>
        </p:blipFill>
        <p:spPr>
          <a:xfrm>
            <a:off x="1" y="2292902"/>
            <a:ext cx="2643188" cy="4733925"/>
          </a:xfrm>
          <a:prstGeom prst="rect">
            <a:avLst/>
          </a:prstGeom>
          <a:ln>
            <a:noFill/>
          </a:ln>
          <a:effectLst>
            <a:outerShdw blurRad="292100" dist="139700" dir="2700000" algn="tl" rotWithShape="0">
              <a:srgbClr val="333333">
                <a:alpha val="65000"/>
              </a:srgbClr>
            </a:outerShdw>
          </a:effectLst>
        </p:spPr>
      </p:pic>
      <p:pic>
        <p:nvPicPr>
          <p:cNvPr id="11" name="Picture 10">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18714" y="5575846"/>
            <a:ext cx="785780" cy="1116065"/>
          </a:xfrm>
          <a:prstGeom prst="rect">
            <a:avLst/>
          </a:prstGeom>
        </p:spPr>
      </p:pic>
    </p:spTree>
    <p:extLst>
      <p:ext uri="{BB962C8B-B14F-4D97-AF65-F5344CB8AC3E}">
        <p14:creationId xmlns:p14="http://schemas.microsoft.com/office/powerpoint/2010/main" val="42189116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anim calcmode="lin" valueType="num">
                                      <p:cBhvr>
                                        <p:cTn id="14" dur="1000" fill="hold"/>
                                        <p:tgtEl>
                                          <p:spTgt spid="22"/>
                                        </p:tgtEl>
                                        <p:attrNameLst>
                                          <p:attrName>ppt_x</p:attrName>
                                        </p:attrNameLst>
                                      </p:cBhvr>
                                      <p:tavLst>
                                        <p:tav tm="0">
                                          <p:val>
                                            <p:strVal val="#ppt_x"/>
                                          </p:val>
                                        </p:tav>
                                        <p:tav tm="100000">
                                          <p:val>
                                            <p:strVal val="#ppt_x"/>
                                          </p:val>
                                        </p:tav>
                                      </p:tavLst>
                                    </p:anim>
                                    <p:anim calcmode="lin" valueType="num">
                                      <p:cBhvr>
                                        <p:cTn id="15" dur="1000" fill="hold"/>
                                        <p:tgtEl>
                                          <p:spTgt spid="2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19"/>
                                        </p:tgtEl>
                                      </p:cBhvr>
                                    </p:animEffect>
                                    <p:set>
                                      <p:cBhvr>
                                        <p:cTn id="26" dur="1" fill="hold">
                                          <p:stCondLst>
                                            <p:cond delay="499"/>
                                          </p:stCondLst>
                                        </p:cTn>
                                        <p:tgtEl>
                                          <p:spTgt spid="19"/>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23"/>
                                        </p:tgtEl>
                                      </p:cBhvr>
                                    </p:animEffect>
                                    <p:set>
                                      <p:cBhvr>
                                        <p:cTn id="29" dur="1" fill="hold">
                                          <p:stCondLst>
                                            <p:cond delay="499"/>
                                          </p:stCondLst>
                                        </p:cTn>
                                        <p:tgtEl>
                                          <p:spTgt spid="23"/>
                                        </p:tgtEl>
                                        <p:attrNameLst>
                                          <p:attrName>style.visibility</p:attrName>
                                        </p:attrNameLst>
                                      </p:cBhvr>
                                      <p:to>
                                        <p:strVal val="hidden"/>
                                      </p:to>
                                    </p:set>
                                  </p:childTnLst>
                                </p:cTn>
                              </p:par>
                              <p:par>
                                <p:cTn id="30" presetID="32" presetClass="emph" presetSubtype="0" fill="hold" grpId="1" nodeType="withEffect">
                                  <p:stCondLst>
                                    <p:cond delay="0"/>
                                  </p:stCondLst>
                                  <p:childTnLst>
                                    <p:animRot by="120000">
                                      <p:cBhvr>
                                        <p:cTn id="31" dur="100" fill="hold">
                                          <p:stCondLst>
                                            <p:cond delay="0"/>
                                          </p:stCondLst>
                                        </p:cTn>
                                        <p:tgtEl>
                                          <p:spTgt spid="22"/>
                                        </p:tgtEl>
                                        <p:attrNameLst>
                                          <p:attrName>r</p:attrName>
                                        </p:attrNameLst>
                                      </p:cBhvr>
                                    </p:animRot>
                                    <p:animRot by="-240000">
                                      <p:cBhvr>
                                        <p:cTn id="32" dur="200" fill="hold">
                                          <p:stCondLst>
                                            <p:cond delay="200"/>
                                          </p:stCondLst>
                                        </p:cTn>
                                        <p:tgtEl>
                                          <p:spTgt spid="22"/>
                                        </p:tgtEl>
                                        <p:attrNameLst>
                                          <p:attrName>r</p:attrName>
                                        </p:attrNameLst>
                                      </p:cBhvr>
                                    </p:animRot>
                                    <p:animRot by="240000">
                                      <p:cBhvr>
                                        <p:cTn id="33" dur="200" fill="hold">
                                          <p:stCondLst>
                                            <p:cond delay="400"/>
                                          </p:stCondLst>
                                        </p:cTn>
                                        <p:tgtEl>
                                          <p:spTgt spid="22"/>
                                        </p:tgtEl>
                                        <p:attrNameLst>
                                          <p:attrName>r</p:attrName>
                                        </p:attrNameLst>
                                      </p:cBhvr>
                                    </p:animRot>
                                    <p:animRot by="-240000">
                                      <p:cBhvr>
                                        <p:cTn id="34" dur="200" fill="hold">
                                          <p:stCondLst>
                                            <p:cond delay="600"/>
                                          </p:stCondLst>
                                        </p:cTn>
                                        <p:tgtEl>
                                          <p:spTgt spid="22"/>
                                        </p:tgtEl>
                                        <p:attrNameLst>
                                          <p:attrName>r</p:attrName>
                                        </p:attrNameLst>
                                      </p:cBhvr>
                                    </p:animRot>
                                    <p:animRot by="120000">
                                      <p:cBhvr>
                                        <p:cTn id="35" dur="200" fill="hold">
                                          <p:stCondLst>
                                            <p:cond delay="800"/>
                                          </p:stCondLst>
                                        </p:cTn>
                                        <p:tgtEl>
                                          <p:spTgt spid="22"/>
                                        </p:tgtEl>
                                        <p:attrNameLst>
                                          <p:attrName>r</p:attrName>
                                        </p:attrNameLst>
                                      </p:cBhvr>
                                    </p:animRot>
                                  </p:childTnLst>
                                  <p:subTnLst>
                                    <p:audio>
                                      <p:cMediaNode>
                                        <p:cTn display="0" masterRel="sameClick">
                                          <p:stCondLst>
                                            <p:cond evt="begin" delay="0">
                                              <p:tn val="30"/>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2" grpId="0" animBg="1"/>
      <p:bldP spid="22" grpId="1" animBg="1"/>
      <p:bldP spid="23" grpId="0" animBg="1"/>
      <p:bldP spid="23"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6000" b="-26000"/>
          </a:stretch>
        </a:blipFill>
        <a:effectLst/>
      </p:bgPr>
    </p:bg>
    <p:spTree>
      <p:nvGrpSpPr>
        <p:cNvPr id="1" name=""/>
        <p:cNvGrpSpPr/>
        <p:nvPr/>
      </p:nvGrpSpPr>
      <p:grpSpPr>
        <a:xfrm>
          <a:off x="0" y="0"/>
          <a:ext cx="0" cy="0"/>
          <a:chOff x="0" y="0"/>
          <a:chExt cx="0" cy="0"/>
        </a:xfrm>
      </p:grpSpPr>
      <p:sp>
        <p:nvSpPr>
          <p:cNvPr id="4" name="Rounded Rectangle 3"/>
          <p:cNvSpPr/>
          <p:nvPr/>
        </p:nvSpPr>
        <p:spPr>
          <a:xfrm>
            <a:off x="1214853" y="705394"/>
            <a:ext cx="6720839" cy="1310996"/>
          </a:xfrm>
          <a:prstGeom prst="roundRect">
            <a:avLst/>
          </a:prstGeom>
          <a:solidFill>
            <a:schemeClr val="bg1">
              <a:alpha val="58000"/>
            </a:schemeClr>
          </a:solidFill>
          <a:ln w="38100">
            <a:solidFill>
              <a:schemeClr val="accent2">
                <a:lumMod val="75000"/>
              </a:schemeClr>
            </a:solidFill>
            <a:prstDash val="lgDashDot"/>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Trong các từ sau, từ </a:t>
            </a:r>
            <a:r>
              <a:rPr lang="en-US" sz="3600" b="1">
                <a:solidFill>
                  <a:prstClr val="black"/>
                </a:solidFill>
                <a:latin typeface="Tahoma" panose="020B0604030504040204" pitchFamily="34" charset="0"/>
                <a:ea typeface="Tahoma" panose="020B0604030504040204" pitchFamily="34" charset="0"/>
                <a:cs typeface="Tahoma" panose="020B0604030504040204" pitchFamily="34" charset="0"/>
              </a:rPr>
              <a:t>nào không phải là tính từ</a:t>
            </a:r>
            <a:endPar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9" name="Rounded Rectangle 18"/>
          <p:cNvSpPr/>
          <p:nvPr/>
        </p:nvSpPr>
        <p:spPr>
          <a:xfrm>
            <a:off x="2914658" y="2668708"/>
            <a:ext cx="4614455" cy="796835"/>
          </a:xfrm>
          <a:prstGeom prst="roundRect">
            <a:avLst/>
          </a:prstGeom>
          <a:solidFill>
            <a:schemeClr val="bg1">
              <a:alpha val="54000"/>
            </a:schemeClr>
          </a:solidFill>
          <a:ln w="38100">
            <a:solidFill>
              <a:schemeClr val="accent1">
                <a:lumMod val="50000"/>
              </a:schemeClr>
            </a:solidFill>
            <a:prstDash val="lgDashDot"/>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000" b="1">
                <a:solidFill>
                  <a:prstClr val="black"/>
                </a:solidFill>
                <a:latin typeface="Tahoma" panose="020B0604030504040204" pitchFamily="34" charset="0"/>
                <a:ea typeface="Tahoma" panose="020B0604030504040204" pitchFamily="34" charset="0"/>
                <a:cs typeface="Tahoma" panose="020B0604030504040204" pitchFamily="34" charset="0"/>
              </a:rPr>
              <a:t>A. Phấp phới</a:t>
            </a:r>
            <a:endParaRPr lang="en-US" sz="40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2" name="Rounded Rectangle 21"/>
          <p:cNvSpPr/>
          <p:nvPr/>
        </p:nvSpPr>
        <p:spPr>
          <a:xfrm>
            <a:off x="2932206" y="4137794"/>
            <a:ext cx="4614455" cy="796835"/>
          </a:xfrm>
          <a:prstGeom prst="roundRect">
            <a:avLst/>
          </a:prstGeom>
          <a:solidFill>
            <a:schemeClr val="bg1">
              <a:alpha val="54000"/>
            </a:schemeClr>
          </a:solidFill>
          <a:ln w="38100">
            <a:solidFill>
              <a:srgbClr val="FF0000"/>
            </a:solidFill>
            <a:prstDash val="lgDashDo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000" b="1">
                <a:solidFill>
                  <a:prstClr val="black"/>
                </a:solidFill>
                <a:latin typeface="Tahoma" panose="020B0604030504040204" pitchFamily="34" charset="0"/>
                <a:ea typeface="Tahoma" panose="020B0604030504040204" pitchFamily="34" charset="0"/>
                <a:cs typeface="Tahoma" panose="020B0604030504040204" pitchFamily="34" charset="0"/>
              </a:rPr>
              <a:t>B. Đỏ thắm</a:t>
            </a:r>
            <a:endParaRPr lang="en-US" sz="40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3" name="Rounded Rectangle 22"/>
          <p:cNvSpPr/>
          <p:nvPr/>
        </p:nvSpPr>
        <p:spPr>
          <a:xfrm>
            <a:off x="2932206" y="5467673"/>
            <a:ext cx="4614455" cy="796835"/>
          </a:xfrm>
          <a:prstGeom prst="roundRect">
            <a:avLst/>
          </a:prstGeom>
          <a:solidFill>
            <a:schemeClr val="bg1">
              <a:alpha val="54000"/>
            </a:schemeClr>
          </a:solidFill>
          <a:ln w="38100">
            <a:solidFill>
              <a:srgbClr val="00B050"/>
            </a:solidFill>
            <a:prstDash val="lgDashDot"/>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000" b="1">
                <a:solidFill>
                  <a:prstClr val="black"/>
                </a:solidFill>
                <a:latin typeface="Tahoma" panose="020B0604030504040204" pitchFamily="34" charset="0"/>
                <a:ea typeface="Tahoma" panose="020B0604030504040204" pitchFamily="34" charset="0"/>
                <a:cs typeface="Tahoma" panose="020B0604030504040204" pitchFamily="34" charset="0"/>
              </a:rPr>
              <a:t>C. Lá cờ</a:t>
            </a:r>
            <a:endParaRPr lang="en-US" sz="40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24" name="Picture 23"/>
          <p:cNvPicPr>
            <a:picLocks noChangeAspect="1"/>
          </p:cNvPicPr>
          <p:nvPr/>
        </p:nvPicPr>
        <p:blipFill>
          <a:blip r:embed="rId4">
            <a:extLst>
              <a:ext uri="{BEBA8EAE-BF5A-486C-A8C5-ECC9F3942E4B}">
                <a14:imgProps xmlns:a14="http://schemas.microsoft.com/office/drawing/2010/main">
                  <a14:imgLayer r:embed="rId5">
                    <a14:imgEffect>
                      <a14:backgroundRemoval t="1207" b="96378" l="10000" r="90000">
                        <a14:foregroundMark x1="31892" y1="83099" x2="37568" y2="89537"/>
                        <a14:foregroundMark x1="37027" y1="80885" x2="36757" y2="85111"/>
                        <a14:foregroundMark x1="56757" y1="84909" x2="56757" y2="89336"/>
                      </a14:backgroundRemoval>
                    </a14:imgEffect>
                  </a14:imgLayer>
                </a14:imgProps>
              </a:ext>
              <a:ext uri="{28A0092B-C50C-407E-A947-70E740481C1C}">
                <a14:useLocalDpi xmlns:a14="http://schemas.microsoft.com/office/drawing/2010/main" val="0"/>
              </a:ext>
            </a:extLst>
          </a:blip>
          <a:stretch>
            <a:fillRect/>
          </a:stretch>
        </p:blipFill>
        <p:spPr>
          <a:xfrm>
            <a:off x="1" y="2292902"/>
            <a:ext cx="2643188" cy="4733925"/>
          </a:xfrm>
          <a:prstGeom prst="rect">
            <a:avLst/>
          </a:prstGeom>
          <a:ln>
            <a:noFill/>
          </a:ln>
          <a:effectLst>
            <a:outerShdw blurRad="292100" dist="139700" dir="2700000" algn="tl" rotWithShape="0">
              <a:srgbClr val="333333">
                <a:alpha val="65000"/>
              </a:srgbClr>
            </a:outerShdw>
          </a:effectLst>
        </p:spPr>
      </p:pic>
      <p:pic>
        <p:nvPicPr>
          <p:cNvPr id="11" name="Picture 10">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18714" y="5575846"/>
            <a:ext cx="785780" cy="1116065"/>
          </a:xfrm>
          <a:prstGeom prst="rect">
            <a:avLst/>
          </a:prstGeom>
        </p:spPr>
      </p:pic>
    </p:spTree>
    <p:extLst>
      <p:ext uri="{BB962C8B-B14F-4D97-AF65-F5344CB8AC3E}">
        <p14:creationId xmlns:p14="http://schemas.microsoft.com/office/powerpoint/2010/main" val="18207364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anim calcmode="lin" valueType="num">
                                      <p:cBhvr>
                                        <p:cTn id="14" dur="1000" fill="hold"/>
                                        <p:tgtEl>
                                          <p:spTgt spid="22"/>
                                        </p:tgtEl>
                                        <p:attrNameLst>
                                          <p:attrName>ppt_x</p:attrName>
                                        </p:attrNameLst>
                                      </p:cBhvr>
                                      <p:tavLst>
                                        <p:tav tm="0">
                                          <p:val>
                                            <p:strVal val="#ppt_x"/>
                                          </p:val>
                                        </p:tav>
                                        <p:tav tm="100000">
                                          <p:val>
                                            <p:strVal val="#ppt_x"/>
                                          </p:val>
                                        </p:tav>
                                      </p:tavLst>
                                    </p:anim>
                                    <p:anim calcmode="lin" valueType="num">
                                      <p:cBhvr>
                                        <p:cTn id="15" dur="1000" fill="hold"/>
                                        <p:tgtEl>
                                          <p:spTgt spid="2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19"/>
                                        </p:tgtEl>
                                      </p:cBhvr>
                                    </p:animEffect>
                                    <p:set>
                                      <p:cBhvr>
                                        <p:cTn id="26" dur="1" fill="hold">
                                          <p:stCondLst>
                                            <p:cond delay="499"/>
                                          </p:stCondLst>
                                        </p:cTn>
                                        <p:tgtEl>
                                          <p:spTgt spid="19"/>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22"/>
                                        </p:tgtEl>
                                      </p:cBhvr>
                                    </p:animEffect>
                                    <p:set>
                                      <p:cBhvr>
                                        <p:cTn id="29" dur="1" fill="hold">
                                          <p:stCondLst>
                                            <p:cond delay="499"/>
                                          </p:stCondLst>
                                        </p:cTn>
                                        <p:tgtEl>
                                          <p:spTgt spid="22"/>
                                        </p:tgtEl>
                                        <p:attrNameLst>
                                          <p:attrName>style.visibility</p:attrName>
                                        </p:attrNameLst>
                                      </p:cBhvr>
                                      <p:to>
                                        <p:strVal val="hidden"/>
                                      </p:to>
                                    </p:set>
                                  </p:childTnLst>
                                </p:cTn>
                              </p:par>
                              <p:par>
                                <p:cTn id="30" presetID="32" presetClass="emph" presetSubtype="0" fill="hold" grpId="1" nodeType="withEffect">
                                  <p:stCondLst>
                                    <p:cond delay="0"/>
                                  </p:stCondLst>
                                  <p:childTnLst>
                                    <p:animRot by="120000">
                                      <p:cBhvr>
                                        <p:cTn id="31" dur="100" fill="hold">
                                          <p:stCondLst>
                                            <p:cond delay="0"/>
                                          </p:stCondLst>
                                        </p:cTn>
                                        <p:tgtEl>
                                          <p:spTgt spid="23"/>
                                        </p:tgtEl>
                                        <p:attrNameLst>
                                          <p:attrName>r</p:attrName>
                                        </p:attrNameLst>
                                      </p:cBhvr>
                                    </p:animRot>
                                    <p:animRot by="-240000">
                                      <p:cBhvr>
                                        <p:cTn id="32" dur="200" fill="hold">
                                          <p:stCondLst>
                                            <p:cond delay="200"/>
                                          </p:stCondLst>
                                        </p:cTn>
                                        <p:tgtEl>
                                          <p:spTgt spid="23"/>
                                        </p:tgtEl>
                                        <p:attrNameLst>
                                          <p:attrName>r</p:attrName>
                                        </p:attrNameLst>
                                      </p:cBhvr>
                                    </p:animRot>
                                    <p:animRot by="240000">
                                      <p:cBhvr>
                                        <p:cTn id="33" dur="200" fill="hold">
                                          <p:stCondLst>
                                            <p:cond delay="400"/>
                                          </p:stCondLst>
                                        </p:cTn>
                                        <p:tgtEl>
                                          <p:spTgt spid="23"/>
                                        </p:tgtEl>
                                        <p:attrNameLst>
                                          <p:attrName>r</p:attrName>
                                        </p:attrNameLst>
                                      </p:cBhvr>
                                    </p:animRot>
                                    <p:animRot by="-240000">
                                      <p:cBhvr>
                                        <p:cTn id="34" dur="200" fill="hold">
                                          <p:stCondLst>
                                            <p:cond delay="600"/>
                                          </p:stCondLst>
                                        </p:cTn>
                                        <p:tgtEl>
                                          <p:spTgt spid="23"/>
                                        </p:tgtEl>
                                        <p:attrNameLst>
                                          <p:attrName>r</p:attrName>
                                        </p:attrNameLst>
                                      </p:cBhvr>
                                    </p:animRot>
                                    <p:animRot by="120000">
                                      <p:cBhvr>
                                        <p:cTn id="35" dur="200" fill="hold">
                                          <p:stCondLst>
                                            <p:cond delay="800"/>
                                          </p:stCondLst>
                                        </p:cTn>
                                        <p:tgtEl>
                                          <p:spTgt spid="23"/>
                                        </p:tgtEl>
                                        <p:attrNameLst>
                                          <p:attrName>r</p:attrName>
                                        </p:attrNameLst>
                                      </p:cBhvr>
                                    </p:animRot>
                                  </p:childTnLst>
                                  <p:subTnLst>
                                    <p:audio>
                                      <p:cMediaNode>
                                        <p:cTn display="0" masterRel="sameClick">
                                          <p:stCondLst>
                                            <p:cond evt="begin" delay="0">
                                              <p:tn val="30"/>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2" grpId="0" animBg="1"/>
      <p:bldP spid="22" grpId="1" animBg="1"/>
      <p:bldP spid="23" grpId="0" animBg="1"/>
      <p:bldP spid="23"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6000" b="-26000"/>
          </a:stretch>
        </a:blipFill>
        <a:effectLst/>
      </p:bgPr>
    </p:bg>
    <p:spTree>
      <p:nvGrpSpPr>
        <p:cNvPr id="1" name=""/>
        <p:cNvGrpSpPr/>
        <p:nvPr/>
      </p:nvGrpSpPr>
      <p:grpSpPr>
        <a:xfrm>
          <a:off x="0" y="0"/>
          <a:ext cx="0" cy="0"/>
          <a:chOff x="0" y="0"/>
          <a:chExt cx="0" cy="0"/>
        </a:xfrm>
      </p:grpSpPr>
      <p:sp>
        <p:nvSpPr>
          <p:cNvPr id="2" name="Rectangle 1"/>
          <p:cNvSpPr/>
          <p:nvPr/>
        </p:nvSpPr>
        <p:spPr>
          <a:xfrm>
            <a:off x="2191110" y="354779"/>
            <a:ext cx="4644220" cy="830997"/>
          </a:xfrm>
          <a:prstGeom prst="rect">
            <a:avLst/>
          </a:prstGeom>
          <a:noFill/>
        </p:spPr>
        <p:txBody>
          <a:bodyPr wrap="none" lIns="91440" tIns="45720" rIns="91440" bIns="45720">
            <a:spAutoFit/>
          </a:bodyPr>
          <a:lstStyle/>
          <a:p>
            <a:pPr algn="ctr">
              <a:defRPr/>
            </a:pPr>
            <a:r>
              <a:rPr lang="en-US" sz="4800" dirty="0" err="1">
                <a:ln w="0"/>
                <a:solidFill>
                  <a:prstClr val="black"/>
                </a:solidFill>
                <a:effectLst>
                  <a:reflection blurRad="6350" stA="53000" endA="300" endPos="35500" dir="5400000" sy="-90000" algn="bl" rotWithShape="0"/>
                </a:effectLst>
                <a:latin typeface="UTM Showcard" panose="02040603050506020204" pitchFamily="18" charset="0"/>
              </a:rPr>
              <a:t>Dọn</a:t>
            </a:r>
            <a:r>
              <a:rPr lang="en-US" sz="4800" dirty="0">
                <a:ln w="0"/>
                <a:solidFill>
                  <a:prstClr val="black"/>
                </a:solidFill>
                <a:effectLst>
                  <a:reflection blurRad="6350" stA="53000" endA="300" endPos="35500" dir="5400000" sy="-90000" algn="bl" rotWithShape="0"/>
                </a:effectLst>
                <a:latin typeface="UTM Showcard" panose="02040603050506020204" pitchFamily="18" charset="0"/>
              </a:rPr>
              <a:t> </a:t>
            </a:r>
            <a:r>
              <a:rPr lang="en-US" sz="4800" dirty="0" err="1">
                <a:ln w="0"/>
                <a:solidFill>
                  <a:prstClr val="black"/>
                </a:solidFill>
                <a:effectLst>
                  <a:reflection blurRad="6350" stA="53000" endA="300" endPos="35500" dir="5400000" sy="-90000" algn="bl" rotWithShape="0"/>
                </a:effectLst>
                <a:latin typeface="UTM Showcard" panose="02040603050506020204" pitchFamily="18" charset="0"/>
              </a:rPr>
              <a:t>sạch</a:t>
            </a:r>
            <a:r>
              <a:rPr lang="en-US" sz="4800" dirty="0">
                <a:ln w="0"/>
                <a:solidFill>
                  <a:prstClr val="black"/>
                </a:solidFill>
                <a:effectLst>
                  <a:reflection blurRad="6350" stA="53000" endA="300" endPos="35500" dir="5400000" sy="-90000" algn="bl" rotWithShape="0"/>
                </a:effectLst>
                <a:latin typeface="UTM Showcard" panose="02040603050506020204" pitchFamily="18" charset="0"/>
              </a:rPr>
              <a:t> </a:t>
            </a:r>
            <a:r>
              <a:rPr lang="en-US" sz="4800" dirty="0" err="1">
                <a:ln w="0"/>
                <a:solidFill>
                  <a:prstClr val="black"/>
                </a:solidFill>
                <a:effectLst>
                  <a:reflection blurRad="6350" stA="53000" endA="300" endPos="35500" dir="5400000" sy="-90000" algn="bl" rotWithShape="0"/>
                </a:effectLst>
                <a:latin typeface="UTM Showcard" panose="02040603050506020204" pitchFamily="18" charset="0"/>
              </a:rPr>
              <a:t>khu</a:t>
            </a:r>
            <a:r>
              <a:rPr lang="en-US" sz="4800" dirty="0">
                <a:ln w="0"/>
                <a:solidFill>
                  <a:prstClr val="black"/>
                </a:solidFill>
                <a:effectLst>
                  <a:reflection blurRad="6350" stA="53000" endA="300" endPos="35500" dir="5400000" sy="-90000" algn="bl" rotWithShape="0"/>
                </a:effectLst>
                <a:latin typeface="UTM Showcard" panose="02040603050506020204" pitchFamily="18" charset="0"/>
              </a:rPr>
              <a:t> </a:t>
            </a:r>
            <a:r>
              <a:rPr lang="en-US" sz="4800" dirty="0" err="1">
                <a:ln w="0"/>
                <a:solidFill>
                  <a:prstClr val="black"/>
                </a:solidFill>
                <a:effectLst>
                  <a:reflection blurRad="6350" stA="53000" endA="300" endPos="35500" dir="5400000" sy="-90000" algn="bl" rotWithShape="0"/>
                </a:effectLst>
                <a:latin typeface="UTM Showcard" panose="02040603050506020204" pitchFamily="18" charset="0"/>
              </a:rPr>
              <a:t>phố</a:t>
            </a:r>
            <a:endParaRPr lang="en-US" sz="4800" dirty="0">
              <a:ln w="0"/>
              <a:solidFill>
                <a:prstClr val="black"/>
              </a:solidFill>
              <a:effectLst>
                <a:reflection blurRad="6350" stA="53000" endA="300" endPos="35500" dir="5400000" sy="-90000" algn="bl" rotWithShape="0"/>
              </a:effectLst>
              <a:latin typeface="UTM Showcard" panose="02040603050506020204" pitchFamily="18" charset="0"/>
            </a:endParaRPr>
          </a:p>
        </p:txBody>
      </p:sp>
      <p:pic>
        <p:nvPicPr>
          <p:cNvPr id="19" name="Picture 18"/>
          <p:cNvPicPr>
            <a:picLocks noChangeAspect="1"/>
          </p:cNvPicPr>
          <p:nvPr/>
        </p:nvPicPr>
        <p:blipFill>
          <a:blip r:embed="rId3">
            <a:extLst>
              <a:ext uri="{BEBA8EAE-BF5A-486C-A8C5-ECC9F3942E4B}">
                <a14:imgProps xmlns:a14="http://schemas.microsoft.com/office/drawing/2010/main">
                  <a14:imgLayer r:embed="rId4">
                    <a14:imgEffect>
                      <a14:backgroundRemoval t="1207" b="96378" l="10000" r="90000">
                        <a14:foregroundMark x1="31892" y1="83099" x2="37568" y2="89537"/>
                        <a14:foregroundMark x1="37027" y1="80885" x2="36757" y2="85111"/>
                        <a14:foregroundMark x1="56757" y1="84909" x2="56757" y2="89336"/>
                      </a14:backgroundRemoval>
                    </a14:imgEffect>
                  </a14:imgLayer>
                </a14:imgProps>
              </a:ext>
              <a:ext uri="{28A0092B-C50C-407E-A947-70E740481C1C}">
                <a14:useLocalDpi xmlns:a14="http://schemas.microsoft.com/office/drawing/2010/main" val="0"/>
              </a:ext>
            </a:extLst>
          </a:blip>
          <a:stretch>
            <a:fillRect/>
          </a:stretch>
        </p:blipFill>
        <p:spPr>
          <a:xfrm>
            <a:off x="1" y="2292902"/>
            <a:ext cx="2643188" cy="4733925"/>
          </a:xfrm>
          <a:prstGeom prst="rect">
            <a:avLst/>
          </a:prstGeom>
          <a:ln>
            <a:noFill/>
          </a:ln>
          <a:effectLst>
            <a:outerShdw blurRad="292100" dist="139700" dir="2700000" algn="tl" rotWithShape="0">
              <a:srgbClr val="333333">
                <a:alpha val="65000"/>
              </a:srgbClr>
            </a:outerShdw>
          </a:effectLst>
        </p:spPr>
      </p:pic>
      <p:sp>
        <p:nvSpPr>
          <p:cNvPr id="20" name="Cloud Callout 19"/>
          <p:cNvSpPr/>
          <p:nvPr/>
        </p:nvSpPr>
        <p:spPr>
          <a:xfrm>
            <a:off x="2537909" y="1663431"/>
            <a:ext cx="4230859" cy="2996418"/>
          </a:xfrm>
          <a:prstGeom prst="cloudCallout">
            <a:avLst>
              <a:gd name="adj1" fmla="val -65507"/>
              <a:gd name="adj2" fmla="val 10955"/>
            </a:avLst>
          </a:prstGeom>
          <a:solidFill>
            <a:schemeClr val="accent4">
              <a:lumMod val="20000"/>
              <a:lumOff val="80000"/>
              <a:alpha val="48000"/>
            </a:schemeClr>
          </a:solidFill>
          <a:ln w="28575">
            <a:solidFill>
              <a:srgbClr val="FFC000"/>
            </a:solidFill>
            <a:prstDash val="lgDashDotDot"/>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b="1" i="1" dirty="0">
                <a:solidFill>
                  <a:prstClr val="black"/>
                </a:solidFill>
                <a:effectLst>
                  <a:glow rad="228600">
                    <a:srgbClr val="FFC000">
                      <a:satMod val="175000"/>
                      <a:alpha val="40000"/>
                    </a:srgbClr>
                  </a:glow>
                </a:effectLst>
                <a:latin typeface="Tahoma" panose="020B0604030504040204" pitchFamily="34" charset="0"/>
                <a:ea typeface="Tahoma" panose="020B0604030504040204" pitchFamily="34" charset="0"/>
                <a:cs typeface="Tahoma" panose="020B0604030504040204" pitchFamily="34" charset="0"/>
              </a:rPr>
              <a:t>A! </a:t>
            </a:r>
            <a:r>
              <a:rPr lang="en-US" sz="2400" b="1" i="1" dirty="0" err="1">
                <a:solidFill>
                  <a:prstClr val="black"/>
                </a:solidFill>
                <a:effectLst>
                  <a:glow rad="228600">
                    <a:srgbClr val="FFC000">
                      <a:satMod val="175000"/>
                      <a:alpha val="40000"/>
                    </a:srgbClr>
                  </a:glow>
                </a:effectLst>
                <a:latin typeface="Tahoma" panose="020B0604030504040204" pitchFamily="34" charset="0"/>
                <a:ea typeface="Tahoma" panose="020B0604030504040204" pitchFamily="34" charset="0"/>
                <a:cs typeface="Tahoma" panose="020B0604030504040204" pitchFamily="34" charset="0"/>
              </a:rPr>
              <a:t>Đường</a:t>
            </a:r>
            <a:r>
              <a:rPr lang="en-US" sz="2400" b="1" i="1" dirty="0">
                <a:solidFill>
                  <a:prstClr val="black"/>
                </a:solidFill>
                <a:effectLst>
                  <a:glow rad="228600">
                    <a:srgbClr val="FFC000">
                      <a:satMod val="175000"/>
                      <a:alpha val="40000"/>
                    </a:srgbClr>
                  </a:glow>
                </a:effectLst>
                <a:latin typeface="Tahoma" panose="020B0604030504040204" pitchFamily="34" charset="0"/>
                <a:ea typeface="Tahoma" panose="020B0604030504040204" pitchFamily="34" charset="0"/>
                <a:cs typeface="Tahoma" panose="020B0604030504040204" pitchFamily="34" charset="0"/>
              </a:rPr>
              <a:t> </a:t>
            </a:r>
            <a:r>
              <a:rPr lang="en-US" sz="2400" b="1" i="1" dirty="0" err="1">
                <a:solidFill>
                  <a:prstClr val="black"/>
                </a:solidFill>
                <a:effectLst>
                  <a:glow rad="228600">
                    <a:srgbClr val="FFC000">
                      <a:satMod val="175000"/>
                      <a:alpha val="40000"/>
                    </a:srgbClr>
                  </a:glow>
                </a:effectLst>
                <a:latin typeface="Tahoma" panose="020B0604030504040204" pitchFamily="34" charset="0"/>
                <a:ea typeface="Tahoma" panose="020B0604030504040204" pitchFamily="34" charset="0"/>
                <a:cs typeface="Tahoma" panose="020B0604030504040204" pitchFamily="34" charset="0"/>
              </a:rPr>
              <a:t>phố</a:t>
            </a:r>
            <a:r>
              <a:rPr lang="en-US" sz="2400" b="1" i="1" dirty="0">
                <a:solidFill>
                  <a:prstClr val="black"/>
                </a:solidFill>
                <a:effectLst>
                  <a:glow rad="228600">
                    <a:srgbClr val="FFC000">
                      <a:satMod val="175000"/>
                      <a:alpha val="40000"/>
                    </a:srgbClr>
                  </a:glow>
                </a:effectLst>
                <a:latin typeface="Tahoma" panose="020B0604030504040204" pitchFamily="34" charset="0"/>
                <a:ea typeface="Tahoma" panose="020B0604030504040204" pitchFamily="34" charset="0"/>
                <a:cs typeface="Tahoma" panose="020B0604030504040204" pitchFamily="34" charset="0"/>
              </a:rPr>
              <a:t> </a:t>
            </a:r>
            <a:r>
              <a:rPr lang="en-US" sz="2400" b="1" i="1" dirty="0" err="1">
                <a:solidFill>
                  <a:prstClr val="black"/>
                </a:solidFill>
                <a:effectLst>
                  <a:glow rad="228600">
                    <a:srgbClr val="FFC000">
                      <a:satMod val="175000"/>
                      <a:alpha val="40000"/>
                    </a:srgbClr>
                  </a:glow>
                </a:effectLst>
                <a:latin typeface="Tahoma" panose="020B0604030504040204" pitchFamily="34" charset="0"/>
                <a:ea typeface="Tahoma" panose="020B0604030504040204" pitchFamily="34" charset="0"/>
                <a:cs typeface="Tahoma" panose="020B0604030504040204" pitchFamily="34" charset="0"/>
              </a:rPr>
              <a:t>sạch</a:t>
            </a:r>
            <a:r>
              <a:rPr lang="en-US" sz="2400" b="1" i="1" dirty="0">
                <a:solidFill>
                  <a:prstClr val="black"/>
                </a:solidFill>
                <a:effectLst>
                  <a:glow rad="228600">
                    <a:srgbClr val="FFC000">
                      <a:satMod val="175000"/>
                      <a:alpha val="40000"/>
                    </a:srgbClr>
                  </a:glow>
                </a:effectLst>
                <a:latin typeface="Tahoma" panose="020B0604030504040204" pitchFamily="34" charset="0"/>
                <a:ea typeface="Tahoma" panose="020B0604030504040204" pitchFamily="34" charset="0"/>
                <a:cs typeface="Tahoma" panose="020B0604030504040204" pitchFamily="34" charset="0"/>
              </a:rPr>
              <a:t> </a:t>
            </a:r>
            <a:r>
              <a:rPr lang="en-US" sz="2400" b="1" i="1" dirty="0" err="1">
                <a:solidFill>
                  <a:prstClr val="black"/>
                </a:solidFill>
                <a:effectLst>
                  <a:glow rad="228600">
                    <a:srgbClr val="FFC000">
                      <a:satMod val="175000"/>
                      <a:alpha val="40000"/>
                    </a:srgbClr>
                  </a:glow>
                </a:effectLst>
                <a:latin typeface="Tahoma" panose="020B0604030504040204" pitchFamily="34" charset="0"/>
                <a:ea typeface="Tahoma" panose="020B0604030504040204" pitchFamily="34" charset="0"/>
                <a:cs typeface="Tahoma" panose="020B0604030504040204" pitchFamily="34" charset="0"/>
              </a:rPr>
              <a:t>rồi</a:t>
            </a:r>
            <a:r>
              <a:rPr lang="en-US" sz="2400" b="1" i="1" dirty="0">
                <a:solidFill>
                  <a:prstClr val="black"/>
                </a:solidFill>
                <a:effectLst>
                  <a:glow rad="228600">
                    <a:srgbClr val="FFC000">
                      <a:satMod val="175000"/>
                      <a:alpha val="40000"/>
                    </a:srgbClr>
                  </a:glow>
                </a:effectLst>
                <a:latin typeface="Tahoma" panose="020B0604030504040204" pitchFamily="34" charset="0"/>
                <a:ea typeface="Tahoma" panose="020B0604030504040204" pitchFamily="34" charset="0"/>
                <a:cs typeface="Tahoma" panose="020B0604030504040204" pitchFamily="34" charset="0"/>
              </a:rPr>
              <a:t>. </a:t>
            </a:r>
            <a:r>
              <a:rPr lang="en-US" sz="2400" b="1" i="1" dirty="0" err="1">
                <a:solidFill>
                  <a:prstClr val="black"/>
                </a:solidFill>
                <a:effectLst>
                  <a:glow rad="228600">
                    <a:srgbClr val="FFC000">
                      <a:satMod val="175000"/>
                      <a:alpha val="40000"/>
                    </a:srgbClr>
                  </a:glow>
                </a:effectLst>
                <a:latin typeface="Tahoma" panose="020B0604030504040204" pitchFamily="34" charset="0"/>
                <a:ea typeface="Tahoma" panose="020B0604030504040204" pitchFamily="34" charset="0"/>
                <a:cs typeface="Tahoma" panose="020B0604030504040204" pitchFamily="34" charset="0"/>
              </a:rPr>
              <a:t>Các</a:t>
            </a:r>
            <a:r>
              <a:rPr lang="en-US" sz="2400" b="1" i="1" dirty="0">
                <a:solidFill>
                  <a:prstClr val="black"/>
                </a:solidFill>
                <a:effectLst>
                  <a:glow rad="228600">
                    <a:srgbClr val="FFC000">
                      <a:satMod val="175000"/>
                      <a:alpha val="40000"/>
                    </a:srgbClr>
                  </a:glow>
                </a:effectLst>
                <a:latin typeface="Tahoma" panose="020B0604030504040204" pitchFamily="34" charset="0"/>
                <a:ea typeface="Tahoma" panose="020B0604030504040204" pitchFamily="34" charset="0"/>
                <a:cs typeface="Tahoma" panose="020B0604030504040204" pitchFamily="34" charset="0"/>
              </a:rPr>
              <a:t> </a:t>
            </a:r>
            <a:r>
              <a:rPr lang="en-US" sz="2400" b="1" i="1" dirty="0" err="1">
                <a:solidFill>
                  <a:prstClr val="black"/>
                </a:solidFill>
                <a:effectLst>
                  <a:glow rad="228600">
                    <a:srgbClr val="FFC000">
                      <a:satMod val="175000"/>
                      <a:alpha val="40000"/>
                    </a:srgbClr>
                  </a:glow>
                </a:effectLst>
                <a:latin typeface="Tahoma" panose="020B0604030504040204" pitchFamily="34" charset="0"/>
                <a:ea typeface="Tahoma" panose="020B0604030504040204" pitchFamily="34" charset="0"/>
                <a:cs typeface="Tahoma" panose="020B0604030504040204" pitchFamily="34" charset="0"/>
              </a:rPr>
              <a:t>bạn</a:t>
            </a:r>
            <a:r>
              <a:rPr lang="en-US" sz="2400" b="1" i="1" dirty="0">
                <a:solidFill>
                  <a:prstClr val="black"/>
                </a:solidFill>
                <a:effectLst>
                  <a:glow rad="228600">
                    <a:srgbClr val="FFC000">
                      <a:satMod val="175000"/>
                      <a:alpha val="40000"/>
                    </a:srgbClr>
                  </a:glow>
                </a:effectLst>
                <a:latin typeface="Tahoma" panose="020B0604030504040204" pitchFamily="34" charset="0"/>
                <a:ea typeface="Tahoma" panose="020B0604030504040204" pitchFamily="34" charset="0"/>
                <a:cs typeface="Tahoma" panose="020B0604030504040204" pitchFamily="34" charset="0"/>
              </a:rPr>
              <a:t> </a:t>
            </a:r>
            <a:r>
              <a:rPr lang="en-US" sz="2400" b="1" i="1" dirty="0" err="1">
                <a:solidFill>
                  <a:prstClr val="black"/>
                </a:solidFill>
                <a:effectLst>
                  <a:glow rad="228600">
                    <a:srgbClr val="FFC000">
                      <a:satMod val="175000"/>
                      <a:alpha val="40000"/>
                    </a:srgbClr>
                  </a:glow>
                </a:effectLst>
                <a:latin typeface="Tahoma" panose="020B0604030504040204" pitchFamily="34" charset="0"/>
                <a:ea typeface="Tahoma" panose="020B0604030504040204" pitchFamily="34" charset="0"/>
                <a:cs typeface="Tahoma" panose="020B0604030504040204" pitchFamily="34" charset="0"/>
              </a:rPr>
              <a:t>giỏi</a:t>
            </a:r>
            <a:r>
              <a:rPr lang="en-US" sz="2400" b="1" i="1" dirty="0">
                <a:solidFill>
                  <a:prstClr val="black"/>
                </a:solidFill>
                <a:effectLst>
                  <a:glow rad="228600">
                    <a:srgbClr val="FFC000">
                      <a:satMod val="175000"/>
                      <a:alpha val="40000"/>
                    </a:srgbClr>
                  </a:glow>
                </a:effectLst>
                <a:latin typeface="Tahoma" panose="020B0604030504040204" pitchFamily="34" charset="0"/>
                <a:ea typeface="Tahoma" panose="020B0604030504040204" pitchFamily="34" charset="0"/>
                <a:cs typeface="Tahoma" panose="020B0604030504040204" pitchFamily="34" charset="0"/>
              </a:rPr>
              <a:t> </a:t>
            </a:r>
            <a:r>
              <a:rPr lang="en-US" sz="2400" b="1" i="1" dirty="0" err="1">
                <a:solidFill>
                  <a:prstClr val="black"/>
                </a:solidFill>
                <a:effectLst>
                  <a:glow rad="228600">
                    <a:srgbClr val="FFC000">
                      <a:satMod val="175000"/>
                      <a:alpha val="40000"/>
                    </a:srgbClr>
                  </a:glow>
                </a:effectLst>
                <a:latin typeface="Tahoma" panose="020B0604030504040204" pitchFamily="34" charset="0"/>
                <a:ea typeface="Tahoma" panose="020B0604030504040204" pitchFamily="34" charset="0"/>
                <a:cs typeface="Tahoma" panose="020B0604030504040204" pitchFamily="34" charset="0"/>
              </a:rPr>
              <a:t>quá</a:t>
            </a:r>
            <a:r>
              <a:rPr lang="en-US" sz="2400" b="1" i="1" dirty="0">
                <a:solidFill>
                  <a:prstClr val="black"/>
                </a:solidFill>
                <a:effectLst>
                  <a:glow rad="228600">
                    <a:srgbClr val="FFC000">
                      <a:satMod val="175000"/>
                      <a:alpha val="40000"/>
                    </a:srgbClr>
                  </a:glow>
                </a:effectLst>
                <a:latin typeface="Tahoma" panose="020B0604030504040204" pitchFamily="34" charset="0"/>
                <a:ea typeface="Tahoma" panose="020B0604030504040204" pitchFamily="34" charset="0"/>
                <a:cs typeface="Tahoma" panose="020B0604030504040204" pitchFamily="34" charset="0"/>
              </a:rPr>
              <a:t>. </a:t>
            </a:r>
            <a:r>
              <a:rPr lang="en-US" sz="2400" b="1" i="1" dirty="0" err="1">
                <a:solidFill>
                  <a:prstClr val="black"/>
                </a:solidFill>
                <a:effectLst>
                  <a:glow rad="228600">
                    <a:srgbClr val="FFC000">
                      <a:satMod val="175000"/>
                      <a:alpha val="40000"/>
                    </a:srgbClr>
                  </a:glow>
                </a:effectLst>
                <a:latin typeface="Tahoma" panose="020B0604030504040204" pitchFamily="34" charset="0"/>
                <a:ea typeface="Tahoma" panose="020B0604030504040204" pitchFamily="34" charset="0"/>
                <a:cs typeface="Tahoma" panose="020B0604030504040204" pitchFamily="34" charset="0"/>
              </a:rPr>
              <a:t>Tớ</a:t>
            </a:r>
            <a:r>
              <a:rPr lang="en-US" sz="2400" b="1" i="1" dirty="0">
                <a:solidFill>
                  <a:prstClr val="black"/>
                </a:solidFill>
                <a:effectLst>
                  <a:glow rad="228600">
                    <a:srgbClr val="FFC000">
                      <a:satMod val="175000"/>
                      <a:alpha val="40000"/>
                    </a:srgbClr>
                  </a:glow>
                </a:effectLst>
                <a:latin typeface="Tahoma" panose="020B0604030504040204" pitchFamily="34" charset="0"/>
                <a:ea typeface="Tahoma" panose="020B0604030504040204" pitchFamily="34" charset="0"/>
                <a:cs typeface="Tahoma" panose="020B0604030504040204" pitchFamily="34" charset="0"/>
              </a:rPr>
              <a:t> </a:t>
            </a:r>
            <a:r>
              <a:rPr lang="en-US" sz="2400" b="1" i="1" dirty="0" err="1">
                <a:solidFill>
                  <a:prstClr val="black"/>
                </a:solidFill>
                <a:effectLst>
                  <a:glow rad="228600">
                    <a:srgbClr val="FFC000">
                      <a:satMod val="175000"/>
                      <a:alpha val="40000"/>
                    </a:srgbClr>
                  </a:glow>
                </a:effectLst>
                <a:latin typeface="Tahoma" panose="020B0604030504040204" pitchFamily="34" charset="0"/>
                <a:ea typeface="Tahoma" panose="020B0604030504040204" pitchFamily="34" charset="0"/>
                <a:cs typeface="Tahoma" panose="020B0604030504040204" pitchFamily="34" charset="0"/>
              </a:rPr>
              <a:t>về</a:t>
            </a:r>
            <a:r>
              <a:rPr lang="en-US" sz="2400" b="1" i="1" dirty="0">
                <a:solidFill>
                  <a:prstClr val="black"/>
                </a:solidFill>
                <a:effectLst>
                  <a:glow rad="228600">
                    <a:srgbClr val="FFC000">
                      <a:satMod val="175000"/>
                      <a:alpha val="40000"/>
                    </a:srgbClr>
                  </a:glow>
                </a:effectLst>
                <a:latin typeface="Tahoma" panose="020B0604030504040204" pitchFamily="34" charset="0"/>
                <a:ea typeface="Tahoma" panose="020B0604030504040204" pitchFamily="34" charset="0"/>
                <a:cs typeface="Tahoma" panose="020B0604030504040204" pitchFamily="34" charset="0"/>
              </a:rPr>
              <a:t> </a:t>
            </a:r>
            <a:r>
              <a:rPr lang="en-US" sz="2400" b="1" i="1" dirty="0" err="1">
                <a:solidFill>
                  <a:prstClr val="black"/>
                </a:solidFill>
                <a:effectLst>
                  <a:glow rad="228600">
                    <a:srgbClr val="FFC000">
                      <a:satMod val="175000"/>
                      <a:alpha val="40000"/>
                    </a:srgbClr>
                  </a:glow>
                </a:effectLst>
                <a:latin typeface="Tahoma" panose="020B0604030504040204" pitchFamily="34" charset="0"/>
                <a:ea typeface="Tahoma" panose="020B0604030504040204" pitchFamily="34" charset="0"/>
                <a:cs typeface="Tahoma" panose="020B0604030504040204" pitchFamily="34" charset="0"/>
              </a:rPr>
              <a:t>nhà</a:t>
            </a:r>
            <a:r>
              <a:rPr lang="en-US" sz="2400" b="1" i="1" dirty="0">
                <a:solidFill>
                  <a:prstClr val="black"/>
                </a:solidFill>
                <a:effectLst>
                  <a:glow rad="228600">
                    <a:srgbClr val="FFC000">
                      <a:satMod val="175000"/>
                      <a:alpha val="40000"/>
                    </a:srgbClr>
                  </a:glow>
                </a:effectLst>
                <a:latin typeface="Tahoma" panose="020B0604030504040204" pitchFamily="34" charset="0"/>
                <a:ea typeface="Tahoma" panose="020B0604030504040204" pitchFamily="34" charset="0"/>
                <a:cs typeface="Tahoma" panose="020B0604030504040204" pitchFamily="34" charset="0"/>
              </a:rPr>
              <a:t> </a:t>
            </a:r>
            <a:r>
              <a:rPr lang="en-US" sz="2400" b="1" i="1" dirty="0" err="1">
                <a:solidFill>
                  <a:prstClr val="black"/>
                </a:solidFill>
                <a:effectLst>
                  <a:glow rad="228600">
                    <a:srgbClr val="FFC000">
                      <a:satMod val="175000"/>
                      <a:alpha val="40000"/>
                    </a:srgbClr>
                  </a:glow>
                </a:effectLst>
                <a:latin typeface="Tahoma" panose="020B0604030504040204" pitchFamily="34" charset="0"/>
                <a:ea typeface="Tahoma" panose="020B0604030504040204" pitchFamily="34" charset="0"/>
                <a:cs typeface="Tahoma" panose="020B0604030504040204" pitchFamily="34" charset="0"/>
              </a:rPr>
              <a:t>thôi</a:t>
            </a:r>
            <a:r>
              <a:rPr lang="en-US" sz="2400" b="1" i="1" dirty="0">
                <a:solidFill>
                  <a:prstClr val="black"/>
                </a:solidFill>
                <a:effectLst>
                  <a:glow rad="228600">
                    <a:srgbClr val="FFC000">
                      <a:satMod val="175000"/>
                      <a:alpha val="40000"/>
                    </a:srgbClr>
                  </a:glow>
                </a:effectLst>
                <a:latin typeface="Tahoma" panose="020B0604030504040204" pitchFamily="34" charset="0"/>
                <a:ea typeface="Tahoma" panose="020B0604030504040204" pitchFamily="34" charset="0"/>
                <a:cs typeface="Tahoma" panose="020B0604030504040204" pitchFamily="34" charset="0"/>
              </a:rPr>
              <a:t>!!!</a:t>
            </a:r>
          </a:p>
        </p:txBody>
      </p:sp>
      <p:sp>
        <p:nvSpPr>
          <p:cNvPr id="21" name="Rectangle 20"/>
          <p:cNvSpPr/>
          <p:nvPr/>
        </p:nvSpPr>
        <p:spPr>
          <a:xfrm>
            <a:off x="2191110" y="325694"/>
            <a:ext cx="4644220" cy="830997"/>
          </a:xfrm>
          <a:prstGeom prst="rect">
            <a:avLst/>
          </a:prstGeom>
          <a:noFill/>
        </p:spPr>
        <p:txBody>
          <a:bodyPr wrap="none" lIns="91440" tIns="45720" rIns="91440" bIns="45720">
            <a:spAutoFit/>
          </a:bodyPr>
          <a:lstStyle/>
          <a:p>
            <a:pPr algn="ctr">
              <a:defRPr/>
            </a:pPr>
            <a:r>
              <a:rPr lang="en-US" sz="4800" dirty="0" err="1">
                <a:ln w="0"/>
                <a:solidFill>
                  <a:srgbClr val="FF0000"/>
                </a:solidFill>
                <a:effectLst>
                  <a:glow rad="228600">
                    <a:srgbClr val="ED7D31">
                      <a:satMod val="175000"/>
                      <a:alpha val="40000"/>
                    </a:srgbClr>
                  </a:glow>
                  <a:reflection blurRad="6350" stA="53000" endA="300" endPos="35500" dir="5400000" sy="-90000" algn="bl" rotWithShape="0"/>
                </a:effectLst>
                <a:latin typeface="UTM Showcard" panose="02040603050506020204" pitchFamily="18" charset="0"/>
              </a:rPr>
              <a:t>Dọn</a:t>
            </a:r>
            <a:r>
              <a:rPr lang="en-US" sz="4800" dirty="0">
                <a:ln w="0"/>
                <a:solidFill>
                  <a:srgbClr val="FF0000"/>
                </a:solidFill>
                <a:effectLst>
                  <a:glow rad="228600">
                    <a:srgbClr val="ED7D31">
                      <a:satMod val="175000"/>
                      <a:alpha val="40000"/>
                    </a:srgbClr>
                  </a:glow>
                  <a:reflection blurRad="6350" stA="53000" endA="300" endPos="35500" dir="5400000" sy="-90000" algn="bl" rotWithShape="0"/>
                </a:effectLst>
                <a:latin typeface="UTM Showcard" panose="02040603050506020204" pitchFamily="18" charset="0"/>
              </a:rPr>
              <a:t> </a:t>
            </a:r>
            <a:r>
              <a:rPr lang="en-US" sz="4800" dirty="0" err="1">
                <a:ln w="0"/>
                <a:solidFill>
                  <a:srgbClr val="FF0000"/>
                </a:solidFill>
                <a:effectLst>
                  <a:glow rad="228600">
                    <a:srgbClr val="ED7D31">
                      <a:satMod val="175000"/>
                      <a:alpha val="40000"/>
                    </a:srgbClr>
                  </a:glow>
                  <a:reflection blurRad="6350" stA="53000" endA="300" endPos="35500" dir="5400000" sy="-90000" algn="bl" rotWithShape="0"/>
                </a:effectLst>
                <a:latin typeface="UTM Showcard" panose="02040603050506020204" pitchFamily="18" charset="0"/>
              </a:rPr>
              <a:t>sạch</a:t>
            </a:r>
            <a:r>
              <a:rPr lang="en-US" sz="4800" dirty="0">
                <a:ln w="0"/>
                <a:solidFill>
                  <a:srgbClr val="FF0000"/>
                </a:solidFill>
                <a:effectLst>
                  <a:glow rad="228600">
                    <a:srgbClr val="ED7D31">
                      <a:satMod val="175000"/>
                      <a:alpha val="40000"/>
                    </a:srgbClr>
                  </a:glow>
                  <a:reflection blurRad="6350" stA="53000" endA="300" endPos="35500" dir="5400000" sy="-90000" algn="bl" rotWithShape="0"/>
                </a:effectLst>
                <a:latin typeface="UTM Showcard" panose="02040603050506020204" pitchFamily="18" charset="0"/>
              </a:rPr>
              <a:t> </a:t>
            </a:r>
            <a:r>
              <a:rPr lang="en-US" sz="4800" dirty="0" err="1">
                <a:ln w="0"/>
                <a:solidFill>
                  <a:srgbClr val="FF0000"/>
                </a:solidFill>
                <a:effectLst>
                  <a:glow rad="228600">
                    <a:srgbClr val="ED7D31">
                      <a:satMod val="175000"/>
                      <a:alpha val="40000"/>
                    </a:srgbClr>
                  </a:glow>
                  <a:reflection blurRad="6350" stA="53000" endA="300" endPos="35500" dir="5400000" sy="-90000" algn="bl" rotWithShape="0"/>
                </a:effectLst>
                <a:latin typeface="UTM Showcard" panose="02040603050506020204" pitchFamily="18" charset="0"/>
              </a:rPr>
              <a:t>khu</a:t>
            </a:r>
            <a:r>
              <a:rPr lang="en-US" sz="4800" dirty="0">
                <a:ln w="0"/>
                <a:solidFill>
                  <a:srgbClr val="FF0000"/>
                </a:solidFill>
                <a:effectLst>
                  <a:glow rad="228600">
                    <a:srgbClr val="ED7D31">
                      <a:satMod val="175000"/>
                      <a:alpha val="40000"/>
                    </a:srgbClr>
                  </a:glow>
                  <a:reflection blurRad="6350" stA="53000" endA="300" endPos="35500" dir="5400000" sy="-90000" algn="bl" rotWithShape="0"/>
                </a:effectLst>
                <a:latin typeface="UTM Showcard" panose="02040603050506020204" pitchFamily="18" charset="0"/>
              </a:rPr>
              <a:t> </a:t>
            </a:r>
            <a:r>
              <a:rPr lang="en-US" sz="4800" dirty="0" err="1">
                <a:ln w="0"/>
                <a:solidFill>
                  <a:srgbClr val="FF0000"/>
                </a:solidFill>
                <a:effectLst>
                  <a:glow rad="228600">
                    <a:srgbClr val="ED7D31">
                      <a:satMod val="175000"/>
                      <a:alpha val="40000"/>
                    </a:srgbClr>
                  </a:glow>
                  <a:reflection blurRad="6350" stA="53000" endA="300" endPos="35500" dir="5400000" sy="-90000" algn="bl" rotWithShape="0"/>
                </a:effectLst>
                <a:latin typeface="UTM Showcard" panose="02040603050506020204" pitchFamily="18" charset="0"/>
              </a:rPr>
              <a:t>phố</a:t>
            </a:r>
            <a:endParaRPr lang="en-US" sz="4800" dirty="0">
              <a:ln w="0"/>
              <a:solidFill>
                <a:srgbClr val="FF0000"/>
              </a:solidFill>
              <a:effectLst>
                <a:glow rad="228600">
                  <a:srgbClr val="ED7D31">
                    <a:satMod val="175000"/>
                    <a:alpha val="40000"/>
                  </a:srgbClr>
                </a:glow>
                <a:reflection blurRad="6350" stA="53000" endA="300" endPos="35500" dir="5400000" sy="-90000" algn="bl" rotWithShape="0"/>
              </a:effectLst>
              <a:latin typeface="UTM Showcard" panose="02040603050506020204" pitchFamily="18" charset="0"/>
            </a:endParaRPr>
          </a:p>
        </p:txBody>
      </p:sp>
      <p:pic>
        <p:nvPicPr>
          <p:cNvPr id="23" name="Picture 22">
            <a:hlinkClick r:id="" action="ppaction://hlinkshowjump?jump=nextslide"/>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29218" y="4341102"/>
            <a:ext cx="1716790" cy="2438405"/>
          </a:xfrm>
          <a:prstGeom prst="rect">
            <a:avLst/>
          </a:prstGeom>
        </p:spPr>
      </p:pic>
    </p:spTree>
    <p:extLst>
      <p:ext uri="{BB962C8B-B14F-4D97-AF65-F5344CB8AC3E}">
        <p14:creationId xmlns:p14="http://schemas.microsoft.com/office/powerpoint/2010/main" val="6713496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path" presetSubtype="0" accel="50000" decel="50000" fill="hold" grpId="0" nodeType="withEffect">
                                  <p:stCondLst>
                                    <p:cond delay="0"/>
                                  </p:stCondLst>
                                  <p:childTnLst>
                                    <p:animMotion origin="layout" path="M -4.16667E-6 3.7037E-7 L 0.03868 0.04005 C 0.04675 0.04907 0.05886 0.05393 0.07162 0.05393 C 0.08607 0.05393 0.09766 0.04907 0.10573 0.04005 L 0.14454 3.7037E-7 " pathEditMode="relative" rAng="0" ptsTypes="AAAAA">
                                      <p:cBhvr>
                                        <p:cTn id="6" dur="2000" fill="hold"/>
                                        <p:tgtEl>
                                          <p:spTgt spid="20"/>
                                        </p:tgtEl>
                                        <p:attrNameLst>
                                          <p:attrName>ppt_x</p:attrName>
                                          <p:attrName>ppt_y</p:attrName>
                                        </p:attrNameLst>
                                      </p:cBhvr>
                                      <p:rCtr x="7227" y="2685"/>
                                    </p:animMotion>
                                  </p:childTnLst>
                                </p:cTn>
                              </p:par>
                              <p:par>
                                <p:cTn id="7" presetID="37" presetClass="path" presetSubtype="0" accel="50000" decel="50000" fill="hold" nodeType="withEffect">
                                  <p:stCondLst>
                                    <p:cond delay="0"/>
                                  </p:stCondLst>
                                  <p:childTnLst>
                                    <p:animMotion origin="layout" path="M -1.25E-6 1.85185E-6 L 0.03867 0.04004 C 0.04675 0.04907 0.05886 0.05393 0.07162 0.05393 C 0.08607 0.05393 0.09766 0.04907 0.10573 0.04004 L 0.14453 1.85185E-6 " pathEditMode="relative" rAng="0" ptsTypes="AAAAA">
                                      <p:cBhvr>
                                        <p:cTn id="8" dur="2000" fill="hold"/>
                                        <p:tgtEl>
                                          <p:spTgt spid="19"/>
                                        </p:tgtEl>
                                        <p:attrNameLst>
                                          <p:attrName>ppt_x</p:attrName>
                                          <p:attrName>ppt_y</p:attrName>
                                        </p:attrNameLst>
                                      </p:cBhvr>
                                      <p:rCtr x="7227" y="26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7AECFB5A-A70D-4069-BB16-087A1AE68FD9}"/>
              </a:ext>
            </a:extLst>
          </p:cNvPr>
          <p:cNvSpPr/>
          <p:nvPr/>
        </p:nvSpPr>
        <p:spPr>
          <a:xfrm>
            <a:off x="0" y="0"/>
            <a:ext cx="9144000" cy="6858000"/>
          </a:xfrm>
          <a:prstGeom prst="rect">
            <a:avLst/>
          </a:prstGeom>
          <a:solidFill>
            <a:srgbClr val="FFE8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pic>
        <p:nvPicPr>
          <p:cNvPr id="13" name="图片 12">
            <a:extLst>
              <a:ext uri="{FF2B5EF4-FFF2-40B4-BE49-F238E27FC236}">
                <a16:creationId xmlns:a16="http://schemas.microsoft.com/office/drawing/2014/main" xmlns="" id="{1111D0C7-7707-4969-8A11-363A407D8D5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4047586"/>
            <a:ext cx="9158871" cy="2810414"/>
          </a:xfrm>
          <a:prstGeom prst="rect">
            <a:avLst/>
          </a:prstGeom>
        </p:spPr>
      </p:pic>
      <p:pic>
        <p:nvPicPr>
          <p:cNvPr id="3" name="图片 2">
            <a:extLst>
              <a:ext uri="{FF2B5EF4-FFF2-40B4-BE49-F238E27FC236}">
                <a16:creationId xmlns:a16="http://schemas.microsoft.com/office/drawing/2014/main" xmlns="" id="{D27556A1-8107-40C6-9C08-9C104E89355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73509" y="139700"/>
            <a:ext cx="8396986" cy="5791200"/>
          </a:xfrm>
          <a:prstGeom prst="rect">
            <a:avLst/>
          </a:prstGeom>
        </p:spPr>
      </p:pic>
      <p:pic>
        <p:nvPicPr>
          <p:cNvPr id="10" name="图片 9">
            <a:extLst>
              <a:ext uri="{FF2B5EF4-FFF2-40B4-BE49-F238E27FC236}">
                <a16:creationId xmlns:a16="http://schemas.microsoft.com/office/drawing/2014/main" xmlns="" id="{E9C1B7F6-3A42-486A-AE97-6B6A97C7B43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021391" y="917624"/>
            <a:ext cx="3170656" cy="5104503"/>
          </a:xfrm>
          <a:prstGeom prst="rect">
            <a:avLst/>
          </a:prstGeom>
        </p:spPr>
      </p:pic>
      <p:pic>
        <p:nvPicPr>
          <p:cNvPr id="11" name="图片 10">
            <a:extLst>
              <a:ext uri="{FF2B5EF4-FFF2-40B4-BE49-F238E27FC236}">
                <a16:creationId xmlns:a16="http://schemas.microsoft.com/office/drawing/2014/main" xmlns="" id="{96D434A8-1EAA-4965-8712-71E6FA5F841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3620869"/>
            <a:ext cx="9144000" cy="3252233"/>
          </a:xfrm>
          <a:prstGeom prst="rect">
            <a:avLst/>
          </a:prstGeom>
        </p:spPr>
      </p:pic>
      <p:pic>
        <p:nvPicPr>
          <p:cNvPr id="12" name="图片 11">
            <a:extLst>
              <a:ext uri="{FF2B5EF4-FFF2-40B4-BE49-F238E27FC236}">
                <a16:creationId xmlns:a16="http://schemas.microsoft.com/office/drawing/2014/main" xmlns="" id="{0961343A-B507-4C99-B623-5B160E18172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4871" y="5178705"/>
            <a:ext cx="9173741" cy="1686849"/>
          </a:xfrm>
          <a:prstGeom prst="rect">
            <a:avLst/>
          </a:prstGeom>
        </p:spPr>
      </p:pic>
      <p:pic>
        <p:nvPicPr>
          <p:cNvPr id="14" name="图片 13">
            <a:extLst>
              <a:ext uri="{FF2B5EF4-FFF2-40B4-BE49-F238E27FC236}">
                <a16:creationId xmlns:a16="http://schemas.microsoft.com/office/drawing/2014/main" xmlns="" id="{22D9D5C3-8250-4282-A17C-2C1153A4FC9B}"/>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451590" y="4983268"/>
            <a:ext cx="2714719" cy="1874732"/>
          </a:xfrm>
          <a:prstGeom prst="rect">
            <a:avLst/>
          </a:prstGeom>
        </p:spPr>
      </p:pic>
      <p:pic>
        <p:nvPicPr>
          <p:cNvPr id="15" name="图片 14">
            <a:extLst>
              <a:ext uri="{FF2B5EF4-FFF2-40B4-BE49-F238E27FC236}">
                <a16:creationId xmlns:a16="http://schemas.microsoft.com/office/drawing/2014/main" xmlns="" id="{DEF4B738-20B7-4796-BE7B-6A058381CA34}"/>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4869" y="4995968"/>
            <a:ext cx="2486713" cy="1874732"/>
          </a:xfrm>
          <a:prstGeom prst="rect">
            <a:avLst/>
          </a:prstGeom>
        </p:spPr>
      </p:pic>
      <p:pic>
        <p:nvPicPr>
          <p:cNvPr id="17" name="图片 16">
            <a:extLst>
              <a:ext uri="{FF2B5EF4-FFF2-40B4-BE49-F238E27FC236}">
                <a16:creationId xmlns:a16="http://schemas.microsoft.com/office/drawing/2014/main" xmlns="" id="{C16C1F3B-5464-4A1D-BBAC-197637A6F344}"/>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0" y="7"/>
            <a:ext cx="2553774" cy="5915025"/>
          </a:xfrm>
          <a:prstGeom prst="rect">
            <a:avLst/>
          </a:prstGeom>
        </p:spPr>
      </p:pic>
      <p:pic>
        <p:nvPicPr>
          <p:cNvPr id="18" name="图片 17">
            <a:extLst>
              <a:ext uri="{FF2B5EF4-FFF2-40B4-BE49-F238E27FC236}">
                <a16:creationId xmlns:a16="http://schemas.microsoft.com/office/drawing/2014/main" xmlns="" id="{55E0A4EC-8F56-4AD9-9EDF-06DDFE237538}"/>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flipH="1">
            <a:off x="7480722" y="-6064"/>
            <a:ext cx="1678150" cy="3843580"/>
          </a:xfrm>
          <a:prstGeom prst="rect">
            <a:avLst/>
          </a:prstGeom>
        </p:spPr>
      </p:pic>
      <p:sp>
        <p:nvSpPr>
          <p:cNvPr id="21" name="Rectangle 20"/>
          <p:cNvSpPr/>
          <p:nvPr/>
        </p:nvSpPr>
        <p:spPr>
          <a:xfrm>
            <a:off x="1719749" y="1970487"/>
            <a:ext cx="4675127" cy="1446550"/>
          </a:xfrm>
          <a:prstGeom prst="rect">
            <a:avLst/>
          </a:prstGeom>
        </p:spPr>
        <p:txBody>
          <a:bodyPr wrap="none">
            <a:spAutoFit/>
          </a:bodyPr>
          <a:lstStyle/>
          <a:p>
            <a:pPr algn="ctr">
              <a:defRPr/>
            </a:pPr>
            <a:r>
              <a:rPr lang="en-US" sz="8800">
                <a:solidFill>
                  <a:srgbClr val="ED7D31">
                    <a:lumMod val="60000"/>
                    <a:lumOff val="40000"/>
                  </a:srgbClr>
                </a:solidFill>
                <a:latin typeface="UVN Mang Tre" panose="00000400000000000000" pitchFamily="2" charset="0"/>
              </a:rPr>
              <a:t>TẠM BIỆT</a:t>
            </a:r>
            <a:endParaRPr lang="en-US" sz="8800" dirty="0">
              <a:solidFill>
                <a:srgbClr val="ED7D31">
                  <a:lumMod val="60000"/>
                  <a:lumOff val="40000"/>
                </a:srgbClr>
              </a:solidFill>
              <a:latin typeface="UVN Mang Tre" panose="00000400000000000000" pitchFamily="2" charset="0"/>
            </a:endParaRPr>
          </a:p>
        </p:txBody>
      </p:sp>
    </p:spTree>
    <p:extLst>
      <p:ext uri="{BB962C8B-B14F-4D97-AF65-F5344CB8AC3E}">
        <p14:creationId xmlns:p14="http://schemas.microsoft.com/office/powerpoint/2010/main" val="3676041506"/>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par>
                                <p:cTn id="17" presetID="22" presetClass="entr" presetSubtype="4"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par>
                                <p:cTn id="20" presetID="22" presetClass="entr" presetSubtype="4"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par>
                                <p:cTn id="23" presetID="42"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anim calcmode="lin" valueType="num">
                                      <p:cBhvr>
                                        <p:cTn id="26" dur="1000" fill="hold"/>
                                        <p:tgtEl>
                                          <p:spTgt spid="17"/>
                                        </p:tgtEl>
                                        <p:attrNameLst>
                                          <p:attrName>ppt_x</p:attrName>
                                        </p:attrNameLst>
                                      </p:cBhvr>
                                      <p:tavLst>
                                        <p:tav tm="0">
                                          <p:val>
                                            <p:strVal val="#ppt_x"/>
                                          </p:val>
                                        </p:tav>
                                        <p:tav tm="100000">
                                          <p:val>
                                            <p:strVal val="#ppt_x"/>
                                          </p:val>
                                        </p:tav>
                                      </p:tavLst>
                                    </p:anim>
                                    <p:anim calcmode="lin" valueType="num">
                                      <p:cBhvr>
                                        <p:cTn id="27" dur="1000" fill="hold"/>
                                        <p:tgtEl>
                                          <p:spTgt spid="17"/>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1000"/>
                                        <p:tgtEl>
                                          <p:spTgt spid="18"/>
                                        </p:tgtEl>
                                      </p:cBhvr>
                                    </p:animEffect>
                                    <p:anim calcmode="lin" valueType="num">
                                      <p:cBhvr>
                                        <p:cTn id="31" dur="1000" fill="hold"/>
                                        <p:tgtEl>
                                          <p:spTgt spid="18"/>
                                        </p:tgtEl>
                                        <p:attrNameLst>
                                          <p:attrName>ppt_x</p:attrName>
                                        </p:attrNameLst>
                                      </p:cBhvr>
                                      <p:tavLst>
                                        <p:tav tm="0">
                                          <p:val>
                                            <p:strVal val="#ppt_x"/>
                                          </p:val>
                                        </p:tav>
                                        <p:tav tm="100000">
                                          <p:val>
                                            <p:strVal val="#ppt_x"/>
                                          </p:val>
                                        </p:tav>
                                      </p:tavLst>
                                    </p:anim>
                                    <p:anim calcmode="lin" valueType="num">
                                      <p:cBhvr>
                                        <p:cTn id="32" dur="1000" fill="hold"/>
                                        <p:tgtEl>
                                          <p:spTgt spid="18"/>
                                        </p:tgtEl>
                                        <p:attrNameLst>
                                          <p:attrName>ppt_y</p:attrName>
                                        </p:attrNameLst>
                                      </p:cBhvr>
                                      <p:tavLst>
                                        <p:tav tm="0">
                                          <p:val>
                                            <p:strVal val="#ppt_y+.1"/>
                                          </p:val>
                                        </p:tav>
                                        <p:tav tm="100000">
                                          <p:val>
                                            <p:strVal val="#ppt_y"/>
                                          </p:val>
                                        </p:tav>
                                      </p:tavLst>
                                    </p:anim>
                                  </p:childTnLst>
                                </p:cTn>
                              </p:par>
                              <p:par>
                                <p:cTn id="33" presetID="22" presetClass="entr" presetSubtype="4"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down)">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D15008AA-EFC3-46CF-81B6-E086C38D0628}"/>
              </a:ext>
            </a:extLst>
          </p:cNvPr>
          <p:cNvSpPr/>
          <p:nvPr/>
        </p:nvSpPr>
        <p:spPr>
          <a:xfrm>
            <a:off x="247340" y="183633"/>
            <a:ext cx="8499423" cy="649074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TextBox 11">
            <a:extLst>
              <a:ext uri="{FF2B5EF4-FFF2-40B4-BE49-F238E27FC236}">
                <a16:creationId xmlns:a16="http://schemas.microsoft.com/office/drawing/2014/main" xmlns="" id="{52925BD0-9F45-4C5F-B4DA-38A36D7FEE00}"/>
              </a:ext>
            </a:extLst>
          </p:cNvPr>
          <p:cNvSpPr txBox="1"/>
          <p:nvPr/>
        </p:nvSpPr>
        <p:spPr>
          <a:xfrm>
            <a:off x="644128" y="275216"/>
            <a:ext cx="7705844" cy="1015663"/>
          </a:xfrm>
          <a:prstGeom prst="rect">
            <a:avLst/>
          </a:prstGeom>
          <a:noFill/>
        </p:spPr>
        <p:txBody>
          <a:bodyPr wrap="square">
            <a:spAutoFit/>
          </a:bodyPr>
          <a:lstStyle/>
          <a:p>
            <a:r>
              <a:rPr lang="vi-VN" sz="3000">
                <a:solidFill>
                  <a:prstClr val="black"/>
                </a:solidFill>
                <a:latin typeface="Arial" panose="020B0604020202020204" pitchFamily="34" charset="0"/>
                <a:cs typeface="Arial" panose="020B0604020202020204" pitchFamily="34" charset="0"/>
              </a:rPr>
              <a:t>1.</a:t>
            </a:r>
            <a:r>
              <a:rPr lang="en-US" sz="3000">
                <a:solidFill>
                  <a:prstClr val="black"/>
                </a:solidFill>
                <a:latin typeface="Arial" panose="020B0604020202020204" pitchFamily="34" charset="0"/>
                <a:cs typeface="Arial" panose="020B0604020202020204" pitchFamily="34" charset="0"/>
              </a:rPr>
              <a:t> </a:t>
            </a:r>
            <a:r>
              <a:rPr lang="vi-VN" sz="3000">
                <a:solidFill>
                  <a:prstClr val="black"/>
                </a:solidFill>
                <a:latin typeface="Arial" panose="020B0604020202020204" pitchFamily="34" charset="0"/>
                <a:cs typeface="Arial" panose="020B0604020202020204" pitchFamily="34" charset="0"/>
              </a:rPr>
              <a:t>Xếp từ chỉ đặc điểm được in đậm trong các câu văn dưới đây vào nhóm phù hợp:</a:t>
            </a:r>
          </a:p>
        </p:txBody>
      </p:sp>
      <p:sp>
        <p:nvSpPr>
          <p:cNvPr id="13" name="TextBox 12">
            <a:extLst>
              <a:ext uri="{FF2B5EF4-FFF2-40B4-BE49-F238E27FC236}">
                <a16:creationId xmlns:a16="http://schemas.microsoft.com/office/drawing/2014/main" xmlns="" id="{744AD0EF-5592-4A40-9C0F-8413DE85BCC7}"/>
              </a:ext>
            </a:extLst>
          </p:cNvPr>
          <p:cNvSpPr txBox="1"/>
          <p:nvPr/>
        </p:nvSpPr>
        <p:spPr>
          <a:xfrm>
            <a:off x="527504" y="1142523"/>
            <a:ext cx="7939092" cy="4708981"/>
          </a:xfrm>
          <a:prstGeom prst="rect">
            <a:avLst/>
          </a:prstGeom>
          <a:noFill/>
        </p:spPr>
        <p:txBody>
          <a:bodyPr wrap="square">
            <a:spAutoFit/>
          </a:bodyPr>
          <a:lstStyle/>
          <a:p>
            <a:pPr algn="just"/>
            <a:r>
              <a:rPr lang="vi-VN" sz="3000">
                <a:solidFill>
                  <a:prstClr val="black"/>
                </a:solidFill>
                <a:latin typeface="Arial" panose="020B0604020202020204" pitchFamily="34" charset="0"/>
                <a:cs typeface="Arial" panose="020B0604020202020204" pitchFamily="34" charset="0"/>
              </a:rPr>
              <a:t>a.</a:t>
            </a:r>
            <a:r>
              <a:rPr lang="en-US" sz="3000">
                <a:solidFill>
                  <a:prstClr val="black"/>
                </a:solidFill>
                <a:latin typeface="Arial" panose="020B0604020202020204" pitchFamily="34" charset="0"/>
                <a:cs typeface="Arial" panose="020B0604020202020204" pitchFamily="34" charset="0"/>
              </a:rPr>
              <a:t> </a:t>
            </a:r>
            <a:r>
              <a:rPr lang="vi-VN" sz="3000">
                <a:solidFill>
                  <a:prstClr val="black"/>
                </a:solidFill>
                <a:latin typeface="Arial" panose="020B0604020202020204" pitchFamily="34" charset="0"/>
                <a:cs typeface="Arial" panose="020B0604020202020204" pitchFamily="34" charset="0"/>
              </a:rPr>
              <a:t>Đào trồng ở Sa Pa cho quả </a:t>
            </a:r>
            <a:r>
              <a:rPr lang="vi-VN" sz="3000" b="1">
                <a:solidFill>
                  <a:prstClr val="black"/>
                </a:solidFill>
                <a:latin typeface="Arial" panose="020B0604020202020204" pitchFamily="34" charset="0"/>
                <a:cs typeface="Arial" panose="020B0604020202020204" pitchFamily="34" charset="0"/>
              </a:rPr>
              <a:t>to</a:t>
            </a:r>
            <a:r>
              <a:rPr lang="vi-VN" sz="3000">
                <a:solidFill>
                  <a:prstClr val="black"/>
                </a:solidFill>
                <a:latin typeface="Arial" panose="020B0604020202020204" pitchFamily="34" charset="0"/>
                <a:cs typeface="Arial" panose="020B0604020202020204" pitchFamily="34" charset="0"/>
              </a:rPr>
              <a:t>, </a:t>
            </a:r>
            <a:r>
              <a:rPr lang="vi-VN" sz="3000" b="1">
                <a:solidFill>
                  <a:prstClr val="black"/>
                </a:solidFill>
                <a:latin typeface="Arial" panose="020B0604020202020204" pitchFamily="34" charset="0"/>
                <a:cs typeface="Arial" panose="020B0604020202020204" pitchFamily="34" charset="0"/>
              </a:rPr>
              <a:t>tròn</a:t>
            </a:r>
            <a:r>
              <a:rPr lang="vi-VN" sz="3000">
                <a:solidFill>
                  <a:prstClr val="black"/>
                </a:solidFill>
                <a:latin typeface="Arial" panose="020B0604020202020204" pitchFamily="34" charset="0"/>
                <a:cs typeface="Arial" panose="020B0604020202020204" pitchFamily="34" charset="0"/>
              </a:rPr>
              <a:t>, cùi </a:t>
            </a:r>
            <a:r>
              <a:rPr lang="vi-VN" sz="3000" b="1">
                <a:solidFill>
                  <a:prstClr val="black"/>
                </a:solidFill>
                <a:latin typeface="Arial" panose="020B0604020202020204" pitchFamily="34" charset="0"/>
                <a:cs typeface="Arial" panose="020B0604020202020204" pitchFamily="34" charset="0"/>
              </a:rPr>
              <a:t>dày</a:t>
            </a:r>
            <a:r>
              <a:rPr lang="vi-VN" sz="3000">
                <a:solidFill>
                  <a:prstClr val="black"/>
                </a:solidFill>
                <a:latin typeface="Arial" panose="020B0604020202020204" pitchFamily="34" charset="0"/>
                <a:cs typeface="Arial" panose="020B0604020202020204" pitchFamily="34" charset="0"/>
              </a:rPr>
              <a:t>, vị </a:t>
            </a:r>
            <a:r>
              <a:rPr lang="vi-VN" sz="3000" b="1">
                <a:solidFill>
                  <a:prstClr val="black"/>
                </a:solidFill>
                <a:latin typeface="Arial" panose="020B0604020202020204" pitchFamily="34" charset="0"/>
                <a:cs typeface="Arial" panose="020B0604020202020204" pitchFamily="34" charset="0"/>
              </a:rPr>
              <a:t>ngọt thanh</a:t>
            </a:r>
            <a:r>
              <a:rPr lang="vi-VN" sz="3000">
                <a:solidFill>
                  <a:prstClr val="black"/>
                </a:solidFill>
                <a:latin typeface="Arial" panose="020B0604020202020204" pitchFamily="34" charset="0"/>
                <a:cs typeface="Arial" panose="020B0604020202020204" pitchFamily="34" charset="0"/>
              </a:rPr>
              <a:t>.</a:t>
            </a:r>
          </a:p>
          <a:p>
            <a:pPr algn="just"/>
            <a:r>
              <a:rPr lang="vi-VN" sz="3000">
                <a:solidFill>
                  <a:prstClr val="black"/>
                </a:solidFill>
                <a:latin typeface="Arial" panose="020B0604020202020204" pitchFamily="34" charset="0"/>
                <a:cs typeface="Arial" panose="020B0604020202020204" pitchFamily="34" charset="0"/>
              </a:rPr>
              <a:t>b.</a:t>
            </a:r>
            <a:r>
              <a:rPr lang="en-US" sz="3000">
                <a:solidFill>
                  <a:prstClr val="black"/>
                </a:solidFill>
                <a:latin typeface="Arial" panose="020B0604020202020204" pitchFamily="34" charset="0"/>
                <a:cs typeface="Arial" panose="020B0604020202020204" pitchFamily="34" charset="0"/>
              </a:rPr>
              <a:t> </a:t>
            </a:r>
            <a:r>
              <a:rPr lang="vi-VN" sz="3000">
                <a:solidFill>
                  <a:prstClr val="black"/>
                </a:solidFill>
                <a:latin typeface="Arial" panose="020B0604020202020204" pitchFamily="34" charset="0"/>
                <a:cs typeface="Arial" panose="020B0604020202020204" pitchFamily="34" charset="0"/>
              </a:rPr>
              <a:t>Dọc đường làng, hàng tre </a:t>
            </a:r>
            <a:r>
              <a:rPr lang="vi-VN" sz="3000" b="1">
                <a:solidFill>
                  <a:prstClr val="black"/>
                </a:solidFill>
                <a:latin typeface="Arial" panose="020B0604020202020204" pitchFamily="34" charset="0"/>
                <a:cs typeface="Arial" panose="020B0604020202020204" pitchFamily="34" charset="0"/>
              </a:rPr>
              <a:t>mướt xanh</a:t>
            </a:r>
            <a:r>
              <a:rPr lang="vi-VN" sz="3000">
                <a:solidFill>
                  <a:prstClr val="black"/>
                </a:solidFill>
                <a:latin typeface="Arial" panose="020B0604020202020204" pitchFamily="34" charset="0"/>
                <a:cs typeface="Arial" panose="020B0604020202020204" pitchFamily="34" charset="0"/>
              </a:rPr>
              <a:t> đang </a:t>
            </a:r>
            <a:r>
              <a:rPr lang="vi-VN" sz="3000" b="1">
                <a:solidFill>
                  <a:prstClr val="black"/>
                </a:solidFill>
                <a:latin typeface="Arial" panose="020B0604020202020204" pitchFamily="34" charset="0"/>
                <a:cs typeface="Arial" panose="020B0604020202020204" pitchFamily="34" charset="0"/>
              </a:rPr>
              <a:t>rì rào</a:t>
            </a:r>
            <a:r>
              <a:rPr lang="vi-VN" sz="3000">
                <a:solidFill>
                  <a:prstClr val="black"/>
                </a:solidFill>
                <a:latin typeface="Arial" panose="020B0604020202020204" pitchFamily="34" charset="0"/>
                <a:cs typeface="Arial" panose="020B0604020202020204" pitchFamily="34" charset="0"/>
              </a:rPr>
              <a:t> trò chuyện với mấy chú chim </a:t>
            </a:r>
            <a:r>
              <a:rPr lang="vi-VN" sz="3000" b="1">
                <a:solidFill>
                  <a:prstClr val="black"/>
                </a:solidFill>
                <a:latin typeface="Arial" panose="020B0604020202020204" pitchFamily="34" charset="0"/>
                <a:cs typeface="Arial" panose="020B0604020202020204" pitchFamily="34" charset="0"/>
              </a:rPr>
              <a:t>xinh xắn</a:t>
            </a:r>
            <a:r>
              <a:rPr lang="vi-VN" sz="3000">
                <a:solidFill>
                  <a:prstClr val="black"/>
                </a:solidFill>
                <a:latin typeface="Arial" panose="020B0604020202020204" pitchFamily="34" charset="0"/>
                <a:cs typeface="Arial" panose="020B0604020202020204" pitchFamily="34" charset="0"/>
              </a:rPr>
              <a:t>.</a:t>
            </a:r>
          </a:p>
          <a:p>
            <a:pPr algn="just"/>
            <a:r>
              <a:rPr lang="vi-VN" sz="3000">
                <a:solidFill>
                  <a:prstClr val="black"/>
                </a:solidFill>
                <a:latin typeface="Arial" panose="020B0604020202020204" pitchFamily="34" charset="0"/>
                <a:cs typeface="Arial" panose="020B0604020202020204" pitchFamily="34" charset="0"/>
              </a:rPr>
              <a:t>c.</a:t>
            </a:r>
            <a:r>
              <a:rPr lang="en-US" sz="3000">
                <a:solidFill>
                  <a:prstClr val="black"/>
                </a:solidFill>
                <a:latin typeface="Arial" panose="020B0604020202020204" pitchFamily="34" charset="0"/>
                <a:cs typeface="Arial" panose="020B0604020202020204" pitchFamily="34" charset="0"/>
              </a:rPr>
              <a:t> </a:t>
            </a:r>
            <a:r>
              <a:rPr lang="vi-VN" sz="3000">
                <a:solidFill>
                  <a:prstClr val="black"/>
                </a:solidFill>
                <a:latin typeface="Arial" panose="020B0604020202020204" pitchFamily="34" charset="0"/>
                <a:cs typeface="Arial" panose="020B0604020202020204" pitchFamily="34" charset="0"/>
              </a:rPr>
              <a:t>Thấp thoáng giữa sắc </a:t>
            </a:r>
            <a:r>
              <a:rPr lang="vi-VN" sz="3000" b="1">
                <a:solidFill>
                  <a:prstClr val="black"/>
                </a:solidFill>
                <a:latin typeface="Arial" panose="020B0604020202020204" pitchFamily="34" charset="0"/>
                <a:cs typeface="Arial" panose="020B0604020202020204" pitchFamily="34" charset="0"/>
              </a:rPr>
              <a:t>xanh</a:t>
            </a:r>
            <a:r>
              <a:rPr lang="vi-VN" sz="3000">
                <a:solidFill>
                  <a:prstClr val="black"/>
                </a:solidFill>
                <a:latin typeface="Arial" panose="020B0604020202020204" pitchFamily="34" charset="0"/>
                <a:cs typeface="Arial" panose="020B0604020202020204" pitchFamily="34" charset="0"/>
              </a:rPr>
              <a:t> bạt ngàn của khu vườn là những khóm hồng </a:t>
            </a:r>
            <a:r>
              <a:rPr lang="vi-VN" sz="3000" b="1">
                <a:solidFill>
                  <a:prstClr val="black"/>
                </a:solidFill>
                <a:latin typeface="Arial" panose="020B0604020202020204" pitchFamily="34" charset="0"/>
                <a:cs typeface="Arial" panose="020B0604020202020204" pitchFamily="34" charset="0"/>
              </a:rPr>
              <a:t>đỏ thắm</a:t>
            </a:r>
            <a:r>
              <a:rPr lang="vi-VN" sz="3000">
                <a:solidFill>
                  <a:prstClr val="black"/>
                </a:solidFill>
                <a:latin typeface="Arial" panose="020B0604020202020204" pitchFamily="34" charset="0"/>
                <a:cs typeface="Arial" panose="020B0604020202020204" pitchFamily="34" charset="0"/>
              </a:rPr>
              <a:t> toả hương </a:t>
            </a:r>
            <a:r>
              <a:rPr lang="vi-VN" sz="3000" b="1">
                <a:solidFill>
                  <a:prstClr val="black"/>
                </a:solidFill>
                <a:latin typeface="Arial" panose="020B0604020202020204" pitchFamily="34" charset="0"/>
                <a:cs typeface="Arial" panose="020B0604020202020204" pitchFamily="34" charset="0"/>
              </a:rPr>
              <a:t>thơm ngát.</a:t>
            </a:r>
          </a:p>
          <a:p>
            <a:pPr algn="just"/>
            <a:r>
              <a:rPr lang="vi-VN" sz="3000">
                <a:solidFill>
                  <a:prstClr val="black"/>
                </a:solidFill>
                <a:latin typeface="Arial" panose="020B0604020202020204" pitchFamily="34" charset="0"/>
                <a:cs typeface="Arial" panose="020B0604020202020204" pitchFamily="34" charset="0"/>
              </a:rPr>
              <a:t>d.</a:t>
            </a:r>
            <a:r>
              <a:rPr lang="en-US" sz="3000">
                <a:solidFill>
                  <a:prstClr val="black"/>
                </a:solidFill>
                <a:latin typeface="Arial" panose="020B0604020202020204" pitchFamily="34" charset="0"/>
                <a:cs typeface="Arial" panose="020B0604020202020204" pitchFamily="34" charset="0"/>
              </a:rPr>
              <a:t> </a:t>
            </a:r>
            <a:r>
              <a:rPr lang="vi-VN" sz="3000">
                <a:solidFill>
                  <a:prstClr val="black"/>
                </a:solidFill>
                <a:latin typeface="Arial" panose="020B0604020202020204" pitchFamily="34" charset="0"/>
                <a:cs typeface="Arial" panose="020B0604020202020204" pitchFamily="34" charset="0"/>
              </a:rPr>
              <a:t>Tiếng hót của chim hoạ mi lúc </a:t>
            </a:r>
            <a:r>
              <a:rPr lang="vi-VN" sz="3000" b="1">
                <a:solidFill>
                  <a:prstClr val="black"/>
                </a:solidFill>
                <a:latin typeface="Arial" panose="020B0604020202020204" pitchFamily="34" charset="0"/>
                <a:cs typeface="Arial" panose="020B0604020202020204" pitchFamily="34" charset="0"/>
              </a:rPr>
              <a:t>trong trẻo</a:t>
            </a:r>
            <a:r>
              <a:rPr lang="vi-VN" sz="3000">
                <a:solidFill>
                  <a:prstClr val="black"/>
                </a:solidFill>
                <a:latin typeface="Arial" panose="020B0604020202020204" pitchFamily="34" charset="0"/>
                <a:cs typeface="Arial" panose="020B0604020202020204" pitchFamily="34" charset="0"/>
              </a:rPr>
              <a:t>, lúc vút cao như một khúc nhạc vui.</a:t>
            </a:r>
          </a:p>
        </p:txBody>
      </p:sp>
      <p:pic>
        <p:nvPicPr>
          <p:cNvPr id="8" name="Picture 7">
            <a:extLst>
              <a:ext uri="{FF2B5EF4-FFF2-40B4-BE49-F238E27FC236}">
                <a16:creationId xmlns:a16="http://schemas.microsoft.com/office/drawing/2014/main" xmlns="" id="{7FCBF353-9990-4D8B-9152-44FE258BA1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83183" y="4411558"/>
            <a:ext cx="4815572" cy="1015662"/>
          </a:xfrm>
          <a:prstGeom prst="rect">
            <a:avLst/>
          </a:prstGeom>
        </p:spPr>
      </p:pic>
      <p:pic>
        <p:nvPicPr>
          <p:cNvPr id="14" name="Picture 13">
            <a:extLst>
              <a:ext uri="{FF2B5EF4-FFF2-40B4-BE49-F238E27FC236}">
                <a16:creationId xmlns:a16="http://schemas.microsoft.com/office/drawing/2014/main" xmlns="" id="{468D1881-D35B-488D-A0BD-AC162B2C7A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928174"/>
            <a:ext cx="3095928" cy="1015662"/>
          </a:xfrm>
          <a:prstGeom prst="rect">
            <a:avLst/>
          </a:prstGeom>
        </p:spPr>
      </p:pic>
      <p:pic>
        <p:nvPicPr>
          <p:cNvPr id="16" name="Picture 15">
            <a:extLst>
              <a:ext uri="{FF2B5EF4-FFF2-40B4-BE49-F238E27FC236}">
                <a16:creationId xmlns:a16="http://schemas.microsoft.com/office/drawing/2014/main" xmlns="" id="{600DB225-5744-44C0-A456-D47AB0C8E6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23100" y="5842338"/>
            <a:ext cx="3095928" cy="1015662"/>
          </a:xfrm>
          <a:prstGeom prst="rect">
            <a:avLst/>
          </a:prstGeom>
        </p:spPr>
      </p:pic>
      <p:pic>
        <p:nvPicPr>
          <p:cNvPr id="18" name="Picture 17">
            <a:extLst>
              <a:ext uri="{FF2B5EF4-FFF2-40B4-BE49-F238E27FC236}">
                <a16:creationId xmlns:a16="http://schemas.microsoft.com/office/drawing/2014/main" xmlns="" id="{DAC4700A-C22D-441E-9721-73581D909D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19028" y="5502680"/>
            <a:ext cx="3095928" cy="1015662"/>
          </a:xfrm>
          <a:prstGeom prst="rect">
            <a:avLst/>
          </a:prstGeom>
        </p:spPr>
      </p:pic>
    </p:spTree>
    <p:extLst>
      <p:ext uri="{BB962C8B-B14F-4D97-AF65-F5344CB8AC3E}">
        <p14:creationId xmlns:p14="http://schemas.microsoft.com/office/powerpoint/2010/main" val="35813840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arn(inVertical)">
                                      <p:cBhvr>
                                        <p:cTn id="2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maxresdefau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720667" cy="601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2592991"/>
      </p:ext>
    </p:extLst>
  </p:cSld>
  <p:clrMapOvr>
    <a:masterClrMapping/>
  </p:clrMapOvr>
  <p:transition advTm="3000">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fontScale="90000"/>
          </a:bodyPr>
          <a:lstStyle/>
          <a:p>
            <a:r>
              <a:rPr lang="en-US" sz="2400" smtClean="0">
                <a:latin typeface="Times New Roman" pitchFamily="18" charset="0"/>
                <a:cs typeface="Times New Roman" pitchFamily="18" charset="0"/>
              </a:rPr>
              <a:t>Thứ    ngày   tháng 2 năm 2023</a:t>
            </a:r>
            <a:br>
              <a:rPr lang="en-US" sz="2400" smtClean="0">
                <a:latin typeface="Times New Roman" pitchFamily="18" charset="0"/>
                <a:cs typeface="Times New Roman" pitchFamily="18" charset="0"/>
              </a:rPr>
            </a:br>
            <a:r>
              <a:rPr lang="en-US" sz="2400" u="sng" smtClean="0">
                <a:latin typeface="Times New Roman" pitchFamily="18" charset="0"/>
                <a:cs typeface="Times New Roman" pitchFamily="18" charset="0"/>
              </a:rPr>
              <a:t>Khoa học</a:t>
            </a:r>
            <a:br>
              <a:rPr lang="en-US" sz="2400" u="sng" smtClean="0">
                <a:latin typeface="Times New Roman" pitchFamily="18" charset="0"/>
                <a:cs typeface="Times New Roman" pitchFamily="18" charset="0"/>
              </a:rPr>
            </a:br>
            <a:r>
              <a:rPr lang="en-US" sz="2400" b="1" smtClean="0">
                <a:solidFill>
                  <a:srgbClr val="FF0000"/>
                </a:solidFill>
                <a:latin typeface="Times New Roman" pitchFamily="18" charset="0"/>
                <a:cs typeface="Times New Roman" pitchFamily="18" charset="0"/>
              </a:rPr>
              <a:t>ÁNH SÁNG CẦN CHO SỰ SỐNG</a:t>
            </a:r>
            <a:endParaRPr lang="en-US" sz="2400" b="1">
              <a:solidFill>
                <a:srgbClr val="FF0000"/>
              </a:solidFill>
              <a:latin typeface="Times New Roman" pitchFamily="18" charset="0"/>
              <a:cs typeface="Times New Roman" pitchFamily="18" charset="0"/>
            </a:endParaRPr>
          </a:p>
        </p:txBody>
      </p:sp>
      <p:sp>
        <p:nvSpPr>
          <p:cNvPr id="5" name="TextBox 4"/>
          <p:cNvSpPr txBox="1"/>
          <p:nvPr/>
        </p:nvSpPr>
        <p:spPr>
          <a:xfrm>
            <a:off x="228600" y="1752652"/>
            <a:ext cx="8305800" cy="830997"/>
          </a:xfrm>
          <a:prstGeom prst="rect">
            <a:avLst/>
          </a:prstGeom>
          <a:noFill/>
        </p:spPr>
        <p:txBody>
          <a:bodyPr wrap="square" rtlCol="0">
            <a:spAutoFit/>
          </a:bodyPr>
          <a:lstStyle/>
          <a:p>
            <a:r>
              <a:rPr lang="en-US" sz="2400" b="1" smtClean="0">
                <a:latin typeface="Times New Roman" pitchFamily="18" charset="0"/>
                <a:cs typeface="Times New Roman" pitchFamily="18" charset="0"/>
              </a:rPr>
              <a:t>HOẠT ĐỘNG 1: </a:t>
            </a:r>
            <a:r>
              <a:rPr lang="en-US" sz="2400" b="1" smtClean="0">
                <a:solidFill>
                  <a:srgbClr val="002060"/>
                </a:solidFill>
                <a:latin typeface="Times New Roman" pitchFamily="18" charset="0"/>
                <a:cs typeface="Times New Roman" pitchFamily="18" charset="0"/>
              </a:rPr>
              <a:t>VAI TRÒ CỦA ÁNH SÁNG ĐỐI VỚI SỰ    		     SỐNG CỦA THỰC VẬT</a:t>
            </a:r>
            <a:endParaRPr lang="en-US" sz="2400" b="1">
              <a:solidFill>
                <a:srgbClr val="002060"/>
              </a:solidFill>
              <a:latin typeface="Times New Roman" pitchFamily="18" charset="0"/>
              <a:cs typeface="Times New Roman" pitchFamily="18" charset="0"/>
            </a:endParaRPr>
          </a:p>
        </p:txBody>
      </p:sp>
      <p:sp>
        <p:nvSpPr>
          <p:cNvPr id="6" name="TextBox 5"/>
          <p:cNvSpPr txBox="1"/>
          <p:nvPr/>
        </p:nvSpPr>
        <p:spPr>
          <a:xfrm>
            <a:off x="609600" y="3200405"/>
            <a:ext cx="7924800" cy="1200329"/>
          </a:xfrm>
          <a:prstGeom prst="rect">
            <a:avLst/>
          </a:prstGeom>
          <a:noFill/>
        </p:spPr>
        <p:txBody>
          <a:bodyPr wrap="square" rtlCol="0">
            <a:spAutoFit/>
          </a:bodyPr>
          <a:lstStyle/>
          <a:p>
            <a:r>
              <a:rPr lang="en-US" sz="3600" b="1" smtClean="0">
                <a:solidFill>
                  <a:srgbClr val="C00000"/>
                </a:solidFill>
                <a:latin typeface="Times New Roman" pitchFamily="18" charset="0"/>
                <a:cs typeface="Times New Roman" pitchFamily="18" charset="0"/>
              </a:rPr>
              <a:t>Xem  và nhận xét về cách mọc của những cây có trong đoạn video</a:t>
            </a:r>
            <a:endParaRPr lang="en-US" sz="3600" b="1">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343434974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sp>
        <p:nvSpPr>
          <p:cNvPr id="7" name="TextBox 6"/>
          <p:cNvSpPr txBox="1"/>
          <p:nvPr/>
        </p:nvSpPr>
        <p:spPr>
          <a:xfrm>
            <a:off x="378157" y="521035"/>
            <a:ext cx="8001000" cy="584775"/>
          </a:xfrm>
          <a:prstGeom prst="rect">
            <a:avLst/>
          </a:prstGeom>
          <a:noFill/>
        </p:spPr>
        <p:txBody>
          <a:bodyPr wrap="square" rtlCol="0">
            <a:spAutoFit/>
          </a:bodyPr>
          <a:lstStyle/>
          <a:p>
            <a:r>
              <a:rPr lang="en-US" sz="3200" b="1" smtClean="0">
                <a:latin typeface="Times New Roman" pitchFamily="18" charset="0"/>
                <a:cs typeface="Times New Roman" pitchFamily="18" charset="0"/>
              </a:rPr>
              <a:t>Thực vật cần ánh sáng để duy trì sự sống.</a:t>
            </a:r>
            <a:endParaRPr lang="en-US" sz="3200" b="1">
              <a:latin typeface="Times New Roman" pitchFamily="18" charset="0"/>
              <a:cs typeface="Times New Roman" pitchFamily="18" charset="0"/>
            </a:endParaRPr>
          </a:p>
        </p:txBody>
      </p:sp>
      <p:pic>
        <p:nvPicPr>
          <p:cNvPr id="2" name="wmv cay mam thay doi theo anh sang.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060" y="1361755"/>
            <a:ext cx="9144000" cy="5496253"/>
          </a:xfrm>
          <a:prstGeom prst="rect">
            <a:avLst/>
          </a:prstGeom>
        </p:spPr>
      </p:pic>
    </p:spTree>
    <p:extLst>
      <p:ext uri="{BB962C8B-B14F-4D97-AF65-F5344CB8AC3E}">
        <p14:creationId xmlns:p14="http://schemas.microsoft.com/office/powerpoint/2010/main" val="289602512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568"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2"/>
                </p:tgtEl>
              </p:cMediaNode>
            </p:video>
          </p:childTnLst>
        </p:cTn>
      </p:par>
    </p:tnLst>
    <p:bldLst>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hlinkClick r:id="rId2" action="ppaction://hlinkfile"/>
          </p:cNvPr>
          <p:cNvPicPr>
            <a:picLocks noChangeAspect="1"/>
          </p:cNvPicPr>
          <p:nvPr/>
        </p:nvPicPr>
        <p:blipFill>
          <a:blip r:embed="rId3"/>
          <a:stretch>
            <a:fillRect/>
          </a:stretch>
        </p:blipFill>
        <p:spPr>
          <a:xfrm>
            <a:off x="0" y="2033635"/>
            <a:ext cx="9144000" cy="47347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Rectangle 2"/>
          <p:cNvSpPr>
            <a:spLocks noChangeArrowheads="1"/>
          </p:cNvSpPr>
          <p:nvPr/>
        </p:nvSpPr>
        <p:spPr bwMode="auto">
          <a:xfrm>
            <a:off x="304824" y="381000"/>
            <a:ext cx="8076407" cy="212365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fontAlgn="base">
              <a:spcBef>
                <a:spcPct val="0"/>
              </a:spcBef>
              <a:spcAft>
                <a:spcPct val="0"/>
              </a:spcAft>
            </a:pPr>
            <a:r>
              <a:rPr lang="en-US" altLang="en-US" sz="4400" b="1" smtClean="0">
                <a:solidFill>
                  <a:prstClr val="black"/>
                </a:solidFill>
                <a:latin typeface="Times New Roman" pitchFamily="18" charset="0"/>
                <a:cs typeface="Times New Roman" pitchFamily="18" charset="0"/>
              </a:rPr>
              <a:t>Tại sao loài hoa này được gọi là hoa hướng dương hay  là hoa mặt trời?</a:t>
            </a:r>
          </a:p>
        </p:txBody>
      </p:sp>
      <p:sp>
        <p:nvSpPr>
          <p:cNvPr id="5" name="TextBox 4"/>
          <p:cNvSpPr txBox="1"/>
          <p:nvPr/>
        </p:nvSpPr>
        <p:spPr>
          <a:xfrm>
            <a:off x="1485502" y="440884"/>
            <a:ext cx="5715000" cy="1015663"/>
          </a:xfrm>
          <a:prstGeom prst="rect">
            <a:avLst/>
          </a:prstGeom>
          <a:noFill/>
        </p:spPr>
        <p:txBody>
          <a:bodyPr wrap="square" rtlCol="0">
            <a:spAutoFit/>
          </a:bodyPr>
          <a:lstStyle/>
          <a:p>
            <a:r>
              <a:rPr lang="en-US" sz="6000" b="1" smtClean="0">
                <a:solidFill>
                  <a:srgbClr val="FF0000"/>
                </a:solidFill>
                <a:latin typeface="Times New Roman" pitchFamily="18" charset="0"/>
                <a:cs typeface="Times New Roman" pitchFamily="18" charset="0"/>
              </a:rPr>
              <a:t>Đây là hoa gì?</a:t>
            </a:r>
            <a:endParaRPr lang="en-US" sz="6000" b="1">
              <a:solidFill>
                <a:srgbClr val="FF0000"/>
              </a:solidFill>
              <a:latin typeface="Times New Roman" pitchFamily="18" charset="0"/>
              <a:cs typeface="Times New Roman" pitchFamily="18" charset="0"/>
            </a:endParaRPr>
          </a:p>
        </p:txBody>
      </p:sp>
      <p:sp>
        <p:nvSpPr>
          <p:cNvPr id="7" name="TextBox 6"/>
          <p:cNvSpPr txBox="1"/>
          <p:nvPr/>
        </p:nvSpPr>
        <p:spPr>
          <a:xfrm>
            <a:off x="492457" y="527059"/>
            <a:ext cx="8172734" cy="1323439"/>
          </a:xfrm>
          <a:prstGeom prst="rect">
            <a:avLst/>
          </a:prstGeom>
          <a:noFill/>
        </p:spPr>
        <p:txBody>
          <a:bodyPr wrap="square" rtlCol="0">
            <a:spAutoFit/>
          </a:bodyPr>
          <a:lstStyle/>
          <a:p>
            <a:r>
              <a:rPr lang="en-US" sz="4000" b="1" smtClean="0">
                <a:solidFill>
                  <a:srgbClr val="C00000"/>
                </a:solidFill>
                <a:latin typeface="Arial" pitchFamily="34" charset="0"/>
                <a:cs typeface="Arial" pitchFamily="34" charset="0"/>
              </a:rPr>
              <a:t>Ánh sáng mặt trời rất quan trọng với đời sống thực vật</a:t>
            </a:r>
            <a:endParaRPr lang="en-US" sz="4000" b="1">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3028723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par>
                                <p:cTn id="14" presetID="6" presetClass="entr" presetSubtype="16"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ircle(in)">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3"/>
                                        </p:tgtEl>
                                      </p:cBhvr>
                                    </p:animEffect>
                                    <p:set>
                                      <p:cBhvr>
                                        <p:cTn id="21" dur="1" fill="hold">
                                          <p:stCondLst>
                                            <p:cond delay="499"/>
                                          </p:stCondLst>
                                        </p:cTn>
                                        <p:tgtEl>
                                          <p:spTgt spid="3"/>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p:bldP spid="5" grpId="1"/>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5" name="TextBox 4"/>
          <p:cNvSpPr txBox="1"/>
          <p:nvPr/>
        </p:nvSpPr>
        <p:spPr>
          <a:xfrm>
            <a:off x="130791" y="1124399"/>
            <a:ext cx="3886200" cy="1569660"/>
          </a:xfrm>
          <a:prstGeom prst="rect">
            <a:avLst/>
          </a:prstGeom>
          <a:noFill/>
        </p:spPr>
        <p:txBody>
          <a:bodyPr wrap="square" rtlCol="0">
            <a:spAutoFit/>
          </a:bodyPr>
          <a:lstStyle/>
          <a:p>
            <a:pPr lvl="0">
              <a:spcBef>
                <a:spcPct val="20000"/>
              </a:spcBef>
            </a:pPr>
            <a:r>
              <a:rPr lang="en-US" sz="3200" smtClean="0">
                <a:solidFill>
                  <a:prstClr val="black"/>
                </a:solidFill>
              </a:rPr>
              <a:t> Cây có đủ ánh sáng sẽ phát triển như thế nào?</a:t>
            </a:r>
            <a:endParaRPr lang="en-US" sz="3200">
              <a:solidFill>
                <a:prstClr val="black"/>
              </a:solidFill>
            </a:endParaRPr>
          </a:p>
        </p:txBody>
      </p:sp>
      <p:sp>
        <p:nvSpPr>
          <p:cNvPr id="6" name="TextBox 5"/>
          <p:cNvSpPr txBox="1"/>
          <p:nvPr/>
        </p:nvSpPr>
        <p:spPr>
          <a:xfrm>
            <a:off x="5105400" y="1169892"/>
            <a:ext cx="3733800" cy="1077218"/>
          </a:xfrm>
          <a:prstGeom prst="rect">
            <a:avLst/>
          </a:prstGeom>
          <a:noFill/>
        </p:spPr>
        <p:txBody>
          <a:bodyPr wrap="square" rtlCol="0">
            <a:spAutoFit/>
          </a:bodyPr>
          <a:lstStyle/>
          <a:p>
            <a:pPr lvl="0">
              <a:spcBef>
                <a:spcPct val="20000"/>
              </a:spcBef>
            </a:pPr>
            <a:r>
              <a:rPr lang="en-US" sz="3200" smtClean="0">
                <a:solidFill>
                  <a:prstClr val="black"/>
                </a:solidFill>
              </a:rPr>
              <a:t>Cây sống ở nơi thiếu ánh sáng sẽ ra sao? </a:t>
            </a:r>
            <a:endParaRPr lang="en-US" sz="3200">
              <a:solidFill>
                <a:prstClr val="black"/>
              </a:solidFill>
            </a:endParaRPr>
          </a:p>
        </p:txBody>
      </p:sp>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84" y="2694107"/>
            <a:ext cx="3999931" cy="418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1695" y="2698656"/>
            <a:ext cx="4421211" cy="418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a:off x="4343400" y="1371600"/>
            <a:ext cx="0" cy="5334000"/>
          </a:xfrm>
          <a:prstGeom prst="line">
            <a:avLst/>
          </a:prstGeom>
          <a:ln w="38100">
            <a:solidFill>
              <a:srgbClr val="00006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617317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124"/>
                                        </p:tgtEl>
                                        <p:attrNameLst>
                                          <p:attrName>style.visibility</p:attrName>
                                        </p:attrNameLst>
                                      </p:cBhvr>
                                      <p:to>
                                        <p:strVal val="visible"/>
                                      </p:to>
                                    </p:set>
                                    <p:animEffect transition="in" filter="barn(inVertical)">
                                      <p:cBhvr>
                                        <p:cTn id="17" dur="500"/>
                                        <p:tgtEl>
                                          <p:spTgt spid="5124"/>
                                        </p:tgtEl>
                                      </p:cBhvr>
                                    </p:animEffect>
                                  </p:childTnLst>
                                </p:cTn>
                              </p:par>
                              <p:par>
                                <p:cTn id="18" presetID="6" presetClass="entr" presetSubtype="16"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circle(in)">
                                      <p:cBhvr>
                                        <p:cTn id="20" dur="10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5125"/>
                                        </p:tgtEl>
                                        <p:attrNameLst>
                                          <p:attrName>style.visibility</p:attrName>
                                        </p:attrNameLst>
                                      </p:cBhvr>
                                      <p:to>
                                        <p:strVal val="visible"/>
                                      </p:to>
                                    </p:set>
                                    <p:animEffect transition="in" filter="circle(in)">
                                      <p:cBhvr>
                                        <p:cTn id="25" dur="500"/>
                                        <p:tgtEl>
                                          <p:spTgt spid="5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93548" y="3886200"/>
            <a:ext cx="8442515" cy="1143000"/>
          </a:xfrm>
        </p:spPr>
        <p:txBody>
          <a:bodyPr>
            <a:normAutofit fontScale="90000"/>
          </a:bodyPr>
          <a:lstStyle/>
          <a:p>
            <a:pPr lvl="0">
              <a:spcBef>
                <a:spcPts val="0"/>
              </a:spcBef>
            </a:pPr>
            <a:r>
              <a:rPr lang="en-US" b="1" smtClean="0">
                <a:latin typeface="Arial" pitchFamily="34" charset="0"/>
                <a:cs typeface="Arial" pitchFamily="34" charset="0"/>
              </a:rPr>
              <a:t>Không có ánh sáng, thực vật sẽ không quang hợp được và mau chóng tàn lụi.</a:t>
            </a:r>
            <a:r>
              <a:rPr lang="en-US" sz="4000" b="1">
                <a:solidFill>
                  <a:prstClr val="black"/>
                </a:solidFill>
                <a:latin typeface="Arial" pitchFamily="34" charset="0"/>
                <a:ea typeface="+mn-ea"/>
                <a:cs typeface="Arial" pitchFamily="34" charset="0"/>
              </a:rPr>
              <a:t> </a:t>
            </a:r>
            <a:endParaRPr lang="en-US" b="1">
              <a:latin typeface="Arial" pitchFamily="34" charset="0"/>
              <a:cs typeface="Arial" pitchFamily="34" charset="0"/>
            </a:endParaRPr>
          </a:p>
        </p:txBody>
      </p:sp>
      <p:sp>
        <p:nvSpPr>
          <p:cNvPr id="4" name="AutoShape 2" descr="50+ Mẫu hình nền powerpoint ngộ nghĩnh, dễ thương cho bạ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298545" y="1828848"/>
            <a:ext cx="8305800" cy="830997"/>
          </a:xfrm>
          <a:prstGeom prst="rect">
            <a:avLst/>
          </a:prstGeom>
          <a:noFill/>
        </p:spPr>
        <p:txBody>
          <a:bodyPr wrap="square" rtlCol="0">
            <a:spAutoFit/>
          </a:bodyPr>
          <a:lstStyle/>
          <a:p>
            <a:r>
              <a:rPr lang="en-US" sz="2400" b="1" smtClean="0">
                <a:solidFill>
                  <a:schemeClr val="accent6">
                    <a:lumMod val="50000"/>
                  </a:schemeClr>
                </a:solidFill>
                <a:latin typeface="Arial" pitchFamily="34" charset="0"/>
                <a:cs typeface="Arial" pitchFamily="34" charset="0"/>
              </a:rPr>
              <a:t>HOẠT ĐỘNG 1: VAI TRÒ CỦA ÁNH SÁNG ĐỐI VỚI SỰ SỐNG CỦA THỰC VẬT</a:t>
            </a:r>
            <a:endParaRPr lang="en-US" sz="2400" b="1">
              <a:solidFill>
                <a:schemeClr val="accent6">
                  <a:lumMod val="50000"/>
                </a:schemeClr>
              </a:solidFill>
              <a:latin typeface="Arial" pitchFamily="34" charset="0"/>
              <a:cs typeface="Arial" pitchFamily="34" charset="0"/>
            </a:endParaRPr>
          </a:p>
        </p:txBody>
      </p:sp>
      <p:sp>
        <p:nvSpPr>
          <p:cNvPr id="7" name="TextBox 6"/>
          <p:cNvSpPr txBox="1"/>
          <p:nvPr/>
        </p:nvSpPr>
        <p:spPr>
          <a:xfrm>
            <a:off x="31845" y="91312"/>
            <a:ext cx="8839200" cy="707886"/>
          </a:xfrm>
          <a:prstGeom prst="rect">
            <a:avLst/>
          </a:prstGeom>
          <a:noFill/>
        </p:spPr>
        <p:txBody>
          <a:bodyPr wrap="square" rtlCol="0">
            <a:spAutoFit/>
          </a:bodyPr>
          <a:lstStyle/>
          <a:p>
            <a:r>
              <a:rPr lang="en-US" sz="4000" b="1" smtClean="0">
                <a:solidFill>
                  <a:srgbClr val="FF0000"/>
                </a:solidFill>
                <a:latin typeface="Times New Roman" pitchFamily="18" charset="0"/>
                <a:cs typeface="Times New Roman" pitchFamily="18" charset="0"/>
              </a:rPr>
              <a:t>Bài: ÁNH SÁNG CẦN CHO SỰ SỐNG</a:t>
            </a:r>
            <a:endParaRPr lang="en-US" sz="4000" b="1">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5850622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2" nodeType="clickEffect">
                                  <p:stCondLst>
                                    <p:cond delay="0"/>
                                  </p:stCondLst>
                                  <p:childTnLst>
                                    <p:animEffect transition="out" filter="fade">
                                      <p:cBhvr>
                                        <p:cTn id="14" dur="500"/>
                                        <p:tgtEl>
                                          <p:spTgt spid="2"/>
                                        </p:tgtEl>
                                      </p:cBhvr>
                                    </p:animEffect>
                                    <p:set>
                                      <p:cBhvr>
                                        <p:cTn id="15"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2"/>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1" y="228648"/>
            <a:ext cx="1998260" cy="1752599"/>
          </a:xfrm>
          <a:prstGeom prst="rect">
            <a:avLst/>
          </a:prstGeom>
        </p:spPr>
      </p:pic>
      <p:cxnSp>
        <p:nvCxnSpPr>
          <p:cNvPr id="39" name="Straight Connector 38"/>
          <p:cNvCxnSpPr/>
          <p:nvPr/>
        </p:nvCxnSpPr>
        <p:spPr>
          <a:xfrm>
            <a:off x="547379" y="0"/>
            <a:ext cx="1609971" cy="19812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381000" y="0"/>
            <a:ext cx="1524000" cy="19812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5463855" y="1164136"/>
            <a:ext cx="1346699" cy="0"/>
          </a:xfrm>
          <a:prstGeom prst="straightConnector1">
            <a:avLst/>
          </a:prstGeom>
          <a:ln w="28575">
            <a:solidFill>
              <a:srgbClr val="000066"/>
            </a:solidFill>
            <a:tailEnd type="arrow"/>
          </a:ln>
        </p:spPr>
        <p:style>
          <a:lnRef idx="1">
            <a:schemeClr val="accent1"/>
          </a:lnRef>
          <a:fillRef idx="0">
            <a:schemeClr val="accent1"/>
          </a:fillRef>
          <a:effectRef idx="0">
            <a:schemeClr val="accent1"/>
          </a:effectRef>
          <a:fontRef idx="minor">
            <a:schemeClr val="tx1"/>
          </a:fontRef>
        </p:style>
      </p:cxnSp>
      <p:pic>
        <p:nvPicPr>
          <p:cNvPr id="45" name="Picture 4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9558" y="228600"/>
            <a:ext cx="2154274" cy="1752600"/>
          </a:xfrm>
          <a:prstGeom prst="rect">
            <a:avLst/>
          </a:prstGeom>
        </p:spPr>
      </p:pic>
      <p:sp>
        <p:nvSpPr>
          <p:cNvPr id="46" name="TextBox 45"/>
          <p:cNvSpPr txBox="1"/>
          <p:nvPr/>
        </p:nvSpPr>
        <p:spPr>
          <a:xfrm>
            <a:off x="5821339" y="426236"/>
            <a:ext cx="658802" cy="707886"/>
          </a:xfrm>
          <a:prstGeom prst="rect">
            <a:avLst/>
          </a:prstGeom>
          <a:noFill/>
        </p:spPr>
        <p:txBody>
          <a:bodyPr wrap="square" rtlCol="0">
            <a:spAutoFit/>
          </a:bodyPr>
          <a:lstStyle/>
          <a:p>
            <a:r>
              <a:rPr lang="en-US" sz="4000" smtClean="0"/>
              <a:t>?</a:t>
            </a:r>
            <a:endParaRPr lang="en-US" sz="4000"/>
          </a:p>
        </p:txBody>
      </p:sp>
      <p:cxnSp>
        <p:nvCxnSpPr>
          <p:cNvPr id="47" name="Straight Arrow Connector 46"/>
          <p:cNvCxnSpPr>
            <a:endCxn id="45" idx="1"/>
          </p:cNvCxnSpPr>
          <p:nvPr/>
        </p:nvCxnSpPr>
        <p:spPr>
          <a:xfrm flipV="1">
            <a:off x="2203775" y="1104900"/>
            <a:ext cx="1105782" cy="29222"/>
          </a:xfrm>
          <a:prstGeom prst="straightConnector1">
            <a:avLst/>
          </a:prstGeom>
          <a:ln w="28575">
            <a:solidFill>
              <a:srgbClr val="000066"/>
            </a:solidFill>
            <a:tailEnd type="arrow"/>
          </a:ln>
        </p:spPr>
        <p:style>
          <a:lnRef idx="1">
            <a:schemeClr val="accent1"/>
          </a:lnRef>
          <a:fillRef idx="0">
            <a:schemeClr val="accent1"/>
          </a:fillRef>
          <a:effectRef idx="0">
            <a:schemeClr val="accent1"/>
          </a:effectRef>
          <a:fontRef idx="minor">
            <a:schemeClr val="tx1"/>
          </a:fontRef>
        </p:style>
      </p:cxnSp>
      <p:pic>
        <p:nvPicPr>
          <p:cNvPr id="50" name="Picture 4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4058" y="228600"/>
            <a:ext cx="2132769" cy="1631155"/>
          </a:xfrm>
          <a:prstGeom prst="rect">
            <a:avLst/>
          </a:prstGeom>
        </p:spPr>
      </p:pic>
      <p:sp>
        <p:nvSpPr>
          <p:cNvPr id="55" name="Title 1"/>
          <p:cNvSpPr txBox="1">
            <a:spLocks/>
          </p:cNvSpPr>
          <p:nvPr/>
        </p:nvSpPr>
        <p:spPr>
          <a:xfrm>
            <a:off x="428532" y="3048000"/>
            <a:ext cx="8442515" cy="2743200"/>
          </a:xfrm>
          <a:prstGeom prst="rect">
            <a:avLst/>
          </a:prstGeom>
        </p:spPr>
        <p:txBody>
          <a:bodyPr vert="horz" lIns="91440" tIns="45720" rIns="91440" bIns="45720" rtlCol="0" anchor="ctr">
            <a:normAutofit fontScale="7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pPr>
            <a:r>
              <a:rPr lang="en-US" sz="9800" b="1" smtClean="0">
                <a:solidFill>
                  <a:srgbClr val="FF0000"/>
                </a:solidFill>
                <a:latin typeface="Arial" pitchFamily="34" charset="0"/>
                <a:cs typeface="Arial" pitchFamily="34" charset="0"/>
              </a:rPr>
              <a:t>*</a:t>
            </a:r>
            <a:r>
              <a:rPr lang="en-US" sz="4800" b="1" smtClean="0">
                <a:latin typeface="Arial" pitchFamily="34" charset="0"/>
                <a:cs typeface="Arial" pitchFamily="34" charset="0"/>
              </a:rPr>
              <a:t>Không có ánh sáng, thực vật sẽ không quang hợp được và mau chóng tàn lụi v</a:t>
            </a:r>
            <a:r>
              <a:rPr lang="en-US" sz="4800" b="1" smtClean="0">
                <a:solidFill>
                  <a:prstClr val="black"/>
                </a:solidFill>
                <a:latin typeface="Arial" pitchFamily="34" charset="0"/>
                <a:ea typeface="+mn-ea"/>
                <a:cs typeface="Arial" pitchFamily="34" charset="0"/>
              </a:rPr>
              <a:t>ì vậy chúng cần ánh sáng để duy trì sự sống.</a:t>
            </a:r>
            <a:r>
              <a:rPr lang="en-US" sz="4000" b="1" smtClean="0">
                <a:solidFill>
                  <a:prstClr val="black"/>
                </a:solidFill>
                <a:latin typeface="Arial" pitchFamily="34" charset="0"/>
                <a:ea typeface="+mn-ea"/>
                <a:cs typeface="Arial" pitchFamily="34" charset="0"/>
              </a:rPr>
              <a:t/>
            </a:r>
            <a:br>
              <a:rPr lang="en-US" sz="4000" b="1" smtClean="0">
                <a:solidFill>
                  <a:prstClr val="black"/>
                </a:solidFill>
                <a:latin typeface="Arial" pitchFamily="34" charset="0"/>
                <a:ea typeface="+mn-ea"/>
                <a:cs typeface="Arial" pitchFamily="34" charset="0"/>
              </a:rPr>
            </a:br>
            <a:endParaRPr lang="en-US" b="1">
              <a:latin typeface="Arial" pitchFamily="34" charset="0"/>
              <a:cs typeface="Arial" pitchFamily="34" charset="0"/>
            </a:endParaRPr>
          </a:p>
        </p:txBody>
      </p:sp>
    </p:spTree>
    <p:extLst>
      <p:ext uri="{BB962C8B-B14F-4D97-AF65-F5344CB8AC3E}">
        <p14:creationId xmlns:p14="http://schemas.microsoft.com/office/powerpoint/2010/main" val="167000478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55"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143000"/>
            <a:ext cx="8686800" cy="1371600"/>
          </a:xfrm>
        </p:spPr>
        <p:txBody>
          <a:bodyPr>
            <a:normAutofit/>
          </a:bodyPr>
          <a:lstStyle/>
          <a:p>
            <a:pPr marL="0" indent="0">
              <a:buFontTx/>
              <a:buNone/>
            </a:pPr>
            <a:r>
              <a:rPr lang="nl-NL" sz="4000" b="1" smtClean="0">
                <a:latin typeface="Times New Roman" pitchFamily="18" charset="0"/>
                <a:cs typeface="Times New Roman" pitchFamily="18" charset="0"/>
              </a:rPr>
              <a:t>Nhờ cái gì từ mặt trời mà cây cối phát triển tươi tốt? </a:t>
            </a:r>
            <a:endParaRPr lang="en-US" sz="4000" b="1" smtClean="0">
              <a:solidFill>
                <a:srgbClr val="C00000"/>
              </a:solidFill>
              <a:latin typeface="Times New Roman" pitchFamily="18" charset="0"/>
              <a:cs typeface="Times New Roman" pitchFamily="18" charset="0"/>
            </a:endParaRPr>
          </a:p>
        </p:txBody>
      </p:sp>
      <p:sp>
        <p:nvSpPr>
          <p:cNvPr id="12" name="Content Placeholder 2"/>
          <p:cNvSpPr txBox="1">
            <a:spLocks/>
          </p:cNvSpPr>
          <p:nvPr/>
        </p:nvSpPr>
        <p:spPr>
          <a:xfrm>
            <a:off x="304800" y="2531660"/>
            <a:ext cx="8686800" cy="1371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Tx/>
              <a:buNone/>
            </a:pPr>
            <a:r>
              <a:rPr lang="nl-NL" sz="4000" b="1" smtClean="0">
                <a:solidFill>
                  <a:srgbClr val="C00000"/>
                </a:solidFill>
                <a:latin typeface="Times New Roman" pitchFamily="18" charset="0"/>
                <a:cs typeface="Times New Roman" pitchFamily="18" charset="0"/>
              </a:rPr>
              <a:t>Nhờ ánh sáng của mặt trời cây cối phát triển tươi tốt. </a:t>
            </a:r>
            <a:endParaRPr lang="en-US" sz="4000" b="1" smtClean="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103280901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1" nodeType="clickEffect">
                                  <p:stCondLst>
                                    <p:cond delay="0"/>
                                  </p:stCondLst>
                                  <p:childTnLst>
                                    <p:anim calcmode="lin" valueType="num">
                                      <p:cBhvr additive="base">
                                        <p:cTn id="11" dur="500"/>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p:tgtEl>
                                          <p:spTgt spid="3">
                                            <p:txEl>
                                              <p:pRg st="0" end="0"/>
                                            </p:txEl>
                                          </p:spTgt>
                                        </p:tgtEl>
                                        <p:attrNameLst>
                                          <p:attrName>ppt_y</p:attrName>
                                        </p:attrNameLst>
                                      </p:cBhvr>
                                      <p:tavLst>
                                        <p:tav tm="0">
                                          <p:val>
                                            <p:strVal val="ppt_y"/>
                                          </p:val>
                                        </p:tav>
                                        <p:tav tm="100000">
                                          <p:val>
                                            <p:strVal val="1+ppt_h/2"/>
                                          </p:val>
                                        </p:tav>
                                      </p:tavLst>
                                    </p:anim>
                                    <p:set>
                                      <p:cBhvr>
                                        <p:cTn id="13" dur="1" fill="hold">
                                          <p:stCondLst>
                                            <p:cond delay="499"/>
                                          </p:stCondLst>
                                        </p:cTn>
                                        <p:tgtEl>
                                          <p:spTgt spid="3">
                                            <p:txEl>
                                              <p:pRg st="0" end="0"/>
                                            </p:txEl>
                                          </p:spTgt>
                                        </p:tgtEl>
                                        <p:attrNameLst>
                                          <p:attrName>style.visibility</p:attrName>
                                        </p:attrNameLst>
                                      </p:cBhvr>
                                      <p:to>
                                        <p:strVal val="hidden"/>
                                      </p:to>
                                    </p:set>
                                  </p:childTnLst>
                                </p:cTn>
                              </p:par>
                              <p:par>
                                <p:cTn id="14" presetID="21" presetClass="entr" presetSubtype="1" fill="hold" grpId="0" nodeType="withEffect">
                                  <p:stCondLst>
                                    <p:cond delay="0"/>
                                  </p:stCondLst>
                                  <p:childTnLst>
                                    <p:set>
                                      <p:cBhvr>
                                        <p:cTn id="15" dur="1" fill="hold">
                                          <p:stCondLst>
                                            <p:cond delay="0"/>
                                          </p:stCondLst>
                                        </p:cTn>
                                        <p:tgtEl>
                                          <p:spTgt spid="12">
                                            <p:txEl>
                                              <p:pRg st="0" end="0"/>
                                            </p:txEl>
                                          </p:spTgt>
                                        </p:tgtEl>
                                        <p:attrNameLst>
                                          <p:attrName>style.visibility</p:attrName>
                                        </p:attrNameLst>
                                      </p:cBhvr>
                                      <p:to>
                                        <p:strVal val="visible"/>
                                      </p:to>
                                    </p:set>
                                    <p:animEffect transition="in" filter="wheel(1)">
                                      <p:cBhvr>
                                        <p:cTn id="16"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P spid="12"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 y="3962448"/>
            <a:ext cx="1807191" cy="584775"/>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pPr algn="ctr">
              <a:defRPr/>
            </a:pPr>
            <a:r>
              <a:rPr lang="en-US" sz="3200" err="1">
                <a:latin typeface="Times New Roman" pitchFamily="18" charset="0"/>
                <a:cs typeface="Times New Roman" pitchFamily="18" charset="0"/>
              </a:rPr>
              <a:t>Thực</a:t>
            </a:r>
            <a:r>
              <a:rPr lang="en-US" sz="3200">
                <a:latin typeface="Times New Roman" pitchFamily="18" charset="0"/>
                <a:cs typeface="Times New Roman" pitchFamily="18" charset="0"/>
              </a:rPr>
              <a:t> </a:t>
            </a:r>
            <a:r>
              <a:rPr lang="en-US" sz="3200" err="1">
                <a:latin typeface="Times New Roman" pitchFamily="18" charset="0"/>
                <a:cs typeface="Times New Roman" pitchFamily="18" charset="0"/>
              </a:rPr>
              <a:t>vật</a:t>
            </a:r>
            <a:endParaRPr lang="en-US" sz="3200">
              <a:latin typeface="Times New Roman" pitchFamily="18" charset="0"/>
              <a:cs typeface="Times New Roman" pitchFamily="18" charset="0"/>
            </a:endParaRPr>
          </a:p>
        </p:txBody>
      </p:sp>
      <p:sp>
        <p:nvSpPr>
          <p:cNvPr id="6" name="TextBox 5"/>
          <p:cNvSpPr txBox="1"/>
          <p:nvPr/>
        </p:nvSpPr>
        <p:spPr>
          <a:xfrm>
            <a:off x="2494129" y="3125775"/>
            <a:ext cx="4038600" cy="58477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50000"/>
              </a:spcBef>
              <a:spcAft>
                <a:spcPct val="0"/>
              </a:spcAft>
              <a:defRPr sz="2000">
                <a:solidFill>
                  <a:schemeClr val="tx1"/>
                </a:solidFill>
                <a:latin typeface="Times New Roman" pitchFamily="18" charset="0"/>
              </a:defRPr>
            </a:lvl6pPr>
            <a:lvl7pPr marL="2971800" indent="-228600" eaLnBrk="0" fontAlgn="base" hangingPunct="0">
              <a:spcBef>
                <a:spcPct val="50000"/>
              </a:spcBef>
              <a:spcAft>
                <a:spcPct val="0"/>
              </a:spcAft>
              <a:defRPr sz="2000">
                <a:solidFill>
                  <a:schemeClr val="tx1"/>
                </a:solidFill>
                <a:latin typeface="Times New Roman" pitchFamily="18" charset="0"/>
              </a:defRPr>
            </a:lvl7pPr>
            <a:lvl8pPr marL="3429000" indent="-228600" eaLnBrk="0" fontAlgn="base" hangingPunct="0">
              <a:spcBef>
                <a:spcPct val="50000"/>
              </a:spcBef>
              <a:spcAft>
                <a:spcPct val="0"/>
              </a:spcAft>
              <a:defRPr sz="2000">
                <a:solidFill>
                  <a:schemeClr val="tx1"/>
                </a:solidFill>
                <a:latin typeface="Times New Roman" pitchFamily="18" charset="0"/>
              </a:defRPr>
            </a:lvl8pPr>
            <a:lvl9pPr marL="3886200" indent="-228600" eaLnBrk="0" fontAlgn="base" hangingPunct="0">
              <a:spcBef>
                <a:spcPct val="50000"/>
              </a:spcBef>
              <a:spcAft>
                <a:spcPct val="0"/>
              </a:spcAft>
              <a:defRPr sz="2000">
                <a:solidFill>
                  <a:schemeClr val="tx1"/>
                </a:solidFill>
                <a:latin typeface="Times New Roman" pitchFamily="18" charset="0"/>
              </a:defRPr>
            </a:lvl9pPr>
          </a:lstStyle>
          <a:p>
            <a:pPr algn="ctr" eaLnBrk="1" hangingPunct="1">
              <a:defRPr/>
            </a:pPr>
            <a:r>
              <a:rPr lang="en-US" sz="3200" err="1" smtClean="0">
                <a:solidFill>
                  <a:srgbClr val="000000"/>
                </a:solidFill>
                <a:cs typeface="Times New Roman" pitchFamily="18" charset="0"/>
              </a:rPr>
              <a:t>Cung</a:t>
            </a:r>
            <a:r>
              <a:rPr lang="en-US" sz="3200" smtClean="0">
                <a:solidFill>
                  <a:srgbClr val="000000"/>
                </a:solidFill>
                <a:cs typeface="Times New Roman" pitchFamily="18" charset="0"/>
              </a:rPr>
              <a:t> </a:t>
            </a:r>
            <a:r>
              <a:rPr lang="en-US" sz="3200" err="1" smtClean="0">
                <a:solidFill>
                  <a:srgbClr val="000000"/>
                </a:solidFill>
                <a:cs typeface="Times New Roman" pitchFamily="18" charset="0"/>
              </a:rPr>
              <a:t>cấp</a:t>
            </a:r>
            <a:r>
              <a:rPr lang="en-US" sz="3200" smtClean="0">
                <a:solidFill>
                  <a:srgbClr val="000000"/>
                </a:solidFill>
                <a:cs typeface="Times New Roman" pitchFamily="18" charset="0"/>
              </a:rPr>
              <a:t> </a:t>
            </a:r>
            <a:r>
              <a:rPr lang="en-US" sz="3200" err="1" smtClean="0">
                <a:solidFill>
                  <a:srgbClr val="000000"/>
                </a:solidFill>
                <a:cs typeface="Times New Roman" pitchFamily="18" charset="0"/>
              </a:rPr>
              <a:t>thức</a:t>
            </a:r>
            <a:r>
              <a:rPr lang="en-US" sz="3200" smtClean="0">
                <a:solidFill>
                  <a:srgbClr val="000000"/>
                </a:solidFill>
                <a:cs typeface="Times New Roman" pitchFamily="18" charset="0"/>
              </a:rPr>
              <a:t> </a:t>
            </a:r>
            <a:r>
              <a:rPr lang="en-US" sz="3200" err="1" smtClean="0">
                <a:solidFill>
                  <a:srgbClr val="000000"/>
                </a:solidFill>
                <a:cs typeface="Times New Roman" pitchFamily="18" charset="0"/>
              </a:rPr>
              <a:t>ăn</a:t>
            </a:r>
            <a:r>
              <a:rPr lang="en-US" sz="3200" smtClean="0">
                <a:solidFill>
                  <a:srgbClr val="000000"/>
                </a:solidFill>
                <a:cs typeface="Times New Roman" pitchFamily="18" charset="0"/>
              </a:rPr>
              <a:t>.</a:t>
            </a:r>
            <a:endParaRPr lang="en-US" sz="3200" smtClean="0">
              <a:solidFill>
                <a:srgbClr val="000000"/>
              </a:solidFill>
              <a:latin typeface="Arial" charset="0"/>
            </a:endParaRPr>
          </a:p>
        </p:txBody>
      </p:sp>
      <p:sp>
        <p:nvSpPr>
          <p:cNvPr id="7" name="TextBox 6"/>
          <p:cNvSpPr txBox="1"/>
          <p:nvPr/>
        </p:nvSpPr>
        <p:spPr>
          <a:xfrm>
            <a:off x="2507505" y="4531319"/>
            <a:ext cx="4038600" cy="1077218"/>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50000"/>
              </a:spcBef>
              <a:spcAft>
                <a:spcPct val="0"/>
              </a:spcAft>
              <a:defRPr sz="2000">
                <a:solidFill>
                  <a:schemeClr val="tx1"/>
                </a:solidFill>
                <a:latin typeface="Times New Roman" pitchFamily="18" charset="0"/>
              </a:defRPr>
            </a:lvl6pPr>
            <a:lvl7pPr marL="2971800" indent="-228600" eaLnBrk="0" fontAlgn="base" hangingPunct="0">
              <a:spcBef>
                <a:spcPct val="50000"/>
              </a:spcBef>
              <a:spcAft>
                <a:spcPct val="0"/>
              </a:spcAft>
              <a:defRPr sz="2000">
                <a:solidFill>
                  <a:schemeClr val="tx1"/>
                </a:solidFill>
                <a:latin typeface="Times New Roman" pitchFamily="18" charset="0"/>
              </a:defRPr>
            </a:lvl7pPr>
            <a:lvl8pPr marL="3429000" indent="-228600" eaLnBrk="0" fontAlgn="base" hangingPunct="0">
              <a:spcBef>
                <a:spcPct val="50000"/>
              </a:spcBef>
              <a:spcAft>
                <a:spcPct val="0"/>
              </a:spcAft>
              <a:defRPr sz="2000">
                <a:solidFill>
                  <a:schemeClr val="tx1"/>
                </a:solidFill>
                <a:latin typeface="Times New Roman" pitchFamily="18" charset="0"/>
              </a:defRPr>
            </a:lvl8pPr>
            <a:lvl9pPr marL="3886200" indent="-228600" eaLnBrk="0" fontAlgn="base" hangingPunct="0">
              <a:spcBef>
                <a:spcPct val="50000"/>
              </a:spcBef>
              <a:spcAft>
                <a:spcPct val="0"/>
              </a:spcAft>
              <a:defRPr sz="2000">
                <a:solidFill>
                  <a:schemeClr val="tx1"/>
                </a:solidFill>
                <a:latin typeface="Times New Roman" pitchFamily="18" charset="0"/>
              </a:defRPr>
            </a:lvl9pPr>
          </a:lstStyle>
          <a:p>
            <a:pPr algn="ctr" eaLnBrk="1" hangingPunct="1">
              <a:defRPr/>
            </a:pPr>
            <a:r>
              <a:rPr lang="en-US" sz="3200" err="1" smtClean="0">
                <a:solidFill>
                  <a:srgbClr val="000000"/>
                </a:solidFill>
                <a:cs typeface="Times New Roman" pitchFamily="18" charset="0"/>
              </a:rPr>
              <a:t>Cung</a:t>
            </a:r>
            <a:r>
              <a:rPr lang="en-US" sz="3200" smtClean="0">
                <a:solidFill>
                  <a:srgbClr val="000000"/>
                </a:solidFill>
                <a:cs typeface="Times New Roman" pitchFamily="18" charset="0"/>
              </a:rPr>
              <a:t> </a:t>
            </a:r>
            <a:r>
              <a:rPr lang="en-US" sz="3200" err="1" smtClean="0">
                <a:solidFill>
                  <a:srgbClr val="000000"/>
                </a:solidFill>
                <a:cs typeface="Times New Roman" pitchFamily="18" charset="0"/>
              </a:rPr>
              <a:t>cấp</a:t>
            </a:r>
            <a:r>
              <a:rPr lang="en-US" sz="3200" smtClean="0">
                <a:solidFill>
                  <a:srgbClr val="000000"/>
                </a:solidFill>
                <a:cs typeface="Times New Roman" pitchFamily="18" charset="0"/>
              </a:rPr>
              <a:t> </a:t>
            </a:r>
            <a:r>
              <a:rPr lang="en-US" sz="3200" err="1" smtClean="0">
                <a:solidFill>
                  <a:srgbClr val="000000"/>
                </a:solidFill>
                <a:cs typeface="Times New Roman" pitchFamily="18" charset="0"/>
              </a:rPr>
              <a:t>không</a:t>
            </a:r>
            <a:r>
              <a:rPr lang="en-US" sz="3200" smtClean="0">
                <a:solidFill>
                  <a:srgbClr val="000000"/>
                </a:solidFill>
                <a:cs typeface="Times New Roman" pitchFamily="18" charset="0"/>
              </a:rPr>
              <a:t> </a:t>
            </a:r>
            <a:r>
              <a:rPr lang="en-US" sz="3200" err="1" smtClean="0">
                <a:solidFill>
                  <a:srgbClr val="000000"/>
                </a:solidFill>
                <a:cs typeface="Times New Roman" pitchFamily="18" charset="0"/>
              </a:rPr>
              <a:t>khí</a:t>
            </a:r>
            <a:r>
              <a:rPr lang="en-US" sz="3200" smtClean="0">
                <a:solidFill>
                  <a:srgbClr val="000000"/>
                </a:solidFill>
                <a:cs typeface="Times New Roman" pitchFamily="18" charset="0"/>
              </a:rPr>
              <a:t> </a:t>
            </a:r>
            <a:r>
              <a:rPr lang="en-US" sz="3200" err="1" smtClean="0">
                <a:solidFill>
                  <a:srgbClr val="000000"/>
                </a:solidFill>
                <a:cs typeface="Times New Roman" pitchFamily="18" charset="0"/>
              </a:rPr>
              <a:t>sạch</a:t>
            </a:r>
            <a:r>
              <a:rPr lang="en-US" sz="3200" smtClean="0">
                <a:solidFill>
                  <a:srgbClr val="000000"/>
                </a:solidFill>
                <a:cs typeface="Times New Roman" pitchFamily="18" charset="0"/>
              </a:rPr>
              <a:t>.</a:t>
            </a:r>
            <a:endParaRPr lang="en-US" sz="3200" smtClean="0">
              <a:solidFill>
                <a:srgbClr val="000000"/>
              </a:solidFill>
              <a:latin typeface="Arial" charset="0"/>
            </a:endParaRPr>
          </a:p>
        </p:txBody>
      </p:sp>
      <p:cxnSp>
        <p:nvCxnSpPr>
          <p:cNvPr id="9" name="Straight Arrow Connector 8"/>
          <p:cNvCxnSpPr>
            <a:stCxn id="5" idx="3"/>
            <a:endCxn id="6" idx="1"/>
          </p:cNvCxnSpPr>
          <p:nvPr/>
        </p:nvCxnSpPr>
        <p:spPr bwMode="auto">
          <a:xfrm flipV="1">
            <a:off x="1807191" y="3418117"/>
            <a:ext cx="686938" cy="836673"/>
          </a:xfrm>
          <a:prstGeom prst="straightConnector1">
            <a:avLst/>
          </a:prstGeom>
          <a:ln>
            <a:headEnd type="none" w="sm" len="sm"/>
            <a:tailEnd type="arrow"/>
          </a:ln>
          <a:extLst/>
        </p:spPr>
        <p:style>
          <a:lnRef idx="3">
            <a:schemeClr val="accent4"/>
          </a:lnRef>
          <a:fillRef idx="0">
            <a:schemeClr val="accent4"/>
          </a:fillRef>
          <a:effectRef idx="2">
            <a:schemeClr val="accent4"/>
          </a:effectRef>
          <a:fontRef idx="minor">
            <a:schemeClr val="tx1"/>
          </a:fontRef>
        </p:style>
      </p:cxnSp>
      <p:cxnSp>
        <p:nvCxnSpPr>
          <p:cNvPr id="11" name="Straight Arrow Connector 10"/>
          <p:cNvCxnSpPr/>
          <p:nvPr/>
        </p:nvCxnSpPr>
        <p:spPr bwMode="auto">
          <a:xfrm>
            <a:off x="1807191" y="4286034"/>
            <a:ext cx="700314" cy="522282"/>
          </a:xfrm>
          <a:prstGeom prst="straightConnector1">
            <a:avLst/>
          </a:prstGeom>
          <a:ln>
            <a:headEnd type="none" w="sm" len="sm"/>
            <a:tailEnd type="arrow"/>
          </a:ln>
          <a:extLst/>
        </p:spPr>
        <p:style>
          <a:lnRef idx="3">
            <a:schemeClr val="accent4"/>
          </a:lnRef>
          <a:fillRef idx="0">
            <a:schemeClr val="accent4"/>
          </a:fillRef>
          <a:effectRef idx="2">
            <a:schemeClr val="accent4"/>
          </a:effectRef>
          <a:fontRef idx="minor">
            <a:schemeClr val="tx1"/>
          </a:fontRef>
        </p:style>
      </p:cxnSp>
      <p:sp>
        <p:nvSpPr>
          <p:cNvPr id="2" name="TextBox 1"/>
          <p:cNvSpPr txBox="1"/>
          <p:nvPr/>
        </p:nvSpPr>
        <p:spPr>
          <a:xfrm>
            <a:off x="24" y="6042973"/>
            <a:ext cx="2619829" cy="830997"/>
          </a:xfrm>
          <a:prstGeom prst="rect">
            <a:avLst/>
          </a:prstGeom>
          <a:solidFill>
            <a:srgbClr val="FFFF00"/>
          </a:solidFill>
        </p:spPr>
        <p:txBody>
          <a:bodyPr wrap="square" rtlCol="0">
            <a:spAutoFit/>
          </a:bodyPr>
          <a:lstStyle/>
          <a:p>
            <a:r>
              <a:rPr lang="en-US" sz="4800" b="1" smtClean="0">
                <a:solidFill>
                  <a:srgbClr val="FF0000"/>
                </a:solidFill>
                <a:latin typeface="Arial" pitchFamily="34" charset="0"/>
                <a:cs typeface="Arial" pitchFamily="34" charset="0"/>
              </a:rPr>
              <a:t>Mặt trời</a:t>
            </a:r>
            <a:endParaRPr lang="en-US" sz="4800" b="1">
              <a:solidFill>
                <a:srgbClr val="FF0000"/>
              </a:solidFill>
              <a:latin typeface="Arial" pitchFamily="34" charset="0"/>
              <a:cs typeface="Arial" pitchFamily="34" charset="0"/>
            </a:endParaRPr>
          </a:p>
        </p:txBody>
      </p:sp>
      <p:cxnSp>
        <p:nvCxnSpPr>
          <p:cNvPr id="21" name="Straight Arrow Connector 20"/>
          <p:cNvCxnSpPr/>
          <p:nvPr/>
        </p:nvCxnSpPr>
        <p:spPr>
          <a:xfrm>
            <a:off x="6505163" y="3449495"/>
            <a:ext cx="610737" cy="669206"/>
          </a:xfrm>
          <a:prstGeom prst="straightConnector1">
            <a:avLst/>
          </a:prstGeom>
          <a:ln w="38100">
            <a:solidFill>
              <a:srgbClr val="000066"/>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7" idx="3"/>
          </p:cNvCxnSpPr>
          <p:nvPr/>
        </p:nvCxnSpPr>
        <p:spPr>
          <a:xfrm flipV="1">
            <a:off x="6546105" y="4531343"/>
            <a:ext cx="569794" cy="538585"/>
          </a:xfrm>
          <a:prstGeom prst="straightConnector1">
            <a:avLst/>
          </a:prstGeom>
          <a:ln w="38100">
            <a:solidFill>
              <a:srgbClr val="000066"/>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7150018" y="3752718"/>
            <a:ext cx="1981200" cy="1077218"/>
          </a:xfrm>
          <a:prstGeom prst="rect">
            <a:avLst/>
          </a:prstGeom>
          <a:solidFill>
            <a:schemeClr val="accent1">
              <a:lumMod val="20000"/>
              <a:lumOff val="80000"/>
            </a:schemeClr>
          </a:solidFill>
          <a:ln w="19050">
            <a:solidFill>
              <a:schemeClr val="tx1"/>
            </a:solidFill>
          </a:ln>
        </p:spPr>
        <p:txBody>
          <a:bodyPr wrap="square" rtlCol="0">
            <a:spAutoFit/>
          </a:bodyPr>
          <a:lstStyle/>
          <a:p>
            <a:r>
              <a:rPr lang="en-US" sz="3200" b="1" smtClean="0">
                <a:solidFill>
                  <a:srgbClr val="FF0000"/>
                </a:solidFill>
              </a:rPr>
              <a:t>Động vật</a:t>
            </a:r>
          </a:p>
          <a:p>
            <a:r>
              <a:rPr lang="en-US" sz="3200" b="1" smtClean="0">
                <a:solidFill>
                  <a:srgbClr val="FF0000"/>
                </a:solidFill>
              </a:rPr>
              <a:t>Con người</a:t>
            </a:r>
            <a:endParaRPr lang="en-US" sz="3200" b="1">
              <a:solidFill>
                <a:srgbClr val="FF0000"/>
              </a:solidFill>
            </a:endParaRPr>
          </a:p>
        </p:txBody>
      </p:sp>
      <p:sp>
        <p:nvSpPr>
          <p:cNvPr id="31" name="TextBox 30"/>
          <p:cNvSpPr txBox="1"/>
          <p:nvPr/>
        </p:nvSpPr>
        <p:spPr>
          <a:xfrm rot="16200000">
            <a:off x="-30425" y="5137052"/>
            <a:ext cx="1494158" cy="338554"/>
          </a:xfrm>
          <a:prstGeom prst="rect">
            <a:avLst/>
          </a:prstGeom>
          <a:noFill/>
        </p:spPr>
        <p:txBody>
          <a:bodyPr wrap="square" rtlCol="0">
            <a:spAutoFit/>
          </a:bodyPr>
          <a:lstStyle/>
          <a:p>
            <a:r>
              <a:rPr lang="en-US" sz="1600" smtClean="0">
                <a:latin typeface="Arial" pitchFamily="34" charset="0"/>
                <a:cs typeface="Arial" pitchFamily="34" charset="0"/>
              </a:rPr>
              <a:t>ÁNH SÁNG</a:t>
            </a:r>
            <a:endParaRPr lang="en-US" sz="1600">
              <a:latin typeface="Arial" pitchFamily="34" charset="0"/>
              <a:cs typeface="Arial" pitchFamily="34" charset="0"/>
            </a:endParaRPr>
          </a:p>
        </p:txBody>
      </p:sp>
      <p:cxnSp>
        <p:nvCxnSpPr>
          <p:cNvPr id="35" name="Straight Arrow Connector 34"/>
          <p:cNvCxnSpPr>
            <a:endCxn id="5" idx="2"/>
          </p:cNvCxnSpPr>
          <p:nvPr/>
        </p:nvCxnSpPr>
        <p:spPr>
          <a:xfrm flipV="1">
            <a:off x="903619" y="4547175"/>
            <a:ext cx="1" cy="1495750"/>
          </a:xfrm>
          <a:prstGeom prst="straightConnector1">
            <a:avLst/>
          </a:prstGeom>
          <a:ln w="38100">
            <a:solidFill>
              <a:srgbClr val="000066"/>
            </a:solidFill>
            <a:tailEnd type="arrow"/>
          </a:ln>
        </p:spPr>
        <p:style>
          <a:lnRef idx="1">
            <a:schemeClr val="accent1"/>
          </a:lnRef>
          <a:fillRef idx="0">
            <a:schemeClr val="accent1"/>
          </a:fillRef>
          <a:effectRef idx="0">
            <a:schemeClr val="accent1"/>
          </a:effectRef>
          <a:fontRef idx="minor">
            <a:schemeClr val="tx1"/>
          </a:fontRef>
        </p:style>
      </p:cxnSp>
      <p:sp>
        <p:nvSpPr>
          <p:cNvPr id="22" name="Content Placeholder 2"/>
          <p:cNvSpPr>
            <a:spLocks noGrp="1"/>
          </p:cNvSpPr>
          <p:nvPr>
            <p:ph idx="1"/>
          </p:nvPr>
        </p:nvSpPr>
        <p:spPr>
          <a:xfrm>
            <a:off x="183405" y="381000"/>
            <a:ext cx="8686800" cy="1371600"/>
          </a:xfrm>
        </p:spPr>
        <p:txBody>
          <a:bodyPr>
            <a:normAutofit fontScale="85000" lnSpcReduction="20000"/>
          </a:bodyPr>
          <a:lstStyle/>
          <a:p>
            <a:pPr marL="0" indent="0">
              <a:buFontTx/>
              <a:buNone/>
            </a:pPr>
            <a:r>
              <a:rPr lang="nl-NL" sz="4000" b="1" smtClean="0">
                <a:latin typeface="Times New Roman" pitchFamily="18" charset="0"/>
                <a:cs typeface="Times New Roman" pitchFamily="18" charset="0"/>
              </a:rPr>
              <a:t>Nhờ có ánh sáng của mặt trời thực vật phát triển tươi tốt. </a:t>
            </a:r>
            <a:r>
              <a:rPr lang="nl-NL" sz="4000" b="1" smtClean="0">
                <a:solidFill>
                  <a:srgbClr val="C00000"/>
                </a:solidFill>
                <a:latin typeface="Times New Roman" pitchFamily="18" charset="0"/>
                <a:cs typeface="Times New Roman" pitchFamily="18" charset="0"/>
              </a:rPr>
              <a:t>Vậy thực vật đem lại nguồi lợi gì cho con người và động vật?</a:t>
            </a:r>
            <a:endParaRPr lang="en-US" sz="4000" b="1" smtClean="0">
              <a:solidFill>
                <a:srgbClr val="C00000"/>
              </a:solidFill>
              <a:latin typeface="Times New Roman" pitchFamily="18" charset="0"/>
              <a:cs typeface="Times New Roman" pitchFamily="18" charset="0"/>
            </a:endParaRPr>
          </a:p>
        </p:txBody>
      </p:sp>
      <p:sp>
        <p:nvSpPr>
          <p:cNvPr id="25" name="Rectangle 10"/>
          <p:cNvSpPr>
            <a:spLocks noChangeArrowheads="1"/>
          </p:cNvSpPr>
          <p:nvPr/>
        </p:nvSpPr>
        <p:spPr bwMode="auto">
          <a:xfrm>
            <a:off x="228623" y="228600"/>
            <a:ext cx="8261041"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en-US" sz="3600" kern="0" smtClean="0">
                <a:solidFill>
                  <a:prstClr val="black">
                    <a:lumMod val="95000"/>
                    <a:lumOff val="5000"/>
                  </a:prstClr>
                </a:solidFill>
                <a:latin typeface="Arial" pitchFamily="34" charset="0"/>
                <a:cs typeface="Arial" pitchFamily="34" charset="0"/>
              </a:rPr>
              <a:t>	Mặt </a:t>
            </a:r>
            <a:r>
              <a:rPr lang="en-US" sz="3600" kern="0" err="1">
                <a:solidFill>
                  <a:prstClr val="black">
                    <a:lumMod val="95000"/>
                    <a:lumOff val="5000"/>
                  </a:prstClr>
                </a:solidFill>
                <a:latin typeface="Arial" pitchFamily="34" charset="0"/>
                <a:cs typeface="Arial" pitchFamily="34" charset="0"/>
              </a:rPr>
              <a:t>Trời</a:t>
            </a:r>
            <a:r>
              <a:rPr lang="en-US" sz="3600" kern="0">
                <a:solidFill>
                  <a:prstClr val="black">
                    <a:lumMod val="95000"/>
                    <a:lumOff val="5000"/>
                  </a:prstClr>
                </a:solidFill>
                <a:latin typeface="Arial" pitchFamily="34" charset="0"/>
                <a:cs typeface="Arial" pitchFamily="34" charset="0"/>
              </a:rPr>
              <a:t> </a:t>
            </a:r>
            <a:r>
              <a:rPr lang="en-US" sz="3600" kern="0" err="1">
                <a:solidFill>
                  <a:prstClr val="black">
                    <a:lumMod val="95000"/>
                    <a:lumOff val="5000"/>
                  </a:prstClr>
                </a:solidFill>
                <a:latin typeface="Arial" pitchFamily="34" charset="0"/>
                <a:cs typeface="Arial" pitchFamily="34" charset="0"/>
              </a:rPr>
              <a:t>đem</a:t>
            </a:r>
            <a:r>
              <a:rPr lang="en-US" sz="3600" kern="0">
                <a:solidFill>
                  <a:prstClr val="black">
                    <a:lumMod val="95000"/>
                    <a:lumOff val="5000"/>
                  </a:prstClr>
                </a:solidFill>
                <a:latin typeface="Arial" pitchFamily="34" charset="0"/>
                <a:cs typeface="Arial" pitchFamily="34" charset="0"/>
              </a:rPr>
              <a:t> </a:t>
            </a:r>
            <a:r>
              <a:rPr lang="en-US" sz="3600" kern="0" err="1">
                <a:solidFill>
                  <a:prstClr val="black">
                    <a:lumMod val="95000"/>
                    <a:lumOff val="5000"/>
                  </a:prstClr>
                </a:solidFill>
                <a:latin typeface="Arial" pitchFamily="34" charset="0"/>
                <a:cs typeface="Arial" pitchFamily="34" charset="0"/>
              </a:rPr>
              <a:t>lại</a:t>
            </a:r>
            <a:r>
              <a:rPr lang="en-US" sz="3600" kern="0">
                <a:solidFill>
                  <a:prstClr val="black">
                    <a:lumMod val="95000"/>
                    <a:lumOff val="5000"/>
                  </a:prstClr>
                </a:solidFill>
                <a:latin typeface="Arial" pitchFamily="34" charset="0"/>
                <a:cs typeface="Arial" pitchFamily="34" charset="0"/>
              </a:rPr>
              <a:t> </a:t>
            </a:r>
            <a:r>
              <a:rPr lang="en-US" sz="3600" kern="0" err="1">
                <a:solidFill>
                  <a:prstClr val="black">
                    <a:lumMod val="95000"/>
                    <a:lumOff val="5000"/>
                  </a:prstClr>
                </a:solidFill>
                <a:latin typeface="Arial" pitchFamily="34" charset="0"/>
                <a:cs typeface="Arial" pitchFamily="34" charset="0"/>
              </a:rPr>
              <a:t>sự</a:t>
            </a:r>
            <a:r>
              <a:rPr lang="en-US" sz="3600" kern="0">
                <a:solidFill>
                  <a:prstClr val="black">
                    <a:lumMod val="95000"/>
                    <a:lumOff val="5000"/>
                  </a:prstClr>
                </a:solidFill>
                <a:latin typeface="Arial" pitchFamily="34" charset="0"/>
                <a:cs typeface="Arial" pitchFamily="34" charset="0"/>
              </a:rPr>
              <a:t> </a:t>
            </a:r>
            <a:r>
              <a:rPr lang="en-US" sz="3600" kern="0" err="1">
                <a:solidFill>
                  <a:prstClr val="black">
                    <a:lumMod val="95000"/>
                    <a:lumOff val="5000"/>
                  </a:prstClr>
                </a:solidFill>
                <a:latin typeface="Arial" pitchFamily="34" charset="0"/>
                <a:cs typeface="Arial" pitchFamily="34" charset="0"/>
              </a:rPr>
              <a:t>sống</a:t>
            </a:r>
            <a:r>
              <a:rPr lang="en-US" sz="3600" kern="0">
                <a:solidFill>
                  <a:prstClr val="black">
                    <a:lumMod val="95000"/>
                    <a:lumOff val="5000"/>
                  </a:prstClr>
                </a:solidFill>
                <a:latin typeface="Arial" pitchFamily="34" charset="0"/>
                <a:cs typeface="Arial" pitchFamily="34" charset="0"/>
              </a:rPr>
              <a:t> </a:t>
            </a:r>
            <a:r>
              <a:rPr lang="en-US" sz="3600" kern="0" err="1">
                <a:solidFill>
                  <a:prstClr val="black">
                    <a:lumMod val="95000"/>
                    <a:lumOff val="5000"/>
                  </a:prstClr>
                </a:solidFill>
                <a:latin typeface="Arial" pitchFamily="34" charset="0"/>
                <a:cs typeface="Arial" pitchFamily="34" charset="0"/>
              </a:rPr>
              <a:t>cho</a:t>
            </a:r>
            <a:r>
              <a:rPr lang="en-US" sz="3600" kern="0">
                <a:solidFill>
                  <a:prstClr val="black">
                    <a:lumMod val="95000"/>
                    <a:lumOff val="5000"/>
                  </a:prstClr>
                </a:solidFill>
                <a:latin typeface="Arial" pitchFamily="34" charset="0"/>
                <a:cs typeface="Arial" pitchFamily="34" charset="0"/>
              </a:rPr>
              <a:t> </a:t>
            </a:r>
            <a:r>
              <a:rPr lang="en-US" sz="3600" kern="0" err="1">
                <a:solidFill>
                  <a:prstClr val="black">
                    <a:lumMod val="95000"/>
                    <a:lumOff val="5000"/>
                  </a:prstClr>
                </a:solidFill>
                <a:latin typeface="Arial" pitchFamily="34" charset="0"/>
                <a:cs typeface="Arial" pitchFamily="34" charset="0"/>
              </a:rPr>
              <a:t>thực</a:t>
            </a:r>
            <a:r>
              <a:rPr lang="en-US" sz="3600" kern="0">
                <a:solidFill>
                  <a:prstClr val="black">
                    <a:lumMod val="95000"/>
                    <a:lumOff val="5000"/>
                  </a:prstClr>
                </a:solidFill>
                <a:latin typeface="Arial" pitchFamily="34" charset="0"/>
                <a:cs typeface="Arial" pitchFamily="34" charset="0"/>
              </a:rPr>
              <a:t> </a:t>
            </a:r>
            <a:r>
              <a:rPr lang="en-US" sz="3600" kern="0" err="1">
                <a:solidFill>
                  <a:prstClr val="black">
                    <a:lumMod val="95000"/>
                    <a:lumOff val="5000"/>
                  </a:prstClr>
                </a:solidFill>
                <a:latin typeface="Arial" pitchFamily="34" charset="0"/>
                <a:cs typeface="Arial" pitchFamily="34" charset="0"/>
              </a:rPr>
              <a:t>vật</a:t>
            </a:r>
            <a:r>
              <a:rPr lang="en-US" sz="3600" kern="0">
                <a:solidFill>
                  <a:prstClr val="black">
                    <a:lumMod val="95000"/>
                    <a:lumOff val="5000"/>
                  </a:prstClr>
                </a:solidFill>
                <a:latin typeface="Arial" pitchFamily="34" charset="0"/>
                <a:cs typeface="Arial" pitchFamily="34" charset="0"/>
              </a:rPr>
              <a:t>, </a:t>
            </a:r>
            <a:r>
              <a:rPr lang="en-US" sz="3600" kern="0" err="1">
                <a:solidFill>
                  <a:prstClr val="black">
                    <a:lumMod val="95000"/>
                    <a:lumOff val="5000"/>
                  </a:prstClr>
                </a:solidFill>
                <a:latin typeface="Arial" pitchFamily="34" charset="0"/>
                <a:cs typeface="Arial" pitchFamily="34" charset="0"/>
              </a:rPr>
              <a:t>thực</a:t>
            </a:r>
            <a:r>
              <a:rPr lang="en-US" sz="3600" kern="0">
                <a:solidFill>
                  <a:prstClr val="black">
                    <a:lumMod val="95000"/>
                    <a:lumOff val="5000"/>
                  </a:prstClr>
                </a:solidFill>
                <a:latin typeface="Arial" pitchFamily="34" charset="0"/>
                <a:cs typeface="Arial" pitchFamily="34" charset="0"/>
              </a:rPr>
              <a:t> </a:t>
            </a:r>
            <a:r>
              <a:rPr lang="en-US" sz="3600" kern="0" err="1">
                <a:solidFill>
                  <a:prstClr val="black">
                    <a:lumMod val="95000"/>
                    <a:lumOff val="5000"/>
                  </a:prstClr>
                </a:solidFill>
                <a:latin typeface="Arial" pitchFamily="34" charset="0"/>
                <a:cs typeface="Arial" pitchFamily="34" charset="0"/>
              </a:rPr>
              <a:t>vật</a:t>
            </a:r>
            <a:r>
              <a:rPr lang="en-US" sz="3600" kern="0">
                <a:solidFill>
                  <a:prstClr val="black">
                    <a:lumMod val="95000"/>
                    <a:lumOff val="5000"/>
                  </a:prstClr>
                </a:solidFill>
                <a:latin typeface="Arial" pitchFamily="34" charset="0"/>
                <a:cs typeface="Arial" pitchFamily="34" charset="0"/>
              </a:rPr>
              <a:t> </a:t>
            </a:r>
            <a:r>
              <a:rPr lang="en-US" sz="3600" kern="0" err="1">
                <a:solidFill>
                  <a:prstClr val="black">
                    <a:lumMod val="95000"/>
                    <a:lumOff val="5000"/>
                  </a:prstClr>
                </a:solidFill>
                <a:latin typeface="Arial" pitchFamily="34" charset="0"/>
                <a:cs typeface="Arial" pitchFamily="34" charset="0"/>
              </a:rPr>
              <a:t>lại</a:t>
            </a:r>
            <a:r>
              <a:rPr lang="en-US" sz="3600" kern="0">
                <a:solidFill>
                  <a:prstClr val="black">
                    <a:lumMod val="95000"/>
                    <a:lumOff val="5000"/>
                  </a:prstClr>
                </a:solidFill>
                <a:latin typeface="Arial" pitchFamily="34" charset="0"/>
                <a:cs typeface="Arial" pitchFamily="34" charset="0"/>
              </a:rPr>
              <a:t> </a:t>
            </a:r>
            <a:r>
              <a:rPr lang="en-US" sz="3600" kern="0" err="1">
                <a:solidFill>
                  <a:prstClr val="black">
                    <a:lumMod val="95000"/>
                    <a:lumOff val="5000"/>
                  </a:prstClr>
                </a:solidFill>
                <a:latin typeface="Arial" pitchFamily="34" charset="0"/>
                <a:cs typeface="Arial" pitchFamily="34" charset="0"/>
              </a:rPr>
              <a:t>cung</a:t>
            </a:r>
            <a:r>
              <a:rPr lang="en-US" sz="3600" kern="0">
                <a:solidFill>
                  <a:prstClr val="black">
                    <a:lumMod val="95000"/>
                    <a:lumOff val="5000"/>
                  </a:prstClr>
                </a:solidFill>
                <a:latin typeface="Arial" pitchFamily="34" charset="0"/>
                <a:cs typeface="Arial" pitchFamily="34" charset="0"/>
              </a:rPr>
              <a:t> </a:t>
            </a:r>
            <a:r>
              <a:rPr lang="en-US" sz="3600" kern="0" err="1">
                <a:solidFill>
                  <a:prstClr val="black">
                    <a:lumMod val="95000"/>
                    <a:lumOff val="5000"/>
                  </a:prstClr>
                </a:solidFill>
                <a:latin typeface="Arial" pitchFamily="34" charset="0"/>
                <a:cs typeface="Arial" pitchFamily="34" charset="0"/>
              </a:rPr>
              <a:t>cấp</a:t>
            </a:r>
            <a:r>
              <a:rPr lang="en-US" sz="3600" kern="0">
                <a:solidFill>
                  <a:prstClr val="black">
                    <a:lumMod val="95000"/>
                    <a:lumOff val="5000"/>
                  </a:prstClr>
                </a:solidFill>
                <a:latin typeface="Arial" pitchFamily="34" charset="0"/>
                <a:cs typeface="Arial" pitchFamily="34" charset="0"/>
              </a:rPr>
              <a:t> </a:t>
            </a:r>
            <a:r>
              <a:rPr lang="en-US" sz="3600" kern="0" err="1">
                <a:solidFill>
                  <a:prstClr val="black">
                    <a:lumMod val="95000"/>
                    <a:lumOff val="5000"/>
                  </a:prstClr>
                </a:solidFill>
                <a:latin typeface="Arial" pitchFamily="34" charset="0"/>
                <a:cs typeface="Arial" pitchFamily="34" charset="0"/>
              </a:rPr>
              <a:t>thức</a:t>
            </a:r>
            <a:r>
              <a:rPr lang="en-US" sz="3600" kern="0">
                <a:solidFill>
                  <a:prstClr val="black">
                    <a:lumMod val="95000"/>
                    <a:lumOff val="5000"/>
                  </a:prstClr>
                </a:solidFill>
                <a:latin typeface="Arial" pitchFamily="34" charset="0"/>
                <a:cs typeface="Arial" pitchFamily="34" charset="0"/>
              </a:rPr>
              <a:t> </a:t>
            </a:r>
            <a:r>
              <a:rPr lang="en-US" sz="3600" kern="0" err="1">
                <a:solidFill>
                  <a:prstClr val="black">
                    <a:lumMod val="95000"/>
                    <a:lumOff val="5000"/>
                  </a:prstClr>
                </a:solidFill>
                <a:latin typeface="Arial" pitchFamily="34" charset="0"/>
                <a:cs typeface="Arial" pitchFamily="34" charset="0"/>
              </a:rPr>
              <a:t>ăn</a:t>
            </a:r>
            <a:r>
              <a:rPr lang="en-US" sz="3600" kern="0">
                <a:solidFill>
                  <a:prstClr val="black">
                    <a:lumMod val="95000"/>
                    <a:lumOff val="5000"/>
                  </a:prstClr>
                </a:solidFill>
                <a:latin typeface="Arial" pitchFamily="34" charset="0"/>
                <a:cs typeface="Arial" pitchFamily="34" charset="0"/>
              </a:rPr>
              <a:t>, </a:t>
            </a:r>
            <a:r>
              <a:rPr lang="en-US" sz="3600" kern="0" err="1">
                <a:solidFill>
                  <a:prstClr val="black">
                    <a:lumMod val="95000"/>
                    <a:lumOff val="5000"/>
                  </a:prstClr>
                </a:solidFill>
                <a:latin typeface="Arial" pitchFamily="34" charset="0"/>
                <a:cs typeface="Arial" pitchFamily="34" charset="0"/>
              </a:rPr>
              <a:t>không</a:t>
            </a:r>
            <a:r>
              <a:rPr lang="en-US" sz="3600" kern="0">
                <a:solidFill>
                  <a:prstClr val="black">
                    <a:lumMod val="95000"/>
                    <a:lumOff val="5000"/>
                  </a:prstClr>
                </a:solidFill>
                <a:latin typeface="Arial" pitchFamily="34" charset="0"/>
                <a:cs typeface="Arial" pitchFamily="34" charset="0"/>
              </a:rPr>
              <a:t> </a:t>
            </a:r>
            <a:r>
              <a:rPr lang="en-US" sz="3600" kern="0" err="1">
                <a:solidFill>
                  <a:prstClr val="black">
                    <a:lumMod val="95000"/>
                    <a:lumOff val="5000"/>
                  </a:prstClr>
                </a:solidFill>
                <a:latin typeface="Arial" pitchFamily="34" charset="0"/>
                <a:cs typeface="Arial" pitchFamily="34" charset="0"/>
              </a:rPr>
              <a:t>khí</a:t>
            </a:r>
            <a:r>
              <a:rPr lang="en-US" sz="3600" kern="0">
                <a:solidFill>
                  <a:prstClr val="black">
                    <a:lumMod val="95000"/>
                    <a:lumOff val="5000"/>
                  </a:prstClr>
                </a:solidFill>
                <a:latin typeface="Arial" pitchFamily="34" charset="0"/>
                <a:cs typeface="Arial" pitchFamily="34" charset="0"/>
              </a:rPr>
              <a:t> </a:t>
            </a:r>
            <a:r>
              <a:rPr lang="en-US" sz="3600" kern="0" err="1">
                <a:solidFill>
                  <a:prstClr val="black">
                    <a:lumMod val="95000"/>
                    <a:lumOff val="5000"/>
                  </a:prstClr>
                </a:solidFill>
                <a:latin typeface="Arial" pitchFamily="34" charset="0"/>
                <a:cs typeface="Arial" pitchFamily="34" charset="0"/>
              </a:rPr>
              <a:t>sạch</a:t>
            </a:r>
            <a:r>
              <a:rPr lang="en-US" sz="3600" kern="0">
                <a:solidFill>
                  <a:prstClr val="black">
                    <a:lumMod val="95000"/>
                    <a:lumOff val="5000"/>
                  </a:prstClr>
                </a:solidFill>
                <a:latin typeface="Arial" pitchFamily="34" charset="0"/>
                <a:cs typeface="Arial" pitchFamily="34" charset="0"/>
              </a:rPr>
              <a:t> </a:t>
            </a:r>
            <a:r>
              <a:rPr lang="en-US" sz="3600" kern="0" err="1">
                <a:solidFill>
                  <a:prstClr val="black">
                    <a:lumMod val="95000"/>
                    <a:lumOff val="5000"/>
                  </a:prstClr>
                </a:solidFill>
                <a:latin typeface="Arial" pitchFamily="34" charset="0"/>
                <a:cs typeface="Arial" pitchFamily="34" charset="0"/>
              </a:rPr>
              <a:t>cho</a:t>
            </a:r>
            <a:r>
              <a:rPr lang="en-US" sz="3600" kern="0">
                <a:solidFill>
                  <a:prstClr val="black">
                    <a:lumMod val="95000"/>
                    <a:lumOff val="5000"/>
                  </a:prstClr>
                </a:solidFill>
                <a:latin typeface="Arial" pitchFamily="34" charset="0"/>
                <a:cs typeface="Arial" pitchFamily="34" charset="0"/>
              </a:rPr>
              <a:t> </a:t>
            </a:r>
            <a:r>
              <a:rPr lang="en-US" sz="3600" kern="0" err="1">
                <a:solidFill>
                  <a:prstClr val="black">
                    <a:lumMod val="95000"/>
                    <a:lumOff val="5000"/>
                  </a:prstClr>
                </a:solidFill>
                <a:latin typeface="Arial" pitchFamily="34" charset="0"/>
                <a:cs typeface="Arial" pitchFamily="34" charset="0"/>
              </a:rPr>
              <a:t>động</a:t>
            </a:r>
            <a:r>
              <a:rPr lang="en-US" sz="3600" kern="0">
                <a:solidFill>
                  <a:prstClr val="black">
                    <a:lumMod val="95000"/>
                    <a:lumOff val="5000"/>
                  </a:prstClr>
                </a:solidFill>
                <a:latin typeface="Arial" pitchFamily="34" charset="0"/>
                <a:cs typeface="Arial" pitchFamily="34" charset="0"/>
              </a:rPr>
              <a:t> </a:t>
            </a:r>
            <a:r>
              <a:rPr lang="en-US" sz="3600" kern="0" err="1">
                <a:solidFill>
                  <a:prstClr val="black">
                    <a:lumMod val="95000"/>
                    <a:lumOff val="5000"/>
                  </a:prstClr>
                </a:solidFill>
                <a:latin typeface="Arial" pitchFamily="34" charset="0"/>
                <a:cs typeface="Arial" pitchFamily="34" charset="0"/>
              </a:rPr>
              <a:t>vật</a:t>
            </a:r>
            <a:r>
              <a:rPr lang="en-US" sz="3600" kern="0">
                <a:solidFill>
                  <a:prstClr val="black">
                    <a:lumMod val="95000"/>
                    <a:lumOff val="5000"/>
                  </a:prstClr>
                </a:solidFill>
                <a:latin typeface="Arial" pitchFamily="34" charset="0"/>
                <a:cs typeface="Arial" pitchFamily="34" charset="0"/>
              </a:rPr>
              <a:t> </a:t>
            </a:r>
            <a:r>
              <a:rPr lang="en-US" sz="3600" kern="0" err="1">
                <a:solidFill>
                  <a:prstClr val="black">
                    <a:lumMod val="95000"/>
                    <a:lumOff val="5000"/>
                  </a:prstClr>
                </a:solidFill>
                <a:latin typeface="Arial" pitchFamily="34" charset="0"/>
                <a:cs typeface="Arial" pitchFamily="34" charset="0"/>
              </a:rPr>
              <a:t>và</a:t>
            </a:r>
            <a:r>
              <a:rPr lang="en-US" sz="3600" kern="0">
                <a:solidFill>
                  <a:prstClr val="black">
                    <a:lumMod val="95000"/>
                    <a:lumOff val="5000"/>
                  </a:prstClr>
                </a:solidFill>
                <a:latin typeface="Arial" pitchFamily="34" charset="0"/>
                <a:cs typeface="Arial" pitchFamily="34" charset="0"/>
              </a:rPr>
              <a:t> con </a:t>
            </a:r>
            <a:r>
              <a:rPr lang="en-US" sz="3600" kern="0" smtClean="0">
                <a:solidFill>
                  <a:prstClr val="black">
                    <a:lumMod val="95000"/>
                    <a:lumOff val="5000"/>
                  </a:prstClr>
                </a:solidFill>
                <a:latin typeface="Arial" pitchFamily="34" charset="0"/>
                <a:cs typeface="Arial" pitchFamily="34" charset="0"/>
              </a:rPr>
              <a:t>người.</a:t>
            </a:r>
            <a:endParaRPr lang="en-US" sz="3600" kern="0">
              <a:solidFill>
                <a:prstClr val="black">
                  <a:lumMod val="95000"/>
                  <a:lumOff val="5000"/>
                </a:prstClr>
              </a:solidFill>
              <a:latin typeface="Arial" pitchFamily="34" charset="0"/>
              <a:cs typeface="Arial" pitchFamily="34" charset="0"/>
            </a:endParaRPr>
          </a:p>
        </p:txBody>
      </p:sp>
    </p:spTree>
    <p:extLst>
      <p:ext uri="{BB962C8B-B14F-4D97-AF65-F5344CB8AC3E}">
        <p14:creationId xmlns:p14="http://schemas.microsoft.com/office/powerpoint/2010/main" val="108102769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wheel(1)">
                                      <p:cBhvr>
                                        <p:cTn id="7" dur="500"/>
                                        <p:tgtEl>
                                          <p:spTgt spid="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 calcmode="lin" valueType="num">
                                      <p:cBhvr additive="base">
                                        <p:cTn id="16" dur="500" fill="hold"/>
                                        <p:tgtEl>
                                          <p:spTgt spid="35"/>
                                        </p:tgtEl>
                                        <p:attrNameLst>
                                          <p:attrName>ppt_x</p:attrName>
                                        </p:attrNameLst>
                                      </p:cBhvr>
                                      <p:tavLst>
                                        <p:tav tm="0">
                                          <p:val>
                                            <p:strVal val="#ppt_x"/>
                                          </p:val>
                                        </p:tav>
                                        <p:tav tm="100000">
                                          <p:val>
                                            <p:strVal val="#ppt_x"/>
                                          </p:val>
                                        </p:tav>
                                      </p:tavLst>
                                    </p:anim>
                                    <p:anim calcmode="lin" valueType="num">
                                      <p:cBhvr additive="base">
                                        <p:cTn id="17" dur="500" fill="hold"/>
                                        <p:tgtEl>
                                          <p:spTgt spid="35"/>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31"/>
                                        </p:tgtEl>
                                        <p:attrNameLst>
                                          <p:attrName>style.visibility</p:attrName>
                                        </p:attrNameLst>
                                      </p:cBhvr>
                                      <p:to>
                                        <p:strVal val="visible"/>
                                      </p:to>
                                    </p:set>
                                    <p:anim calcmode="lin" valueType="num">
                                      <p:cBhvr additive="base">
                                        <p:cTn id="20" dur="500" fill="hold"/>
                                        <p:tgtEl>
                                          <p:spTgt spid="31"/>
                                        </p:tgtEl>
                                        <p:attrNameLst>
                                          <p:attrName>ppt_x</p:attrName>
                                        </p:attrNameLst>
                                      </p:cBhvr>
                                      <p:tavLst>
                                        <p:tav tm="0">
                                          <p:val>
                                            <p:strVal val="#ppt_x"/>
                                          </p:val>
                                        </p:tav>
                                        <p:tav tm="100000">
                                          <p:val>
                                            <p:strVal val="#ppt_x"/>
                                          </p:val>
                                        </p:tav>
                                      </p:tavLst>
                                    </p:anim>
                                    <p:anim calcmode="lin" valueType="num">
                                      <p:cBhvr additive="base">
                                        <p:cTn id="21"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ppt_x"/>
                                          </p:val>
                                        </p:tav>
                                        <p:tav tm="100000">
                                          <p:val>
                                            <p:strVal val="#ppt_x"/>
                                          </p:val>
                                        </p:tav>
                                      </p:tavLst>
                                    </p:anim>
                                    <p:anim calcmode="lin" valueType="num">
                                      <p:cBhvr additive="base">
                                        <p:cTn id="31" dur="500" fill="hold"/>
                                        <p:tgtEl>
                                          <p:spTgt spid="9"/>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ppt_x"/>
                                          </p:val>
                                        </p:tav>
                                        <p:tav tm="100000">
                                          <p:val>
                                            <p:strVal val="#ppt_x"/>
                                          </p:val>
                                        </p:tav>
                                      </p:tavLst>
                                    </p:anim>
                                    <p:anim calcmode="lin" valueType="num">
                                      <p:cBhvr additive="base">
                                        <p:cTn id="3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additive="base">
                                        <p:cTn id="40" dur="500" fill="hold"/>
                                        <p:tgtEl>
                                          <p:spTgt spid="6"/>
                                        </p:tgtEl>
                                        <p:attrNameLst>
                                          <p:attrName>ppt_x</p:attrName>
                                        </p:attrNameLst>
                                      </p:cBhvr>
                                      <p:tavLst>
                                        <p:tav tm="0">
                                          <p:val>
                                            <p:strVal val="#ppt_x"/>
                                          </p:val>
                                        </p:tav>
                                        <p:tav tm="100000">
                                          <p:val>
                                            <p:strVal val="#ppt_x"/>
                                          </p:val>
                                        </p:tav>
                                      </p:tavLst>
                                    </p:anim>
                                    <p:anim calcmode="lin" valueType="num">
                                      <p:cBhvr additive="base">
                                        <p:cTn id="4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additive="base">
                                        <p:cTn id="46" dur="500" fill="hold"/>
                                        <p:tgtEl>
                                          <p:spTgt spid="7"/>
                                        </p:tgtEl>
                                        <p:attrNameLst>
                                          <p:attrName>ppt_x</p:attrName>
                                        </p:attrNameLst>
                                      </p:cBhvr>
                                      <p:tavLst>
                                        <p:tav tm="0">
                                          <p:val>
                                            <p:strVal val="#ppt_x"/>
                                          </p:val>
                                        </p:tav>
                                        <p:tav tm="100000">
                                          <p:val>
                                            <p:strVal val="#ppt_x"/>
                                          </p:val>
                                        </p:tav>
                                      </p:tavLst>
                                    </p:anim>
                                    <p:anim calcmode="lin" valueType="num">
                                      <p:cBhvr additive="base">
                                        <p:cTn id="47" dur="500" fill="hold"/>
                                        <p:tgtEl>
                                          <p:spTgt spid="7"/>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21"/>
                                        </p:tgtEl>
                                        <p:attrNameLst>
                                          <p:attrName>style.visibility</p:attrName>
                                        </p:attrNameLst>
                                      </p:cBhvr>
                                      <p:to>
                                        <p:strVal val="visible"/>
                                      </p:to>
                                    </p:set>
                                    <p:anim calcmode="lin" valueType="num">
                                      <p:cBhvr additive="base">
                                        <p:cTn id="50" dur="500" fill="hold"/>
                                        <p:tgtEl>
                                          <p:spTgt spid="21"/>
                                        </p:tgtEl>
                                        <p:attrNameLst>
                                          <p:attrName>ppt_x</p:attrName>
                                        </p:attrNameLst>
                                      </p:cBhvr>
                                      <p:tavLst>
                                        <p:tav tm="0">
                                          <p:val>
                                            <p:strVal val="#ppt_x"/>
                                          </p:val>
                                        </p:tav>
                                        <p:tav tm="100000">
                                          <p:val>
                                            <p:strVal val="#ppt_x"/>
                                          </p:val>
                                        </p:tav>
                                      </p:tavLst>
                                    </p:anim>
                                    <p:anim calcmode="lin" valueType="num">
                                      <p:cBhvr additive="base">
                                        <p:cTn id="51" dur="500" fill="hold"/>
                                        <p:tgtEl>
                                          <p:spTgt spid="21"/>
                                        </p:tgtEl>
                                        <p:attrNameLst>
                                          <p:attrName>ppt_y</p:attrName>
                                        </p:attrNameLst>
                                      </p:cBhvr>
                                      <p:tavLst>
                                        <p:tav tm="0">
                                          <p:val>
                                            <p:strVal val="1+#ppt_h/2"/>
                                          </p:val>
                                        </p:tav>
                                        <p:tav tm="100000">
                                          <p:val>
                                            <p:strVal val="#ppt_y"/>
                                          </p:val>
                                        </p:tav>
                                      </p:tavLst>
                                    </p:anim>
                                  </p:childTnLst>
                                </p:cTn>
                              </p:par>
                              <p:par>
                                <p:cTn id="52" presetID="2" presetClass="entr" presetSubtype="4" fill="hold" nodeType="withEffect">
                                  <p:stCondLst>
                                    <p:cond delay="0"/>
                                  </p:stCondLst>
                                  <p:childTnLst>
                                    <p:set>
                                      <p:cBhvr>
                                        <p:cTn id="53" dur="1" fill="hold">
                                          <p:stCondLst>
                                            <p:cond delay="0"/>
                                          </p:stCondLst>
                                        </p:cTn>
                                        <p:tgtEl>
                                          <p:spTgt spid="23"/>
                                        </p:tgtEl>
                                        <p:attrNameLst>
                                          <p:attrName>style.visibility</p:attrName>
                                        </p:attrNameLst>
                                      </p:cBhvr>
                                      <p:to>
                                        <p:strVal val="visible"/>
                                      </p:to>
                                    </p:set>
                                    <p:anim calcmode="lin" valueType="num">
                                      <p:cBhvr additive="base">
                                        <p:cTn id="54" dur="500" fill="hold"/>
                                        <p:tgtEl>
                                          <p:spTgt spid="23"/>
                                        </p:tgtEl>
                                        <p:attrNameLst>
                                          <p:attrName>ppt_x</p:attrName>
                                        </p:attrNameLst>
                                      </p:cBhvr>
                                      <p:tavLst>
                                        <p:tav tm="0">
                                          <p:val>
                                            <p:strVal val="#ppt_x"/>
                                          </p:val>
                                        </p:tav>
                                        <p:tav tm="100000">
                                          <p:val>
                                            <p:strVal val="#ppt_x"/>
                                          </p:val>
                                        </p:tav>
                                      </p:tavLst>
                                    </p:anim>
                                    <p:anim calcmode="lin" valueType="num">
                                      <p:cBhvr additive="base">
                                        <p:cTn id="5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24"/>
                                        </p:tgtEl>
                                        <p:attrNameLst>
                                          <p:attrName>style.visibility</p:attrName>
                                        </p:attrNameLst>
                                      </p:cBhvr>
                                      <p:to>
                                        <p:strVal val="visible"/>
                                      </p:to>
                                    </p:set>
                                    <p:anim calcmode="lin" valueType="num">
                                      <p:cBhvr additive="base">
                                        <p:cTn id="60" dur="500" fill="hold"/>
                                        <p:tgtEl>
                                          <p:spTgt spid="24"/>
                                        </p:tgtEl>
                                        <p:attrNameLst>
                                          <p:attrName>ppt_x</p:attrName>
                                        </p:attrNameLst>
                                      </p:cBhvr>
                                      <p:tavLst>
                                        <p:tav tm="0">
                                          <p:val>
                                            <p:strVal val="#ppt_x"/>
                                          </p:val>
                                        </p:tav>
                                        <p:tav tm="100000">
                                          <p:val>
                                            <p:strVal val="#ppt_x"/>
                                          </p:val>
                                        </p:tav>
                                      </p:tavLst>
                                    </p:anim>
                                    <p:anim calcmode="lin" valueType="num">
                                      <p:cBhvr additive="base">
                                        <p:cTn id="61"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grpId="1" nodeType="clickEffect">
                                  <p:stCondLst>
                                    <p:cond delay="0"/>
                                  </p:stCondLst>
                                  <p:childTnLst>
                                    <p:animEffect transition="out" filter="fade">
                                      <p:cBhvr>
                                        <p:cTn id="65" dur="500"/>
                                        <p:tgtEl>
                                          <p:spTgt spid="22">
                                            <p:txEl>
                                              <p:pRg st="0" end="0"/>
                                            </p:txEl>
                                          </p:spTgt>
                                        </p:tgtEl>
                                      </p:cBhvr>
                                    </p:animEffect>
                                    <p:set>
                                      <p:cBhvr>
                                        <p:cTn id="66" dur="1" fill="hold">
                                          <p:stCondLst>
                                            <p:cond delay="499"/>
                                          </p:stCondLst>
                                        </p:cTn>
                                        <p:tgtEl>
                                          <p:spTgt spid="22">
                                            <p:txEl>
                                              <p:pRg st="0" end="0"/>
                                            </p:txEl>
                                          </p:spTgt>
                                        </p:tgtEl>
                                        <p:attrNameLst>
                                          <p:attrName>style.visibility</p:attrName>
                                        </p:attrNameLst>
                                      </p:cBhvr>
                                      <p:to>
                                        <p:strVal val="hidden"/>
                                      </p:to>
                                    </p:set>
                                  </p:childTnLst>
                                </p:cTn>
                              </p:par>
                              <p:par>
                                <p:cTn id="67" presetID="1" presetClass="entr" presetSubtype="0" fill="hold" grpId="0" nodeType="withEffect">
                                  <p:stCondLst>
                                    <p:cond delay="0"/>
                                  </p:stCondLst>
                                  <p:childTnLst>
                                    <p:set>
                                      <p:cBhvr>
                                        <p:cTn id="6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2" grpId="0" animBg="1"/>
      <p:bldP spid="24" grpId="0" animBg="1"/>
      <p:bldP spid="31" grpId="0"/>
      <p:bldP spid="22" grpId="0" build="p"/>
      <p:bldP spid="22" grpId="1" build="p"/>
      <p:bldP spid="2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 y="3962448"/>
            <a:ext cx="1807191" cy="584775"/>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pPr algn="ctr">
              <a:defRPr/>
            </a:pPr>
            <a:r>
              <a:rPr lang="en-US" sz="3200" err="1">
                <a:latin typeface="Times New Roman" pitchFamily="18" charset="0"/>
                <a:cs typeface="Times New Roman" pitchFamily="18" charset="0"/>
              </a:rPr>
              <a:t>Thực</a:t>
            </a:r>
            <a:r>
              <a:rPr lang="en-US" sz="3200">
                <a:latin typeface="Times New Roman" pitchFamily="18" charset="0"/>
                <a:cs typeface="Times New Roman" pitchFamily="18" charset="0"/>
              </a:rPr>
              <a:t> </a:t>
            </a:r>
            <a:r>
              <a:rPr lang="en-US" sz="3200" err="1">
                <a:latin typeface="Times New Roman" pitchFamily="18" charset="0"/>
                <a:cs typeface="Times New Roman" pitchFamily="18" charset="0"/>
              </a:rPr>
              <a:t>vật</a:t>
            </a:r>
            <a:endParaRPr lang="en-US" sz="3200">
              <a:latin typeface="Times New Roman" pitchFamily="18" charset="0"/>
              <a:cs typeface="Times New Roman" pitchFamily="18" charset="0"/>
            </a:endParaRPr>
          </a:p>
        </p:txBody>
      </p:sp>
      <p:sp>
        <p:nvSpPr>
          <p:cNvPr id="6" name="TextBox 5"/>
          <p:cNvSpPr txBox="1"/>
          <p:nvPr/>
        </p:nvSpPr>
        <p:spPr>
          <a:xfrm>
            <a:off x="2494129" y="3125775"/>
            <a:ext cx="4038600" cy="58477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50000"/>
              </a:spcBef>
              <a:spcAft>
                <a:spcPct val="0"/>
              </a:spcAft>
              <a:defRPr sz="2000">
                <a:solidFill>
                  <a:schemeClr val="tx1"/>
                </a:solidFill>
                <a:latin typeface="Times New Roman" pitchFamily="18" charset="0"/>
              </a:defRPr>
            </a:lvl6pPr>
            <a:lvl7pPr marL="2971800" indent="-228600" eaLnBrk="0" fontAlgn="base" hangingPunct="0">
              <a:spcBef>
                <a:spcPct val="50000"/>
              </a:spcBef>
              <a:spcAft>
                <a:spcPct val="0"/>
              </a:spcAft>
              <a:defRPr sz="2000">
                <a:solidFill>
                  <a:schemeClr val="tx1"/>
                </a:solidFill>
                <a:latin typeface="Times New Roman" pitchFamily="18" charset="0"/>
              </a:defRPr>
            </a:lvl7pPr>
            <a:lvl8pPr marL="3429000" indent="-228600" eaLnBrk="0" fontAlgn="base" hangingPunct="0">
              <a:spcBef>
                <a:spcPct val="50000"/>
              </a:spcBef>
              <a:spcAft>
                <a:spcPct val="0"/>
              </a:spcAft>
              <a:defRPr sz="2000">
                <a:solidFill>
                  <a:schemeClr val="tx1"/>
                </a:solidFill>
                <a:latin typeface="Times New Roman" pitchFamily="18" charset="0"/>
              </a:defRPr>
            </a:lvl8pPr>
            <a:lvl9pPr marL="3886200" indent="-228600" eaLnBrk="0" fontAlgn="base" hangingPunct="0">
              <a:spcBef>
                <a:spcPct val="50000"/>
              </a:spcBef>
              <a:spcAft>
                <a:spcPct val="0"/>
              </a:spcAft>
              <a:defRPr sz="2000">
                <a:solidFill>
                  <a:schemeClr val="tx1"/>
                </a:solidFill>
                <a:latin typeface="Times New Roman" pitchFamily="18" charset="0"/>
              </a:defRPr>
            </a:lvl9pPr>
          </a:lstStyle>
          <a:p>
            <a:pPr algn="ctr" eaLnBrk="1" hangingPunct="1">
              <a:defRPr/>
            </a:pPr>
            <a:r>
              <a:rPr lang="en-US" sz="3200" err="1" smtClean="0">
                <a:solidFill>
                  <a:srgbClr val="000000"/>
                </a:solidFill>
                <a:cs typeface="Times New Roman" pitchFamily="18" charset="0"/>
              </a:rPr>
              <a:t>Cung</a:t>
            </a:r>
            <a:r>
              <a:rPr lang="en-US" sz="3200" smtClean="0">
                <a:solidFill>
                  <a:srgbClr val="000000"/>
                </a:solidFill>
                <a:cs typeface="Times New Roman" pitchFamily="18" charset="0"/>
              </a:rPr>
              <a:t> </a:t>
            </a:r>
            <a:r>
              <a:rPr lang="en-US" sz="3200" err="1" smtClean="0">
                <a:solidFill>
                  <a:srgbClr val="000000"/>
                </a:solidFill>
                <a:cs typeface="Times New Roman" pitchFamily="18" charset="0"/>
              </a:rPr>
              <a:t>cấp</a:t>
            </a:r>
            <a:r>
              <a:rPr lang="en-US" sz="3200" smtClean="0">
                <a:solidFill>
                  <a:srgbClr val="000000"/>
                </a:solidFill>
                <a:cs typeface="Times New Roman" pitchFamily="18" charset="0"/>
              </a:rPr>
              <a:t> </a:t>
            </a:r>
            <a:r>
              <a:rPr lang="en-US" sz="3200" err="1" smtClean="0">
                <a:solidFill>
                  <a:srgbClr val="000000"/>
                </a:solidFill>
                <a:cs typeface="Times New Roman" pitchFamily="18" charset="0"/>
              </a:rPr>
              <a:t>thức</a:t>
            </a:r>
            <a:r>
              <a:rPr lang="en-US" sz="3200" smtClean="0">
                <a:solidFill>
                  <a:srgbClr val="000000"/>
                </a:solidFill>
                <a:cs typeface="Times New Roman" pitchFamily="18" charset="0"/>
              </a:rPr>
              <a:t> </a:t>
            </a:r>
            <a:r>
              <a:rPr lang="en-US" sz="3200" err="1" smtClean="0">
                <a:solidFill>
                  <a:srgbClr val="000000"/>
                </a:solidFill>
                <a:cs typeface="Times New Roman" pitchFamily="18" charset="0"/>
              </a:rPr>
              <a:t>ăn</a:t>
            </a:r>
            <a:r>
              <a:rPr lang="en-US" sz="3200" smtClean="0">
                <a:solidFill>
                  <a:srgbClr val="000000"/>
                </a:solidFill>
                <a:cs typeface="Times New Roman" pitchFamily="18" charset="0"/>
              </a:rPr>
              <a:t>.</a:t>
            </a:r>
            <a:endParaRPr lang="en-US" sz="3200" smtClean="0">
              <a:solidFill>
                <a:srgbClr val="000000"/>
              </a:solidFill>
              <a:latin typeface="Arial" charset="0"/>
            </a:endParaRPr>
          </a:p>
        </p:txBody>
      </p:sp>
      <p:sp>
        <p:nvSpPr>
          <p:cNvPr id="7" name="TextBox 6"/>
          <p:cNvSpPr txBox="1"/>
          <p:nvPr/>
        </p:nvSpPr>
        <p:spPr>
          <a:xfrm>
            <a:off x="2507505" y="4531319"/>
            <a:ext cx="4038600" cy="1077218"/>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50000"/>
              </a:spcBef>
              <a:spcAft>
                <a:spcPct val="0"/>
              </a:spcAft>
              <a:defRPr sz="2000">
                <a:solidFill>
                  <a:schemeClr val="tx1"/>
                </a:solidFill>
                <a:latin typeface="Times New Roman" pitchFamily="18" charset="0"/>
              </a:defRPr>
            </a:lvl6pPr>
            <a:lvl7pPr marL="2971800" indent="-228600" eaLnBrk="0" fontAlgn="base" hangingPunct="0">
              <a:spcBef>
                <a:spcPct val="50000"/>
              </a:spcBef>
              <a:spcAft>
                <a:spcPct val="0"/>
              </a:spcAft>
              <a:defRPr sz="2000">
                <a:solidFill>
                  <a:schemeClr val="tx1"/>
                </a:solidFill>
                <a:latin typeface="Times New Roman" pitchFamily="18" charset="0"/>
              </a:defRPr>
            </a:lvl7pPr>
            <a:lvl8pPr marL="3429000" indent="-228600" eaLnBrk="0" fontAlgn="base" hangingPunct="0">
              <a:spcBef>
                <a:spcPct val="50000"/>
              </a:spcBef>
              <a:spcAft>
                <a:spcPct val="0"/>
              </a:spcAft>
              <a:defRPr sz="2000">
                <a:solidFill>
                  <a:schemeClr val="tx1"/>
                </a:solidFill>
                <a:latin typeface="Times New Roman" pitchFamily="18" charset="0"/>
              </a:defRPr>
            </a:lvl8pPr>
            <a:lvl9pPr marL="3886200" indent="-228600" eaLnBrk="0" fontAlgn="base" hangingPunct="0">
              <a:spcBef>
                <a:spcPct val="50000"/>
              </a:spcBef>
              <a:spcAft>
                <a:spcPct val="0"/>
              </a:spcAft>
              <a:defRPr sz="2000">
                <a:solidFill>
                  <a:schemeClr val="tx1"/>
                </a:solidFill>
                <a:latin typeface="Times New Roman" pitchFamily="18" charset="0"/>
              </a:defRPr>
            </a:lvl9pPr>
          </a:lstStyle>
          <a:p>
            <a:pPr algn="ctr" eaLnBrk="1" hangingPunct="1">
              <a:defRPr/>
            </a:pPr>
            <a:r>
              <a:rPr lang="en-US" sz="3200" err="1" smtClean="0">
                <a:solidFill>
                  <a:srgbClr val="000000"/>
                </a:solidFill>
                <a:cs typeface="Times New Roman" pitchFamily="18" charset="0"/>
              </a:rPr>
              <a:t>Cung</a:t>
            </a:r>
            <a:r>
              <a:rPr lang="en-US" sz="3200" smtClean="0">
                <a:solidFill>
                  <a:srgbClr val="000000"/>
                </a:solidFill>
                <a:cs typeface="Times New Roman" pitchFamily="18" charset="0"/>
              </a:rPr>
              <a:t> </a:t>
            </a:r>
            <a:r>
              <a:rPr lang="en-US" sz="3200" err="1" smtClean="0">
                <a:solidFill>
                  <a:srgbClr val="000000"/>
                </a:solidFill>
                <a:cs typeface="Times New Roman" pitchFamily="18" charset="0"/>
              </a:rPr>
              <a:t>cấp</a:t>
            </a:r>
            <a:r>
              <a:rPr lang="en-US" sz="3200" smtClean="0">
                <a:solidFill>
                  <a:srgbClr val="000000"/>
                </a:solidFill>
                <a:cs typeface="Times New Roman" pitchFamily="18" charset="0"/>
              </a:rPr>
              <a:t> </a:t>
            </a:r>
            <a:r>
              <a:rPr lang="en-US" sz="3200" err="1" smtClean="0">
                <a:solidFill>
                  <a:srgbClr val="000000"/>
                </a:solidFill>
                <a:cs typeface="Times New Roman" pitchFamily="18" charset="0"/>
              </a:rPr>
              <a:t>không</a:t>
            </a:r>
            <a:r>
              <a:rPr lang="en-US" sz="3200" smtClean="0">
                <a:solidFill>
                  <a:srgbClr val="000000"/>
                </a:solidFill>
                <a:cs typeface="Times New Roman" pitchFamily="18" charset="0"/>
              </a:rPr>
              <a:t> </a:t>
            </a:r>
            <a:r>
              <a:rPr lang="en-US" sz="3200" err="1" smtClean="0">
                <a:solidFill>
                  <a:srgbClr val="000000"/>
                </a:solidFill>
                <a:cs typeface="Times New Roman" pitchFamily="18" charset="0"/>
              </a:rPr>
              <a:t>khí</a:t>
            </a:r>
            <a:r>
              <a:rPr lang="en-US" sz="3200" smtClean="0">
                <a:solidFill>
                  <a:srgbClr val="000000"/>
                </a:solidFill>
                <a:cs typeface="Times New Roman" pitchFamily="18" charset="0"/>
              </a:rPr>
              <a:t> </a:t>
            </a:r>
            <a:r>
              <a:rPr lang="en-US" sz="3200" err="1" smtClean="0">
                <a:solidFill>
                  <a:srgbClr val="000000"/>
                </a:solidFill>
                <a:cs typeface="Times New Roman" pitchFamily="18" charset="0"/>
              </a:rPr>
              <a:t>sạch</a:t>
            </a:r>
            <a:r>
              <a:rPr lang="en-US" sz="3200" smtClean="0">
                <a:solidFill>
                  <a:srgbClr val="000000"/>
                </a:solidFill>
                <a:cs typeface="Times New Roman" pitchFamily="18" charset="0"/>
              </a:rPr>
              <a:t>.</a:t>
            </a:r>
            <a:endParaRPr lang="en-US" sz="3200" smtClean="0">
              <a:solidFill>
                <a:srgbClr val="000000"/>
              </a:solidFill>
              <a:latin typeface="Arial" charset="0"/>
            </a:endParaRPr>
          </a:p>
        </p:txBody>
      </p:sp>
      <p:cxnSp>
        <p:nvCxnSpPr>
          <p:cNvPr id="9" name="Straight Arrow Connector 8"/>
          <p:cNvCxnSpPr>
            <a:stCxn id="5" idx="3"/>
            <a:endCxn id="6" idx="1"/>
          </p:cNvCxnSpPr>
          <p:nvPr/>
        </p:nvCxnSpPr>
        <p:spPr bwMode="auto">
          <a:xfrm flipV="1">
            <a:off x="1807191" y="3418117"/>
            <a:ext cx="686938" cy="836673"/>
          </a:xfrm>
          <a:prstGeom prst="straightConnector1">
            <a:avLst/>
          </a:prstGeom>
          <a:ln>
            <a:headEnd type="none" w="sm" len="sm"/>
            <a:tailEnd type="arrow"/>
          </a:ln>
          <a:extLst/>
        </p:spPr>
        <p:style>
          <a:lnRef idx="3">
            <a:schemeClr val="accent4"/>
          </a:lnRef>
          <a:fillRef idx="0">
            <a:schemeClr val="accent4"/>
          </a:fillRef>
          <a:effectRef idx="2">
            <a:schemeClr val="accent4"/>
          </a:effectRef>
          <a:fontRef idx="minor">
            <a:schemeClr val="tx1"/>
          </a:fontRef>
        </p:style>
      </p:cxnSp>
      <p:cxnSp>
        <p:nvCxnSpPr>
          <p:cNvPr id="11" name="Straight Arrow Connector 10"/>
          <p:cNvCxnSpPr/>
          <p:nvPr/>
        </p:nvCxnSpPr>
        <p:spPr bwMode="auto">
          <a:xfrm>
            <a:off x="1807191" y="4286034"/>
            <a:ext cx="700314" cy="522282"/>
          </a:xfrm>
          <a:prstGeom prst="straightConnector1">
            <a:avLst/>
          </a:prstGeom>
          <a:ln>
            <a:headEnd type="none" w="sm" len="sm"/>
            <a:tailEnd type="arrow"/>
          </a:ln>
          <a:extLst/>
        </p:spPr>
        <p:style>
          <a:lnRef idx="3">
            <a:schemeClr val="accent4"/>
          </a:lnRef>
          <a:fillRef idx="0">
            <a:schemeClr val="accent4"/>
          </a:fillRef>
          <a:effectRef idx="2">
            <a:schemeClr val="accent4"/>
          </a:effectRef>
          <a:fontRef idx="minor">
            <a:schemeClr val="tx1"/>
          </a:fontRef>
        </p:style>
      </p:cxnSp>
      <p:sp>
        <p:nvSpPr>
          <p:cNvPr id="2" name="TextBox 1"/>
          <p:cNvSpPr txBox="1"/>
          <p:nvPr/>
        </p:nvSpPr>
        <p:spPr>
          <a:xfrm>
            <a:off x="24" y="6042973"/>
            <a:ext cx="2619829" cy="830997"/>
          </a:xfrm>
          <a:prstGeom prst="rect">
            <a:avLst/>
          </a:prstGeom>
          <a:solidFill>
            <a:srgbClr val="FFFF00"/>
          </a:solidFill>
        </p:spPr>
        <p:txBody>
          <a:bodyPr wrap="square" rtlCol="0">
            <a:spAutoFit/>
          </a:bodyPr>
          <a:lstStyle/>
          <a:p>
            <a:r>
              <a:rPr lang="en-US" sz="4800" b="1" smtClean="0">
                <a:solidFill>
                  <a:srgbClr val="FF0000"/>
                </a:solidFill>
                <a:latin typeface="Arial" pitchFamily="34" charset="0"/>
                <a:cs typeface="Arial" pitchFamily="34" charset="0"/>
              </a:rPr>
              <a:t>Mặt trời</a:t>
            </a:r>
            <a:endParaRPr lang="en-US" sz="4800" b="1">
              <a:solidFill>
                <a:srgbClr val="FF0000"/>
              </a:solidFill>
              <a:latin typeface="Arial" pitchFamily="34" charset="0"/>
              <a:cs typeface="Arial" pitchFamily="34" charset="0"/>
            </a:endParaRPr>
          </a:p>
        </p:txBody>
      </p:sp>
      <p:cxnSp>
        <p:nvCxnSpPr>
          <p:cNvPr id="21" name="Straight Arrow Connector 20"/>
          <p:cNvCxnSpPr/>
          <p:nvPr/>
        </p:nvCxnSpPr>
        <p:spPr>
          <a:xfrm>
            <a:off x="6505163" y="3449495"/>
            <a:ext cx="610737" cy="669206"/>
          </a:xfrm>
          <a:prstGeom prst="straightConnector1">
            <a:avLst/>
          </a:prstGeom>
          <a:ln w="38100">
            <a:solidFill>
              <a:srgbClr val="000066"/>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7" idx="3"/>
          </p:cNvCxnSpPr>
          <p:nvPr/>
        </p:nvCxnSpPr>
        <p:spPr>
          <a:xfrm flipV="1">
            <a:off x="6546105" y="4531343"/>
            <a:ext cx="569794" cy="538585"/>
          </a:xfrm>
          <a:prstGeom prst="straightConnector1">
            <a:avLst/>
          </a:prstGeom>
          <a:ln w="38100">
            <a:solidFill>
              <a:srgbClr val="000066"/>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7150018" y="3752718"/>
            <a:ext cx="1981200" cy="1077218"/>
          </a:xfrm>
          <a:prstGeom prst="rect">
            <a:avLst/>
          </a:prstGeom>
          <a:solidFill>
            <a:schemeClr val="accent1">
              <a:lumMod val="20000"/>
              <a:lumOff val="80000"/>
            </a:schemeClr>
          </a:solidFill>
          <a:ln w="19050">
            <a:solidFill>
              <a:schemeClr val="tx1"/>
            </a:solidFill>
          </a:ln>
        </p:spPr>
        <p:txBody>
          <a:bodyPr wrap="square" rtlCol="0">
            <a:spAutoFit/>
          </a:bodyPr>
          <a:lstStyle/>
          <a:p>
            <a:r>
              <a:rPr lang="en-US" sz="3200" b="1" smtClean="0">
                <a:solidFill>
                  <a:srgbClr val="FF0000"/>
                </a:solidFill>
              </a:rPr>
              <a:t>Động vật</a:t>
            </a:r>
          </a:p>
          <a:p>
            <a:r>
              <a:rPr lang="en-US" sz="3200" b="1" smtClean="0">
                <a:solidFill>
                  <a:srgbClr val="FF0000"/>
                </a:solidFill>
              </a:rPr>
              <a:t>Con người</a:t>
            </a:r>
            <a:endParaRPr lang="en-US" sz="3200" b="1">
              <a:solidFill>
                <a:srgbClr val="FF0000"/>
              </a:solidFill>
            </a:endParaRPr>
          </a:p>
        </p:txBody>
      </p:sp>
      <p:sp>
        <p:nvSpPr>
          <p:cNvPr id="31" name="TextBox 30"/>
          <p:cNvSpPr txBox="1"/>
          <p:nvPr/>
        </p:nvSpPr>
        <p:spPr>
          <a:xfrm rot="16200000">
            <a:off x="-30425" y="5137052"/>
            <a:ext cx="1494158" cy="338554"/>
          </a:xfrm>
          <a:prstGeom prst="rect">
            <a:avLst/>
          </a:prstGeom>
          <a:noFill/>
        </p:spPr>
        <p:txBody>
          <a:bodyPr wrap="square" rtlCol="0">
            <a:spAutoFit/>
          </a:bodyPr>
          <a:lstStyle/>
          <a:p>
            <a:r>
              <a:rPr lang="en-US" sz="1600" smtClean="0">
                <a:latin typeface="Arial" pitchFamily="34" charset="0"/>
                <a:cs typeface="Arial" pitchFamily="34" charset="0"/>
              </a:rPr>
              <a:t>ÁNH SÁNG</a:t>
            </a:r>
            <a:endParaRPr lang="en-US" sz="1600">
              <a:latin typeface="Arial" pitchFamily="34" charset="0"/>
              <a:cs typeface="Arial" pitchFamily="34" charset="0"/>
            </a:endParaRPr>
          </a:p>
        </p:txBody>
      </p:sp>
      <p:cxnSp>
        <p:nvCxnSpPr>
          <p:cNvPr id="35" name="Straight Arrow Connector 34"/>
          <p:cNvCxnSpPr>
            <a:endCxn id="5" idx="2"/>
          </p:cNvCxnSpPr>
          <p:nvPr/>
        </p:nvCxnSpPr>
        <p:spPr>
          <a:xfrm flipV="1">
            <a:off x="903619" y="4547175"/>
            <a:ext cx="1" cy="1495750"/>
          </a:xfrm>
          <a:prstGeom prst="straightConnector1">
            <a:avLst/>
          </a:prstGeom>
          <a:ln w="38100">
            <a:solidFill>
              <a:srgbClr val="000066"/>
            </a:solidFill>
            <a:tailEnd type="arrow"/>
          </a:ln>
        </p:spPr>
        <p:style>
          <a:lnRef idx="1">
            <a:schemeClr val="accent1"/>
          </a:lnRef>
          <a:fillRef idx="0">
            <a:schemeClr val="accent1"/>
          </a:fillRef>
          <a:effectRef idx="0">
            <a:schemeClr val="accent1"/>
          </a:effectRef>
          <a:fontRef idx="minor">
            <a:schemeClr val="tx1"/>
          </a:fontRef>
        </p:style>
      </p:cxnSp>
      <p:pic>
        <p:nvPicPr>
          <p:cNvPr id="37" name="Picture 3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1" y="228648"/>
            <a:ext cx="1998260" cy="1752599"/>
          </a:xfrm>
          <a:prstGeom prst="rect">
            <a:avLst/>
          </a:prstGeom>
        </p:spPr>
      </p:pic>
      <p:cxnSp>
        <p:nvCxnSpPr>
          <p:cNvPr id="39" name="Straight Connector 38"/>
          <p:cNvCxnSpPr/>
          <p:nvPr/>
        </p:nvCxnSpPr>
        <p:spPr>
          <a:xfrm>
            <a:off x="547379" y="0"/>
            <a:ext cx="1609971" cy="19812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381000" y="0"/>
            <a:ext cx="1524000" cy="19812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5463855" y="1164136"/>
            <a:ext cx="1346699" cy="0"/>
          </a:xfrm>
          <a:prstGeom prst="straightConnector1">
            <a:avLst/>
          </a:prstGeom>
          <a:ln w="28575">
            <a:solidFill>
              <a:srgbClr val="000066"/>
            </a:solidFill>
            <a:tailEnd type="arrow"/>
          </a:ln>
        </p:spPr>
        <p:style>
          <a:lnRef idx="1">
            <a:schemeClr val="accent1"/>
          </a:lnRef>
          <a:fillRef idx="0">
            <a:schemeClr val="accent1"/>
          </a:fillRef>
          <a:effectRef idx="0">
            <a:schemeClr val="accent1"/>
          </a:effectRef>
          <a:fontRef idx="minor">
            <a:schemeClr val="tx1"/>
          </a:fontRef>
        </p:style>
      </p:cxnSp>
      <p:pic>
        <p:nvPicPr>
          <p:cNvPr id="45" name="Picture 4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9558" y="228600"/>
            <a:ext cx="2154274" cy="1752600"/>
          </a:xfrm>
          <a:prstGeom prst="rect">
            <a:avLst/>
          </a:prstGeom>
        </p:spPr>
      </p:pic>
      <p:sp>
        <p:nvSpPr>
          <p:cNvPr id="46" name="TextBox 45"/>
          <p:cNvSpPr txBox="1"/>
          <p:nvPr/>
        </p:nvSpPr>
        <p:spPr>
          <a:xfrm>
            <a:off x="5821339" y="426236"/>
            <a:ext cx="658802" cy="707886"/>
          </a:xfrm>
          <a:prstGeom prst="rect">
            <a:avLst/>
          </a:prstGeom>
          <a:noFill/>
        </p:spPr>
        <p:txBody>
          <a:bodyPr wrap="square" rtlCol="0">
            <a:spAutoFit/>
          </a:bodyPr>
          <a:lstStyle/>
          <a:p>
            <a:r>
              <a:rPr lang="en-US" sz="4000" smtClean="0"/>
              <a:t>?</a:t>
            </a:r>
            <a:endParaRPr lang="en-US" sz="4000"/>
          </a:p>
        </p:txBody>
      </p:sp>
      <p:cxnSp>
        <p:nvCxnSpPr>
          <p:cNvPr id="47" name="Straight Arrow Connector 46"/>
          <p:cNvCxnSpPr>
            <a:endCxn id="45" idx="1"/>
          </p:cNvCxnSpPr>
          <p:nvPr/>
        </p:nvCxnSpPr>
        <p:spPr>
          <a:xfrm flipV="1">
            <a:off x="2203775" y="1104900"/>
            <a:ext cx="1105782" cy="29222"/>
          </a:xfrm>
          <a:prstGeom prst="straightConnector1">
            <a:avLst/>
          </a:prstGeom>
          <a:ln w="28575">
            <a:solidFill>
              <a:srgbClr val="000066"/>
            </a:solidFill>
            <a:tailEnd type="arrow"/>
          </a:ln>
        </p:spPr>
        <p:style>
          <a:lnRef idx="1">
            <a:schemeClr val="accent1"/>
          </a:lnRef>
          <a:fillRef idx="0">
            <a:schemeClr val="accent1"/>
          </a:fillRef>
          <a:effectRef idx="0">
            <a:schemeClr val="accent1"/>
          </a:effectRef>
          <a:fontRef idx="minor">
            <a:schemeClr val="tx1"/>
          </a:fontRef>
        </p:style>
      </p:cxnSp>
      <p:pic>
        <p:nvPicPr>
          <p:cNvPr id="50" name="Picture 4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4058" y="228600"/>
            <a:ext cx="2132769" cy="1631155"/>
          </a:xfrm>
          <a:prstGeom prst="rect">
            <a:avLst/>
          </a:prstGeom>
        </p:spPr>
      </p:pic>
    </p:spTree>
    <p:extLst>
      <p:ext uri="{BB962C8B-B14F-4D97-AF65-F5344CB8AC3E}">
        <p14:creationId xmlns:p14="http://schemas.microsoft.com/office/powerpoint/2010/main" val="161776153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500" fill="hold"/>
                                        <p:tgtEl>
                                          <p:spTgt spid="35"/>
                                        </p:tgtEl>
                                        <p:attrNameLst>
                                          <p:attrName>ppt_x</p:attrName>
                                        </p:attrNameLst>
                                      </p:cBhvr>
                                      <p:tavLst>
                                        <p:tav tm="0">
                                          <p:val>
                                            <p:strVal val="#ppt_x"/>
                                          </p:val>
                                        </p:tav>
                                        <p:tav tm="100000">
                                          <p:val>
                                            <p:strVal val="#ppt_x"/>
                                          </p:val>
                                        </p:tav>
                                      </p:tavLst>
                                    </p:anim>
                                    <p:anim calcmode="lin" valueType="num">
                                      <p:cBhvr additive="base">
                                        <p:cTn id="12" dur="500" fill="hold"/>
                                        <p:tgtEl>
                                          <p:spTgt spid="3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500" fill="hold"/>
                                        <p:tgtEl>
                                          <p:spTgt spid="31"/>
                                        </p:tgtEl>
                                        <p:attrNameLst>
                                          <p:attrName>ppt_x</p:attrName>
                                        </p:attrNameLst>
                                      </p:cBhvr>
                                      <p:tavLst>
                                        <p:tav tm="0">
                                          <p:val>
                                            <p:strVal val="#ppt_x"/>
                                          </p:val>
                                        </p:tav>
                                        <p:tav tm="100000">
                                          <p:val>
                                            <p:strVal val="#ppt_x"/>
                                          </p:val>
                                        </p:tav>
                                      </p:tavLst>
                                    </p:anim>
                                    <p:anim calcmode="lin" valueType="num">
                                      <p:cBhvr additive="base">
                                        <p:cTn id="16"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ppt_x"/>
                                          </p:val>
                                        </p:tav>
                                        <p:tav tm="100000">
                                          <p:val>
                                            <p:strVal val="#ppt_x"/>
                                          </p:val>
                                        </p:tav>
                                      </p:tavLst>
                                    </p:anim>
                                    <p:anim calcmode="lin" valueType="num">
                                      <p:cBhvr additive="base">
                                        <p:cTn id="3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additive="base">
                                        <p:cTn id="41" dur="500" fill="hold"/>
                                        <p:tgtEl>
                                          <p:spTgt spid="7"/>
                                        </p:tgtEl>
                                        <p:attrNameLst>
                                          <p:attrName>ppt_x</p:attrName>
                                        </p:attrNameLst>
                                      </p:cBhvr>
                                      <p:tavLst>
                                        <p:tav tm="0">
                                          <p:val>
                                            <p:strVal val="#ppt_x"/>
                                          </p:val>
                                        </p:tav>
                                        <p:tav tm="100000">
                                          <p:val>
                                            <p:strVal val="#ppt_x"/>
                                          </p:val>
                                        </p:tav>
                                      </p:tavLst>
                                    </p:anim>
                                    <p:anim calcmode="lin" valueType="num">
                                      <p:cBhvr additive="base">
                                        <p:cTn id="42" dur="500" fill="hold"/>
                                        <p:tgtEl>
                                          <p:spTgt spid="7"/>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additive="base">
                                        <p:cTn id="45" dur="500" fill="hold"/>
                                        <p:tgtEl>
                                          <p:spTgt spid="21"/>
                                        </p:tgtEl>
                                        <p:attrNameLst>
                                          <p:attrName>ppt_x</p:attrName>
                                        </p:attrNameLst>
                                      </p:cBhvr>
                                      <p:tavLst>
                                        <p:tav tm="0">
                                          <p:val>
                                            <p:strVal val="#ppt_x"/>
                                          </p:val>
                                        </p:tav>
                                        <p:tav tm="100000">
                                          <p:val>
                                            <p:strVal val="#ppt_x"/>
                                          </p:val>
                                        </p:tav>
                                      </p:tavLst>
                                    </p:anim>
                                    <p:anim calcmode="lin" valueType="num">
                                      <p:cBhvr additive="base">
                                        <p:cTn id="46" dur="500" fill="hold"/>
                                        <p:tgtEl>
                                          <p:spTgt spid="21"/>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additive="base">
                                        <p:cTn id="49" dur="500" fill="hold"/>
                                        <p:tgtEl>
                                          <p:spTgt spid="23"/>
                                        </p:tgtEl>
                                        <p:attrNameLst>
                                          <p:attrName>ppt_x</p:attrName>
                                        </p:attrNameLst>
                                      </p:cBhvr>
                                      <p:tavLst>
                                        <p:tav tm="0">
                                          <p:val>
                                            <p:strVal val="#ppt_x"/>
                                          </p:val>
                                        </p:tav>
                                        <p:tav tm="100000">
                                          <p:val>
                                            <p:strVal val="#ppt_x"/>
                                          </p:val>
                                        </p:tav>
                                      </p:tavLst>
                                    </p:anim>
                                    <p:anim calcmode="lin" valueType="num">
                                      <p:cBhvr additive="base">
                                        <p:cTn id="5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additive="base">
                                        <p:cTn id="55" dur="500" fill="hold"/>
                                        <p:tgtEl>
                                          <p:spTgt spid="24"/>
                                        </p:tgtEl>
                                        <p:attrNameLst>
                                          <p:attrName>ppt_x</p:attrName>
                                        </p:attrNameLst>
                                      </p:cBhvr>
                                      <p:tavLst>
                                        <p:tav tm="0">
                                          <p:val>
                                            <p:strVal val="#ppt_x"/>
                                          </p:val>
                                        </p:tav>
                                        <p:tav tm="100000">
                                          <p:val>
                                            <p:strVal val="#ppt_x"/>
                                          </p:val>
                                        </p:tav>
                                      </p:tavLst>
                                    </p:anim>
                                    <p:anim calcmode="lin" valueType="num">
                                      <p:cBhvr additive="base">
                                        <p:cTn id="5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2" grpId="0" animBg="1"/>
      <p:bldP spid="24" grpId="0" animBg="1"/>
      <p:bldP spid="31"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90740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D15008AA-EFC3-46CF-81B6-E086C38D0628}"/>
              </a:ext>
            </a:extLst>
          </p:cNvPr>
          <p:cNvSpPr/>
          <p:nvPr/>
        </p:nvSpPr>
        <p:spPr>
          <a:xfrm>
            <a:off x="247340" y="183633"/>
            <a:ext cx="8499423" cy="649074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TextBox 11">
            <a:extLst>
              <a:ext uri="{FF2B5EF4-FFF2-40B4-BE49-F238E27FC236}">
                <a16:creationId xmlns:a16="http://schemas.microsoft.com/office/drawing/2014/main" xmlns="" id="{52925BD0-9F45-4C5F-B4DA-38A36D7FEE00}"/>
              </a:ext>
            </a:extLst>
          </p:cNvPr>
          <p:cNvSpPr txBox="1"/>
          <p:nvPr/>
        </p:nvSpPr>
        <p:spPr>
          <a:xfrm>
            <a:off x="644128" y="275216"/>
            <a:ext cx="7705844" cy="1477328"/>
          </a:xfrm>
          <a:prstGeom prst="rect">
            <a:avLst/>
          </a:prstGeom>
          <a:noFill/>
        </p:spPr>
        <p:txBody>
          <a:bodyPr wrap="square">
            <a:spAutoFit/>
          </a:bodyPr>
          <a:lstStyle/>
          <a:p>
            <a:r>
              <a:rPr lang="vi-VN" sz="3000" b="1">
                <a:solidFill>
                  <a:srgbClr val="C00000"/>
                </a:solidFill>
                <a:latin typeface="Arial" panose="020B0604020202020204" pitchFamily="34" charset="0"/>
                <a:cs typeface="Arial" panose="020B0604020202020204" pitchFamily="34" charset="0"/>
              </a:rPr>
              <a:t>1.</a:t>
            </a:r>
            <a:r>
              <a:rPr lang="en-US" sz="3000" b="1">
                <a:solidFill>
                  <a:srgbClr val="C00000"/>
                </a:solidFill>
                <a:latin typeface="Arial" panose="020B0604020202020204" pitchFamily="34" charset="0"/>
                <a:cs typeface="Arial" panose="020B0604020202020204" pitchFamily="34" charset="0"/>
              </a:rPr>
              <a:t> </a:t>
            </a:r>
            <a:r>
              <a:rPr lang="vi-VN" sz="3000" b="1">
                <a:solidFill>
                  <a:srgbClr val="C00000"/>
                </a:solidFill>
                <a:latin typeface="Arial" panose="020B0604020202020204" pitchFamily="34" charset="0"/>
                <a:cs typeface="Arial" panose="020B0604020202020204" pitchFamily="34" charset="0"/>
              </a:rPr>
              <a:t>Xếp từ chỉ đặc điểm được in đậm trong các câu văn dưới đây vào nhóm phù hợp:</a:t>
            </a:r>
          </a:p>
        </p:txBody>
      </p:sp>
      <p:sp>
        <p:nvSpPr>
          <p:cNvPr id="13" name="TextBox 12">
            <a:extLst>
              <a:ext uri="{FF2B5EF4-FFF2-40B4-BE49-F238E27FC236}">
                <a16:creationId xmlns:a16="http://schemas.microsoft.com/office/drawing/2014/main" xmlns="" id="{744AD0EF-5592-4A40-9C0F-8413DE85BCC7}"/>
              </a:ext>
            </a:extLst>
          </p:cNvPr>
          <p:cNvSpPr txBox="1"/>
          <p:nvPr/>
        </p:nvSpPr>
        <p:spPr>
          <a:xfrm>
            <a:off x="527504" y="1934436"/>
            <a:ext cx="7939092" cy="4708981"/>
          </a:xfrm>
          <a:prstGeom prst="rect">
            <a:avLst/>
          </a:prstGeom>
          <a:noFill/>
        </p:spPr>
        <p:txBody>
          <a:bodyPr wrap="square">
            <a:spAutoFit/>
          </a:bodyPr>
          <a:lstStyle/>
          <a:p>
            <a:pPr algn="just"/>
            <a:r>
              <a:rPr lang="vi-VN" sz="3000">
                <a:solidFill>
                  <a:prstClr val="black"/>
                </a:solidFill>
                <a:latin typeface="Arial" panose="020B0604020202020204" pitchFamily="34" charset="0"/>
                <a:cs typeface="Arial" panose="020B0604020202020204" pitchFamily="34" charset="0"/>
              </a:rPr>
              <a:t>a.</a:t>
            </a:r>
            <a:r>
              <a:rPr lang="en-US" sz="3000">
                <a:solidFill>
                  <a:prstClr val="black"/>
                </a:solidFill>
                <a:latin typeface="Arial" panose="020B0604020202020204" pitchFamily="34" charset="0"/>
                <a:cs typeface="Arial" panose="020B0604020202020204" pitchFamily="34" charset="0"/>
              </a:rPr>
              <a:t> </a:t>
            </a:r>
            <a:r>
              <a:rPr lang="vi-VN" sz="3000">
                <a:solidFill>
                  <a:prstClr val="black"/>
                </a:solidFill>
                <a:latin typeface="Arial" panose="020B0604020202020204" pitchFamily="34" charset="0"/>
                <a:cs typeface="Arial" panose="020B0604020202020204" pitchFamily="34" charset="0"/>
              </a:rPr>
              <a:t>Đào trồng ở Sa Pa cho quả </a:t>
            </a:r>
            <a:r>
              <a:rPr lang="vi-VN" sz="3000" b="1">
                <a:solidFill>
                  <a:prstClr val="black"/>
                </a:solidFill>
                <a:latin typeface="Arial" panose="020B0604020202020204" pitchFamily="34" charset="0"/>
                <a:cs typeface="Arial" panose="020B0604020202020204" pitchFamily="34" charset="0"/>
              </a:rPr>
              <a:t>to</a:t>
            </a:r>
            <a:r>
              <a:rPr lang="vi-VN" sz="3000">
                <a:solidFill>
                  <a:prstClr val="black"/>
                </a:solidFill>
                <a:latin typeface="Arial" panose="020B0604020202020204" pitchFamily="34" charset="0"/>
                <a:cs typeface="Arial" panose="020B0604020202020204" pitchFamily="34" charset="0"/>
              </a:rPr>
              <a:t>, </a:t>
            </a:r>
            <a:r>
              <a:rPr lang="vi-VN" sz="3000" b="1">
                <a:solidFill>
                  <a:prstClr val="black"/>
                </a:solidFill>
                <a:latin typeface="Arial" panose="020B0604020202020204" pitchFamily="34" charset="0"/>
                <a:cs typeface="Arial" panose="020B0604020202020204" pitchFamily="34" charset="0"/>
              </a:rPr>
              <a:t>tròn</a:t>
            </a:r>
            <a:r>
              <a:rPr lang="vi-VN" sz="3000">
                <a:solidFill>
                  <a:prstClr val="black"/>
                </a:solidFill>
                <a:latin typeface="Arial" panose="020B0604020202020204" pitchFamily="34" charset="0"/>
                <a:cs typeface="Arial" panose="020B0604020202020204" pitchFamily="34" charset="0"/>
              </a:rPr>
              <a:t>, cùi </a:t>
            </a:r>
            <a:r>
              <a:rPr lang="vi-VN" sz="3000" b="1">
                <a:solidFill>
                  <a:prstClr val="black"/>
                </a:solidFill>
                <a:latin typeface="Arial" panose="020B0604020202020204" pitchFamily="34" charset="0"/>
                <a:cs typeface="Arial" panose="020B0604020202020204" pitchFamily="34" charset="0"/>
              </a:rPr>
              <a:t>dày</a:t>
            </a:r>
            <a:r>
              <a:rPr lang="vi-VN" sz="3000">
                <a:solidFill>
                  <a:prstClr val="black"/>
                </a:solidFill>
                <a:latin typeface="Arial" panose="020B0604020202020204" pitchFamily="34" charset="0"/>
                <a:cs typeface="Arial" panose="020B0604020202020204" pitchFamily="34" charset="0"/>
              </a:rPr>
              <a:t>, vị </a:t>
            </a:r>
            <a:r>
              <a:rPr lang="vi-VN" sz="3000" b="1">
                <a:solidFill>
                  <a:prstClr val="black"/>
                </a:solidFill>
                <a:latin typeface="Arial" panose="020B0604020202020204" pitchFamily="34" charset="0"/>
                <a:cs typeface="Arial" panose="020B0604020202020204" pitchFamily="34" charset="0"/>
              </a:rPr>
              <a:t>ngọt thanh</a:t>
            </a:r>
            <a:r>
              <a:rPr lang="vi-VN" sz="3000">
                <a:solidFill>
                  <a:prstClr val="black"/>
                </a:solidFill>
                <a:latin typeface="Arial" panose="020B0604020202020204" pitchFamily="34" charset="0"/>
                <a:cs typeface="Arial" panose="020B0604020202020204" pitchFamily="34" charset="0"/>
              </a:rPr>
              <a:t>.</a:t>
            </a:r>
          </a:p>
          <a:p>
            <a:pPr algn="just"/>
            <a:r>
              <a:rPr lang="vi-VN" sz="3000">
                <a:solidFill>
                  <a:prstClr val="black"/>
                </a:solidFill>
                <a:latin typeface="Arial" panose="020B0604020202020204" pitchFamily="34" charset="0"/>
                <a:cs typeface="Arial" panose="020B0604020202020204" pitchFamily="34" charset="0"/>
              </a:rPr>
              <a:t>b.</a:t>
            </a:r>
            <a:r>
              <a:rPr lang="en-US" sz="3000">
                <a:solidFill>
                  <a:prstClr val="black"/>
                </a:solidFill>
                <a:latin typeface="Arial" panose="020B0604020202020204" pitchFamily="34" charset="0"/>
                <a:cs typeface="Arial" panose="020B0604020202020204" pitchFamily="34" charset="0"/>
              </a:rPr>
              <a:t> </a:t>
            </a:r>
            <a:r>
              <a:rPr lang="vi-VN" sz="3000">
                <a:solidFill>
                  <a:prstClr val="black"/>
                </a:solidFill>
                <a:latin typeface="Arial" panose="020B0604020202020204" pitchFamily="34" charset="0"/>
                <a:cs typeface="Arial" panose="020B0604020202020204" pitchFamily="34" charset="0"/>
              </a:rPr>
              <a:t>Dọc đường làng, hàng tre </a:t>
            </a:r>
            <a:r>
              <a:rPr lang="vi-VN" sz="3000" b="1">
                <a:solidFill>
                  <a:prstClr val="black"/>
                </a:solidFill>
                <a:latin typeface="Arial" panose="020B0604020202020204" pitchFamily="34" charset="0"/>
                <a:cs typeface="Arial" panose="020B0604020202020204" pitchFamily="34" charset="0"/>
              </a:rPr>
              <a:t>mướt xanh</a:t>
            </a:r>
            <a:r>
              <a:rPr lang="vi-VN" sz="3000">
                <a:solidFill>
                  <a:prstClr val="black"/>
                </a:solidFill>
                <a:latin typeface="Arial" panose="020B0604020202020204" pitchFamily="34" charset="0"/>
                <a:cs typeface="Arial" panose="020B0604020202020204" pitchFamily="34" charset="0"/>
              </a:rPr>
              <a:t> đang </a:t>
            </a:r>
            <a:r>
              <a:rPr lang="vi-VN" sz="3000" b="1">
                <a:solidFill>
                  <a:prstClr val="black"/>
                </a:solidFill>
                <a:latin typeface="Arial" panose="020B0604020202020204" pitchFamily="34" charset="0"/>
                <a:cs typeface="Arial" panose="020B0604020202020204" pitchFamily="34" charset="0"/>
              </a:rPr>
              <a:t>rì rào</a:t>
            </a:r>
            <a:r>
              <a:rPr lang="vi-VN" sz="3000">
                <a:solidFill>
                  <a:prstClr val="black"/>
                </a:solidFill>
                <a:latin typeface="Arial" panose="020B0604020202020204" pitchFamily="34" charset="0"/>
                <a:cs typeface="Arial" panose="020B0604020202020204" pitchFamily="34" charset="0"/>
              </a:rPr>
              <a:t> trò chuyện với mấy chú chim </a:t>
            </a:r>
            <a:r>
              <a:rPr lang="vi-VN" sz="3000" b="1">
                <a:solidFill>
                  <a:prstClr val="black"/>
                </a:solidFill>
                <a:latin typeface="Arial" panose="020B0604020202020204" pitchFamily="34" charset="0"/>
                <a:cs typeface="Arial" panose="020B0604020202020204" pitchFamily="34" charset="0"/>
              </a:rPr>
              <a:t>xinh xắn</a:t>
            </a:r>
            <a:r>
              <a:rPr lang="vi-VN" sz="3000">
                <a:solidFill>
                  <a:prstClr val="black"/>
                </a:solidFill>
                <a:latin typeface="Arial" panose="020B0604020202020204" pitchFamily="34" charset="0"/>
                <a:cs typeface="Arial" panose="020B0604020202020204" pitchFamily="34" charset="0"/>
              </a:rPr>
              <a:t>.</a:t>
            </a:r>
          </a:p>
          <a:p>
            <a:pPr algn="just"/>
            <a:r>
              <a:rPr lang="vi-VN" sz="3000">
                <a:solidFill>
                  <a:prstClr val="black"/>
                </a:solidFill>
                <a:latin typeface="Arial" panose="020B0604020202020204" pitchFamily="34" charset="0"/>
                <a:cs typeface="Arial" panose="020B0604020202020204" pitchFamily="34" charset="0"/>
              </a:rPr>
              <a:t>c.</a:t>
            </a:r>
            <a:r>
              <a:rPr lang="en-US" sz="3000">
                <a:solidFill>
                  <a:prstClr val="black"/>
                </a:solidFill>
                <a:latin typeface="Arial" panose="020B0604020202020204" pitchFamily="34" charset="0"/>
                <a:cs typeface="Arial" panose="020B0604020202020204" pitchFamily="34" charset="0"/>
              </a:rPr>
              <a:t> </a:t>
            </a:r>
            <a:r>
              <a:rPr lang="vi-VN" sz="3000">
                <a:solidFill>
                  <a:prstClr val="black"/>
                </a:solidFill>
                <a:latin typeface="Arial" panose="020B0604020202020204" pitchFamily="34" charset="0"/>
                <a:cs typeface="Arial" panose="020B0604020202020204" pitchFamily="34" charset="0"/>
              </a:rPr>
              <a:t>Thấp thoáng giữa sắc </a:t>
            </a:r>
            <a:r>
              <a:rPr lang="vi-VN" sz="3000" b="1">
                <a:solidFill>
                  <a:prstClr val="black"/>
                </a:solidFill>
                <a:latin typeface="Arial" panose="020B0604020202020204" pitchFamily="34" charset="0"/>
                <a:cs typeface="Arial" panose="020B0604020202020204" pitchFamily="34" charset="0"/>
              </a:rPr>
              <a:t>xanh</a:t>
            </a:r>
            <a:r>
              <a:rPr lang="vi-VN" sz="3000">
                <a:solidFill>
                  <a:prstClr val="black"/>
                </a:solidFill>
                <a:latin typeface="Arial" panose="020B0604020202020204" pitchFamily="34" charset="0"/>
                <a:cs typeface="Arial" panose="020B0604020202020204" pitchFamily="34" charset="0"/>
              </a:rPr>
              <a:t> bạt ngàn của khu vườn là những khóm hồng </a:t>
            </a:r>
            <a:r>
              <a:rPr lang="vi-VN" sz="3000" b="1">
                <a:solidFill>
                  <a:prstClr val="black"/>
                </a:solidFill>
                <a:latin typeface="Arial" panose="020B0604020202020204" pitchFamily="34" charset="0"/>
                <a:cs typeface="Arial" panose="020B0604020202020204" pitchFamily="34" charset="0"/>
              </a:rPr>
              <a:t>đỏ thắm</a:t>
            </a:r>
            <a:r>
              <a:rPr lang="vi-VN" sz="3000">
                <a:solidFill>
                  <a:prstClr val="black"/>
                </a:solidFill>
                <a:latin typeface="Arial" panose="020B0604020202020204" pitchFamily="34" charset="0"/>
                <a:cs typeface="Arial" panose="020B0604020202020204" pitchFamily="34" charset="0"/>
              </a:rPr>
              <a:t> toả hương </a:t>
            </a:r>
            <a:r>
              <a:rPr lang="vi-VN" sz="3000" b="1">
                <a:solidFill>
                  <a:prstClr val="black"/>
                </a:solidFill>
                <a:latin typeface="Arial" panose="020B0604020202020204" pitchFamily="34" charset="0"/>
                <a:cs typeface="Arial" panose="020B0604020202020204" pitchFamily="34" charset="0"/>
              </a:rPr>
              <a:t>thơm ngát.</a:t>
            </a:r>
          </a:p>
          <a:p>
            <a:pPr algn="just"/>
            <a:r>
              <a:rPr lang="vi-VN" sz="3000">
                <a:solidFill>
                  <a:prstClr val="black"/>
                </a:solidFill>
                <a:latin typeface="Arial" panose="020B0604020202020204" pitchFamily="34" charset="0"/>
                <a:cs typeface="Arial" panose="020B0604020202020204" pitchFamily="34" charset="0"/>
              </a:rPr>
              <a:t>d.</a:t>
            </a:r>
            <a:r>
              <a:rPr lang="en-US" sz="3000">
                <a:solidFill>
                  <a:prstClr val="black"/>
                </a:solidFill>
                <a:latin typeface="Arial" panose="020B0604020202020204" pitchFamily="34" charset="0"/>
                <a:cs typeface="Arial" panose="020B0604020202020204" pitchFamily="34" charset="0"/>
              </a:rPr>
              <a:t> </a:t>
            </a:r>
            <a:r>
              <a:rPr lang="vi-VN" sz="3000">
                <a:solidFill>
                  <a:prstClr val="black"/>
                </a:solidFill>
                <a:latin typeface="Arial" panose="020B0604020202020204" pitchFamily="34" charset="0"/>
                <a:cs typeface="Arial" panose="020B0604020202020204" pitchFamily="34" charset="0"/>
              </a:rPr>
              <a:t>Tiếng hót của chim hoạ mi lúc </a:t>
            </a:r>
            <a:r>
              <a:rPr lang="vi-VN" sz="3000" b="1">
                <a:solidFill>
                  <a:prstClr val="black"/>
                </a:solidFill>
                <a:latin typeface="Arial" panose="020B0604020202020204" pitchFamily="34" charset="0"/>
                <a:cs typeface="Arial" panose="020B0604020202020204" pitchFamily="34" charset="0"/>
              </a:rPr>
              <a:t>trong trẻo</a:t>
            </a:r>
            <a:r>
              <a:rPr lang="vi-VN" sz="3000">
                <a:solidFill>
                  <a:prstClr val="black"/>
                </a:solidFill>
                <a:latin typeface="Arial" panose="020B0604020202020204" pitchFamily="34" charset="0"/>
                <a:cs typeface="Arial" panose="020B0604020202020204" pitchFamily="34" charset="0"/>
              </a:rPr>
              <a:t>, lúc vút cao như một khúc nhạc vui.</a:t>
            </a:r>
          </a:p>
        </p:txBody>
      </p:sp>
    </p:spTree>
    <p:extLst>
      <p:ext uri="{BB962C8B-B14F-4D97-AF65-F5344CB8AC3E}">
        <p14:creationId xmlns:p14="http://schemas.microsoft.com/office/powerpoint/2010/main" val="30693329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2996" y="192183"/>
            <a:ext cx="8229600" cy="1143000"/>
          </a:xfrm>
        </p:spPr>
        <p:txBody>
          <a:bodyPr>
            <a:normAutofit fontScale="90000"/>
          </a:bodyPr>
          <a:lstStyle/>
          <a:p>
            <a:r>
              <a:rPr lang="en-US" b="1" smtClean="0">
                <a:latin typeface="Times New Roman" pitchFamily="18" charset="0"/>
                <a:cs typeface="Times New Roman" pitchFamily="18" charset="0"/>
              </a:rPr>
              <a:t>Hoạt động 2: Nhu cầu về ánh sáng của thực vật</a:t>
            </a:r>
            <a:endParaRPr lang="en-US" b="1">
              <a:latin typeface="Times New Roman" pitchFamily="18" charset="0"/>
              <a:cs typeface="Times New Roman" pitchFamily="18" charset="0"/>
            </a:endParaRPr>
          </a:p>
        </p:txBody>
      </p:sp>
      <p:sp>
        <p:nvSpPr>
          <p:cNvPr id="5" name="TextBox 2"/>
          <p:cNvSpPr txBox="1">
            <a:spLocks noGrp="1" noChangeArrowheads="1"/>
          </p:cNvSpPr>
          <p:nvPr>
            <p:ph idx="1"/>
          </p:nvPr>
        </p:nvSpPr>
        <p:spPr bwMode="auto">
          <a:xfrm>
            <a:off x="457200" y="1600227"/>
            <a:ext cx="8229600"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marL="0" indent="0" algn="just" eaLnBrk="1" hangingPunct="1">
              <a:buNone/>
            </a:pPr>
            <a:r>
              <a:rPr lang="en-US" altLang="en-US" sz="4400" b="1" smtClean="0">
                <a:solidFill>
                  <a:srgbClr val="FF0000"/>
                </a:solidFill>
                <a:latin typeface="Times New Roman" pitchFamily="18" charset="0"/>
              </a:rPr>
              <a:t>Tại </a:t>
            </a:r>
            <a:r>
              <a:rPr lang="en-US" altLang="en-US" sz="4400" b="1">
                <a:solidFill>
                  <a:srgbClr val="FF0000"/>
                </a:solidFill>
                <a:latin typeface="Times New Roman" pitchFamily="18" charset="0"/>
              </a:rPr>
              <a:t>sao có một số loài cây chỉ sống được ở những nơi rừng thưa, các cánh đồng … được chiếu sáng nhiều ? Một số loài cây khác lại sống được ở trong rừng rậm, trong hang động ?</a:t>
            </a:r>
          </a:p>
        </p:txBody>
      </p:sp>
      <p:sp>
        <p:nvSpPr>
          <p:cNvPr id="4" name="AutoShape 2" descr="50+ Mẫu hình nền powerpoint ngộ nghĩnh, dễ thương cho bạ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a:spLocks noChangeArrowheads="1"/>
          </p:cNvSpPr>
          <p:nvPr/>
        </p:nvSpPr>
        <p:spPr bwMode="auto">
          <a:xfrm>
            <a:off x="7964" y="2895600"/>
            <a:ext cx="9058701" cy="144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just" eaLnBrk="1" hangingPunct="1"/>
            <a:r>
              <a:rPr lang="en-US" altLang="en-US" sz="4400" b="1" smtClean="0">
                <a:solidFill>
                  <a:srgbClr val="0000FF"/>
                </a:solidFill>
                <a:latin typeface="Times New Roman" pitchFamily="18" charset="0"/>
              </a:rPr>
              <a:t>* Vì </a:t>
            </a:r>
            <a:r>
              <a:rPr lang="en-US" altLang="en-US" sz="4400" b="1">
                <a:solidFill>
                  <a:srgbClr val="0000FF"/>
                </a:solidFill>
                <a:latin typeface="Times New Roman" pitchFamily="18" charset="0"/>
              </a:rPr>
              <a:t>nhu cầu ánh sáng của mỗi loài cây khác nhau.</a:t>
            </a:r>
          </a:p>
        </p:txBody>
      </p:sp>
    </p:spTree>
    <p:extLst>
      <p:ext uri="{BB962C8B-B14F-4D97-AF65-F5344CB8AC3E}">
        <p14:creationId xmlns:p14="http://schemas.microsoft.com/office/powerpoint/2010/main" val="15684695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additive="base">
                                        <p:cTn id="1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5">
                                            <p:txEl>
                                              <p:pRg st="0" end="0"/>
                                            </p:txEl>
                                          </p:spTgt>
                                        </p:tgtEl>
                                      </p:cBhvr>
                                    </p:animEffect>
                                    <p:set>
                                      <p:cBhvr>
                                        <p:cTn id="18" dur="1" fill="hold">
                                          <p:stCondLst>
                                            <p:cond delay="499"/>
                                          </p:stCondLst>
                                        </p:cTn>
                                        <p:tgtEl>
                                          <p:spTgt spid="5">
                                            <p:txEl>
                                              <p:pRg st="0" end="0"/>
                                            </p:txEl>
                                          </p:spTgt>
                                        </p:tgtEl>
                                        <p:attrNameLst>
                                          <p:attrName>style.visibility</p:attrName>
                                        </p:attrNameLst>
                                      </p:cBhvr>
                                      <p:to>
                                        <p:strVal val="hidden"/>
                                      </p:to>
                                    </p:set>
                                  </p:childTnLst>
                                </p:cTn>
                              </p:par>
                              <p:par>
                                <p:cTn id="19" presetID="6" presetClass="entr" presetSubtype="16"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circle(in)">
                                      <p:cBhvr>
                                        <p:cTn id="2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P spid="5" grpId="1" build="p"/>
      <p:bldP spid="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TextBox 4"/>
          <p:cNvSpPr txBox="1">
            <a:spLocks noChangeArrowheads="1"/>
          </p:cNvSpPr>
          <p:nvPr/>
        </p:nvSpPr>
        <p:spPr bwMode="auto">
          <a:xfrm>
            <a:off x="-31843" y="1531382"/>
            <a:ext cx="9852025" cy="1200150"/>
          </a:xfrm>
          <a:prstGeom prst="rect">
            <a:avLst/>
          </a:prstGeom>
          <a:solidFill>
            <a:schemeClr val="bg1"/>
          </a:solidFill>
          <a:ln/>
        </p:spPr>
        <p:style>
          <a:lnRef idx="1">
            <a:schemeClr val="accent3"/>
          </a:lnRef>
          <a:fillRef idx="3">
            <a:schemeClr val="accent3"/>
          </a:fillRef>
          <a:effectRef idx="2">
            <a:schemeClr val="accent3"/>
          </a:effectRef>
          <a:fontRef idx="minor">
            <a:schemeClr val="lt1"/>
          </a:fontRef>
        </p:style>
        <p:txBody>
          <a:bodyPr>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just" eaLnBrk="1" hangingPunct="1">
              <a:defRPr/>
            </a:pPr>
            <a:r>
              <a:rPr lang="en-US" sz="3600" b="1" smtClean="0">
                <a:solidFill>
                  <a:srgbClr val="FF0000"/>
                </a:solidFill>
              </a:rPr>
              <a:t> </a:t>
            </a:r>
            <a:r>
              <a:rPr lang="en-US" sz="3600" b="1" dirty="0" err="1">
                <a:solidFill>
                  <a:srgbClr val="FF0000"/>
                </a:solidFill>
              </a:rPr>
              <a:t>Hãy</a:t>
            </a:r>
            <a:r>
              <a:rPr lang="en-US" sz="3600" b="1" dirty="0">
                <a:solidFill>
                  <a:srgbClr val="FF0000"/>
                </a:solidFill>
              </a:rPr>
              <a:t> </a:t>
            </a:r>
            <a:r>
              <a:rPr lang="en-US" sz="3600" b="1" dirty="0" err="1">
                <a:solidFill>
                  <a:srgbClr val="FF0000"/>
                </a:solidFill>
              </a:rPr>
              <a:t>kể</a:t>
            </a:r>
            <a:r>
              <a:rPr lang="en-US" sz="3600" b="1" dirty="0">
                <a:solidFill>
                  <a:srgbClr val="FF0000"/>
                </a:solidFill>
              </a:rPr>
              <a:t> </a:t>
            </a:r>
            <a:r>
              <a:rPr lang="en-US" sz="3600" b="1" dirty="0" err="1">
                <a:solidFill>
                  <a:srgbClr val="FF0000"/>
                </a:solidFill>
              </a:rPr>
              <a:t>tên</a:t>
            </a:r>
            <a:r>
              <a:rPr lang="en-US" sz="3600" b="1" dirty="0">
                <a:solidFill>
                  <a:srgbClr val="FF0000"/>
                </a:solidFill>
              </a:rPr>
              <a:t> </a:t>
            </a:r>
            <a:r>
              <a:rPr lang="en-US" sz="3600" b="1" dirty="0" err="1">
                <a:solidFill>
                  <a:srgbClr val="FF0000"/>
                </a:solidFill>
              </a:rPr>
              <a:t>một</a:t>
            </a:r>
            <a:r>
              <a:rPr lang="en-US" sz="3600" b="1" dirty="0">
                <a:solidFill>
                  <a:srgbClr val="FF0000"/>
                </a:solidFill>
              </a:rPr>
              <a:t> </a:t>
            </a:r>
            <a:r>
              <a:rPr lang="en-US" sz="3600" b="1" dirty="0" err="1">
                <a:solidFill>
                  <a:srgbClr val="FF0000"/>
                </a:solidFill>
              </a:rPr>
              <a:t>số</a:t>
            </a:r>
            <a:r>
              <a:rPr lang="en-US" sz="3600" b="1" dirty="0">
                <a:solidFill>
                  <a:srgbClr val="FF0000"/>
                </a:solidFill>
              </a:rPr>
              <a:t> </a:t>
            </a:r>
            <a:r>
              <a:rPr lang="en-US" sz="3600" b="1" dirty="0" err="1">
                <a:solidFill>
                  <a:srgbClr val="FF0000"/>
                </a:solidFill>
              </a:rPr>
              <a:t>cây</a:t>
            </a:r>
            <a:r>
              <a:rPr lang="en-US" sz="3600" b="1" dirty="0">
                <a:solidFill>
                  <a:srgbClr val="FF0000"/>
                </a:solidFill>
              </a:rPr>
              <a:t> </a:t>
            </a:r>
            <a:r>
              <a:rPr lang="en-US" sz="3600" b="1" dirty="0" err="1">
                <a:solidFill>
                  <a:srgbClr val="FF0000"/>
                </a:solidFill>
              </a:rPr>
              <a:t>cần</a:t>
            </a:r>
            <a:r>
              <a:rPr lang="en-US" sz="3600" b="1" dirty="0">
                <a:solidFill>
                  <a:srgbClr val="FF0000"/>
                </a:solidFill>
              </a:rPr>
              <a:t> </a:t>
            </a:r>
            <a:r>
              <a:rPr lang="en-US" sz="3600" b="1" dirty="0" err="1">
                <a:solidFill>
                  <a:srgbClr val="FF0000"/>
                </a:solidFill>
              </a:rPr>
              <a:t>nhiều</a:t>
            </a:r>
            <a:r>
              <a:rPr lang="en-US" sz="3600" b="1" dirty="0">
                <a:solidFill>
                  <a:srgbClr val="FF0000"/>
                </a:solidFill>
              </a:rPr>
              <a:t> </a:t>
            </a:r>
            <a:r>
              <a:rPr lang="en-US" sz="3600" b="1" dirty="0" err="1">
                <a:solidFill>
                  <a:srgbClr val="FF0000"/>
                </a:solidFill>
              </a:rPr>
              <a:t>ánh</a:t>
            </a:r>
            <a:r>
              <a:rPr lang="en-US" sz="3600" b="1" dirty="0">
                <a:solidFill>
                  <a:srgbClr val="FF0000"/>
                </a:solidFill>
              </a:rPr>
              <a:t> </a:t>
            </a:r>
            <a:r>
              <a:rPr lang="en-US" sz="3600" b="1" dirty="0" err="1">
                <a:solidFill>
                  <a:srgbClr val="FF0000"/>
                </a:solidFill>
              </a:rPr>
              <a:t>sáng</a:t>
            </a:r>
            <a:r>
              <a:rPr lang="en-US" sz="3600" b="1" dirty="0">
                <a:solidFill>
                  <a:srgbClr val="FF0000"/>
                </a:solidFill>
              </a:rPr>
              <a:t> </a:t>
            </a:r>
            <a:r>
              <a:rPr lang="en-US" sz="3600" b="1" dirty="0" err="1">
                <a:solidFill>
                  <a:srgbClr val="FF0000"/>
                </a:solidFill>
              </a:rPr>
              <a:t>và</a:t>
            </a:r>
            <a:r>
              <a:rPr lang="en-US" sz="3600" b="1" dirty="0">
                <a:solidFill>
                  <a:srgbClr val="FF0000"/>
                </a:solidFill>
              </a:rPr>
              <a:t> </a:t>
            </a:r>
            <a:r>
              <a:rPr lang="en-US" sz="3600" b="1" dirty="0" err="1">
                <a:solidFill>
                  <a:srgbClr val="FF0000"/>
                </a:solidFill>
              </a:rPr>
              <a:t>một</a:t>
            </a:r>
            <a:r>
              <a:rPr lang="en-US" sz="3600" b="1" dirty="0">
                <a:solidFill>
                  <a:srgbClr val="FF0000"/>
                </a:solidFill>
              </a:rPr>
              <a:t> </a:t>
            </a:r>
            <a:r>
              <a:rPr lang="en-US" sz="3600" b="1" dirty="0" err="1">
                <a:solidFill>
                  <a:srgbClr val="FF0000"/>
                </a:solidFill>
              </a:rPr>
              <a:t>số</a:t>
            </a:r>
            <a:r>
              <a:rPr lang="en-US" sz="3600" b="1" dirty="0">
                <a:solidFill>
                  <a:srgbClr val="FF0000"/>
                </a:solidFill>
              </a:rPr>
              <a:t> </a:t>
            </a:r>
            <a:r>
              <a:rPr lang="en-US" sz="3600" b="1" dirty="0" err="1">
                <a:solidFill>
                  <a:srgbClr val="FF0000"/>
                </a:solidFill>
              </a:rPr>
              <a:t>cây</a:t>
            </a:r>
            <a:r>
              <a:rPr lang="en-US" sz="3600" b="1" dirty="0">
                <a:solidFill>
                  <a:srgbClr val="FF0000"/>
                </a:solidFill>
              </a:rPr>
              <a:t> </a:t>
            </a:r>
            <a:r>
              <a:rPr lang="en-US" sz="3600" b="1" dirty="0" err="1">
                <a:solidFill>
                  <a:srgbClr val="FF0000"/>
                </a:solidFill>
              </a:rPr>
              <a:t>cần</a:t>
            </a:r>
            <a:r>
              <a:rPr lang="en-US" sz="3600" b="1" dirty="0">
                <a:solidFill>
                  <a:srgbClr val="FF0000"/>
                </a:solidFill>
              </a:rPr>
              <a:t> </a:t>
            </a:r>
            <a:r>
              <a:rPr lang="en-US" sz="3600" b="1" dirty="0" err="1">
                <a:solidFill>
                  <a:srgbClr val="FF0000"/>
                </a:solidFill>
              </a:rPr>
              <a:t>ít</a:t>
            </a:r>
            <a:r>
              <a:rPr lang="en-US" sz="3600" b="1" dirty="0">
                <a:solidFill>
                  <a:srgbClr val="FF0000"/>
                </a:solidFill>
              </a:rPr>
              <a:t> </a:t>
            </a:r>
            <a:r>
              <a:rPr lang="en-US" sz="3600" b="1" dirty="0" err="1">
                <a:solidFill>
                  <a:srgbClr val="FF0000"/>
                </a:solidFill>
              </a:rPr>
              <a:t>ánh</a:t>
            </a:r>
            <a:r>
              <a:rPr lang="en-US" sz="3600" b="1" dirty="0">
                <a:solidFill>
                  <a:srgbClr val="FF0000"/>
                </a:solidFill>
              </a:rPr>
              <a:t> </a:t>
            </a:r>
            <a:r>
              <a:rPr lang="en-US" sz="3600" b="1" dirty="0" err="1">
                <a:solidFill>
                  <a:srgbClr val="FF0000"/>
                </a:solidFill>
              </a:rPr>
              <a:t>sáng</a:t>
            </a:r>
            <a:r>
              <a:rPr lang="en-US" sz="3600" b="1" dirty="0">
                <a:solidFill>
                  <a:srgbClr val="FF0000"/>
                </a:solidFill>
              </a:rPr>
              <a:t> ?</a:t>
            </a:r>
          </a:p>
        </p:txBody>
      </p:sp>
    </p:spTree>
    <p:extLst>
      <p:ext uri="{BB962C8B-B14F-4D97-AF65-F5344CB8AC3E}">
        <p14:creationId xmlns:p14="http://schemas.microsoft.com/office/powerpoint/2010/main" val="394594088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37152886"/>
      </p:ext>
    </p:extLst>
  </p:cSld>
  <p:clrMapOvr>
    <a:masterClrMapping/>
  </p:clrMapOvr>
  <p:transition spd="slow">
    <p:pull/>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ext Box 2"/>
          <p:cNvSpPr txBox="1">
            <a:spLocks noChangeArrowheads="1"/>
          </p:cNvSpPr>
          <p:nvPr/>
        </p:nvSpPr>
        <p:spPr bwMode="auto">
          <a:xfrm>
            <a:off x="0" y="-76200"/>
            <a:ext cx="9144000" cy="71120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tabLst>
                <a:tab pos="8512175" algn="l"/>
              </a:tabLst>
              <a:defRPr sz="2000">
                <a:solidFill>
                  <a:schemeClr val="tx1"/>
                </a:solidFill>
                <a:latin typeface="Times New Roman" pitchFamily="18" charset="0"/>
                <a:cs typeface="Arial" pitchFamily="34" charset="0"/>
              </a:defRPr>
            </a:lvl1pPr>
            <a:lvl2pPr marL="742950" indent="-285750" eaLnBrk="0" hangingPunct="0">
              <a:tabLst>
                <a:tab pos="8512175" algn="l"/>
              </a:tabLst>
              <a:defRPr sz="2000">
                <a:solidFill>
                  <a:schemeClr val="tx1"/>
                </a:solidFill>
                <a:latin typeface="Times New Roman" pitchFamily="18" charset="0"/>
                <a:cs typeface="Arial" pitchFamily="34" charset="0"/>
              </a:defRPr>
            </a:lvl2pPr>
            <a:lvl3pPr marL="1143000" indent="-228600" eaLnBrk="0" hangingPunct="0">
              <a:tabLst>
                <a:tab pos="8512175" algn="l"/>
              </a:tabLst>
              <a:defRPr sz="2000">
                <a:solidFill>
                  <a:schemeClr val="tx1"/>
                </a:solidFill>
                <a:latin typeface="Times New Roman" pitchFamily="18" charset="0"/>
                <a:cs typeface="Arial" pitchFamily="34" charset="0"/>
              </a:defRPr>
            </a:lvl3pPr>
            <a:lvl4pPr marL="1600200" indent="-228600" eaLnBrk="0" hangingPunct="0">
              <a:tabLst>
                <a:tab pos="8512175" algn="l"/>
              </a:tabLst>
              <a:defRPr sz="2000">
                <a:solidFill>
                  <a:schemeClr val="tx1"/>
                </a:solidFill>
                <a:latin typeface="Times New Roman" pitchFamily="18" charset="0"/>
                <a:cs typeface="Arial" pitchFamily="34" charset="0"/>
              </a:defRPr>
            </a:lvl4pPr>
            <a:lvl5pPr marL="2057400" indent="-228600" eaLnBrk="0" hangingPunct="0">
              <a:tabLst>
                <a:tab pos="8512175" algn="l"/>
              </a:tabLst>
              <a:defRPr sz="20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tabLst>
                <a:tab pos="8512175" algn="l"/>
              </a:tabLst>
              <a:defRPr sz="20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tabLst>
                <a:tab pos="8512175" algn="l"/>
              </a:tabLst>
              <a:defRPr sz="20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tabLst>
                <a:tab pos="8512175" algn="l"/>
              </a:tabLst>
              <a:defRPr sz="20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tabLst>
                <a:tab pos="8512175" algn="l"/>
              </a:tabLst>
              <a:defRPr sz="2000">
                <a:solidFill>
                  <a:schemeClr val="tx1"/>
                </a:solidFill>
                <a:latin typeface="Times New Roman" pitchFamily="18" charset="0"/>
                <a:cs typeface="Arial" pitchFamily="34" charset="0"/>
              </a:defRPr>
            </a:lvl9pPr>
          </a:lstStyle>
          <a:p>
            <a:pPr algn="ctr" eaLnBrk="1" fontAlgn="base" hangingPunct="1">
              <a:spcBef>
                <a:spcPct val="50000"/>
              </a:spcBef>
              <a:spcAft>
                <a:spcPct val="0"/>
              </a:spcAft>
            </a:pPr>
            <a:r>
              <a:rPr lang="en-US" sz="4000" b="1" smtClean="0">
                <a:solidFill>
                  <a:srgbClr val="7030A0"/>
                </a:solidFill>
              </a:rPr>
              <a:t>Cây cần nhiều ánh sáng</a:t>
            </a:r>
          </a:p>
        </p:txBody>
      </p:sp>
      <p:pic>
        <p:nvPicPr>
          <p:cNvPr id="17411" name="Picture 3" descr="sugar ca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609600"/>
            <a:ext cx="4419600" cy="2895600"/>
          </a:xfrm>
          <a:prstGeom prst="rect">
            <a:avLst/>
          </a:prstGeom>
          <a:noFill/>
          <a:ln w="57150" cmpd="thinThick">
            <a:solidFill>
              <a:srgbClr val="FF3300"/>
            </a:solidFill>
            <a:miter lim="800000"/>
            <a:headEnd/>
            <a:tailEnd/>
          </a:ln>
          <a:extLst>
            <a:ext uri="{909E8E84-426E-40DD-AFC4-6F175D3DCCD1}">
              <a14:hiddenFill xmlns:a14="http://schemas.microsoft.com/office/drawing/2010/main">
                <a:solidFill>
                  <a:srgbClr val="FFFFFF"/>
                </a:solidFill>
              </a14:hiddenFill>
            </a:ext>
          </a:extLst>
        </p:spPr>
      </p:pic>
      <p:sp>
        <p:nvSpPr>
          <p:cNvPr id="132102" name="Text Box 6"/>
          <p:cNvSpPr txBox="1">
            <a:spLocks noChangeArrowheads="1"/>
          </p:cNvSpPr>
          <p:nvPr/>
        </p:nvSpPr>
        <p:spPr bwMode="auto">
          <a:xfrm>
            <a:off x="1441318" y="2971801"/>
            <a:ext cx="147187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pitchFamily="18" charset="0"/>
                <a:cs typeface="Arial" pitchFamily="34" charset="0"/>
              </a:defRPr>
            </a:lvl1pPr>
            <a:lvl2pPr marL="742950" indent="-285750" eaLnBrk="0" hangingPunct="0">
              <a:defRPr sz="2000">
                <a:solidFill>
                  <a:schemeClr val="tx1"/>
                </a:solidFill>
                <a:latin typeface="Times New Roman" pitchFamily="18" charset="0"/>
                <a:cs typeface="Arial" pitchFamily="34" charset="0"/>
              </a:defRPr>
            </a:lvl2pPr>
            <a:lvl3pPr marL="1143000" indent="-228600" eaLnBrk="0" hangingPunct="0">
              <a:defRPr sz="2000">
                <a:solidFill>
                  <a:schemeClr val="tx1"/>
                </a:solidFill>
                <a:latin typeface="Times New Roman" pitchFamily="18" charset="0"/>
                <a:cs typeface="Arial" pitchFamily="34" charset="0"/>
              </a:defRPr>
            </a:lvl3pPr>
            <a:lvl4pPr marL="1600200" indent="-228600" eaLnBrk="0" hangingPunct="0">
              <a:defRPr sz="2000">
                <a:solidFill>
                  <a:schemeClr val="tx1"/>
                </a:solidFill>
                <a:latin typeface="Times New Roman" pitchFamily="18" charset="0"/>
                <a:cs typeface="Arial" pitchFamily="34" charset="0"/>
              </a:defRPr>
            </a:lvl4pPr>
            <a:lvl5pPr marL="2057400" indent="-228600" eaLnBrk="0" hangingPunct="0">
              <a:defRPr sz="20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0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0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0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000">
                <a:solidFill>
                  <a:schemeClr val="tx1"/>
                </a:solidFill>
                <a:latin typeface="Times New Roman" pitchFamily="18" charset="0"/>
                <a:cs typeface="Arial" pitchFamily="34" charset="0"/>
              </a:defRPr>
            </a:lvl9pPr>
          </a:lstStyle>
          <a:p>
            <a:pPr algn="ctr" fontAlgn="base">
              <a:spcBef>
                <a:spcPct val="50000"/>
              </a:spcBef>
              <a:spcAft>
                <a:spcPct val="0"/>
              </a:spcAft>
            </a:pPr>
            <a:r>
              <a:rPr lang="en-US" sz="2800" b="1" smtClean="0">
                <a:solidFill>
                  <a:srgbClr val="FF0000"/>
                </a:solidFill>
              </a:rPr>
              <a:t>Cây mía</a:t>
            </a:r>
          </a:p>
        </p:txBody>
      </p:sp>
      <p:sp>
        <p:nvSpPr>
          <p:cNvPr id="17415" name="Oval 14"/>
          <p:cNvSpPr>
            <a:spLocks noChangeArrowheads="1"/>
          </p:cNvSpPr>
          <p:nvPr/>
        </p:nvSpPr>
        <p:spPr bwMode="auto">
          <a:xfrm>
            <a:off x="4724400" y="685800"/>
            <a:ext cx="457200" cy="381000"/>
          </a:xfrm>
          <a:prstGeom prst="ellipse">
            <a:avLst/>
          </a:prstGeom>
          <a:solidFill>
            <a:schemeClr val="accent1"/>
          </a:solidFill>
          <a:ln w="9525">
            <a:solidFill>
              <a:schemeClr val="tx1"/>
            </a:solidFill>
            <a:round/>
            <a:headEnd/>
            <a:tailEnd/>
          </a:ln>
        </p:spPr>
        <p:txBody>
          <a:bodyPr wrap="none" anchor="ctr"/>
          <a:lstStyle/>
          <a:p>
            <a:pPr algn="ctr" eaLnBrk="0" fontAlgn="base" hangingPunct="0">
              <a:spcBef>
                <a:spcPct val="50000"/>
              </a:spcBef>
              <a:spcAft>
                <a:spcPct val="0"/>
              </a:spcAft>
            </a:pPr>
            <a:r>
              <a:rPr lang="en-US" sz="2400" smtClean="0">
                <a:solidFill>
                  <a:srgbClr val="000000"/>
                </a:solidFill>
                <a:latin typeface="Tahoma" pitchFamily="34" charset="0"/>
                <a:cs typeface="Arial" pitchFamily="34" charset="0"/>
              </a:rPr>
              <a:t>2</a:t>
            </a:r>
          </a:p>
        </p:txBody>
      </p:sp>
      <p:pic>
        <p:nvPicPr>
          <p:cNvPr id="17417" name="Picture 23" descr="xo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609600"/>
            <a:ext cx="4419600" cy="2895600"/>
          </a:xfrm>
          <a:prstGeom prst="rect">
            <a:avLst/>
          </a:prstGeom>
          <a:noFill/>
          <a:ln w="57150" cmpd="thinThick">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32120" name="Text Box 24"/>
          <p:cNvSpPr txBox="1">
            <a:spLocks noChangeArrowheads="1"/>
          </p:cNvSpPr>
          <p:nvPr/>
        </p:nvSpPr>
        <p:spPr bwMode="auto">
          <a:xfrm>
            <a:off x="5867400" y="2895652"/>
            <a:ext cx="1676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itchFamily="18" charset="0"/>
                <a:cs typeface="Arial" pitchFamily="34" charset="0"/>
              </a:defRPr>
            </a:lvl1pPr>
            <a:lvl2pPr marL="742950" indent="-285750" eaLnBrk="0" hangingPunct="0">
              <a:defRPr sz="2000">
                <a:solidFill>
                  <a:schemeClr val="tx1"/>
                </a:solidFill>
                <a:latin typeface="Times New Roman" pitchFamily="18" charset="0"/>
                <a:cs typeface="Arial" pitchFamily="34" charset="0"/>
              </a:defRPr>
            </a:lvl2pPr>
            <a:lvl3pPr marL="1143000" indent="-228600" eaLnBrk="0" hangingPunct="0">
              <a:defRPr sz="2000">
                <a:solidFill>
                  <a:schemeClr val="tx1"/>
                </a:solidFill>
                <a:latin typeface="Times New Roman" pitchFamily="18" charset="0"/>
                <a:cs typeface="Arial" pitchFamily="34" charset="0"/>
              </a:defRPr>
            </a:lvl3pPr>
            <a:lvl4pPr marL="1600200" indent="-228600" eaLnBrk="0" hangingPunct="0">
              <a:defRPr sz="2000">
                <a:solidFill>
                  <a:schemeClr val="tx1"/>
                </a:solidFill>
                <a:latin typeface="Times New Roman" pitchFamily="18" charset="0"/>
                <a:cs typeface="Arial" pitchFamily="34" charset="0"/>
              </a:defRPr>
            </a:lvl4pPr>
            <a:lvl5pPr marL="2057400" indent="-228600" eaLnBrk="0" hangingPunct="0">
              <a:defRPr sz="20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0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0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0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000">
                <a:solidFill>
                  <a:schemeClr val="tx1"/>
                </a:solidFill>
                <a:latin typeface="Times New Roman" pitchFamily="18" charset="0"/>
                <a:cs typeface="Arial" pitchFamily="34" charset="0"/>
              </a:defRPr>
            </a:lvl9pPr>
          </a:lstStyle>
          <a:p>
            <a:pPr algn="ctr" fontAlgn="base">
              <a:spcBef>
                <a:spcPct val="50000"/>
              </a:spcBef>
              <a:spcAft>
                <a:spcPct val="0"/>
              </a:spcAft>
            </a:pPr>
            <a:r>
              <a:rPr lang="en-US" sz="2800" b="1" smtClean="0">
                <a:solidFill>
                  <a:srgbClr val="FF0000"/>
                </a:solidFill>
              </a:rPr>
              <a:t>Cây xoài</a:t>
            </a:r>
          </a:p>
        </p:txBody>
      </p:sp>
      <p:sp>
        <p:nvSpPr>
          <p:cNvPr id="132121" name="Text Box 25"/>
          <p:cNvSpPr txBox="1">
            <a:spLocks noChangeArrowheads="1"/>
          </p:cNvSpPr>
          <p:nvPr/>
        </p:nvSpPr>
        <p:spPr bwMode="auto">
          <a:xfrm>
            <a:off x="885967" y="5207000"/>
            <a:ext cx="16764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itchFamily="18" charset="0"/>
                <a:cs typeface="Arial" pitchFamily="34" charset="0"/>
              </a:defRPr>
            </a:lvl1pPr>
            <a:lvl2pPr marL="742950" indent="-285750" eaLnBrk="0" hangingPunct="0">
              <a:defRPr sz="2000">
                <a:solidFill>
                  <a:schemeClr val="tx1"/>
                </a:solidFill>
                <a:latin typeface="Times New Roman" pitchFamily="18" charset="0"/>
                <a:cs typeface="Arial" pitchFamily="34" charset="0"/>
              </a:defRPr>
            </a:lvl2pPr>
            <a:lvl3pPr marL="1143000" indent="-228600" eaLnBrk="0" hangingPunct="0">
              <a:defRPr sz="2000">
                <a:solidFill>
                  <a:schemeClr val="tx1"/>
                </a:solidFill>
                <a:latin typeface="Times New Roman" pitchFamily="18" charset="0"/>
                <a:cs typeface="Arial" pitchFamily="34" charset="0"/>
              </a:defRPr>
            </a:lvl3pPr>
            <a:lvl4pPr marL="1600200" indent="-228600" eaLnBrk="0" hangingPunct="0">
              <a:defRPr sz="2000">
                <a:solidFill>
                  <a:schemeClr val="tx1"/>
                </a:solidFill>
                <a:latin typeface="Times New Roman" pitchFamily="18" charset="0"/>
                <a:cs typeface="Arial" pitchFamily="34" charset="0"/>
              </a:defRPr>
            </a:lvl4pPr>
            <a:lvl5pPr marL="2057400" indent="-228600" eaLnBrk="0" hangingPunct="0">
              <a:defRPr sz="20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0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0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0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000">
                <a:solidFill>
                  <a:schemeClr val="tx1"/>
                </a:solidFill>
                <a:latin typeface="Times New Roman" pitchFamily="18" charset="0"/>
                <a:cs typeface="Arial" pitchFamily="34" charset="0"/>
              </a:defRPr>
            </a:lvl9pPr>
          </a:lstStyle>
          <a:p>
            <a:pPr algn="ctr" eaLnBrk="1" fontAlgn="base" hangingPunct="1">
              <a:spcBef>
                <a:spcPct val="50000"/>
              </a:spcBef>
              <a:spcAft>
                <a:spcPct val="0"/>
              </a:spcAft>
            </a:pPr>
            <a:r>
              <a:rPr lang="en-US" sz="2800" b="1" smtClean="0">
                <a:solidFill>
                  <a:srgbClr val="FF0000"/>
                </a:solidFill>
              </a:rPr>
              <a:t>Cây đa</a:t>
            </a:r>
          </a:p>
        </p:txBody>
      </p:sp>
      <p:pic>
        <p:nvPicPr>
          <p:cNvPr id="17422" name="Picture 29" descr="lu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3644900"/>
            <a:ext cx="4470400" cy="3124200"/>
          </a:xfrm>
          <a:prstGeom prst="rect">
            <a:avLst/>
          </a:prstGeom>
          <a:noFill/>
          <a:ln w="57150" cmpd="thinThick">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32127" name="Text Box 31"/>
          <p:cNvSpPr txBox="1">
            <a:spLocks noChangeArrowheads="1"/>
          </p:cNvSpPr>
          <p:nvPr/>
        </p:nvSpPr>
        <p:spPr bwMode="auto">
          <a:xfrm>
            <a:off x="838200" y="6034088"/>
            <a:ext cx="2514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itchFamily="18" charset="0"/>
                <a:cs typeface="Arial" pitchFamily="34" charset="0"/>
              </a:defRPr>
            </a:lvl1pPr>
            <a:lvl2pPr marL="742950" indent="-285750" eaLnBrk="0" hangingPunct="0">
              <a:defRPr sz="2000">
                <a:solidFill>
                  <a:schemeClr val="tx1"/>
                </a:solidFill>
                <a:latin typeface="Times New Roman" pitchFamily="18" charset="0"/>
                <a:cs typeface="Arial" pitchFamily="34" charset="0"/>
              </a:defRPr>
            </a:lvl2pPr>
            <a:lvl3pPr marL="1143000" indent="-228600" eaLnBrk="0" hangingPunct="0">
              <a:defRPr sz="2000">
                <a:solidFill>
                  <a:schemeClr val="tx1"/>
                </a:solidFill>
                <a:latin typeface="Times New Roman" pitchFamily="18" charset="0"/>
                <a:cs typeface="Arial" pitchFamily="34" charset="0"/>
              </a:defRPr>
            </a:lvl3pPr>
            <a:lvl4pPr marL="1600200" indent="-228600" eaLnBrk="0" hangingPunct="0">
              <a:defRPr sz="2000">
                <a:solidFill>
                  <a:schemeClr val="tx1"/>
                </a:solidFill>
                <a:latin typeface="Times New Roman" pitchFamily="18" charset="0"/>
                <a:cs typeface="Arial" pitchFamily="34" charset="0"/>
              </a:defRPr>
            </a:lvl4pPr>
            <a:lvl5pPr marL="2057400" indent="-228600" eaLnBrk="0" hangingPunct="0">
              <a:defRPr sz="20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0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0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0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000">
                <a:solidFill>
                  <a:schemeClr val="tx1"/>
                </a:solidFill>
                <a:latin typeface="Times New Roman" pitchFamily="18" charset="0"/>
                <a:cs typeface="Arial" pitchFamily="34" charset="0"/>
              </a:defRPr>
            </a:lvl9pPr>
          </a:lstStyle>
          <a:p>
            <a:pPr algn="ctr" fontAlgn="base">
              <a:spcBef>
                <a:spcPct val="50000"/>
              </a:spcBef>
              <a:spcAft>
                <a:spcPct val="0"/>
              </a:spcAft>
            </a:pPr>
            <a:r>
              <a:rPr lang="en-US" sz="2800" b="1" smtClean="0">
                <a:solidFill>
                  <a:srgbClr val="FF0000"/>
                </a:solidFill>
              </a:rPr>
              <a:t>Cây lúa</a:t>
            </a: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59575" y="3644951"/>
            <a:ext cx="4408227" cy="3215185"/>
          </a:xfrm>
          <a:prstGeom prst="rect">
            <a:avLst/>
          </a:prstGeom>
        </p:spPr>
      </p:pic>
      <p:sp>
        <p:nvSpPr>
          <p:cNvPr id="3" name="TextBox 2"/>
          <p:cNvSpPr txBox="1"/>
          <p:nvPr/>
        </p:nvSpPr>
        <p:spPr>
          <a:xfrm>
            <a:off x="5319214" y="6257032"/>
            <a:ext cx="3429000" cy="523220"/>
          </a:xfrm>
          <a:prstGeom prst="rect">
            <a:avLst/>
          </a:prstGeom>
          <a:noFill/>
        </p:spPr>
        <p:txBody>
          <a:bodyPr wrap="square" rtlCol="0">
            <a:spAutoFit/>
          </a:bodyPr>
          <a:lstStyle/>
          <a:p>
            <a:r>
              <a:rPr lang="en-US" sz="2800" b="1" smtClean="0">
                <a:solidFill>
                  <a:srgbClr val="002060"/>
                </a:solidFill>
                <a:latin typeface="Times New Roman" pitchFamily="18" charset="0"/>
                <a:cs typeface="Times New Roman" pitchFamily="18" charset="0"/>
              </a:rPr>
              <a:t>Cây chôm chôm</a:t>
            </a:r>
            <a:endParaRPr lang="en-US" sz="2800" b="1">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2361780205"/>
      </p:ext>
    </p:extLst>
  </p:cSld>
  <p:clrMapOvr>
    <a:masterClrMapping/>
  </p:clrMapOvr>
  <p:transition spd="med">
    <p:split orient="vert" dir="in"/>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2102"/>
                                        </p:tgtEl>
                                        <p:attrNameLst>
                                          <p:attrName>style.visibility</p:attrName>
                                        </p:attrNameLst>
                                      </p:cBhvr>
                                      <p:to>
                                        <p:strVal val="visible"/>
                                      </p:to>
                                    </p:set>
                                    <p:anim calcmode="lin" valueType="num">
                                      <p:cBhvr additive="base">
                                        <p:cTn id="7" dur="500" fill="hold"/>
                                        <p:tgtEl>
                                          <p:spTgt spid="132102"/>
                                        </p:tgtEl>
                                        <p:attrNameLst>
                                          <p:attrName>ppt_x</p:attrName>
                                        </p:attrNameLst>
                                      </p:cBhvr>
                                      <p:tavLst>
                                        <p:tav tm="0">
                                          <p:val>
                                            <p:strVal val="#ppt_x"/>
                                          </p:val>
                                        </p:tav>
                                        <p:tav tm="100000">
                                          <p:val>
                                            <p:strVal val="#ppt_x"/>
                                          </p:val>
                                        </p:tav>
                                      </p:tavLst>
                                    </p:anim>
                                    <p:anim calcmode="lin" valueType="num">
                                      <p:cBhvr additive="base">
                                        <p:cTn id="8" dur="500" fill="hold"/>
                                        <p:tgtEl>
                                          <p:spTgt spid="13210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2120"/>
                                        </p:tgtEl>
                                        <p:attrNameLst>
                                          <p:attrName>style.visibility</p:attrName>
                                        </p:attrNameLst>
                                      </p:cBhvr>
                                      <p:to>
                                        <p:strVal val="visible"/>
                                      </p:to>
                                    </p:set>
                                    <p:anim calcmode="lin" valueType="num">
                                      <p:cBhvr additive="base">
                                        <p:cTn id="11" dur="500" fill="hold"/>
                                        <p:tgtEl>
                                          <p:spTgt spid="132120"/>
                                        </p:tgtEl>
                                        <p:attrNameLst>
                                          <p:attrName>ppt_x</p:attrName>
                                        </p:attrNameLst>
                                      </p:cBhvr>
                                      <p:tavLst>
                                        <p:tav tm="0">
                                          <p:val>
                                            <p:strVal val="#ppt_x"/>
                                          </p:val>
                                        </p:tav>
                                        <p:tav tm="100000">
                                          <p:val>
                                            <p:strVal val="#ppt_x"/>
                                          </p:val>
                                        </p:tav>
                                      </p:tavLst>
                                    </p:anim>
                                    <p:anim calcmode="lin" valueType="num">
                                      <p:cBhvr additive="base">
                                        <p:cTn id="12" dur="500" fill="hold"/>
                                        <p:tgtEl>
                                          <p:spTgt spid="132120"/>
                                        </p:tgtEl>
                                        <p:attrNameLst>
                                          <p:attrName>ppt_y</p:attrName>
                                        </p:attrNameLst>
                                      </p:cBhvr>
                                      <p:tavLst>
                                        <p:tav tm="0">
                                          <p:val>
                                            <p:strVal val="1+#ppt_h/2"/>
                                          </p:val>
                                        </p:tav>
                                        <p:tav tm="100000">
                                          <p:val>
                                            <p:strVal val="#ppt_y"/>
                                          </p:val>
                                        </p:tav>
                                      </p:tavLst>
                                    </p:anim>
                                  </p:childTnLst>
                                </p:cTn>
                              </p:par>
                              <p:par>
                                <p:cTn id="13" presetID="8" presetClass="entr" presetSubtype="16" fill="hold" grpId="0" nodeType="withEffect">
                                  <p:stCondLst>
                                    <p:cond delay="0"/>
                                  </p:stCondLst>
                                  <p:childTnLst>
                                    <p:set>
                                      <p:cBhvr>
                                        <p:cTn id="14" dur="1" fill="hold">
                                          <p:stCondLst>
                                            <p:cond delay="0"/>
                                          </p:stCondLst>
                                        </p:cTn>
                                        <p:tgtEl>
                                          <p:spTgt spid="132127"/>
                                        </p:tgtEl>
                                        <p:attrNameLst>
                                          <p:attrName>style.visibility</p:attrName>
                                        </p:attrNameLst>
                                      </p:cBhvr>
                                      <p:to>
                                        <p:strVal val="visible"/>
                                      </p:to>
                                    </p:set>
                                    <p:animEffect transition="in" filter="diamond(in)">
                                      <p:cBhvr>
                                        <p:cTn id="15" dur="500"/>
                                        <p:tgtEl>
                                          <p:spTgt spid="132127"/>
                                        </p:tgtEl>
                                      </p:cBhvr>
                                    </p:animEffect>
                                  </p:childTnLst>
                                </p:cTn>
                              </p:par>
                              <p:par>
                                <p:cTn id="16" presetID="53" presetClass="entr" presetSubtype="0" fill="hold" grpId="0" nodeType="withEffect">
                                  <p:stCondLst>
                                    <p:cond delay="0"/>
                                  </p:stCondLst>
                                  <p:childTnLst>
                                    <p:set>
                                      <p:cBhvr>
                                        <p:cTn id="17" dur="1" fill="hold">
                                          <p:stCondLst>
                                            <p:cond delay="0"/>
                                          </p:stCondLst>
                                        </p:cTn>
                                        <p:tgtEl>
                                          <p:spTgt spid="132098"/>
                                        </p:tgtEl>
                                        <p:attrNameLst>
                                          <p:attrName>style.visibility</p:attrName>
                                        </p:attrNameLst>
                                      </p:cBhvr>
                                      <p:to>
                                        <p:strVal val="visible"/>
                                      </p:to>
                                    </p:set>
                                    <p:anim calcmode="lin" valueType="num">
                                      <p:cBhvr>
                                        <p:cTn id="18" dur="500" fill="hold"/>
                                        <p:tgtEl>
                                          <p:spTgt spid="132098"/>
                                        </p:tgtEl>
                                        <p:attrNameLst>
                                          <p:attrName>ppt_w</p:attrName>
                                        </p:attrNameLst>
                                      </p:cBhvr>
                                      <p:tavLst>
                                        <p:tav tm="0">
                                          <p:val>
                                            <p:fltVal val="0"/>
                                          </p:val>
                                        </p:tav>
                                        <p:tav tm="100000">
                                          <p:val>
                                            <p:strVal val="#ppt_w"/>
                                          </p:val>
                                        </p:tav>
                                      </p:tavLst>
                                    </p:anim>
                                    <p:anim calcmode="lin" valueType="num">
                                      <p:cBhvr>
                                        <p:cTn id="19" dur="500" fill="hold"/>
                                        <p:tgtEl>
                                          <p:spTgt spid="132098"/>
                                        </p:tgtEl>
                                        <p:attrNameLst>
                                          <p:attrName>ppt_h</p:attrName>
                                        </p:attrNameLst>
                                      </p:cBhvr>
                                      <p:tavLst>
                                        <p:tav tm="0">
                                          <p:val>
                                            <p:fltVal val="0"/>
                                          </p:val>
                                        </p:tav>
                                        <p:tav tm="100000">
                                          <p:val>
                                            <p:strVal val="#ppt_h"/>
                                          </p:val>
                                        </p:tav>
                                      </p:tavLst>
                                    </p:anim>
                                    <p:animEffect transition="in" filter="fade">
                                      <p:cBhvr>
                                        <p:cTn id="20" dur="500"/>
                                        <p:tgtEl>
                                          <p:spTgt spid="132098"/>
                                        </p:tgtEl>
                                      </p:cBhvr>
                                    </p:animEffect>
                                  </p:childTnLst>
                                  <p:subTnLst>
                                    <p:audio>
                                      <p:cMediaNode>
                                        <p:cTn display="0" masterRel="sameClick">
                                          <p:stCondLst>
                                            <p:cond evt="begin" delay="0">
                                              <p:tn val="16"/>
                                            </p:cond>
                                          </p:stCondLst>
                                          <p:endCondLst>
                                            <p:cond evt="onStopAudio" delay="0">
                                              <p:tgtEl>
                                                <p:sldTgt/>
                                              </p:tgtEl>
                                            </p:cond>
                                          </p:endCondLst>
                                        </p:cTn>
                                        <p:tgtEl>
                                          <p:sndTgt r:embed="rId3" name="laser.wav"/>
                                        </p:tgtEl>
                                      </p:cMediaNode>
                                    </p:audio>
                                  </p:subTnLst>
                                </p:cTn>
                              </p:par>
                              <p:par>
                                <p:cTn id="21" presetID="22" presetClass="entr" presetSubtype="4"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098" grpId="0" animBg="1"/>
      <p:bldP spid="132102" grpId="0"/>
      <p:bldP spid="132120" grpId="0"/>
      <p:bldP spid="132127" grpId="0"/>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2438400" y="-152400"/>
            <a:ext cx="4191000" cy="1143000"/>
          </a:xfrm>
        </p:spPr>
        <p:txBody>
          <a:bodyPr/>
          <a:lstStyle/>
          <a:p>
            <a:pPr eaLnBrk="1" hangingPunct="1"/>
            <a:r>
              <a:rPr lang="en-US" sz="3600" b="1" smtClean="0">
                <a:solidFill>
                  <a:srgbClr val="0000CC"/>
                </a:solidFill>
                <a:latin typeface="Times New Roman" pitchFamily="18" charset="0"/>
              </a:rPr>
              <a:t>Cây cần ít ánh sáng</a:t>
            </a:r>
          </a:p>
        </p:txBody>
      </p:sp>
      <p:sp>
        <p:nvSpPr>
          <p:cNvPr id="133124" name="Text Box 4"/>
          <p:cNvSpPr txBox="1">
            <a:spLocks noChangeArrowheads="1"/>
          </p:cNvSpPr>
          <p:nvPr/>
        </p:nvSpPr>
        <p:spPr bwMode="auto">
          <a:xfrm>
            <a:off x="6096000" y="5592815"/>
            <a:ext cx="28194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itchFamily="18" charset="0"/>
                <a:cs typeface="Arial" pitchFamily="34" charset="0"/>
              </a:defRPr>
            </a:lvl1pPr>
            <a:lvl2pPr marL="742950" indent="-285750" eaLnBrk="0" hangingPunct="0">
              <a:defRPr sz="2000">
                <a:solidFill>
                  <a:schemeClr val="tx1"/>
                </a:solidFill>
                <a:latin typeface="Times New Roman" pitchFamily="18" charset="0"/>
                <a:cs typeface="Arial" pitchFamily="34" charset="0"/>
              </a:defRPr>
            </a:lvl2pPr>
            <a:lvl3pPr marL="1143000" indent="-228600" eaLnBrk="0" hangingPunct="0">
              <a:defRPr sz="2000">
                <a:solidFill>
                  <a:schemeClr val="tx1"/>
                </a:solidFill>
                <a:latin typeface="Times New Roman" pitchFamily="18" charset="0"/>
                <a:cs typeface="Arial" pitchFamily="34" charset="0"/>
              </a:defRPr>
            </a:lvl3pPr>
            <a:lvl4pPr marL="1600200" indent="-228600" eaLnBrk="0" hangingPunct="0">
              <a:defRPr sz="2000">
                <a:solidFill>
                  <a:schemeClr val="tx1"/>
                </a:solidFill>
                <a:latin typeface="Times New Roman" pitchFamily="18" charset="0"/>
                <a:cs typeface="Arial" pitchFamily="34" charset="0"/>
              </a:defRPr>
            </a:lvl4pPr>
            <a:lvl5pPr marL="2057400" indent="-228600" eaLnBrk="0" hangingPunct="0">
              <a:defRPr sz="20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0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0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0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000">
                <a:solidFill>
                  <a:schemeClr val="tx1"/>
                </a:solidFill>
                <a:latin typeface="Times New Roman" pitchFamily="18" charset="0"/>
                <a:cs typeface="Arial" pitchFamily="34" charset="0"/>
              </a:defRPr>
            </a:lvl9pPr>
          </a:lstStyle>
          <a:p>
            <a:pPr algn="ctr" eaLnBrk="1" fontAlgn="base" hangingPunct="1">
              <a:spcBef>
                <a:spcPct val="50000"/>
              </a:spcBef>
              <a:spcAft>
                <a:spcPct val="0"/>
              </a:spcAft>
            </a:pPr>
            <a:r>
              <a:rPr lang="en-US" sz="3200" smtClean="0">
                <a:solidFill>
                  <a:srgbClr val="9933FF"/>
                </a:solidFill>
              </a:rPr>
              <a:t>Vạn niên thanh</a:t>
            </a:r>
          </a:p>
        </p:txBody>
      </p:sp>
      <p:sp>
        <p:nvSpPr>
          <p:cNvPr id="133127" name="Text Box 7"/>
          <p:cNvSpPr txBox="1">
            <a:spLocks noChangeArrowheads="1"/>
          </p:cNvSpPr>
          <p:nvPr/>
        </p:nvSpPr>
        <p:spPr bwMode="auto">
          <a:xfrm>
            <a:off x="2667000" y="5562600"/>
            <a:ext cx="3276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itchFamily="18" charset="0"/>
                <a:cs typeface="Arial" pitchFamily="34" charset="0"/>
              </a:defRPr>
            </a:lvl1pPr>
            <a:lvl2pPr marL="742950" indent="-285750" eaLnBrk="0" hangingPunct="0">
              <a:defRPr sz="2000">
                <a:solidFill>
                  <a:schemeClr val="tx1"/>
                </a:solidFill>
                <a:latin typeface="Times New Roman" pitchFamily="18" charset="0"/>
                <a:cs typeface="Arial" pitchFamily="34" charset="0"/>
              </a:defRPr>
            </a:lvl2pPr>
            <a:lvl3pPr marL="1143000" indent="-228600" eaLnBrk="0" hangingPunct="0">
              <a:defRPr sz="2000">
                <a:solidFill>
                  <a:schemeClr val="tx1"/>
                </a:solidFill>
                <a:latin typeface="Times New Roman" pitchFamily="18" charset="0"/>
                <a:cs typeface="Arial" pitchFamily="34" charset="0"/>
              </a:defRPr>
            </a:lvl3pPr>
            <a:lvl4pPr marL="1600200" indent="-228600" eaLnBrk="0" hangingPunct="0">
              <a:defRPr sz="2000">
                <a:solidFill>
                  <a:schemeClr val="tx1"/>
                </a:solidFill>
                <a:latin typeface="Times New Roman" pitchFamily="18" charset="0"/>
                <a:cs typeface="Arial" pitchFamily="34" charset="0"/>
              </a:defRPr>
            </a:lvl4pPr>
            <a:lvl5pPr marL="2057400" indent="-228600" eaLnBrk="0" hangingPunct="0">
              <a:defRPr sz="20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0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0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0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000">
                <a:solidFill>
                  <a:schemeClr val="tx1"/>
                </a:solidFill>
                <a:latin typeface="Times New Roman" pitchFamily="18" charset="0"/>
                <a:cs typeface="Arial" pitchFamily="34" charset="0"/>
              </a:defRPr>
            </a:lvl9pPr>
          </a:lstStyle>
          <a:p>
            <a:pPr algn="ctr" eaLnBrk="1" fontAlgn="base" hangingPunct="1">
              <a:spcBef>
                <a:spcPct val="50000"/>
              </a:spcBef>
              <a:spcAft>
                <a:spcPct val="0"/>
              </a:spcAft>
            </a:pPr>
            <a:r>
              <a:rPr lang="en-US" sz="3200">
                <a:solidFill>
                  <a:srgbClr val="9933FF"/>
                </a:solidFill>
              </a:rPr>
              <a:t>T</a:t>
            </a:r>
            <a:r>
              <a:rPr lang="en-US" sz="3200" smtClean="0">
                <a:solidFill>
                  <a:srgbClr val="9933FF"/>
                </a:solidFill>
              </a:rPr>
              <a:t>rầu bà</a:t>
            </a:r>
          </a:p>
        </p:txBody>
      </p:sp>
      <p:sp>
        <p:nvSpPr>
          <p:cNvPr id="133128" name="Text Box 8"/>
          <p:cNvSpPr txBox="1">
            <a:spLocks noChangeArrowheads="1"/>
          </p:cNvSpPr>
          <p:nvPr/>
        </p:nvSpPr>
        <p:spPr bwMode="auto">
          <a:xfrm>
            <a:off x="0" y="5516615"/>
            <a:ext cx="24384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itchFamily="18" charset="0"/>
                <a:cs typeface="Arial" pitchFamily="34" charset="0"/>
              </a:defRPr>
            </a:lvl1pPr>
            <a:lvl2pPr marL="742950" indent="-285750" eaLnBrk="0" hangingPunct="0">
              <a:defRPr sz="2000">
                <a:solidFill>
                  <a:schemeClr val="tx1"/>
                </a:solidFill>
                <a:latin typeface="Times New Roman" pitchFamily="18" charset="0"/>
                <a:cs typeface="Arial" pitchFamily="34" charset="0"/>
              </a:defRPr>
            </a:lvl2pPr>
            <a:lvl3pPr marL="1143000" indent="-228600" eaLnBrk="0" hangingPunct="0">
              <a:defRPr sz="2000">
                <a:solidFill>
                  <a:schemeClr val="tx1"/>
                </a:solidFill>
                <a:latin typeface="Times New Roman" pitchFamily="18" charset="0"/>
                <a:cs typeface="Arial" pitchFamily="34" charset="0"/>
              </a:defRPr>
            </a:lvl3pPr>
            <a:lvl4pPr marL="1600200" indent="-228600" eaLnBrk="0" hangingPunct="0">
              <a:defRPr sz="2000">
                <a:solidFill>
                  <a:schemeClr val="tx1"/>
                </a:solidFill>
                <a:latin typeface="Times New Roman" pitchFamily="18" charset="0"/>
                <a:cs typeface="Arial" pitchFamily="34" charset="0"/>
              </a:defRPr>
            </a:lvl4pPr>
            <a:lvl5pPr marL="2057400" indent="-228600" eaLnBrk="0" hangingPunct="0">
              <a:defRPr sz="20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0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0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0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000">
                <a:solidFill>
                  <a:schemeClr val="tx1"/>
                </a:solidFill>
                <a:latin typeface="Times New Roman" pitchFamily="18" charset="0"/>
                <a:cs typeface="Arial" pitchFamily="34" charset="0"/>
              </a:defRPr>
            </a:lvl9pPr>
          </a:lstStyle>
          <a:p>
            <a:pPr algn="ctr" eaLnBrk="1" fontAlgn="base" hangingPunct="1">
              <a:spcBef>
                <a:spcPct val="50000"/>
              </a:spcBef>
              <a:spcAft>
                <a:spcPct val="0"/>
              </a:spcAft>
            </a:pPr>
            <a:r>
              <a:rPr lang="en-US" sz="3200">
                <a:solidFill>
                  <a:srgbClr val="9933FF"/>
                </a:solidFill>
              </a:rPr>
              <a:t>G</a:t>
            </a:r>
            <a:r>
              <a:rPr lang="en-US" sz="3200" smtClean="0">
                <a:solidFill>
                  <a:srgbClr val="9933FF"/>
                </a:solidFill>
              </a:rPr>
              <a:t>ừng</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4650" y="862064"/>
            <a:ext cx="3028950" cy="4602163"/>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8402" y="862063"/>
            <a:ext cx="2333625" cy="4654551"/>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862063"/>
            <a:ext cx="2514600" cy="4602163"/>
          </a:xfrm>
          <a:prstGeom prst="rect">
            <a:avLst/>
          </a:prstGeom>
        </p:spPr>
      </p:pic>
    </p:spTree>
    <p:extLst>
      <p:ext uri="{BB962C8B-B14F-4D97-AF65-F5344CB8AC3E}">
        <p14:creationId xmlns:p14="http://schemas.microsoft.com/office/powerpoint/2010/main" val="1014802924"/>
      </p:ext>
    </p:extLst>
  </p:cSld>
  <p:clrMapOvr>
    <a:masterClrMapping/>
  </p:clrMapOvr>
  <p:transition spd="slow">
    <p:pull/>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5000" r="-15000"/>
          </a:stretch>
        </a:blipFill>
        <a:effectLst/>
      </p:bgPr>
    </p:bg>
    <p:spTree>
      <p:nvGrpSpPr>
        <p:cNvPr id="1" name=""/>
        <p:cNvGrpSpPr/>
        <p:nvPr/>
      </p:nvGrpSpPr>
      <p:grpSpPr>
        <a:xfrm>
          <a:off x="0" y="0"/>
          <a:ext cx="0" cy="0"/>
          <a:chOff x="0" y="0"/>
          <a:chExt cx="0" cy="0"/>
        </a:xfrm>
      </p:grpSpPr>
      <p:sp>
        <p:nvSpPr>
          <p:cNvPr id="21507" name="Text Box 5"/>
          <p:cNvSpPr txBox="1">
            <a:spLocks noChangeArrowheads="1"/>
          </p:cNvSpPr>
          <p:nvPr/>
        </p:nvSpPr>
        <p:spPr bwMode="auto">
          <a:xfrm>
            <a:off x="1981200" y="6019801"/>
            <a:ext cx="2209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itchFamily="18" charset="0"/>
                <a:cs typeface="Arial" pitchFamily="34" charset="0"/>
              </a:defRPr>
            </a:lvl1pPr>
            <a:lvl2pPr marL="742950" indent="-285750" eaLnBrk="0" hangingPunct="0">
              <a:defRPr sz="2000">
                <a:solidFill>
                  <a:schemeClr val="tx1"/>
                </a:solidFill>
                <a:latin typeface="Times New Roman" pitchFamily="18" charset="0"/>
                <a:cs typeface="Arial" pitchFamily="34" charset="0"/>
              </a:defRPr>
            </a:lvl2pPr>
            <a:lvl3pPr marL="1143000" indent="-228600" eaLnBrk="0" hangingPunct="0">
              <a:defRPr sz="2000">
                <a:solidFill>
                  <a:schemeClr val="tx1"/>
                </a:solidFill>
                <a:latin typeface="Times New Roman" pitchFamily="18" charset="0"/>
                <a:cs typeface="Arial" pitchFamily="34" charset="0"/>
              </a:defRPr>
            </a:lvl3pPr>
            <a:lvl4pPr marL="1600200" indent="-228600" eaLnBrk="0" hangingPunct="0">
              <a:defRPr sz="2000">
                <a:solidFill>
                  <a:schemeClr val="tx1"/>
                </a:solidFill>
                <a:latin typeface="Times New Roman" pitchFamily="18" charset="0"/>
                <a:cs typeface="Arial" pitchFamily="34" charset="0"/>
              </a:defRPr>
            </a:lvl4pPr>
            <a:lvl5pPr marL="2057400" indent="-228600" eaLnBrk="0" hangingPunct="0">
              <a:defRPr sz="20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0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0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0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000">
                <a:solidFill>
                  <a:schemeClr val="tx1"/>
                </a:solidFill>
                <a:latin typeface="Times New Roman" pitchFamily="18" charset="0"/>
                <a:cs typeface="Arial" pitchFamily="34" charset="0"/>
              </a:defRPr>
            </a:lvl9pPr>
          </a:lstStyle>
          <a:p>
            <a:pPr eaLnBrk="1" fontAlgn="base" hangingPunct="1">
              <a:spcBef>
                <a:spcPct val="50000"/>
              </a:spcBef>
              <a:spcAft>
                <a:spcPct val="0"/>
              </a:spcAft>
            </a:pPr>
            <a:endParaRPr lang="en-US" smtClean="0">
              <a:solidFill>
                <a:srgbClr val="000000"/>
              </a:solidFill>
            </a:endParaRPr>
          </a:p>
        </p:txBody>
      </p:sp>
      <p:pic>
        <p:nvPicPr>
          <p:cNvPr id="21508" name="Picture 9"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flipV="1">
            <a:off x="0" y="-76200"/>
            <a:ext cx="91440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10"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flipV="1">
            <a:off x="0" y="6731000"/>
            <a:ext cx="91440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11"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flipV="1">
            <a:off x="-3352800" y="3352800"/>
            <a:ext cx="6858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12"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flipV="1">
            <a:off x="5638800" y="3352800"/>
            <a:ext cx="6858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3"/>
          <p:cNvSpPr>
            <a:spLocks noChangeArrowheads="1"/>
          </p:cNvSpPr>
          <p:nvPr/>
        </p:nvSpPr>
        <p:spPr bwMode="auto">
          <a:xfrm>
            <a:off x="245660" y="1312424"/>
            <a:ext cx="8686800" cy="215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lvl="0" algn="ctr" fontAlgn="base">
              <a:spcBef>
                <a:spcPct val="0"/>
              </a:spcBef>
              <a:spcAft>
                <a:spcPct val="0"/>
              </a:spcAft>
              <a:defRPr/>
            </a:pPr>
            <a:r>
              <a:rPr lang="en-US" sz="5400" b="1" smtClean="0">
                <a:latin typeface="Arial" pitchFamily="34" charset="0"/>
                <a:cs typeface="Arial" pitchFamily="34" charset="0"/>
              </a:rPr>
              <a:t>    </a:t>
            </a:r>
            <a:r>
              <a:rPr lang="en-US" sz="4000" b="1">
                <a:ln w="1905"/>
                <a:solidFill>
                  <a:srgbClr val="C00000"/>
                </a:solidFill>
                <a:effectLst>
                  <a:innerShdw blurRad="69850" dist="43180" dir="5400000">
                    <a:srgbClr val="000000">
                      <a:alpha val="65000"/>
                    </a:srgbClr>
                  </a:innerShdw>
                </a:effectLst>
                <a:latin typeface="Arial" pitchFamily="34" charset="0"/>
                <a:cs typeface="Arial" pitchFamily="34" charset="0"/>
              </a:rPr>
              <a:t>Nêu một số ứng dụng kĩ thuật </a:t>
            </a:r>
            <a:r>
              <a:rPr lang="en-US" sz="4000" b="1" smtClean="0">
                <a:ln w="1905"/>
                <a:solidFill>
                  <a:srgbClr val="C00000"/>
                </a:solidFill>
                <a:effectLst>
                  <a:innerShdw blurRad="69850" dist="43180" dir="5400000">
                    <a:srgbClr val="000000">
                      <a:alpha val="65000"/>
                    </a:srgbClr>
                  </a:innerShdw>
                </a:effectLst>
                <a:latin typeface="Arial" pitchFamily="34" charset="0"/>
                <a:cs typeface="Arial" pitchFamily="34" charset="0"/>
              </a:rPr>
              <a:t>về </a:t>
            </a:r>
            <a:r>
              <a:rPr lang="en-US" sz="4000" b="1">
                <a:ln w="1905"/>
                <a:solidFill>
                  <a:srgbClr val="C00000"/>
                </a:solidFill>
                <a:effectLst>
                  <a:innerShdw blurRad="69850" dist="43180" dir="5400000">
                    <a:srgbClr val="000000">
                      <a:alpha val="65000"/>
                    </a:srgbClr>
                  </a:innerShdw>
                </a:effectLst>
                <a:latin typeface="Arial" pitchFamily="34" charset="0"/>
                <a:cs typeface="Arial" pitchFamily="34" charset="0"/>
              </a:rPr>
              <a:t>nhu cầu ánh sáng của </a:t>
            </a:r>
            <a:r>
              <a:rPr lang="en-US" sz="4000" b="1" smtClean="0">
                <a:ln w="1905"/>
                <a:solidFill>
                  <a:srgbClr val="C00000"/>
                </a:solidFill>
                <a:effectLst>
                  <a:innerShdw blurRad="69850" dist="43180" dir="5400000">
                    <a:srgbClr val="000000">
                      <a:alpha val="65000"/>
                    </a:srgbClr>
                  </a:innerShdw>
                </a:effectLst>
                <a:latin typeface="Arial" pitchFamily="34" charset="0"/>
                <a:cs typeface="Arial" pitchFamily="34" charset="0"/>
              </a:rPr>
              <a:t>cây</a:t>
            </a:r>
          </a:p>
          <a:p>
            <a:pPr lvl="0" algn="ctr" fontAlgn="base">
              <a:spcBef>
                <a:spcPct val="0"/>
              </a:spcBef>
              <a:spcAft>
                <a:spcPct val="0"/>
              </a:spcAft>
              <a:defRPr/>
            </a:pPr>
            <a:r>
              <a:rPr lang="en-US" sz="4000" b="1" smtClean="0">
                <a:ln w="1905"/>
                <a:solidFill>
                  <a:srgbClr val="C00000"/>
                </a:solidFill>
                <a:effectLst>
                  <a:innerShdw blurRad="69850" dist="43180" dir="5400000">
                    <a:srgbClr val="000000">
                      <a:alpha val="65000"/>
                    </a:srgbClr>
                  </a:innerShdw>
                </a:effectLst>
                <a:latin typeface="Arial" pitchFamily="34" charset="0"/>
                <a:cs typeface="Arial" pitchFamily="34" charset="0"/>
              </a:rPr>
              <a:t> </a:t>
            </a:r>
            <a:r>
              <a:rPr lang="en-US" sz="4000" b="1">
                <a:ln w="1905"/>
                <a:solidFill>
                  <a:srgbClr val="C00000"/>
                </a:solidFill>
                <a:effectLst>
                  <a:innerShdw blurRad="69850" dist="43180" dir="5400000">
                    <a:srgbClr val="000000">
                      <a:alpha val="65000"/>
                    </a:srgbClr>
                  </a:innerShdw>
                </a:effectLst>
                <a:latin typeface="Arial" pitchFamily="34" charset="0"/>
                <a:cs typeface="Arial" pitchFamily="34" charset="0"/>
              </a:rPr>
              <a:t>trong trồng </a:t>
            </a:r>
            <a:r>
              <a:rPr lang="en-US" sz="4000" b="1" smtClean="0">
                <a:ln w="1905"/>
                <a:solidFill>
                  <a:srgbClr val="C00000"/>
                </a:solidFill>
                <a:effectLst>
                  <a:innerShdw blurRad="69850" dist="43180" dir="5400000">
                    <a:srgbClr val="000000">
                      <a:alpha val="65000"/>
                    </a:srgbClr>
                  </a:innerShdw>
                </a:effectLst>
                <a:latin typeface="Arial" pitchFamily="34" charset="0"/>
                <a:cs typeface="Arial" pitchFamily="34" charset="0"/>
              </a:rPr>
              <a:t>trọt ở gia đình em.</a:t>
            </a:r>
            <a:endParaRPr lang="en-US" sz="4000" b="1" dirty="0">
              <a:ln w="1905"/>
              <a:solidFill>
                <a:srgbClr val="C00000"/>
              </a:solidFill>
              <a:effectLst>
                <a:innerShdw blurRad="69850" dist="43180" dir="5400000">
                  <a:srgbClr val="000000">
                    <a:alpha val="65000"/>
                  </a:srgbClr>
                </a:innerShdw>
              </a:effectLst>
              <a:latin typeface="Arial" pitchFamily="34" charset="0"/>
              <a:cs typeface="Arial" pitchFamily="34" charset="0"/>
            </a:endParaRPr>
          </a:p>
        </p:txBody>
      </p:sp>
    </p:spTree>
    <p:extLst>
      <p:ext uri="{BB962C8B-B14F-4D97-AF65-F5344CB8AC3E}">
        <p14:creationId xmlns:p14="http://schemas.microsoft.com/office/powerpoint/2010/main" val="293998850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1" name="Text Box 3"/>
          <p:cNvSpPr txBox="1">
            <a:spLocks noChangeArrowheads="1"/>
          </p:cNvSpPr>
          <p:nvPr/>
        </p:nvSpPr>
        <p:spPr bwMode="auto">
          <a:xfrm>
            <a:off x="1219200" y="5562648"/>
            <a:ext cx="65532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itchFamily="18" charset="0"/>
                <a:cs typeface="Arial" pitchFamily="34" charset="0"/>
              </a:defRPr>
            </a:lvl1pPr>
            <a:lvl2pPr marL="742950" indent="-285750" eaLnBrk="0" hangingPunct="0">
              <a:defRPr sz="2000">
                <a:solidFill>
                  <a:schemeClr val="tx1"/>
                </a:solidFill>
                <a:latin typeface="Times New Roman" pitchFamily="18" charset="0"/>
                <a:cs typeface="Arial" pitchFamily="34" charset="0"/>
              </a:defRPr>
            </a:lvl2pPr>
            <a:lvl3pPr marL="1143000" indent="-228600" eaLnBrk="0" hangingPunct="0">
              <a:defRPr sz="2000">
                <a:solidFill>
                  <a:schemeClr val="tx1"/>
                </a:solidFill>
                <a:latin typeface="Times New Roman" pitchFamily="18" charset="0"/>
                <a:cs typeface="Arial" pitchFamily="34" charset="0"/>
              </a:defRPr>
            </a:lvl3pPr>
            <a:lvl4pPr marL="1600200" indent="-228600" eaLnBrk="0" hangingPunct="0">
              <a:defRPr sz="2000">
                <a:solidFill>
                  <a:schemeClr val="tx1"/>
                </a:solidFill>
                <a:latin typeface="Times New Roman" pitchFamily="18" charset="0"/>
                <a:cs typeface="Arial" pitchFamily="34" charset="0"/>
              </a:defRPr>
            </a:lvl4pPr>
            <a:lvl5pPr marL="2057400" indent="-228600" eaLnBrk="0" hangingPunct="0">
              <a:defRPr sz="20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0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0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0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000">
                <a:solidFill>
                  <a:schemeClr val="tx1"/>
                </a:solidFill>
                <a:latin typeface="Times New Roman" pitchFamily="18" charset="0"/>
                <a:cs typeface="Arial" pitchFamily="34" charset="0"/>
              </a:defRPr>
            </a:lvl9pPr>
          </a:lstStyle>
          <a:p>
            <a:pPr algn="ctr" eaLnBrk="1" fontAlgn="base" hangingPunct="1">
              <a:spcBef>
                <a:spcPct val="50000"/>
              </a:spcBef>
              <a:spcAft>
                <a:spcPct val="0"/>
              </a:spcAft>
            </a:pPr>
            <a:r>
              <a:rPr lang="en-US" sz="4400" b="1" smtClean="0">
                <a:solidFill>
                  <a:srgbClr val="000000"/>
                </a:solidFill>
              </a:rPr>
              <a:t>Khoảng cách giữa các cây</a:t>
            </a:r>
          </a:p>
        </p:txBody>
      </p:sp>
      <p:pic>
        <p:nvPicPr>
          <p:cNvPr id="22531" name="Picture 10" descr="9496573772e62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2" y="609600"/>
            <a:ext cx="4219575" cy="4724400"/>
          </a:xfrm>
          <a:prstGeom prst="rect">
            <a:avLst/>
          </a:prstGeom>
          <a:noFill/>
          <a:ln w="57150" cmpd="thinThick">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22532" name="Picture 12" descr="upload_4ea61df0a204b_1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609600"/>
            <a:ext cx="4267200" cy="4749800"/>
          </a:xfrm>
          <a:prstGeom prst="rect">
            <a:avLst/>
          </a:prstGeom>
          <a:noFill/>
          <a:ln w="57150" cmpd="thinThick">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049404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35171"/>
                                        </p:tgtEl>
                                        <p:attrNameLst>
                                          <p:attrName>style.visibility</p:attrName>
                                        </p:attrNameLst>
                                      </p:cBhvr>
                                      <p:to>
                                        <p:strVal val="visible"/>
                                      </p:to>
                                    </p:set>
                                    <p:anim calcmode="lin" valueType="num">
                                      <p:cBhvr>
                                        <p:cTn id="7" dur="1000" fill="hold"/>
                                        <p:tgtEl>
                                          <p:spTgt spid="135171"/>
                                        </p:tgtEl>
                                        <p:attrNameLst>
                                          <p:attrName>ppt_w</p:attrName>
                                        </p:attrNameLst>
                                      </p:cBhvr>
                                      <p:tavLst>
                                        <p:tav tm="0">
                                          <p:val>
                                            <p:fltVal val="0"/>
                                          </p:val>
                                        </p:tav>
                                        <p:tav tm="100000">
                                          <p:val>
                                            <p:strVal val="#ppt_w"/>
                                          </p:val>
                                        </p:tav>
                                      </p:tavLst>
                                    </p:anim>
                                    <p:anim calcmode="lin" valueType="num">
                                      <p:cBhvr>
                                        <p:cTn id="8" dur="1000" fill="hold"/>
                                        <p:tgtEl>
                                          <p:spTgt spid="135171"/>
                                        </p:tgtEl>
                                        <p:attrNameLst>
                                          <p:attrName>ppt_h</p:attrName>
                                        </p:attrNameLst>
                                      </p:cBhvr>
                                      <p:tavLst>
                                        <p:tav tm="0">
                                          <p:val>
                                            <p:fltVal val="0"/>
                                          </p:val>
                                        </p:tav>
                                        <p:tav tm="100000">
                                          <p:val>
                                            <p:strVal val="#ppt_h"/>
                                          </p:val>
                                        </p:tav>
                                      </p:tavLst>
                                    </p:anim>
                                    <p:animEffect transition="in" filter="fade">
                                      <p:cBhvr>
                                        <p:cTn id="9" dur="1000"/>
                                        <p:tgtEl>
                                          <p:spTgt spid="135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1"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6" name="Picture 4" descr="KTtrongxencanh"/>
          <p:cNvPicPr>
            <a:picLocks noChangeAspect="1" noChangeArrowheads="1"/>
          </p:cNvPicPr>
          <p:nvPr/>
        </p:nvPicPr>
        <p:blipFill>
          <a:blip r:embed="rId2">
            <a:lum bright="-6000" contrast="12000"/>
            <a:extLst>
              <a:ext uri="{28A0092B-C50C-407E-A947-70E740481C1C}">
                <a14:useLocalDpi xmlns:a14="http://schemas.microsoft.com/office/drawing/2010/main" val="0"/>
              </a:ext>
            </a:extLst>
          </a:blip>
          <a:srcRect/>
          <a:stretch>
            <a:fillRect/>
          </a:stretch>
        </p:blipFill>
        <p:spPr bwMode="auto">
          <a:xfrm>
            <a:off x="838226" y="1004888"/>
            <a:ext cx="7889875" cy="5265737"/>
          </a:xfrm>
          <a:prstGeom prst="rect">
            <a:avLst/>
          </a:prstGeom>
          <a:noFill/>
          <a:ln w="76200" cmpd="tri">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92518" name="Picture 6" descr="cay xoal va lan"/>
          <p:cNvPicPr>
            <a:picLocks noChangeAspect="1" noChangeArrowheads="1"/>
          </p:cNvPicPr>
          <p:nvPr/>
        </p:nvPicPr>
        <p:blipFill>
          <a:blip r:embed="rId3">
            <a:lum bright="-6000" contrast="12000"/>
            <a:extLst>
              <a:ext uri="{28A0092B-C50C-407E-A947-70E740481C1C}">
                <a14:useLocalDpi xmlns:a14="http://schemas.microsoft.com/office/drawing/2010/main" val="0"/>
              </a:ext>
            </a:extLst>
          </a:blip>
          <a:srcRect/>
          <a:stretch>
            <a:fillRect/>
          </a:stretch>
        </p:blipFill>
        <p:spPr bwMode="auto">
          <a:xfrm>
            <a:off x="838224" y="1004888"/>
            <a:ext cx="7540625" cy="5643562"/>
          </a:xfrm>
          <a:prstGeom prst="rect">
            <a:avLst/>
          </a:prstGeom>
          <a:noFill/>
          <a:ln w="76200" cmpd="tri">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61444" name="AutoShape 10"/>
          <p:cNvSpPr>
            <a:spLocks noChangeArrowheads="1"/>
          </p:cNvSpPr>
          <p:nvPr/>
        </p:nvSpPr>
        <p:spPr bwMode="auto">
          <a:xfrm>
            <a:off x="1295400" y="0"/>
            <a:ext cx="6629400" cy="990600"/>
          </a:xfrm>
          <a:prstGeom prst="horizontalScroll">
            <a:avLst>
              <a:gd name="adj" fmla="val 12500"/>
            </a:avLst>
          </a:prstGeom>
          <a:solidFill>
            <a:schemeClr val="folHlink"/>
          </a:solidFill>
          <a:ln w="12700" cap="sq">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lvl="0"/>
            <a:r>
              <a:rPr lang="en-US" sz="4400">
                <a:solidFill>
                  <a:srgbClr val="000000"/>
                </a:solidFill>
                <a:latin typeface="Times New Roman" pitchFamily="18" charset="0"/>
                <a:cs typeface="Times New Roman" pitchFamily="18" charset="0"/>
              </a:rPr>
              <a:t>Trồng xen canh các loại cây</a:t>
            </a:r>
          </a:p>
        </p:txBody>
      </p:sp>
      <p:pic>
        <p:nvPicPr>
          <p:cNvPr id="20488" name="Picture 8" descr="C:\Users\Asus\Desktop\vuoncaosu.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01" y="1295400"/>
            <a:ext cx="90805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070663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192516"/>
                                        </p:tgtEl>
                                        <p:attrNameLst>
                                          <p:attrName>style.visibility</p:attrName>
                                        </p:attrNameLst>
                                      </p:cBhvr>
                                      <p:to>
                                        <p:strVal val="visible"/>
                                      </p:to>
                                    </p:set>
                                    <p:animEffect transition="in" filter="wheel(1)">
                                      <p:cBhvr>
                                        <p:cTn id="7" dur="2000"/>
                                        <p:tgtEl>
                                          <p:spTgt spid="1925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xit" presetSubtype="0" fill="hold" nodeType="clickEffect">
                                  <p:stCondLst>
                                    <p:cond delay="0"/>
                                  </p:stCondLst>
                                  <p:childTnLst>
                                    <p:animEffect transition="out" filter="fade">
                                      <p:cBhvr>
                                        <p:cTn id="11" dur="1000"/>
                                        <p:tgtEl>
                                          <p:spTgt spid="192516"/>
                                        </p:tgtEl>
                                      </p:cBhvr>
                                    </p:animEffect>
                                    <p:anim calcmode="lin" valueType="num">
                                      <p:cBhvr>
                                        <p:cTn id="12" dur="1000"/>
                                        <p:tgtEl>
                                          <p:spTgt spid="192516"/>
                                        </p:tgtEl>
                                        <p:attrNameLst>
                                          <p:attrName>ppt_x</p:attrName>
                                        </p:attrNameLst>
                                      </p:cBhvr>
                                      <p:tavLst>
                                        <p:tav tm="0">
                                          <p:val>
                                            <p:strVal val="ppt_x"/>
                                          </p:val>
                                        </p:tav>
                                        <p:tav tm="100000">
                                          <p:val>
                                            <p:strVal val="ppt_x"/>
                                          </p:val>
                                        </p:tav>
                                      </p:tavLst>
                                    </p:anim>
                                    <p:anim calcmode="lin" valueType="num">
                                      <p:cBhvr>
                                        <p:cTn id="13" dur="1000"/>
                                        <p:tgtEl>
                                          <p:spTgt spid="192516"/>
                                        </p:tgtEl>
                                        <p:attrNameLst>
                                          <p:attrName>ppt_y</p:attrName>
                                        </p:attrNameLst>
                                      </p:cBhvr>
                                      <p:tavLst>
                                        <p:tav tm="0">
                                          <p:val>
                                            <p:strVal val="ppt_y"/>
                                          </p:val>
                                        </p:tav>
                                        <p:tav tm="100000">
                                          <p:val>
                                            <p:strVal val="ppt_y+.1"/>
                                          </p:val>
                                        </p:tav>
                                      </p:tavLst>
                                    </p:anim>
                                    <p:set>
                                      <p:cBhvr>
                                        <p:cTn id="14" dur="1" fill="hold">
                                          <p:stCondLst>
                                            <p:cond delay="999"/>
                                          </p:stCondLst>
                                        </p:cTn>
                                        <p:tgtEl>
                                          <p:spTgt spid="192516"/>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6" presetClass="entr" presetSubtype="0" fill="hold" nodeType="clickEffect">
                                  <p:stCondLst>
                                    <p:cond delay="0"/>
                                  </p:stCondLst>
                                  <p:childTnLst>
                                    <p:set>
                                      <p:cBhvr>
                                        <p:cTn id="18" dur="1" fill="hold">
                                          <p:stCondLst>
                                            <p:cond delay="0"/>
                                          </p:stCondLst>
                                        </p:cTn>
                                        <p:tgtEl>
                                          <p:spTgt spid="192518"/>
                                        </p:tgtEl>
                                        <p:attrNameLst>
                                          <p:attrName>style.visibility</p:attrName>
                                        </p:attrNameLst>
                                      </p:cBhvr>
                                      <p:to>
                                        <p:strVal val="visible"/>
                                      </p:to>
                                    </p:set>
                                    <p:animEffect transition="in" filter="wipe(down)">
                                      <p:cBhvr>
                                        <p:cTn id="19" dur="580">
                                          <p:stCondLst>
                                            <p:cond delay="0"/>
                                          </p:stCondLst>
                                        </p:cTn>
                                        <p:tgtEl>
                                          <p:spTgt spid="192518"/>
                                        </p:tgtEl>
                                      </p:cBhvr>
                                    </p:animEffect>
                                    <p:anim calcmode="lin" valueType="num">
                                      <p:cBhvr>
                                        <p:cTn id="20" dur="1822" tmFilter="0,0; 0.14,0.36; 0.43,0.73; 0.71,0.91; 1.0,1.0">
                                          <p:stCondLst>
                                            <p:cond delay="0"/>
                                          </p:stCondLst>
                                        </p:cTn>
                                        <p:tgtEl>
                                          <p:spTgt spid="192518"/>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92518"/>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92518"/>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92518"/>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92518"/>
                                        </p:tgtEl>
                                        <p:attrNameLst>
                                          <p:attrName>ppt_y</p:attrName>
                                        </p:attrNameLst>
                                      </p:cBhvr>
                                      <p:tavLst>
                                        <p:tav tm="0" fmla="#ppt_y-sin(pi*$)/81">
                                          <p:val>
                                            <p:fltVal val="0"/>
                                          </p:val>
                                        </p:tav>
                                        <p:tav tm="100000">
                                          <p:val>
                                            <p:fltVal val="1"/>
                                          </p:val>
                                        </p:tav>
                                      </p:tavLst>
                                    </p:anim>
                                    <p:animScale>
                                      <p:cBhvr>
                                        <p:cTn id="25" dur="26">
                                          <p:stCondLst>
                                            <p:cond delay="650"/>
                                          </p:stCondLst>
                                        </p:cTn>
                                        <p:tgtEl>
                                          <p:spTgt spid="192518"/>
                                        </p:tgtEl>
                                      </p:cBhvr>
                                      <p:to x="100000" y="60000"/>
                                    </p:animScale>
                                    <p:animScale>
                                      <p:cBhvr>
                                        <p:cTn id="26" dur="166" decel="50000">
                                          <p:stCondLst>
                                            <p:cond delay="676"/>
                                          </p:stCondLst>
                                        </p:cTn>
                                        <p:tgtEl>
                                          <p:spTgt spid="192518"/>
                                        </p:tgtEl>
                                      </p:cBhvr>
                                      <p:to x="100000" y="100000"/>
                                    </p:animScale>
                                    <p:animScale>
                                      <p:cBhvr>
                                        <p:cTn id="27" dur="26">
                                          <p:stCondLst>
                                            <p:cond delay="1312"/>
                                          </p:stCondLst>
                                        </p:cTn>
                                        <p:tgtEl>
                                          <p:spTgt spid="192518"/>
                                        </p:tgtEl>
                                      </p:cBhvr>
                                      <p:to x="100000" y="80000"/>
                                    </p:animScale>
                                    <p:animScale>
                                      <p:cBhvr>
                                        <p:cTn id="28" dur="166" decel="50000">
                                          <p:stCondLst>
                                            <p:cond delay="1338"/>
                                          </p:stCondLst>
                                        </p:cTn>
                                        <p:tgtEl>
                                          <p:spTgt spid="192518"/>
                                        </p:tgtEl>
                                      </p:cBhvr>
                                      <p:to x="100000" y="100000"/>
                                    </p:animScale>
                                    <p:animScale>
                                      <p:cBhvr>
                                        <p:cTn id="29" dur="26">
                                          <p:stCondLst>
                                            <p:cond delay="1642"/>
                                          </p:stCondLst>
                                        </p:cTn>
                                        <p:tgtEl>
                                          <p:spTgt spid="192518"/>
                                        </p:tgtEl>
                                      </p:cBhvr>
                                      <p:to x="100000" y="90000"/>
                                    </p:animScale>
                                    <p:animScale>
                                      <p:cBhvr>
                                        <p:cTn id="30" dur="166" decel="50000">
                                          <p:stCondLst>
                                            <p:cond delay="1668"/>
                                          </p:stCondLst>
                                        </p:cTn>
                                        <p:tgtEl>
                                          <p:spTgt spid="192518"/>
                                        </p:tgtEl>
                                      </p:cBhvr>
                                      <p:to x="100000" y="100000"/>
                                    </p:animScale>
                                    <p:animScale>
                                      <p:cBhvr>
                                        <p:cTn id="31" dur="26">
                                          <p:stCondLst>
                                            <p:cond delay="1808"/>
                                          </p:stCondLst>
                                        </p:cTn>
                                        <p:tgtEl>
                                          <p:spTgt spid="192518"/>
                                        </p:tgtEl>
                                      </p:cBhvr>
                                      <p:to x="100000" y="95000"/>
                                    </p:animScale>
                                    <p:animScale>
                                      <p:cBhvr>
                                        <p:cTn id="32" dur="166" decel="50000">
                                          <p:stCondLst>
                                            <p:cond delay="1834"/>
                                          </p:stCondLst>
                                        </p:cTn>
                                        <p:tgtEl>
                                          <p:spTgt spid="192518"/>
                                        </p:tgtEl>
                                      </p:cBhvr>
                                      <p:to x="100000" y="100000"/>
                                    </p:animScale>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xit" presetSubtype="4" fill="hold" nodeType="clickEffect">
                                  <p:stCondLst>
                                    <p:cond delay="0"/>
                                  </p:stCondLst>
                                  <p:childTnLst>
                                    <p:anim calcmode="lin" valueType="num">
                                      <p:cBhvr additive="base">
                                        <p:cTn id="36" dur="500"/>
                                        <p:tgtEl>
                                          <p:spTgt spid="192518"/>
                                        </p:tgtEl>
                                        <p:attrNameLst>
                                          <p:attrName>ppt_x</p:attrName>
                                        </p:attrNameLst>
                                      </p:cBhvr>
                                      <p:tavLst>
                                        <p:tav tm="0">
                                          <p:val>
                                            <p:strVal val="ppt_x"/>
                                          </p:val>
                                        </p:tav>
                                        <p:tav tm="100000">
                                          <p:val>
                                            <p:strVal val="ppt_x"/>
                                          </p:val>
                                        </p:tav>
                                      </p:tavLst>
                                    </p:anim>
                                    <p:anim calcmode="lin" valueType="num">
                                      <p:cBhvr additive="base">
                                        <p:cTn id="37" dur="500"/>
                                        <p:tgtEl>
                                          <p:spTgt spid="192518"/>
                                        </p:tgtEl>
                                        <p:attrNameLst>
                                          <p:attrName>ppt_y</p:attrName>
                                        </p:attrNameLst>
                                      </p:cBhvr>
                                      <p:tavLst>
                                        <p:tav tm="0">
                                          <p:val>
                                            <p:strVal val="ppt_y"/>
                                          </p:val>
                                        </p:tav>
                                        <p:tav tm="100000">
                                          <p:val>
                                            <p:strVal val="1+ppt_h/2"/>
                                          </p:val>
                                        </p:tav>
                                      </p:tavLst>
                                    </p:anim>
                                    <p:set>
                                      <p:cBhvr>
                                        <p:cTn id="38" dur="1" fill="hold">
                                          <p:stCondLst>
                                            <p:cond delay="499"/>
                                          </p:stCondLst>
                                        </p:cTn>
                                        <p:tgtEl>
                                          <p:spTgt spid="192518"/>
                                        </p:tgtEl>
                                        <p:attrNameLst>
                                          <p:attrName>style.visibility</p:attrName>
                                        </p:attrNameLst>
                                      </p:cBhvr>
                                      <p:to>
                                        <p:strVal val="hidden"/>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20488"/>
                                        </p:tgtEl>
                                        <p:attrNameLst>
                                          <p:attrName>style.visibility</p:attrName>
                                        </p:attrNameLst>
                                      </p:cBhvr>
                                      <p:to>
                                        <p:strVal val="visible"/>
                                      </p:to>
                                    </p:set>
                                    <p:anim calcmode="lin" valueType="num">
                                      <p:cBhvr additive="base">
                                        <p:cTn id="43" dur="500" fill="hold"/>
                                        <p:tgtEl>
                                          <p:spTgt spid="20488"/>
                                        </p:tgtEl>
                                        <p:attrNameLst>
                                          <p:attrName>ppt_x</p:attrName>
                                        </p:attrNameLst>
                                      </p:cBhvr>
                                      <p:tavLst>
                                        <p:tav tm="0">
                                          <p:val>
                                            <p:strVal val="#ppt_x"/>
                                          </p:val>
                                        </p:tav>
                                        <p:tav tm="100000">
                                          <p:val>
                                            <p:strVal val="#ppt_x"/>
                                          </p:val>
                                        </p:tav>
                                      </p:tavLst>
                                    </p:anim>
                                    <p:anim calcmode="lin" valueType="num">
                                      <p:cBhvr additive="base">
                                        <p:cTn id="44" dur="500" fill="hold"/>
                                        <p:tgtEl>
                                          <p:spTgt spid="2048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5867400" y="79375"/>
            <a:ext cx="3048000" cy="8128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50000"/>
              </a:spcBef>
              <a:spcAft>
                <a:spcPct val="0"/>
              </a:spcAft>
              <a:defRPr/>
            </a:pPr>
            <a:r>
              <a:rPr lang="en-US" sz="2800" err="1">
                <a:solidFill>
                  <a:srgbClr val="000000"/>
                </a:solidFill>
              </a:rPr>
              <a:t>Chuối</a:t>
            </a:r>
            <a:r>
              <a:rPr lang="en-US" sz="2800">
                <a:solidFill>
                  <a:srgbClr val="000000"/>
                </a:solidFill>
              </a:rPr>
              <a:t> </a:t>
            </a:r>
            <a:r>
              <a:rPr lang="en-US" sz="2800" err="1">
                <a:solidFill>
                  <a:srgbClr val="000000"/>
                </a:solidFill>
              </a:rPr>
              <a:t>tiêu</a:t>
            </a:r>
            <a:r>
              <a:rPr lang="en-US" sz="2800">
                <a:solidFill>
                  <a:srgbClr val="000000"/>
                </a:solidFill>
              </a:rPr>
              <a:t> </a:t>
            </a:r>
            <a:r>
              <a:rPr lang="en-US" sz="2800" err="1">
                <a:solidFill>
                  <a:srgbClr val="000000"/>
                </a:solidFill>
              </a:rPr>
              <a:t>và</a:t>
            </a:r>
            <a:r>
              <a:rPr lang="en-US" sz="2800">
                <a:solidFill>
                  <a:srgbClr val="000000"/>
                </a:solidFill>
              </a:rPr>
              <a:t> </a:t>
            </a:r>
            <a:r>
              <a:rPr lang="en-US" sz="2800" err="1">
                <a:solidFill>
                  <a:srgbClr val="000000"/>
                </a:solidFill>
              </a:rPr>
              <a:t>đậu</a:t>
            </a:r>
            <a:endParaRPr lang="en-US" sz="2800">
              <a:solidFill>
                <a:srgbClr val="000000"/>
              </a:solidFill>
            </a:endParaRPr>
          </a:p>
        </p:txBody>
      </p:sp>
    </p:spTree>
    <p:extLst>
      <p:ext uri="{BB962C8B-B14F-4D97-AF65-F5344CB8AC3E}">
        <p14:creationId xmlns:p14="http://schemas.microsoft.com/office/powerpoint/2010/main" val="3431174697"/>
      </p:ext>
    </p:extLst>
  </p:cSld>
  <p:clrMapOvr>
    <a:masterClrMapping/>
  </p:clrMapOvr>
  <p:transition spd="slow">
    <p:pull/>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7704"/>
            <a:ext cx="9111018" cy="5521216"/>
          </a:xfrm>
          <a:prstGeom prst="rect">
            <a:avLst/>
          </a:prstGeom>
        </p:spPr>
      </p:pic>
      <p:sp>
        <p:nvSpPr>
          <p:cNvPr id="3" name="TextBox 2"/>
          <p:cNvSpPr txBox="1"/>
          <p:nvPr/>
        </p:nvSpPr>
        <p:spPr>
          <a:xfrm>
            <a:off x="381000" y="5432560"/>
            <a:ext cx="8305800" cy="707886"/>
          </a:xfrm>
          <a:prstGeom prst="rect">
            <a:avLst/>
          </a:prstGeom>
          <a:noFill/>
        </p:spPr>
        <p:txBody>
          <a:bodyPr wrap="square" rtlCol="0">
            <a:spAutoFit/>
          </a:bodyPr>
          <a:lstStyle/>
          <a:p>
            <a:r>
              <a:rPr lang="en-US" sz="4000" b="1" smtClean="0">
                <a:latin typeface="Times New Roman" pitchFamily="18" charset="0"/>
                <a:cs typeface="Times New Roman" pitchFamily="18" charset="0"/>
              </a:rPr>
              <a:t>Cây sa nhân dưới tán rừng tự nhiên</a:t>
            </a:r>
            <a:endParaRPr lang="en-US" sz="4000" b="1">
              <a:latin typeface="Times New Roman" pitchFamily="18" charset="0"/>
              <a:cs typeface="Times New Roman" pitchFamily="18" charset="0"/>
            </a:endParaRPr>
          </a:p>
        </p:txBody>
      </p:sp>
    </p:spTree>
    <p:extLst>
      <p:ext uri="{BB962C8B-B14F-4D97-AF65-F5344CB8AC3E}">
        <p14:creationId xmlns:p14="http://schemas.microsoft.com/office/powerpoint/2010/main" val="5061936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D15008AA-EFC3-46CF-81B6-E086C38D0628}"/>
              </a:ext>
            </a:extLst>
          </p:cNvPr>
          <p:cNvSpPr/>
          <p:nvPr/>
        </p:nvSpPr>
        <p:spPr>
          <a:xfrm>
            <a:off x="247340" y="183633"/>
            <a:ext cx="8499423" cy="649074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TextBox 12">
            <a:extLst>
              <a:ext uri="{FF2B5EF4-FFF2-40B4-BE49-F238E27FC236}">
                <a16:creationId xmlns:a16="http://schemas.microsoft.com/office/drawing/2014/main" xmlns="" id="{744AD0EF-5592-4A40-9C0F-8413DE85BCC7}"/>
              </a:ext>
            </a:extLst>
          </p:cNvPr>
          <p:cNvSpPr txBox="1"/>
          <p:nvPr/>
        </p:nvSpPr>
        <p:spPr>
          <a:xfrm>
            <a:off x="527504" y="1142523"/>
            <a:ext cx="7939092" cy="5632311"/>
          </a:xfrm>
          <a:prstGeom prst="rect">
            <a:avLst/>
          </a:prstGeom>
          <a:noFill/>
        </p:spPr>
        <p:txBody>
          <a:bodyPr wrap="square">
            <a:spAutoFit/>
          </a:bodyPr>
          <a:lstStyle/>
          <a:p>
            <a:pPr algn="just"/>
            <a:endParaRPr lang="en-US" sz="3000" b="1" smtClean="0">
              <a:solidFill>
                <a:prstClr val="black"/>
              </a:solidFill>
              <a:latin typeface="Arial" panose="020B0604020202020204" pitchFamily="34" charset="0"/>
              <a:cs typeface="Arial" panose="020B0604020202020204" pitchFamily="34" charset="0"/>
            </a:endParaRPr>
          </a:p>
          <a:p>
            <a:pPr algn="just"/>
            <a:r>
              <a:rPr lang="en-US" sz="3000" b="1">
                <a:solidFill>
                  <a:prstClr val="black"/>
                </a:solidFill>
                <a:latin typeface="Arial" panose="020B0604020202020204" pitchFamily="34" charset="0"/>
                <a:cs typeface="Arial" panose="020B0604020202020204" pitchFamily="34" charset="0"/>
              </a:rPr>
              <a:t>t</a:t>
            </a:r>
            <a:r>
              <a:rPr lang="vi-VN" sz="3000" b="1" smtClean="0">
                <a:solidFill>
                  <a:prstClr val="black"/>
                </a:solidFill>
                <a:latin typeface="Arial" panose="020B0604020202020204" pitchFamily="34" charset="0"/>
                <a:cs typeface="Arial" panose="020B0604020202020204" pitchFamily="34" charset="0"/>
              </a:rPr>
              <a:t>o</a:t>
            </a:r>
            <a:endParaRPr lang="en-US" sz="3000" smtClean="0">
              <a:solidFill>
                <a:prstClr val="black"/>
              </a:solidFill>
              <a:latin typeface="Arial" panose="020B0604020202020204" pitchFamily="34" charset="0"/>
              <a:cs typeface="Arial" panose="020B0604020202020204" pitchFamily="34" charset="0"/>
            </a:endParaRPr>
          </a:p>
          <a:p>
            <a:pPr algn="just"/>
            <a:r>
              <a:rPr lang="vi-VN" sz="3000" b="1" smtClean="0">
                <a:solidFill>
                  <a:prstClr val="black"/>
                </a:solidFill>
                <a:latin typeface="Arial" panose="020B0604020202020204" pitchFamily="34" charset="0"/>
                <a:cs typeface="Arial" panose="020B0604020202020204" pitchFamily="34" charset="0"/>
              </a:rPr>
              <a:t>tròn</a:t>
            </a:r>
            <a:endParaRPr lang="en-US" sz="3000">
              <a:solidFill>
                <a:prstClr val="black"/>
              </a:solidFill>
              <a:latin typeface="Arial" panose="020B0604020202020204" pitchFamily="34" charset="0"/>
              <a:cs typeface="Arial" panose="020B0604020202020204" pitchFamily="34" charset="0"/>
            </a:endParaRPr>
          </a:p>
          <a:p>
            <a:pPr algn="just"/>
            <a:r>
              <a:rPr lang="vi-VN" sz="3000" b="1" smtClean="0">
                <a:solidFill>
                  <a:prstClr val="black"/>
                </a:solidFill>
                <a:latin typeface="Arial" panose="020B0604020202020204" pitchFamily="34" charset="0"/>
                <a:cs typeface="Arial" panose="020B0604020202020204" pitchFamily="34" charset="0"/>
              </a:rPr>
              <a:t>dày</a:t>
            </a:r>
            <a:endParaRPr lang="en-US" sz="3000">
              <a:solidFill>
                <a:prstClr val="black"/>
              </a:solidFill>
              <a:latin typeface="Arial" panose="020B0604020202020204" pitchFamily="34" charset="0"/>
              <a:cs typeface="Arial" panose="020B0604020202020204" pitchFamily="34" charset="0"/>
            </a:endParaRPr>
          </a:p>
          <a:p>
            <a:pPr algn="just"/>
            <a:r>
              <a:rPr lang="vi-VN" sz="3000" b="1" smtClean="0">
                <a:solidFill>
                  <a:prstClr val="black"/>
                </a:solidFill>
                <a:latin typeface="Arial" panose="020B0604020202020204" pitchFamily="34" charset="0"/>
                <a:cs typeface="Arial" panose="020B0604020202020204" pitchFamily="34" charset="0"/>
              </a:rPr>
              <a:t>ngọt </a:t>
            </a:r>
            <a:r>
              <a:rPr lang="vi-VN" sz="3000" b="1">
                <a:solidFill>
                  <a:prstClr val="black"/>
                </a:solidFill>
                <a:latin typeface="Arial" panose="020B0604020202020204" pitchFamily="34" charset="0"/>
                <a:cs typeface="Arial" panose="020B0604020202020204" pitchFamily="34" charset="0"/>
              </a:rPr>
              <a:t>thanh</a:t>
            </a:r>
            <a:r>
              <a:rPr lang="vi-VN" sz="3000">
                <a:solidFill>
                  <a:prstClr val="black"/>
                </a:solidFill>
                <a:latin typeface="Arial" panose="020B0604020202020204" pitchFamily="34" charset="0"/>
                <a:cs typeface="Arial" panose="020B0604020202020204" pitchFamily="34" charset="0"/>
              </a:rPr>
              <a:t>.</a:t>
            </a:r>
          </a:p>
          <a:p>
            <a:pPr algn="just"/>
            <a:r>
              <a:rPr lang="vi-VN" sz="3000" b="1" smtClean="0">
                <a:solidFill>
                  <a:prstClr val="black"/>
                </a:solidFill>
                <a:latin typeface="Arial" panose="020B0604020202020204" pitchFamily="34" charset="0"/>
                <a:cs typeface="Arial" panose="020B0604020202020204" pitchFamily="34" charset="0"/>
              </a:rPr>
              <a:t>mướt xanh</a:t>
            </a:r>
            <a:endParaRPr lang="en-US" sz="3000" b="1" smtClean="0">
              <a:solidFill>
                <a:prstClr val="black"/>
              </a:solidFill>
              <a:latin typeface="Arial" panose="020B0604020202020204" pitchFamily="34" charset="0"/>
              <a:cs typeface="Arial" panose="020B0604020202020204" pitchFamily="34" charset="0"/>
            </a:endParaRPr>
          </a:p>
          <a:p>
            <a:pPr algn="just"/>
            <a:r>
              <a:rPr lang="vi-VN" sz="3000" b="1" smtClean="0">
                <a:solidFill>
                  <a:prstClr val="black"/>
                </a:solidFill>
                <a:latin typeface="Arial" panose="020B0604020202020204" pitchFamily="34" charset="0"/>
                <a:cs typeface="Arial" panose="020B0604020202020204" pitchFamily="34" charset="0"/>
              </a:rPr>
              <a:t>rì rào</a:t>
            </a:r>
            <a:endParaRPr lang="en-US" sz="3000" b="1" smtClean="0">
              <a:solidFill>
                <a:prstClr val="black"/>
              </a:solidFill>
              <a:latin typeface="Arial" panose="020B0604020202020204" pitchFamily="34" charset="0"/>
              <a:cs typeface="Arial" panose="020B0604020202020204" pitchFamily="34" charset="0"/>
            </a:endParaRPr>
          </a:p>
          <a:p>
            <a:pPr algn="just"/>
            <a:r>
              <a:rPr lang="vi-VN" sz="3000" b="1" smtClean="0">
                <a:solidFill>
                  <a:prstClr val="black"/>
                </a:solidFill>
                <a:latin typeface="Arial" panose="020B0604020202020204" pitchFamily="34" charset="0"/>
                <a:cs typeface="Arial" panose="020B0604020202020204" pitchFamily="34" charset="0"/>
              </a:rPr>
              <a:t>xinh </a:t>
            </a:r>
            <a:r>
              <a:rPr lang="vi-VN" sz="3000" b="1">
                <a:solidFill>
                  <a:prstClr val="black"/>
                </a:solidFill>
                <a:latin typeface="Arial" panose="020B0604020202020204" pitchFamily="34" charset="0"/>
                <a:cs typeface="Arial" panose="020B0604020202020204" pitchFamily="34" charset="0"/>
              </a:rPr>
              <a:t>xắn</a:t>
            </a:r>
            <a:r>
              <a:rPr lang="vi-VN" sz="3000">
                <a:solidFill>
                  <a:prstClr val="black"/>
                </a:solidFill>
                <a:latin typeface="Arial" panose="020B0604020202020204" pitchFamily="34" charset="0"/>
                <a:cs typeface="Arial" panose="020B0604020202020204" pitchFamily="34" charset="0"/>
              </a:rPr>
              <a:t>.</a:t>
            </a:r>
          </a:p>
          <a:p>
            <a:pPr algn="just"/>
            <a:r>
              <a:rPr lang="vi-VN" sz="3000" b="1" smtClean="0">
                <a:solidFill>
                  <a:prstClr val="black"/>
                </a:solidFill>
                <a:latin typeface="Arial" panose="020B0604020202020204" pitchFamily="34" charset="0"/>
                <a:cs typeface="Arial" panose="020B0604020202020204" pitchFamily="34" charset="0"/>
              </a:rPr>
              <a:t>xanh</a:t>
            </a:r>
            <a:r>
              <a:rPr lang="vi-VN" sz="3000" smtClean="0">
                <a:solidFill>
                  <a:prstClr val="black"/>
                </a:solidFill>
                <a:latin typeface="Arial" panose="020B0604020202020204" pitchFamily="34" charset="0"/>
                <a:cs typeface="Arial" panose="020B0604020202020204" pitchFamily="34" charset="0"/>
              </a:rPr>
              <a:t> </a:t>
            </a:r>
            <a:endParaRPr lang="en-US" sz="3000" smtClean="0">
              <a:solidFill>
                <a:prstClr val="black"/>
              </a:solidFill>
              <a:latin typeface="Arial" panose="020B0604020202020204" pitchFamily="34" charset="0"/>
              <a:cs typeface="Arial" panose="020B0604020202020204" pitchFamily="34" charset="0"/>
            </a:endParaRPr>
          </a:p>
          <a:p>
            <a:pPr algn="just"/>
            <a:r>
              <a:rPr lang="vi-VN" sz="3000" b="1" smtClean="0">
                <a:solidFill>
                  <a:prstClr val="black"/>
                </a:solidFill>
                <a:latin typeface="Arial" panose="020B0604020202020204" pitchFamily="34" charset="0"/>
                <a:cs typeface="Arial" panose="020B0604020202020204" pitchFamily="34" charset="0"/>
              </a:rPr>
              <a:t>đỏ thắm</a:t>
            </a:r>
            <a:endParaRPr lang="en-US" sz="3000" b="1" smtClean="0">
              <a:solidFill>
                <a:prstClr val="black"/>
              </a:solidFill>
              <a:latin typeface="Arial" panose="020B0604020202020204" pitchFamily="34" charset="0"/>
              <a:cs typeface="Arial" panose="020B0604020202020204" pitchFamily="34" charset="0"/>
            </a:endParaRPr>
          </a:p>
          <a:p>
            <a:pPr algn="just"/>
            <a:r>
              <a:rPr lang="vi-VN" sz="3000" b="1" smtClean="0">
                <a:solidFill>
                  <a:prstClr val="black"/>
                </a:solidFill>
                <a:latin typeface="Arial" panose="020B0604020202020204" pitchFamily="34" charset="0"/>
                <a:cs typeface="Arial" panose="020B0604020202020204" pitchFamily="34" charset="0"/>
              </a:rPr>
              <a:t>thơm </a:t>
            </a:r>
            <a:r>
              <a:rPr lang="vi-VN" sz="3000" b="1">
                <a:solidFill>
                  <a:prstClr val="black"/>
                </a:solidFill>
                <a:latin typeface="Arial" panose="020B0604020202020204" pitchFamily="34" charset="0"/>
                <a:cs typeface="Arial" panose="020B0604020202020204" pitchFamily="34" charset="0"/>
              </a:rPr>
              <a:t>ngát.</a:t>
            </a:r>
          </a:p>
          <a:p>
            <a:pPr algn="just"/>
            <a:r>
              <a:rPr lang="vi-VN" sz="3000" b="1" smtClean="0">
                <a:solidFill>
                  <a:prstClr val="black"/>
                </a:solidFill>
                <a:latin typeface="Arial" panose="020B0604020202020204" pitchFamily="34" charset="0"/>
                <a:cs typeface="Arial" panose="020B0604020202020204" pitchFamily="34" charset="0"/>
              </a:rPr>
              <a:t>trong trẻo</a:t>
            </a:r>
            <a:endParaRPr lang="vi-VN" sz="3000">
              <a:solidFill>
                <a:prstClr val="black"/>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xmlns="" id="{7FCBF353-9990-4D8B-9152-44FE258BA1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34692"/>
            <a:ext cx="4815572" cy="1015662"/>
          </a:xfrm>
          <a:prstGeom prst="rect">
            <a:avLst/>
          </a:prstGeom>
        </p:spPr>
      </p:pic>
      <p:pic>
        <p:nvPicPr>
          <p:cNvPr id="14" name="Picture 13">
            <a:extLst>
              <a:ext uri="{FF2B5EF4-FFF2-40B4-BE49-F238E27FC236}">
                <a16:creationId xmlns:a16="http://schemas.microsoft.com/office/drawing/2014/main" xmlns="" id="{468D1881-D35B-488D-A0BD-AC162B2C7A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50835" y="2681707"/>
            <a:ext cx="3095928" cy="1015662"/>
          </a:xfrm>
          <a:prstGeom prst="rect">
            <a:avLst/>
          </a:prstGeom>
        </p:spPr>
      </p:pic>
      <p:pic>
        <p:nvPicPr>
          <p:cNvPr id="16" name="Picture 15">
            <a:extLst>
              <a:ext uri="{FF2B5EF4-FFF2-40B4-BE49-F238E27FC236}">
                <a16:creationId xmlns:a16="http://schemas.microsoft.com/office/drawing/2014/main" xmlns="" id="{600DB225-5744-44C0-A456-D47AB0C8E6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50835" y="3962400"/>
            <a:ext cx="3095928" cy="1015662"/>
          </a:xfrm>
          <a:prstGeom prst="rect">
            <a:avLst/>
          </a:prstGeom>
        </p:spPr>
      </p:pic>
      <p:pic>
        <p:nvPicPr>
          <p:cNvPr id="18" name="Picture 17">
            <a:extLst>
              <a:ext uri="{FF2B5EF4-FFF2-40B4-BE49-F238E27FC236}">
                <a16:creationId xmlns:a16="http://schemas.microsoft.com/office/drawing/2014/main" xmlns="" id="{DAC4700A-C22D-441E-9721-73581D909D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19028" y="5010089"/>
            <a:ext cx="3095928" cy="1015662"/>
          </a:xfrm>
          <a:prstGeom prst="rect">
            <a:avLst/>
          </a:prstGeom>
        </p:spPr>
      </p:pic>
    </p:spTree>
    <p:extLst>
      <p:ext uri="{BB962C8B-B14F-4D97-AF65-F5344CB8AC3E}">
        <p14:creationId xmlns:p14="http://schemas.microsoft.com/office/powerpoint/2010/main" val="866978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arn(inVertical)">
                                      <p:cBhvr>
                                        <p:cTn id="2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Thắp đèn cho thanh long </a:t>
            </a: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24000"/>
            <a:ext cx="9144000" cy="5334000"/>
          </a:xfrm>
          <a:prstGeom prst="rect">
            <a:avLst/>
          </a:prstGeom>
        </p:spPr>
      </p:pic>
    </p:spTree>
    <p:extLst>
      <p:ext uri="{BB962C8B-B14F-4D97-AF65-F5344CB8AC3E}">
        <p14:creationId xmlns:p14="http://schemas.microsoft.com/office/powerpoint/2010/main" val="3992107679"/>
      </p:ext>
    </p:extLst>
  </p:cSld>
  <p:clrMapOvr>
    <a:masterClrMapping/>
  </p:clrMapOvr>
  <p:transition spd="slow">
    <p:pull/>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4"/>
          <p:cNvSpPr>
            <a:spLocks noChangeArrowheads="1"/>
          </p:cNvSpPr>
          <p:nvPr/>
        </p:nvSpPr>
        <p:spPr bwMode="auto">
          <a:xfrm>
            <a:off x="0" y="152401"/>
            <a:ext cx="89916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sz="1800" b="0" i="0" u="none" strike="noStrike" kern="0" cap="none" spc="0" normalizeH="0" baseline="0" noProof="0" smtClean="0">
                <a:ln>
                  <a:noFill/>
                </a:ln>
                <a:solidFill>
                  <a:sysClr val="windowText" lastClr="000000"/>
                </a:solidFill>
                <a:effectLst/>
                <a:uLnTx/>
                <a:uFillTx/>
              </a:rPr>
              <a:t>Để tận dụng đất trồng và giúp cho cây phát triển tốt người ta tăng thời gian chiếu sáng cho một số loại cây như thanh long,…; trồng cây có khoảng cách thích hợp, trồng xen canh cây ưa bóng với cây ưa sáng trên cùng một thửa  ruộng .</a:t>
            </a:r>
          </a:p>
        </p:txBody>
      </p:sp>
    </p:spTree>
    <p:extLst>
      <p:ext uri="{BB962C8B-B14F-4D97-AF65-F5344CB8AC3E}">
        <p14:creationId xmlns:p14="http://schemas.microsoft.com/office/powerpoint/2010/main" val="3313786526"/>
      </p:ext>
    </p:extLst>
  </p:cSld>
  <p:clrMapOvr>
    <a:masterClrMapping/>
  </p:clrMapOvr>
  <p:transition spd="slow">
    <p:pull/>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0333675"/>
      </p:ext>
    </p:extLst>
  </p:cSld>
  <p:clrMapOvr>
    <a:masterClrMapping/>
  </p:clrMapOvr>
  <p:transition spd="slow">
    <p:pull/>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 y="3962448"/>
            <a:ext cx="1807191" cy="584775"/>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pPr algn="ctr">
              <a:defRPr/>
            </a:pPr>
            <a:r>
              <a:rPr lang="en-US" sz="3200" err="1">
                <a:solidFill>
                  <a:prstClr val="white"/>
                </a:solidFill>
                <a:latin typeface="Times New Roman" pitchFamily="18" charset="0"/>
                <a:cs typeface="Times New Roman" pitchFamily="18" charset="0"/>
              </a:rPr>
              <a:t>Thực</a:t>
            </a:r>
            <a:r>
              <a:rPr lang="en-US" sz="3200">
                <a:solidFill>
                  <a:prstClr val="white"/>
                </a:solidFill>
                <a:latin typeface="Times New Roman" pitchFamily="18" charset="0"/>
                <a:cs typeface="Times New Roman" pitchFamily="18" charset="0"/>
              </a:rPr>
              <a:t> </a:t>
            </a:r>
            <a:r>
              <a:rPr lang="en-US" sz="3200" err="1">
                <a:solidFill>
                  <a:prstClr val="white"/>
                </a:solidFill>
                <a:latin typeface="Times New Roman" pitchFamily="18" charset="0"/>
                <a:cs typeface="Times New Roman" pitchFamily="18" charset="0"/>
              </a:rPr>
              <a:t>vật</a:t>
            </a:r>
            <a:endParaRPr lang="en-US" sz="3200">
              <a:solidFill>
                <a:prstClr val="white"/>
              </a:solidFill>
              <a:latin typeface="Times New Roman" pitchFamily="18" charset="0"/>
              <a:cs typeface="Times New Roman" pitchFamily="18" charset="0"/>
            </a:endParaRPr>
          </a:p>
        </p:txBody>
      </p:sp>
      <p:sp>
        <p:nvSpPr>
          <p:cNvPr id="6" name="TextBox 5"/>
          <p:cNvSpPr txBox="1"/>
          <p:nvPr/>
        </p:nvSpPr>
        <p:spPr>
          <a:xfrm>
            <a:off x="2494129" y="3125775"/>
            <a:ext cx="4038600" cy="58477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50000"/>
              </a:spcBef>
              <a:spcAft>
                <a:spcPct val="0"/>
              </a:spcAft>
              <a:defRPr sz="2000">
                <a:solidFill>
                  <a:schemeClr val="tx1"/>
                </a:solidFill>
                <a:latin typeface="Times New Roman" pitchFamily="18" charset="0"/>
              </a:defRPr>
            </a:lvl6pPr>
            <a:lvl7pPr marL="2971800" indent="-228600" eaLnBrk="0" fontAlgn="base" hangingPunct="0">
              <a:spcBef>
                <a:spcPct val="50000"/>
              </a:spcBef>
              <a:spcAft>
                <a:spcPct val="0"/>
              </a:spcAft>
              <a:defRPr sz="2000">
                <a:solidFill>
                  <a:schemeClr val="tx1"/>
                </a:solidFill>
                <a:latin typeface="Times New Roman" pitchFamily="18" charset="0"/>
              </a:defRPr>
            </a:lvl7pPr>
            <a:lvl8pPr marL="3429000" indent="-228600" eaLnBrk="0" fontAlgn="base" hangingPunct="0">
              <a:spcBef>
                <a:spcPct val="50000"/>
              </a:spcBef>
              <a:spcAft>
                <a:spcPct val="0"/>
              </a:spcAft>
              <a:defRPr sz="2000">
                <a:solidFill>
                  <a:schemeClr val="tx1"/>
                </a:solidFill>
                <a:latin typeface="Times New Roman" pitchFamily="18" charset="0"/>
              </a:defRPr>
            </a:lvl8pPr>
            <a:lvl9pPr marL="3886200" indent="-228600" eaLnBrk="0" fontAlgn="base" hangingPunct="0">
              <a:spcBef>
                <a:spcPct val="50000"/>
              </a:spcBef>
              <a:spcAft>
                <a:spcPct val="0"/>
              </a:spcAft>
              <a:defRPr sz="2000">
                <a:solidFill>
                  <a:schemeClr val="tx1"/>
                </a:solidFill>
                <a:latin typeface="Times New Roman" pitchFamily="18" charset="0"/>
              </a:defRPr>
            </a:lvl9pPr>
          </a:lstStyle>
          <a:p>
            <a:pPr algn="ctr" eaLnBrk="1" hangingPunct="1">
              <a:defRPr/>
            </a:pPr>
            <a:r>
              <a:rPr lang="en-US" sz="3200" err="1" smtClean="0">
                <a:solidFill>
                  <a:srgbClr val="000000"/>
                </a:solidFill>
                <a:cs typeface="Times New Roman" pitchFamily="18" charset="0"/>
              </a:rPr>
              <a:t>Cung</a:t>
            </a:r>
            <a:r>
              <a:rPr lang="en-US" sz="3200" smtClean="0">
                <a:solidFill>
                  <a:srgbClr val="000000"/>
                </a:solidFill>
                <a:cs typeface="Times New Roman" pitchFamily="18" charset="0"/>
              </a:rPr>
              <a:t> </a:t>
            </a:r>
            <a:r>
              <a:rPr lang="en-US" sz="3200" err="1" smtClean="0">
                <a:solidFill>
                  <a:srgbClr val="000000"/>
                </a:solidFill>
                <a:cs typeface="Times New Roman" pitchFamily="18" charset="0"/>
              </a:rPr>
              <a:t>cấp</a:t>
            </a:r>
            <a:r>
              <a:rPr lang="en-US" sz="3200" smtClean="0">
                <a:solidFill>
                  <a:srgbClr val="000000"/>
                </a:solidFill>
                <a:cs typeface="Times New Roman" pitchFamily="18" charset="0"/>
              </a:rPr>
              <a:t> </a:t>
            </a:r>
            <a:r>
              <a:rPr lang="en-US" sz="3200" err="1" smtClean="0">
                <a:solidFill>
                  <a:srgbClr val="000000"/>
                </a:solidFill>
                <a:cs typeface="Times New Roman" pitchFamily="18" charset="0"/>
              </a:rPr>
              <a:t>thức</a:t>
            </a:r>
            <a:r>
              <a:rPr lang="en-US" sz="3200" smtClean="0">
                <a:solidFill>
                  <a:srgbClr val="000000"/>
                </a:solidFill>
                <a:cs typeface="Times New Roman" pitchFamily="18" charset="0"/>
              </a:rPr>
              <a:t> </a:t>
            </a:r>
            <a:r>
              <a:rPr lang="en-US" sz="3200" err="1" smtClean="0">
                <a:solidFill>
                  <a:srgbClr val="000000"/>
                </a:solidFill>
                <a:cs typeface="Times New Roman" pitchFamily="18" charset="0"/>
              </a:rPr>
              <a:t>ăn</a:t>
            </a:r>
            <a:r>
              <a:rPr lang="en-US" sz="3200" smtClean="0">
                <a:solidFill>
                  <a:srgbClr val="000000"/>
                </a:solidFill>
                <a:cs typeface="Times New Roman" pitchFamily="18" charset="0"/>
              </a:rPr>
              <a:t>.</a:t>
            </a:r>
            <a:endParaRPr lang="en-US" sz="3200" smtClean="0">
              <a:solidFill>
                <a:srgbClr val="000000"/>
              </a:solidFill>
              <a:latin typeface="Arial" charset="0"/>
            </a:endParaRPr>
          </a:p>
        </p:txBody>
      </p:sp>
      <p:sp>
        <p:nvSpPr>
          <p:cNvPr id="7" name="TextBox 6"/>
          <p:cNvSpPr txBox="1"/>
          <p:nvPr/>
        </p:nvSpPr>
        <p:spPr>
          <a:xfrm>
            <a:off x="2507505" y="4531319"/>
            <a:ext cx="4038600" cy="1077218"/>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50000"/>
              </a:spcBef>
              <a:spcAft>
                <a:spcPct val="0"/>
              </a:spcAft>
              <a:defRPr sz="2000">
                <a:solidFill>
                  <a:schemeClr val="tx1"/>
                </a:solidFill>
                <a:latin typeface="Times New Roman" pitchFamily="18" charset="0"/>
              </a:defRPr>
            </a:lvl6pPr>
            <a:lvl7pPr marL="2971800" indent="-228600" eaLnBrk="0" fontAlgn="base" hangingPunct="0">
              <a:spcBef>
                <a:spcPct val="50000"/>
              </a:spcBef>
              <a:spcAft>
                <a:spcPct val="0"/>
              </a:spcAft>
              <a:defRPr sz="2000">
                <a:solidFill>
                  <a:schemeClr val="tx1"/>
                </a:solidFill>
                <a:latin typeface="Times New Roman" pitchFamily="18" charset="0"/>
              </a:defRPr>
            </a:lvl7pPr>
            <a:lvl8pPr marL="3429000" indent="-228600" eaLnBrk="0" fontAlgn="base" hangingPunct="0">
              <a:spcBef>
                <a:spcPct val="50000"/>
              </a:spcBef>
              <a:spcAft>
                <a:spcPct val="0"/>
              </a:spcAft>
              <a:defRPr sz="2000">
                <a:solidFill>
                  <a:schemeClr val="tx1"/>
                </a:solidFill>
                <a:latin typeface="Times New Roman" pitchFamily="18" charset="0"/>
              </a:defRPr>
            </a:lvl8pPr>
            <a:lvl9pPr marL="3886200" indent="-228600" eaLnBrk="0" fontAlgn="base" hangingPunct="0">
              <a:spcBef>
                <a:spcPct val="50000"/>
              </a:spcBef>
              <a:spcAft>
                <a:spcPct val="0"/>
              </a:spcAft>
              <a:defRPr sz="2000">
                <a:solidFill>
                  <a:schemeClr val="tx1"/>
                </a:solidFill>
                <a:latin typeface="Times New Roman" pitchFamily="18" charset="0"/>
              </a:defRPr>
            </a:lvl9pPr>
          </a:lstStyle>
          <a:p>
            <a:pPr algn="ctr" eaLnBrk="1" hangingPunct="1">
              <a:defRPr/>
            </a:pPr>
            <a:r>
              <a:rPr lang="en-US" sz="3200" err="1" smtClean="0">
                <a:solidFill>
                  <a:srgbClr val="000000"/>
                </a:solidFill>
                <a:cs typeface="Times New Roman" pitchFamily="18" charset="0"/>
              </a:rPr>
              <a:t>Cung</a:t>
            </a:r>
            <a:r>
              <a:rPr lang="en-US" sz="3200" smtClean="0">
                <a:solidFill>
                  <a:srgbClr val="000000"/>
                </a:solidFill>
                <a:cs typeface="Times New Roman" pitchFamily="18" charset="0"/>
              </a:rPr>
              <a:t> </a:t>
            </a:r>
            <a:r>
              <a:rPr lang="en-US" sz="3200" err="1" smtClean="0">
                <a:solidFill>
                  <a:srgbClr val="000000"/>
                </a:solidFill>
                <a:cs typeface="Times New Roman" pitchFamily="18" charset="0"/>
              </a:rPr>
              <a:t>cấp</a:t>
            </a:r>
            <a:r>
              <a:rPr lang="en-US" sz="3200" smtClean="0">
                <a:solidFill>
                  <a:srgbClr val="000000"/>
                </a:solidFill>
                <a:cs typeface="Times New Roman" pitchFamily="18" charset="0"/>
              </a:rPr>
              <a:t> </a:t>
            </a:r>
            <a:r>
              <a:rPr lang="en-US" sz="3200" err="1" smtClean="0">
                <a:solidFill>
                  <a:srgbClr val="000000"/>
                </a:solidFill>
                <a:cs typeface="Times New Roman" pitchFamily="18" charset="0"/>
              </a:rPr>
              <a:t>không</a:t>
            </a:r>
            <a:r>
              <a:rPr lang="en-US" sz="3200" smtClean="0">
                <a:solidFill>
                  <a:srgbClr val="000000"/>
                </a:solidFill>
                <a:cs typeface="Times New Roman" pitchFamily="18" charset="0"/>
              </a:rPr>
              <a:t> </a:t>
            </a:r>
            <a:r>
              <a:rPr lang="en-US" sz="3200" err="1" smtClean="0">
                <a:solidFill>
                  <a:srgbClr val="000000"/>
                </a:solidFill>
                <a:cs typeface="Times New Roman" pitchFamily="18" charset="0"/>
              </a:rPr>
              <a:t>khí</a:t>
            </a:r>
            <a:r>
              <a:rPr lang="en-US" sz="3200" smtClean="0">
                <a:solidFill>
                  <a:srgbClr val="000000"/>
                </a:solidFill>
                <a:cs typeface="Times New Roman" pitchFamily="18" charset="0"/>
              </a:rPr>
              <a:t> </a:t>
            </a:r>
            <a:r>
              <a:rPr lang="en-US" sz="3200" err="1" smtClean="0">
                <a:solidFill>
                  <a:srgbClr val="000000"/>
                </a:solidFill>
                <a:cs typeface="Times New Roman" pitchFamily="18" charset="0"/>
              </a:rPr>
              <a:t>sạch</a:t>
            </a:r>
            <a:r>
              <a:rPr lang="en-US" sz="3200" smtClean="0">
                <a:solidFill>
                  <a:srgbClr val="000000"/>
                </a:solidFill>
                <a:cs typeface="Times New Roman" pitchFamily="18" charset="0"/>
              </a:rPr>
              <a:t>.</a:t>
            </a:r>
            <a:endParaRPr lang="en-US" sz="3200" smtClean="0">
              <a:solidFill>
                <a:srgbClr val="000000"/>
              </a:solidFill>
              <a:latin typeface="Arial" charset="0"/>
            </a:endParaRPr>
          </a:p>
        </p:txBody>
      </p:sp>
      <p:cxnSp>
        <p:nvCxnSpPr>
          <p:cNvPr id="9" name="Straight Arrow Connector 8"/>
          <p:cNvCxnSpPr>
            <a:stCxn id="5" idx="3"/>
            <a:endCxn id="6" idx="1"/>
          </p:cNvCxnSpPr>
          <p:nvPr/>
        </p:nvCxnSpPr>
        <p:spPr bwMode="auto">
          <a:xfrm flipV="1">
            <a:off x="1807191" y="3418117"/>
            <a:ext cx="686938" cy="836673"/>
          </a:xfrm>
          <a:prstGeom prst="straightConnector1">
            <a:avLst/>
          </a:prstGeom>
          <a:ln>
            <a:headEnd type="none" w="sm" len="sm"/>
            <a:tailEnd type="arrow"/>
          </a:ln>
          <a:extLst/>
        </p:spPr>
        <p:style>
          <a:lnRef idx="3">
            <a:schemeClr val="accent4"/>
          </a:lnRef>
          <a:fillRef idx="0">
            <a:schemeClr val="accent4"/>
          </a:fillRef>
          <a:effectRef idx="2">
            <a:schemeClr val="accent4"/>
          </a:effectRef>
          <a:fontRef idx="minor">
            <a:schemeClr val="tx1"/>
          </a:fontRef>
        </p:style>
      </p:cxnSp>
      <p:cxnSp>
        <p:nvCxnSpPr>
          <p:cNvPr id="11" name="Straight Arrow Connector 10"/>
          <p:cNvCxnSpPr/>
          <p:nvPr/>
        </p:nvCxnSpPr>
        <p:spPr bwMode="auto">
          <a:xfrm>
            <a:off x="1807191" y="4286034"/>
            <a:ext cx="700314" cy="522282"/>
          </a:xfrm>
          <a:prstGeom prst="straightConnector1">
            <a:avLst/>
          </a:prstGeom>
          <a:ln>
            <a:headEnd type="none" w="sm" len="sm"/>
            <a:tailEnd type="arrow"/>
          </a:ln>
          <a:extLst/>
        </p:spPr>
        <p:style>
          <a:lnRef idx="3">
            <a:schemeClr val="accent4"/>
          </a:lnRef>
          <a:fillRef idx="0">
            <a:schemeClr val="accent4"/>
          </a:fillRef>
          <a:effectRef idx="2">
            <a:schemeClr val="accent4"/>
          </a:effectRef>
          <a:fontRef idx="minor">
            <a:schemeClr val="tx1"/>
          </a:fontRef>
        </p:style>
      </p:cxnSp>
      <p:sp>
        <p:nvSpPr>
          <p:cNvPr id="2" name="TextBox 1"/>
          <p:cNvSpPr txBox="1"/>
          <p:nvPr/>
        </p:nvSpPr>
        <p:spPr>
          <a:xfrm>
            <a:off x="24" y="6042973"/>
            <a:ext cx="2619829" cy="830997"/>
          </a:xfrm>
          <a:prstGeom prst="rect">
            <a:avLst/>
          </a:prstGeom>
          <a:solidFill>
            <a:srgbClr val="FFFF00"/>
          </a:solidFill>
        </p:spPr>
        <p:txBody>
          <a:bodyPr wrap="square" rtlCol="0">
            <a:spAutoFit/>
          </a:bodyPr>
          <a:lstStyle/>
          <a:p>
            <a:r>
              <a:rPr lang="en-US" sz="4800" b="1" smtClean="0">
                <a:solidFill>
                  <a:srgbClr val="FF0000"/>
                </a:solidFill>
                <a:latin typeface="Arial" pitchFamily="34" charset="0"/>
                <a:cs typeface="Arial" pitchFamily="34" charset="0"/>
              </a:rPr>
              <a:t>Mặt trời</a:t>
            </a:r>
            <a:endParaRPr lang="en-US" sz="4800" b="1">
              <a:solidFill>
                <a:srgbClr val="FF0000"/>
              </a:solidFill>
              <a:latin typeface="Arial" pitchFamily="34" charset="0"/>
              <a:cs typeface="Arial" pitchFamily="34" charset="0"/>
            </a:endParaRPr>
          </a:p>
        </p:txBody>
      </p:sp>
      <p:cxnSp>
        <p:nvCxnSpPr>
          <p:cNvPr id="21" name="Straight Arrow Connector 20"/>
          <p:cNvCxnSpPr/>
          <p:nvPr/>
        </p:nvCxnSpPr>
        <p:spPr>
          <a:xfrm>
            <a:off x="6505163" y="3449495"/>
            <a:ext cx="610737" cy="669206"/>
          </a:xfrm>
          <a:prstGeom prst="straightConnector1">
            <a:avLst/>
          </a:prstGeom>
          <a:ln w="38100">
            <a:solidFill>
              <a:srgbClr val="000066"/>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7" idx="3"/>
          </p:cNvCxnSpPr>
          <p:nvPr/>
        </p:nvCxnSpPr>
        <p:spPr>
          <a:xfrm flipV="1">
            <a:off x="6546105" y="4531343"/>
            <a:ext cx="569794" cy="538585"/>
          </a:xfrm>
          <a:prstGeom prst="straightConnector1">
            <a:avLst/>
          </a:prstGeom>
          <a:ln w="38100">
            <a:solidFill>
              <a:srgbClr val="000066"/>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7150018" y="3752718"/>
            <a:ext cx="1981200" cy="1077218"/>
          </a:xfrm>
          <a:prstGeom prst="rect">
            <a:avLst/>
          </a:prstGeom>
          <a:solidFill>
            <a:schemeClr val="accent1">
              <a:lumMod val="20000"/>
              <a:lumOff val="80000"/>
            </a:schemeClr>
          </a:solidFill>
          <a:ln w="19050">
            <a:solidFill>
              <a:schemeClr val="tx1"/>
            </a:solidFill>
          </a:ln>
        </p:spPr>
        <p:txBody>
          <a:bodyPr wrap="square" rtlCol="0">
            <a:spAutoFit/>
          </a:bodyPr>
          <a:lstStyle/>
          <a:p>
            <a:r>
              <a:rPr lang="en-US" sz="3200" b="1" smtClean="0">
                <a:solidFill>
                  <a:srgbClr val="FF0000"/>
                </a:solidFill>
              </a:rPr>
              <a:t>Động vật</a:t>
            </a:r>
          </a:p>
          <a:p>
            <a:r>
              <a:rPr lang="en-US" sz="3200" b="1" smtClean="0">
                <a:solidFill>
                  <a:srgbClr val="FF0000"/>
                </a:solidFill>
              </a:rPr>
              <a:t>Con người</a:t>
            </a:r>
            <a:endParaRPr lang="en-US" sz="3200" b="1">
              <a:solidFill>
                <a:srgbClr val="FF0000"/>
              </a:solidFill>
            </a:endParaRPr>
          </a:p>
        </p:txBody>
      </p:sp>
      <p:sp>
        <p:nvSpPr>
          <p:cNvPr id="31" name="TextBox 30"/>
          <p:cNvSpPr txBox="1"/>
          <p:nvPr/>
        </p:nvSpPr>
        <p:spPr>
          <a:xfrm rot="16200000">
            <a:off x="-30425" y="5137052"/>
            <a:ext cx="1494158" cy="338554"/>
          </a:xfrm>
          <a:prstGeom prst="rect">
            <a:avLst/>
          </a:prstGeom>
          <a:noFill/>
        </p:spPr>
        <p:txBody>
          <a:bodyPr wrap="square" rtlCol="0">
            <a:spAutoFit/>
          </a:bodyPr>
          <a:lstStyle/>
          <a:p>
            <a:r>
              <a:rPr lang="en-US" sz="1600" smtClean="0">
                <a:solidFill>
                  <a:prstClr val="black"/>
                </a:solidFill>
                <a:latin typeface="Arial" pitchFamily="34" charset="0"/>
                <a:cs typeface="Arial" pitchFamily="34" charset="0"/>
              </a:rPr>
              <a:t>ÁNH SÁNG</a:t>
            </a:r>
            <a:endParaRPr lang="en-US" sz="1600">
              <a:solidFill>
                <a:prstClr val="black"/>
              </a:solidFill>
              <a:latin typeface="Arial" pitchFamily="34" charset="0"/>
              <a:cs typeface="Arial" pitchFamily="34" charset="0"/>
            </a:endParaRPr>
          </a:p>
        </p:txBody>
      </p:sp>
      <p:cxnSp>
        <p:nvCxnSpPr>
          <p:cNvPr id="35" name="Straight Arrow Connector 34"/>
          <p:cNvCxnSpPr>
            <a:endCxn id="5" idx="2"/>
          </p:cNvCxnSpPr>
          <p:nvPr/>
        </p:nvCxnSpPr>
        <p:spPr>
          <a:xfrm flipV="1">
            <a:off x="903619" y="4547175"/>
            <a:ext cx="1" cy="1495750"/>
          </a:xfrm>
          <a:prstGeom prst="straightConnector1">
            <a:avLst/>
          </a:prstGeom>
          <a:ln w="38100">
            <a:solidFill>
              <a:srgbClr val="000066"/>
            </a:solidFill>
            <a:tailEnd type="arrow"/>
          </a:ln>
        </p:spPr>
        <p:style>
          <a:lnRef idx="1">
            <a:schemeClr val="accent1"/>
          </a:lnRef>
          <a:fillRef idx="0">
            <a:schemeClr val="accent1"/>
          </a:fillRef>
          <a:effectRef idx="0">
            <a:schemeClr val="accent1"/>
          </a:effectRef>
          <a:fontRef idx="minor">
            <a:schemeClr val="tx1"/>
          </a:fontRef>
        </p:style>
      </p:cxnSp>
      <p:pic>
        <p:nvPicPr>
          <p:cNvPr id="37" name="Picture 3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1" y="228648"/>
            <a:ext cx="1998260" cy="1752599"/>
          </a:xfrm>
          <a:prstGeom prst="rect">
            <a:avLst/>
          </a:prstGeom>
        </p:spPr>
      </p:pic>
      <p:cxnSp>
        <p:nvCxnSpPr>
          <p:cNvPr id="39" name="Straight Connector 38"/>
          <p:cNvCxnSpPr/>
          <p:nvPr/>
        </p:nvCxnSpPr>
        <p:spPr>
          <a:xfrm>
            <a:off x="547379" y="0"/>
            <a:ext cx="1609971" cy="19812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381000" y="0"/>
            <a:ext cx="1524000" cy="19812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5463855" y="1164136"/>
            <a:ext cx="1346699" cy="0"/>
          </a:xfrm>
          <a:prstGeom prst="straightConnector1">
            <a:avLst/>
          </a:prstGeom>
          <a:ln w="28575">
            <a:solidFill>
              <a:srgbClr val="000066"/>
            </a:solidFill>
            <a:tailEnd type="arrow"/>
          </a:ln>
        </p:spPr>
        <p:style>
          <a:lnRef idx="1">
            <a:schemeClr val="accent1"/>
          </a:lnRef>
          <a:fillRef idx="0">
            <a:schemeClr val="accent1"/>
          </a:fillRef>
          <a:effectRef idx="0">
            <a:schemeClr val="accent1"/>
          </a:effectRef>
          <a:fontRef idx="minor">
            <a:schemeClr val="tx1"/>
          </a:fontRef>
        </p:style>
      </p:cxnSp>
      <p:pic>
        <p:nvPicPr>
          <p:cNvPr id="45" name="Picture 4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9558" y="228600"/>
            <a:ext cx="2154274" cy="1752600"/>
          </a:xfrm>
          <a:prstGeom prst="rect">
            <a:avLst/>
          </a:prstGeom>
        </p:spPr>
      </p:pic>
      <p:sp>
        <p:nvSpPr>
          <p:cNvPr id="46" name="TextBox 45"/>
          <p:cNvSpPr txBox="1"/>
          <p:nvPr/>
        </p:nvSpPr>
        <p:spPr>
          <a:xfrm>
            <a:off x="5821339" y="426236"/>
            <a:ext cx="658802" cy="707886"/>
          </a:xfrm>
          <a:prstGeom prst="rect">
            <a:avLst/>
          </a:prstGeom>
          <a:noFill/>
        </p:spPr>
        <p:txBody>
          <a:bodyPr wrap="square" rtlCol="0">
            <a:spAutoFit/>
          </a:bodyPr>
          <a:lstStyle/>
          <a:p>
            <a:r>
              <a:rPr lang="en-US" sz="4000" smtClean="0">
                <a:solidFill>
                  <a:prstClr val="black"/>
                </a:solidFill>
              </a:rPr>
              <a:t>?</a:t>
            </a:r>
            <a:endParaRPr lang="en-US" sz="4000">
              <a:solidFill>
                <a:prstClr val="black"/>
              </a:solidFill>
            </a:endParaRPr>
          </a:p>
        </p:txBody>
      </p:sp>
      <p:cxnSp>
        <p:nvCxnSpPr>
          <p:cNvPr id="47" name="Straight Arrow Connector 46"/>
          <p:cNvCxnSpPr>
            <a:endCxn id="45" idx="1"/>
          </p:cNvCxnSpPr>
          <p:nvPr/>
        </p:nvCxnSpPr>
        <p:spPr>
          <a:xfrm flipV="1">
            <a:off x="2203775" y="1104900"/>
            <a:ext cx="1105782" cy="29222"/>
          </a:xfrm>
          <a:prstGeom prst="straightConnector1">
            <a:avLst/>
          </a:prstGeom>
          <a:ln w="28575">
            <a:solidFill>
              <a:srgbClr val="000066"/>
            </a:solidFill>
            <a:tailEnd type="arrow"/>
          </a:ln>
        </p:spPr>
        <p:style>
          <a:lnRef idx="1">
            <a:schemeClr val="accent1"/>
          </a:lnRef>
          <a:fillRef idx="0">
            <a:schemeClr val="accent1"/>
          </a:fillRef>
          <a:effectRef idx="0">
            <a:schemeClr val="accent1"/>
          </a:effectRef>
          <a:fontRef idx="minor">
            <a:schemeClr val="tx1"/>
          </a:fontRef>
        </p:style>
      </p:cxnSp>
      <p:pic>
        <p:nvPicPr>
          <p:cNvPr id="50" name="Picture 4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4058" y="228600"/>
            <a:ext cx="2132769" cy="1631155"/>
          </a:xfrm>
          <a:prstGeom prst="rect">
            <a:avLst/>
          </a:prstGeom>
        </p:spPr>
      </p:pic>
    </p:spTree>
    <p:extLst>
      <p:ext uri="{BB962C8B-B14F-4D97-AF65-F5344CB8AC3E}">
        <p14:creationId xmlns:p14="http://schemas.microsoft.com/office/powerpoint/2010/main" val="319361430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500" fill="hold"/>
                                        <p:tgtEl>
                                          <p:spTgt spid="35"/>
                                        </p:tgtEl>
                                        <p:attrNameLst>
                                          <p:attrName>ppt_x</p:attrName>
                                        </p:attrNameLst>
                                      </p:cBhvr>
                                      <p:tavLst>
                                        <p:tav tm="0">
                                          <p:val>
                                            <p:strVal val="#ppt_x"/>
                                          </p:val>
                                        </p:tav>
                                        <p:tav tm="100000">
                                          <p:val>
                                            <p:strVal val="#ppt_x"/>
                                          </p:val>
                                        </p:tav>
                                      </p:tavLst>
                                    </p:anim>
                                    <p:anim calcmode="lin" valueType="num">
                                      <p:cBhvr additive="base">
                                        <p:cTn id="12" dur="500" fill="hold"/>
                                        <p:tgtEl>
                                          <p:spTgt spid="3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500" fill="hold"/>
                                        <p:tgtEl>
                                          <p:spTgt spid="31"/>
                                        </p:tgtEl>
                                        <p:attrNameLst>
                                          <p:attrName>ppt_x</p:attrName>
                                        </p:attrNameLst>
                                      </p:cBhvr>
                                      <p:tavLst>
                                        <p:tav tm="0">
                                          <p:val>
                                            <p:strVal val="#ppt_x"/>
                                          </p:val>
                                        </p:tav>
                                        <p:tav tm="100000">
                                          <p:val>
                                            <p:strVal val="#ppt_x"/>
                                          </p:val>
                                        </p:tav>
                                      </p:tavLst>
                                    </p:anim>
                                    <p:anim calcmode="lin" valueType="num">
                                      <p:cBhvr additive="base">
                                        <p:cTn id="16"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ppt_x"/>
                                          </p:val>
                                        </p:tav>
                                        <p:tav tm="100000">
                                          <p:val>
                                            <p:strVal val="#ppt_x"/>
                                          </p:val>
                                        </p:tav>
                                      </p:tavLst>
                                    </p:anim>
                                    <p:anim calcmode="lin" valueType="num">
                                      <p:cBhvr additive="base">
                                        <p:cTn id="3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additive="base">
                                        <p:cTn id="41" dur="500" fill="hold"/>
                                        <p:tgtEl>
                                          <p:spTgt spid="7"/>
                                        </p:tgtEl>
                                        <p:attrNameLst>
                                          <p:attrName>ppt_x</p:attrName>
                                        </p:attrNameLst>
                                      </p:cBhvr>
                                      <p:tavLst>
                                        <p:tav tm="0">
                                          <p:val>
                                            <p:strVal val="#ppt_x"/>
                                          </p:val>
                                        </p:tav>
                                        <p:tav tm="100000">
                                          <p:val>
                                            <p:strVal val="#ppt_x"/>
                                          </p:val>
                                        </p:tav>
                                      </p:tavLst>
                                    </p:anim>
                                    <p:anim calcmode="lin" valueType="num">
                                      <p:cBhvr additive="base">
                                        <p:cTn id="42" dur="500" fill="hold"/>
                                        <p:tgtEl>
                                          <p:spTgt spid="7"/>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additive="base">
                                        <p:cTn id="45" dur="500" fill="hold"/>
                                        <p:tgtEl>
                                          <p:spTgt spid="21"/>
                                        </p:tgtEl>
                                        <p:attrNameLst>
                                          <p:attrName>ppt_x</p:attrName>
                                        </p:attrNameLst>
                                      </p:cBhvr>
                                      <p:tavLst>
                                        <p:tav tm="0">
                                          <p:val>
                                            <p:strVal val="#ppt_x"/>
                                          </p:val>
                                        </p:tav>
                                        <p:tav tm="100000">
                                          <p:val>
                                            <p:strVal val="#ppt_x"/>
                                          </p:val>
                                        </p:tav>
                                      </p:tavLst>
                                    </p:anim>
                                    <p:anim calcmode="lin" valueType="num">
                                      <p:cBhvr additive="base">
                                        <p:cTn id="46" dur="500" fill="hold"/>
                                        <p:tgtEl>
                                          <p:spTgt spid="21"/>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additive="base">
                                        <p:cTn id="49" dur="500" fill="hold"/>
                                        <p:tgtEl>
                                          <p:spTgt spid="23"/>
                                        </p:tgtEl>
                                        <p:attrNameLst>
                                          <p:attrName>ppt_x</p:attrName>
                                        </p:attrNameLst>
                                      </p:cBhvr>
                                      <p:tavLst>
                                        <p:tav tm="0">
                                          <p:val>
                                            <p:strVal val="#ppt_x"/>
                                          </p:val>
                                        </p:tav>
                                        <p:tav tm="100000">
                                          <p:val>
                                            <p:strVal val="#ppt_x"/>
                                          </p:val>
                                        </p:tav>
                                      </p:tavLst>
                                    </p:anim>
                                    <p:anim calcmode="lin" valueType="num">
                                      <p:cBhvr additive="base">
                                        <p:cTn id="5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additive="base">
                                        <p:cTn id="55" dur="500" fill="hold"/>
                                        <p:tgtEl>
                                          <p:spTgt spid="24"/>
                                        </p:tgtEl>
                                        <p:attrNameLst>
                                          <p:attrName>ppt_x</p:attrName>
                                        </p:attrNameLst>
                                      </p:cBhvr>
                                      <p:tavLst>
                                        <p:tav tm="0">
                                          <p:val>
                                            <p:strVal val="#ppt_x"/>
                                          </p:val>
                                        </p:tav>
                                        <p:tav tm="100000">
                                          <p:val>
                                            <p:strVal val="#ppt_x"/>
                                          </p:val>
                                        </p:tav>
                                      </p:tavLst>
                                    </p:anim>
                                    <p:anim calcmode="lin" valueType="num">
                                      <p:cBhvr additive="base">
                                        <p:cTn id="5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2" grpId="0" animBg="1"/>
      <p:bldP spid="24" grpId="0" animBg="1"/>
      <p:bldP spid="31"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AutoShape 5"/>
          <p:cNvSpPr>
            <a:spLocks noChangeArrowheads="1"/>
          </p:cNvSpPr>
          <p:nvPr/>
        </p:nvSpPr>
        <p:spPr bwMode="auto">
          <a:xfrm>
            <a:off x="1905000" y="685800"/>
            <a:ext cx="6705600" cy="3429000"/>
          </a:xfrm>
          <a:prstGeom prst="wedgeRoundRectCallout">
            <a:avLst>
              <a:gd name="adj1" fmla="val -43750"/>
              <a:gd name="adj2" fmla="val 70000"/>
              <a:gd name="adj3"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lgn="ctr">
                <a:solidFill>
                  <a:srgbClr val="000000"/>
                </a:solidFill>
                <a:miter lim="800000"/>
                <a:headEnd/>
                <a:tailEnd/>
              </a14:hiddenLine>
            </a:ext>
          </a:extLst>
        </p:spPr>
        <p:txBody>
          <a:bodyPr/>
          <a:lstStyle/>
          <a:p>
            <a:pPr algn="ctr">
              <a:spcBef>
                <a:spcPct val="50000"/>
              </a:spcBef>
            </a:pPr>
            <a:endParaRPr lang="en-US"/>
          </a:p>
        </p:txBody>
      </p:sp>
      <p:sp>
        <p:nvSpPr>
          <p:cNvPr id="27653" name="Rectangle 10"/>
          <p:cNvSpPr>
            <a:spLocks noChangeArrowheads="1"/>
          </p:cNvSpPr>
          <p:nvPr/>
        </p:nvSpPr>
        <p:spPr bwMode="auto">
          <a:xfrm>
            <a:off x="624689" y="3800707"/>
            <a:ext cx="8459057"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lgn="ctr">
                <a:solidFill>
                  <a:srgbClr val="000000"/>
                </a:solidFill>
                <a:miter lim="800000"/>
                <a:headEnd/>
                <a:tailEnd/>
              </a14:hiddenLine>
            </a:ext>
          </a:extLst>
        </p:spPr>
        <p:txBody>
          <a:bodyPr wrap="square">
            <a:spAutoFit/>
          </a:bodyPr>
          <a:lstStyle/>
          <a:p>
            <a:pPr>
              <a:spcBef>
                <a:spcPct val="50000"/>
              </a:spcBef>
            </a:pPr>
            <a:r>
              <a:rPr lang="en-US" sz="4400" smtClean="0">
                <a:latin typeface="Arial" pitchFamily="34" charset="0"/>
                <a:cs typeface="Arial" pitchFamily="34" charset="0"/>
              </a:rPr>
              <a:t>Mặt </a:t>
            </a:r>
            <a:r>
              <a:rPr lang="en-US" sz="4400">
                <a:latin typeface="Arial" pitchFamily="34" charset="0"/>
                <a:cs typeface="Arial" pitchFamily="34" charset="0"/>
              </a:rPr>
              <a:t>Trời đem lại sự sống cho thực vật, thực vật lại cung cấp thức ăn không khí sạch cho động vật và con người</a:t>
            </a:r>
          </a:p>
        </p:txBody>
      </p:sp>
      <p:sp>
        <p:nvSpPr>
          <p:cNvPr id="2" name="TextBox 1"/>
          <p:cNvSpPr txBox="1"/>
          <p:nvPr/>
        </p:nvSpPr>
        <p:spPr>
          <a:xfrm>
            <a:off x="1386105" y="152448"/>
            <a:ext cx="3657600" cy="769441"/>
          </a:xfrm>
          <a:prstGeom prst="rect">
            <a:avLst/>
          </a:prstGeom>
          <a:noFill/>
        </p:spPr>
        <p:txBody>
          <a:bodyPr wrap="square" rtlCol="0">
            <a:spAutoFit/>
          </a:bodyPr>
          <a:lstStyle/>
          <a:p>
            <a:r>
              <a:rPr lang="en-US" sz="4400" smtClean="0">
                <a:solidFill>
                  <a:srgbClr val="FF0000"/>
                </a:solidFill>
              </a:rPr>
              <a:t>GHI NHỚ</a:t>
            </a:r>
            <a:endParaRPr lang="en-US" sz="4400">
              <a:solidFill>
                <a:srgbClr val="FF0000"/>
              </a:solidFill>
            </a:endParaRPr>
          </a:p>
        </p:txBody>
      </p:sp>
      <p:sp>
        <p:nvSpPr>
          <p:cNvPr id="3" name="TextBox 2"/>
          <p:cNvSpPr txBox="1"/>
          <p:nvPr/>
        </p:nvSpPr>
        <p:spPr>
          <a:xfrm>
            <a:off x="624665" y="999940"/>
            <a:ext cx="7696200" cy="2800767"/>
          </a:xfrm>
          <a:prstGeom prst="rect">
            <a:avLst/>
          </a:prstGeom>
          <a:noFill/>
        </p:spPr>
        <p:txBody>
          <a:bodyPr wrap="square" rtlCol="0">
            <a:spAutoFit/>
          </a:bodyPr>
          <a:lstStyle/>
          <a:p>
            <a:pPr lvl="0">
              <a:spcBef>
                <a:spcPct val="50000"/>
              </a:spcBef>
            </a:pPr>
            <a:r>
              <a:rPr lang="en-US" sz="4400">
                <a:solidFill>
                  <a:prstClr val="black"/>
                </a:solidFill>
                <a:latin typeface="Arial" pitchFamily="34" charset="0"/>
                <a:cs typeface="Arial" pitchFamily="34" charset="0"/>
              </a:rPr>
              <a:t>Không có ánh sáng thực vật sẽ mau chóng tàn lụi vì chúng cần ánh sáng để duy trì sự sống.</a:t>
            </a:r>
          </a:p>
        </p:txBody>
      </p:sp>
    </p:spTree>
    <p:extLst>
      <p:ext uri="{BB962C8B-B14F-4D97-AF65-F5344CB8AC3E}">
        <p14:creationId xmlns:p14="http://schemas.microsoft.com/office/powerpoint/2010/main" val="339028210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6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3" grpId="0"/>
      <p:bldP spid="2" grpId="0"/>
      <p:bldP spid="3"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2191" name="Group 463"/>
          <p:cNvGraphicFramePr>
            <a:graphicFrameLocks noGrp="1"/>
          </p:cNvGraphicFramePr>
          <p:nvPr/>
        </p:nvGraphicFramePr>
        <p:xfrm>
          <a:off x="2743200" y="2819452"/>
          <a:ext cx="5562600" cy="3627435"/>
        </p:xfrm>
        <a:graphic>
          <a:graphicData uri="http://schemas.openxmlformats.org/drawingml/2006/table">
            <a:tbl>
              <a:tblPr/>
              <a:tblGrid>
                <a:gridCol w="463550"/>
                <a:gridCol w="463550"/>
                <a:gridCol w="444500"/>
                <a:gridCol w="457200"/>
                <a:gridCol w="457200"/>
                <a:gridCol w="495300"/>
                <a:gridCol w="463550"/>
                <a:gridCol w="463550"/>
                <a:gridCol w="463550"/>
                <a:gridCol w="476250"/>
                <a:gridCol w="457200"/>
                <a:gridCol w="457200"/>
              </a:tblGrid>
              <a:tr h="51820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rgbClr val="0000FF"/>
                        </a:solidFill>
                        <a:effectLst/>
                        <a:latin typeface="VNI-Times" pitchFamily="2" charset="0"/>
                      </a:endParaRPr>
                    </a:p>
                  </a:txBody>
                  <a:tcPr marT="45724" marB="45724" horzOverflow="overflow">
                    <a:lnL cap="flat">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0000FF"/>
                        </a:solidFill>
                        <a:effectLst/>
                        <a:latin typeface="VNI-Times" pitchFamily="2" charset="0"/>
                      </a:endParaRPr>
                    </a:p>
                  </a:txBody>
                  <a:tcPr marT="45724" marB="45724"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0000FF"/>
                        </a:solidFill>
                        <a:effectLst/>
                        <a:latin typeface="VNI-Times" pitchFamily="2" charset="0"/>
                      </a:endParaRPr>
                    </a:p>
                  </a:txBody>
                  <a:tcPr marT="45724" marB="45724"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0000FF"/>
                        </a:solidFill>
                        <a:effectLst/>
                        <a:latin typeface="VNI-Times" pitchFamily="2" charset="0"/>
                      </a:endParaRPr>
                    </a:p>
                  </a:txBody>
                  <a:tcPr marT="45724" marB="45724"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0000FF"/>
                        </a:solidFill>
                        <a:effectLst/>
                        <a:latin typeface="VNI-Times" pitchFamily="2" charset="0"/>
                      </a:endParaRPr>
                    </a:p>
                  </a:txBody>
                  <a:tcPr marT="45724" marB="45724" horzOverflow="overflow">
                    <a:lnL>
                      <a:noFill/>
                    </a:lnL>
                    <a:lnR w="12700" cap="flat" cmpd="sng" algn="ctr">
                      <a:solidFill>
                        <a:schemeClr val="tx1"/>
                      </a:solidFill>
                      <a:prstDash val="solid"/>
                      <a:round/>
                      <a:headEnd type="none" w="med" len="med"/>
                      <a:tailEnd type="none" w="med" len="med"/>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0000FF"/>
                        </a:solidFill>
                        <a:effectLst/>
                        <a:latin typeface="VNI-Times" pitchFamily="2"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0000FF"/>
                        </a:solidFill>
                        <a:effectLst/>
                        <a:latin typeface="VNI-Times" pitchFamily="2"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0000FF"/>
                        </a:solidFill>
                        <a:effectLst/>
                        <a:latin typeface="VNI-Times" pitchFamily="2"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0000FF"/>
                        </a:solidFill>
                        <a:effectLst/>
                        <a:latin typeface="VNI-Times" pitchFamily="2"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0000FF"/>
                        </a:solidFill>
                        <a:effectLst/>
                        <a:latin typeface="VNI-Times" pitchFamily="2"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0000FF"/>
                        </a:solidFill>
                        <a:effectLst/>
                        <a:latin typeface="VNI-Times" pitchFamily="2" charset="0"/>
                      </a:endParaRPr>
                    </a:p>
                  </a:txBody>
                  <a:tcPr marT="45724" marB="45724" horzOverflow="overflow">
                    <a:lnL w="12700" cap="flat" cmpd="sng" algn="ctr">
                      <a:solidFill>
                        <a:schemeClr val="tx1"/>
                      </a:solidFill>
                      <a:prstDash val="solid"/>
                      <a:round/>
                      <a:headEnd type="none" w="med" len="med"/>
                      <a:tailEnd type="none" w="med" len="med"/>
                    </a:lnL>
                    <a:lnR>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0000FF"/>
                        </a:solidFill>
                        <a:effectLst/>
                        <a:latin typeface="VNI-Times" pitchFamily="2" charset="0"/>
                      </a:endParaRPr>
                    </a:p>
                  </a:txBody>
                  <a:tcPr marT="45724" marB="45724" horzOverflow="overflow">
                    <a:lnL>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r>
              <a:tr h="51820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0000FF"/>
                        </a:solidFill>
                        <a:effectLst/>
                        <a:latin typeface="VNI-Times" pitchFamily="2" charset="0"/>
                      </a:endParaRPr>
                    </a:p>
                  </a:txBody>
                  <a:tcPr marT="45724" marB="45724" horzOverflow="overflow">
                    <a:lnL cap="flat">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0000FF"/>
                        </a:solidFill>
                        <a:effectLst/>
                        <a:latin typeface="VNI-Times" pitchFamily="2" charset="0"/>
                      </a:endParaRPr>
                    </a:p>
                  </a:txBody>
                  <a:tcPr marT="45724" marB="45724"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0000FF"/>
                        </a:solidFill>
                        <a:effectLst/>
                        <a:latin typeface="VNI-Times" pitchFamily="2" charset="0"/>
                      </a:endParaRPr>
                    </a:p>
                  </a:txBody>
                  <a:tcPr marT="45724" marB="45724"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0000FF"/>
                        </a:solidFill>
                        <a:effectLst/>
                        <a:latin typeface="VNI-Times" pitchFamily="2" charset="0"/>
                      </a:endParaRPr>
                    </a:p>
                  </a:txBody>
                  <a:tcPr marT="45724" marB="45724"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0000FF"/>
                        </a:solidFill>
                        <a:effectLst/>
                        <a:latin typeface="VNI-Times" pitchFamily="2"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0000FF"/>
                        </a:solidFill>
                        <a:effectLst/>
                        <a:latin typeface="VNI-Times" pitchFamily="2"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0000FF"/>
                        </a:solidFill>
                        <a:effectLst/>
                        <a:latin typeface="VNI-Times" pitchFamily="2"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0000FF"/>
                        </a:solidFill>
                        <a:effectLst/>
                        <a:latin typeface="VNI-Times" pitchFamily="2"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0000FF"/>
                        </a:solidFill>
                        <a:effectLst/>
                        <a:latin typeface="VNI-Times" pitchFamily="2"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0000FF"/>
                        </a:solidFill>
                        <a:effectLst/>
                        <a:latin typeface="VNI-Times" pitchFamily="2"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0000FF"/>
                        </a:solidFill>
                        <a:effectLst/>
                        <a:latin typeface="VNI-Times" pitchFamily="2"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0000FF"/>
                        </a:solidFill>
                        <a:effectLst/>
                        <a:latin typeface="VNI-Times" pitchFamily="2" charset="0"/>
                      </a:endParaRPr>
                    </a:p>
                  </a:txBody>
                  <a:tcPr marT="45724" marB="45724" horzOverflow="overflow">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99"/>
                    </a:solidFill>
                  </a:tcPr>
                </a:tc>
              </a:tr>
              <a:tr h="51820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0000FF"/>
                        </a:solidFill>
                        <a:effectLst/>
                        <a:latin typeface="VNI-Times" pitchFamily="2" charset="0"/>
                      </a:endParaRPr>
                    </a:p>
                  </a:txBody>
                  <a:tcPr marT="45724" marB="45724" horzOverflow="overflow">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0000FF"/>
                        </a:solidFill>
                        <a:effectLst/>
                        <a:latin typeface="VNI-Times" pitchFamily="2"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0000FF"/>
                        </a:solidFill>
                        <a:effectLst/>
                        <a:latin typeface="VNI-Times" pitchFamily="2"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0000FF"/>
                        </a:solidFill>
                        <a:effectLst/>
                        <a:latin typeface="VNI-Times" pitchFamily="2"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0000FF"/>
                        </a:solidFill>
                        <a:effectLst/>
                        <a:latin typeface="VNI-Times" pitchFamily="2"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0000FF"/>
                        </a:solidFill>
                        <a:effectLst/>
                        <a:latin typeface="VNI-Times" pitchFamily="2"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0000FF"/>
                        </a:solidFill>
                        <a:effectLst/>
                        <a:latin typeface="VNI-Times" pitchFamily="2"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0000FF"/>
                        </a:solidFill>
                        <a:effectLst/>
                        <a:latin typeface="VNI-Times" pitchFamily="2" charset="0"/>
                      </a:endParaRPr>
                    </a:p>
                  </a:txBody>
                  <a:tcPr marT="45724" marB="45724"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0000FF"/>
                        </a:solidFill>
                        <a:effectLst/>
                        <a:latin typeface="VNI-Times" pitchFamily="2" charset="0"/>
                      </a:endParaRPr>
                    </a:p>
                  </a:txBody>
                  <a:tcPr marT="45724" marB="45724"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0000FF"/>
                        </a:solidFill>
                        <a:effectLst/>
                        <a:latin typeface="VNI-Times" pitchFamily="2" charset="0"/>
                      </a:endParaRPr>
                    </a:p>
                  </a:txBody>
                  <a:tcPr marT="45724" marB="45724"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0000FF"/>
                        </a:solidFill>
                        <a:effectLst/>
                        <a:latin typeface="VNI-Times" pitchFamily="2" charset="0"/>
                      </a:endParaRPr>
                    </a:p>
                  </a:txBody>
                  <a:tcPr marT="45724" marB="45724"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0000FF"/>
                        </a:solidFill>
                        <a:effectLst/>
                        <a:latin typeface="VNI-Times" pitchFamily="2" charset="0"/>
                      </a:endParaRPr>
                    </a:p>
                  </a:txBody>
                  <a:tcPr marT="45724" marB="45724" horzOverflow="overflow">
                    <a:lnL>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820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0000FF"/>
                        </a:solidFill>
                        <a:effectLst/>
                        <a:latin typeface="VNI-Times" pitchFamily="2" charset="0"/>
                      </a:endParaRPr>
                    </a:p>
                  </a:txBody>
                  <a:tcPr marT="45724" marB="45724" horzOverflow="overflow">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0000FF"/>
                        </a:solidFill>
                        <a:effectLst/>
                        <a:latin typeface="VNI-Times" pitchFamily="2"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0000FF"/>
                        </a:solidFill>
                        <a:effectLst/>
                        <a:latin typeface="VNI-Times" pitchFamily="2"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0000FF"/>
                        </a:solidFill>
                        <a:effectLst/>
                        <a:latin typeface="VNI-Times" pitchFamily="2"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0000FF"/>
                        </a:solidFill>
                        <a:effectLst/>
                        <a:latin typeface="VNI-Times" pitchFamily="2"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0000FF"/>
                        </a:solidFill>
                        <a:effectLst/>
                        <a:latin typeface="VNI-Times" pitchFamily="2"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0000FF"/>
                        </a:solidFill>
                        <a:effectLst/>
                        <a:latin typeface="VNI-Times" pitchFamily="2"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0000FF"/>
                        </a:solidFill>
                        <a:effectLst/>
                        <a:latin typeface="VNI-Times" pitchFamily="2"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0000FF"/>
                        </a:solidFill>
                        <a:effectLst/>
                        <a:latin typeface="VNI-Times" pitchFamily="2"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0000FF"/>
                        </a:solidFill>
                        <a:effectLst/>
                        <a:latin typeface="VNI-Times" pitchFamily="2"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0000FF"/>
                        </a:solidFill>
                        <a:effectLst/>
                        <a:latin typeface="VNI-Times" pitchFamily="2"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0000FF"/>
                        </a:solidFill>
                        <a:effectLst/>
                        <a:latin typeface="VNI-Times" pitchFamily="2" charset="0"/>
                      </a:endParaRPr>
                    </a:p>
                  </a:txBody>
                  <a:tcPr marT="45724" marB="45724" horzOverflow="overflow">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99"/>
                    </a:solidFill>
                  </a:tcPr>
                </a:tc>
              </a:tr>
              <a:tr h="51820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0000FF"/>
                        </a:solidFill>
                        <a:effectLst/>
                        <a:latin typeface="VNI-Times" pitchFamily="2" charset="0"/>
                      </a:endParaRPr>
                    </a:p>
                  </a:txBody>
                  <a:tcPr marT="45724" marB="45724" horzOverflow="overflow">
                    <a:lnL cap="flat">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0000FF"/>
                        </a:solidFill>
                        <a:effectLst/>
                        <a:latin typeface="VNI-Times" pitchFamily="2" charset="0"/>
                      </a:endParaRPr>
                    </a:p>
                  </a:txBody>
                  <a:tcPr marT="45724" marB="45724"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0000FF"/>
                        </a:solidFill>
                        <a:effectLst/>
                        <a:latin typeface="VNI-Times" pitchFamily="2" charset="0"/>
                      </a:endParaRPr>
                    </a:p>
                  </a:txBody>
                  <a:tcPr marT="45724" marB="45724"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0000FF"/>
                        </a:solidFill>
                        <a:effectLst/>
                        <a:latin typeface="VNI-Times" pitchFamily="2" charset="0"/>
                      </a:endParaRPr>
                    </a:p>
                  </a:txBody>
                  <a:tcPr marT="45724" marB="45724"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0000FF"/>
                        </a:solidFill>
                        <a:effectLst/>
                        <a:latin typeface="VNI-Times" pitchFamily="2"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0000FF"/>
                        </a:solidFill>
                        <a:effectLst/>
                        <a:latin typeface="VNI-Times" pitchFamily="2"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0000FF"/>
                        </a:solidFill>
                        <a:effectLst/>
                        <a:latin typeface="VNI-Times" pitchFamily="2"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0000FF"/>
                        </a:solidFill>
                        <a:effectLst/>
                        <a:latin typeface="VNI-Times" pitchFamily="2"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0000FF"/>
                        </a:solidFill>
                        <a:effectLst/>
                        <a:latin typeface="VNI-Times" pitchFamily="2"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0000FF"/>
                        </a:solidFill>
                        <a:effectLst/>
                        <a:latin typeface="VNI-Times" pitchFamily="2"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0000FF"/>
                        </a:solidFill>
                        <a:effectLst/>
                        <a:latin typeface="VNI-Times" pitchFamily="2"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0000FF"/>
                        </a:solidFill>
                        <a:effectLst/>
                        <a:latin typeface="VNI-Times" pitchFamily="2" charset="0"/>
                      </a:endParaRPr>
                    </a:p>
                  </a:txBody>
                  <a:tcPr marT="45724" marB="45724" horzOverflow="overflow">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99"/>
                    </a:solidFill>
                  </a:tcPr>
                </a:tc>
              </a:tr>
              <a:tr h="51820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0000FF"/>
                        </a:solidFill>
                        <a:effectLst/>
                        <a:latin typeface="VNI-Times" pitchFamily="2" charset="0"/>
                      </a:endParaRPr>
                    </a:p>
                  </a:txBody>
                  <a:tcPr marT="45724" marB="45724"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0000FF"/>
                        </a:solidFill>
                        <a:effectLst/>
                        <a:latin typeface="VNI-Times" pitchFamily="2" charset="0"/>
                      </a:endParaRPr>
                    </a:p>
                  </a:txBody>
                  <a:tcPr marT="45724" marB="45724"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0000FF"/>
                        </a:solidFill>
                        <a:effectLst/>
                        <a:latin typeface="VNI-Times" pitchFamily="2" charset="0"/>
                      </a:endParaRPr>
                    </a:p>
                  </a:txBody>
                  <a:tcPr marT="45724" marB="45724"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0000FF"/>
                        </a:solidFill>
                        <a:effectLst/>
                        <a:latin typeface="VNI-Times" pitchFamily="2"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0000FF"/>
                        </a:solidFill>
                        <a:effectLst/>
                        <a:latin typeface="VNI-Times" pitchFamily="2"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0000FF"/>
                        </a:solidFill>
                        <a:effectLst/>
                        <a:latin typeface="VNI-Times" pitchFamily="2"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0000FF"/>
                        </a:solidFill>
                        <a:effectLst/>
                        <a:latin typeface="VNI-Times" pitchFamily="2"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0000FF"/>
                        </a:solidFill>
                        <a:effectLst/>
                        <a:latin typeface="VNI-Times" pitchFamily="2"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0000FF"/>
                        </a:solidFill>
                        <a:effectLst/>
                        <a:latin typeface="VNI-Times" pitchFamily="2"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0000FF"/>
                        </a:solidFill>
                        <a:effectLst/>
                        <a:latin typeface="VNI-Times" pitchFamily="2"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0000FF"/>
                        </a:solidFill>
                        <a:effectLst/>
                        <a:latin typeface="VNI-Times" pitchFamily="2"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0000FF"/>
                        </a:solidFill>
                        <a:effectLst/>
                        <a:latin typeface="VNI-Times" pitchFamily="2" charset="0"/>
                      </a:endParaRPr>
                    </a:p>
                  </a:txBody>
                  <a:tcPr marT="45724" marB="45724"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820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0000FF"/>
                        </a:solidFill>
                        <a:effectLst/>
                        <a:latin typeface="VNI-Times" pitchFamily="2" charset="0"/>
                      </a:endParaRPr>
                    </a:p>
                  </a:txBody>
                  <a:tcPr marT="45724" marB="45724"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0000FF"/>
                        </a:solidFill>
                        <a:effectLst/>
                        <a:latin typeface="VNI-Times" pitchFamily="2" charset="0"/>
                      </a:endParaRPr>
                    </a:p>
                  </a:txBody>
                  <a:tcPr marT="45724" marB="45724" horzOverflow="overflow">
                    <a:lnL>
                      <a:noFill/>
                    </a:lnL>
                    <a:lnR w="12700" cap="flat" cmpd="sng" algn="ctr">
                      <a:solidFill>
                        <a:schemeClr val="tx1"/>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0000FF"/>
                        </a:solidFill>
                        <a:effectLst/>
                        <a:latin typeface="VNI-Times" pitchFamily="2"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66FF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0000FF"/>
                        </a:solidFill>
                        <a:effectLst/>
                        <a:latin typeface="VNI-Times" pitchFamily="2"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66FF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0000FF"/>
                        </a:solidFill>
                        <a:effectLst/>
                        <a:latin typeface="VNI-Times" pitchFamily="2"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66FF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0000FF"/>
                        </a:solidFill>
                        <a:effectLst/>
                        <a:latin typeface="VNI-Times" pitchFamily="2"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66FF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0000FF"/>
                        </a:solidFill>
                        <a:effectLst/>
                        <a:latin typeface="VNI-Times" pitchFamily="2"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00FF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0000FF"/>
                        </a:solidFill>
                        <a:effectLst/>
                        <a:latin typeface="VNI-Times" pitchFamily="2"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66FF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0000FF"/>
                        </a:solidFill>
                        <a:effectLst/>
                        <a:latin typeface="VNI-Times" pitchFamily="2"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66FF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0000FF"/>
                        </a:solidFill>
                        <a:effectLst/>
                        <a:latin typeface="VNI-Times" pitchFamily="2"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66FF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0000FF"/>
                        </a:solidFill>
                        <a:effectLst/>
                        <a:latin typeface="VNI-Times" pitchFamily="2"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66FF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0000FF"/>
                        </a:solidFill>
                        <a:effectLst/>
                        <a:latin typeface="VNI-Times" pitchFamily="2" charset="0"/>
                      </a:endParaRPr>
                    </a:p>
                  </a:txBody>
                  <a:tcPr marT="45724" marB="45724" horzOverflow="overflow">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66FF99"/>
                    </a:solidFill>
                  </a:tcPr>
                </a:tc>
              </a:tr>
            </a:tbl>
          </a:graphicData>
        </a:graphic>
      </p:graphicFrame>
      <p:sp>
        <p:nvSpPr>
          <p:cNvPr id="201861" name="AutoShape 133"/>
          <p:cNvSpPr>
            <a:spLocks noChangeArrowheads="1"/>
          </p:cNvSpPr>
          <p:nvPr/>
        </p:nvSpPr>
        <p:spPr bwMode="auto">
          <a:xfrm>
            <a:off x="304800" y="2819400"/>
            <a:ext cx="381000" cy="304800"/>
          </a:xfrm>
          <a:prstGeom prst="flowChartProcess">
            <a:avLst/>
          </a:prstGeom>
          <a:solidFill>
            <a:srgbClr val="00FFFF"/>
          </a:solidFill>
          <a:ln w="9525">
            <a:solidFill>
              <a:schemeClr val="tx1"/>
            </a:solidFill>
            <a:miter lim="800000"/>
            <a:headEnd/>
            <a:tailEnd/>
          </a:ln>
        </p:spPr>
        <p:txBody>
          <a:bodyPr wrap="none" anchor="ctr"/>
          <a:lstStyle/>
          <a:p>
            <a:pPr algn="ctr" fontAlgn="base">
              <a:spcBef>
                <a:spcPct val="0"/>
              </a:spcBef>
              <a:spcAft>
                <a:spcPct val="0"/>
              </a:spcAft>
            </a:pPr>
            <a:r>
              <a:rPr lang="en-US" smtClean="0">
                <a:solidFill>
                  <a:srgbClr val="000000"/>
                </a:solidFill>
                <a:cs typeface="Arial" pitchFamily="34" charset="0"/>
              </a:rPr>
              <a:t>1</a:t>
            </a:r>
          </a:p>
        </p:txBody>
      </p:sp>
      <p:sp>
        <p:nvSpPr>
          <p:cNvPr id="201862" name="AutoShape 134"/>
          <p:cNvSpPr>
            <a:spLocks noChangeArrowheads="1"/>
          </p:cNvSpPr>
          <p:nvPr/>
        </p:nvSpPr>
        <p:spPr bwMode="auto">
          <a:xfrm>
            <a:off x="1447800" y="2819400"/>
            <a:ext cx="457200" cy="304800"/>
          </a:xfrm>
          <a:prstGeom prst="rightArrow">
            <a:avLst>
              <a:gd name="adj1" fmla="val 50000"/>
              <a:gd name="adj2" fmla="val 37500"/>
            </a:avLst>
          </a:prstGeom>
          <a:solidFill>
            <a:srgbClr val="00FF00"/>
          </a:solidFill>
          <a:ln w="9525">
            <a:solidFill>
              <a:schemeClr val="tx1"/>
            </a:solidFill>
            <a:miter lim="800000"/>
            <a:headEnd/>
            <a:tailEnd/>
          </a:ln>
        </p:spPr>
        <p:txBody>
          <a:bodyPr wrap="none" anchor="ctr"/>
          <a:lstStyle/>
          <a:p>
            <a:pPr algn="ctr" fontAlgn="base">
              <a:spcBef>
                <a:spcPct val="0"/>
              </a:spcBef>
              <a:spcAft>
                <a:spcPct val="0"/>
              </a:spcAft>
            </a:pPr>
            <a:r>
              <a:rPr lang="en-US" sz="1600" smtClean="0">
                <a:solidFill>
                  <a:srgbClr val="000000"/>
                </a:solidFill>
                <a:cs typeface="Arial" pitchFamily="34" charset="0"/>
              </a:rPr>
              <a:t>1</a:t>
            </a:r>
          </a:p>
        </p:txBody>
      </p:sp>
      <p:sp>
        <p:nvSpPr>
          <p:cNvPr id="201863" name="AutoShape 135"/>
          <p:cNvSpPr>
            <a:spLocks noChangeArrowheads="1"/>
          </p:cNvSpPr>
          <p:nvPr/>
        </p:nvSpPr>
        <p:spPr bwMode="auto">
          <a:xfrm>
            <a:off x="838200" y="2819400"/>
            <a:ext cx="381000" cy="304800"/>
          </a:xfrm>
          <a:custGeom>
            <a:avLst/>
            <a:gdLst>
              <a:gd name="T0" fmla="*/ 2147483647 w 21600"/>
              <a:gd name="T1" fmla="*/ 2147483647 h 21600"/>
              <a:gd name="T2" fmla="*/ 2147483647 w 21600"/>
              <a:gd name="T3" fmla="*/ 2147483647 h 21600"/>
              <a:gd name="T4" fmla="*/ 0 w 21600"/>
              <a:gd name="T5" fmla="*/ 2147483647 h 21600"/>
              <a:gd name="T6" fmla="*/ 2147483647 w 21600"/>
              <a:gd name="T7" fmla="*/ 0 h 21600"/>
              <a:gd name="T8" fmla="*/ 0 60000 65536"/>
              <a:gd name="T9" fmla="*/ 5898240 60000 65536"/>
              <a:gd name="T10" fmla="*/ 11796480 60000 65536"/>
              <a:gd name="T11" fmla="*/ 17694720 60000 65536"/>
              <a:gd name="T12" fmla="*/ 2160 w 21600"/>
              <a:gd name="T13" fmla="*/ 8640 h 21600"/>
              <a:gd name="T14" fmla="*/ 19440 w 21600"/>
              <a:gd name="T15" fmla="*/ 12960 h 21600"/>
            </a:gdLst>
            <a:ahLst/>
            <a:cxnLst>
              <a:cxn ang="T8">
                <a:pos x="T0" y="T1"/>
              </a:cxn>
              <a:cxn ang="T9">
                <a:pos x="T2" y="T3"/>
              </a:cxn>
              <a:cxn ang="T10">
                <a:pos x="T4" y="T5"/>
              </a:cxn>
              <a:cxn ang="T11">
                <a:pos x="T6" y="T7"/>
              </a:cxn>
            </a:cxnLst>
            <a:rect l="T12" t="T13" r="T14" b="T15"/>
            <a:pathLst>
              <a:path w="21600" h="21600">
                <a:moveTo>
                  <a:pt x="10800" y="0"/>
                </a:moveTo>
                <a:lnTo>
                  <a:pt x="6480" y="4320"/>
                </a:lnTo>
                <a:lnTo>
                  <a:pt x="8640" y="4320"/>
                </a:lnTo>
                <a:lnTo>
                  <a:pt x="8640" y="8640"/>
                </a:lnTo>
                <a:lnTo>
                  <a:pt x="4320" y="8640"/>
                </a:lnTo>
                <a:lnTo>
                  <a:pt x="4320" y="6480"/>
                </a:lnTo>
                <a:lnTo>
                  <a:pt x="0" y="10800"/>
                </a:lnTo>
                <a:lnTo>
                  <a:pt x="4320" y="15120"/>
                </a:lnTo>
                <a:lnTo>
                  <a:pt x="4320" y="12960"/>
                </a:lnTo>
                <a:lnTo>
                  <a:pt x="8640" y="12960"/>
                </a:lnTo>
                <a:lnTo>
                  <a:pt x="8640" y="17280"/>
                </a:lnTo>
                <a:lnTo>
                  <a:pt x="6480" y="17280"/>
                </a:lnTo>
                <a:lnTo>
                  <a:pt x="10800" y="21600"/>
                </a:lnTo>
                <a:lnTo>
                  <a:pt x="15120" y="17280"/>
                </a:lnTo>
                <a:lnTo>
                  <a:pt x="12960" y="17280"/>
                </a:lnTo>
                <a:lnTo>
                  <a:pt x="12960" y="12960"/>
                </a:lnTo>
                <a:lnTo>
                  <a:pt x="17280" y="12960"/>
                </a:lnTo>
                <a:lnTo>
                  <a:pt x="17280" y="15120"/>
                </a:lnTo>
                <a:lnTo>
                  <a:pt x="21600" y="10800"/>
                </a:lnTo>
                <a:lnTo>
                  <a:pt x="17280" y="6480"/>
                </a:lnTo>
                <a:lnTo>
                  <a:pt x="17280" y="8640"/>
                </a:lnTo>
                <a:lnTo>
                  <a:pt x="12960" y="8640"/>
                </a:lnTo>
                <a:lnTo>
                  <a:pt x="12960" y="4320"/>
                </a:lnTo>
                <a:lnTo>
                  <a:pt x="15120" y="4320"/>
                </a:lnTo>
                <a:lnTo>
                  <a:pt x="10800" y="0"/>
                </a:lnTo>
                <a:close/>
              </a:path>
            </a:pathLst>
          </a:custGeom>
          <a:solidFill>
            <a:srgbClr val="00FFFF"/>
          </a:solidFill>
          <a:ln w="9525">
            <a:solidFill>
              <a:schemeClr val="tx1"/>
            </a:solidFill>
            <a:miter lim="800000"/>
            <a:headEnd/>
            <a:tailEnd/>
          </a:ln>
        </p:spPr>
        <p:txBody>
          <a:bodyPr wrap="none" anchor="ctr"/>
          <a:lstStyle/>
          <a:p>
            <a:pPr fontAlgn="base">
              <a:spcBef>
                <a:spcPct val="50000"/>
              </a:spcBef>
              <a:spcAft>
                <a:spcPct val="0"/>
              </a:spcAft>
            </a:pPr>
            <a:endParaRPr lang="en-US" sz="2000" smtClean="0">
              <a:solidFill>
                <a:srgbClr val="000000"/>
              </a:solidFill>
              <a:latin typeface="Times New Roman" pitchFamily="18" charset="0"/>
              <a:cs typeface="Arial" pitchFamily="34" charset="0"/>
            </a:endParaRPr>
          </a:p>
        </p:txBody>
      </p:sp>
      <p:sp>
        <p:nvSpPr>
          <p:cNvPr id="201864" name="AutoShape 136"/>
          <p:cNvSpPr>
            <a:spLocks noChangeArrowheads="1"/>
          </p:cNvSpPr>
          <p:nvPr/>
        </p:nvSpPr>
        <p:spPr bwMode="auto">
          <a:xfrm>
            <a:off x="304800" y="3429000"/>
            <a:ext cx="381000" cy="304800"/>
          </a:xfrm>
          <a:prstGeom prst="flowChartProcess">
            <a:avLst/>
          </a:prstGeom>
          <a:solidFill>
            <a:srgbClr val="00FFFF"/>
          </a:solidFill>
          <a:ln w="9525">
            <a:solidFill>
              <a:schemeClr val="tx1"/>
            </a:solidFill>
            <a:miter lim="800000"/>
            <a:headEnd/>
            <a:tailEnd/>
          </a:ln>
        </p:spPr>
        <p:txBody>
          <a:bodyPr wrap="none" anchor="ctr"/>
          <a:lstStyle/>
          <a:p>
            <a:pPr algn="ctr" fontAlgn="base">
              <a:spcBef>
                <a:spcPct val="0"/>
              </a:spcBef>
              <a:spcAft>
                <a:spcPct val="0"/>
              </a:spcAft>
            </a:pPr>
            <a:r>
              <a:rPr lang="en-US" smtClean="0">
                <a:solidFill>
                  <a:srgbClr val="000000"/>
                </a:solidFill>
                <a:cs typeface="Arial" pitchFamily="34" charset="0"/>
              </a:rPr>
              <a:t>2</a:t>
            </a:r>
          </a:p>
        </p:txBody>
      </p:sp>
      <p:sp>
        <p:nvSpPr>
          <p:cNvPr id="201865" name="AutoShape 137"/>
          <p:cNvSpPr>
            <a:spLocks noChangeArrowheads="1"/>
          </p:cNvSpPr>
          <p:nvPr/>
        </p:nvSpPr>
        <p:spPr bwMode="auto">
          <a:xfrm>
            <a:off x="1447800" y="3429000"/>
            <a:ext cx="457200" cy="304800"/>
          </a:xfrm>
          <a:prstGeom prst="rightArrow">
            <a:avLst>
              <a:gd name="adj1" fmla="val 50000"/>
              <a:gd name="adj2" fmla="val 37500"/>
            </a:avLst>
          </a:prstGeom>
          <a:solidFill>
            <a:srgbClr val="00FF00"/>
          </a:solidFill>
          <a:ln w="9525">
            <a:solidFill>
              <a:schemeClr val="tx1"/>
            </a:solidFill>
            <a:miter lim="800000"/>
            <a:headEnd/>
            <a:tailEnd/>
          </a:ln>
        </p:spPr>
        <p:txBody>
          <a:bodyPr wrap="none" anchor="ctr"/>
          <a:lstStyle/>
          <a:p>
            <a:pPr algn="ctr" fontAlgn="base">
              <a:spcBef>
                <a:spcPct val="0"/>
              </a:spcBef>
              <a:spcAft>
                <a:spcPct val="0"/>
              </a:spcAft>
            </a:pPr>
            <a:r>
              <a:rPr lang="en-US" sz="1600" smtClean="0">
                <a:solidFill>
                  <a:srgbClr val="000000"/>
                </a:solidFill>
                <a:cs typeface="Arial" pitchFamily="34" charset="0"/>
              </a:rPr>
              <a:t>2</a:t>
            </a:r>
          </a:p>
        </p:txBody>
      </p:sp>
      <p:sp>
        <p:nvSpPr>
          <p:cNvPr id="201866" name="AutoShape 138"/>
          <p:cNvSpPr>
            <a:spLocks noChangeArrowheads="1"/>
          </p:cNvSpPr>
          <p:nvPr/>
        </p:nvSpPr>
        <p:spPr bwMode="auto">
          <a:xfrm>
            <a:off x="838200" y="3429000"/>
            <a:ext cx="381000" cy="304800"/>
          </a:xfrm>
          <a:custGeom>
            <a:avLst/>
            <a:gdLst>
              <a:gd name="T0" fmla="*/ 2147483647 w 21600"/>
              <a:gd name="T1" fmla="*/ 2147483647 h 21600"/>
              <a:gd name="T2" fmla="*/ 2147483647 w 21600"/>
              <a:gd name="T3" fmla="*/ 2147483647 h 21600"/>
              <a:gd name="T4" fmla="*/ 0 w 21600"/>
              <a:gd name="T5" fmla="*/ 2147483647 h 21600"/>
              <a:gd name="T6" fmla="*/ 2147483647 w 21600"/>
              <a:gd name="T7" fmla="*/ 0 h 21600"/>
              <a:gd name="T8" fmla="*/ 0 60000 65536"/>
              <a:gd name="T9" fmla="*/ 5898240 60000 65536"/>
              <a:gd name="T10" fmla="*/ 11796480 60000 65536"/>
              <a:gd name="T11" fmla="*/ 17694720 60000 65536"/>
              <a:gd name="T12" fmla="*/ 2160 w 21600"/>
              <a:gd name="T13" fmla="*/ 8640 h 21600"/>
              <a:gd name="T14" fmla="*/ 19440 w 21600"/>
              <a:gd name="T15" fmla="*/ 12960 h 21600"/>
            </a:gdLst>
            <a:ahLst/>
            <a:cxnLst>
              <a:cxn ang="T8">
                <a:pos x="T0" y="T1"/>
              </a:cxn>
              <a:cxn ang="T9">
                <a:pos x="T2" y="T3"/>
              </a:cxn>
              <a:cxn ang="T10">
                <a:pos x="T4" y="T5"/>
              </a:cxn>
              <a:cxn ang="T11">
                <a:pos x="T6" y="T7"/>
              </a:cxn>
            </a:cxnLst>
            <a:rect l="T12" t="T13" r="T14" b="T15"/>
            <a:pathLst>
              <a:path w="21600" h="21600">
                <a:moveTo>
                  <a:pt x="10800" y="0"/>
                </a:moveTo>
                <a:lnTo>
                  <a:pt x="6480" y="4320"/>
                </a:lnTo>
                <a:lnTo>
                  <a:pt x="8640" y="4320"/>
                </a:lnTo>
                <a:lnTo>
                  <a:pt x="8640" y="8640"/>
                </a:lnTo>
                <a:lnTo>
                  <a:pt x="4320" y="8640"/>
                </a:lnTo>
                <a:lnTo>
                  <a:pt x="4320" y="6480"/>
                </a:lnTo>
                <a:lnTo>
                  <a:pt x="0" y="10800"/>
                </a:lnTo>
                <a:lnTo>
                  <a:pt x="4320" y="15120"/>
                </a:lnTo>
                <a:lnTo>
                  <a:pt x="4320" y="12960"/>
                </a:lnTo>
                <a:lnTo>
                  <a:pt x="8640" y="12960"/>
                </a:lnTo>
                <a:lnTo>
                  <a:pt x="8640" y="17280"/>
                </a:lnTo>
                <a:lnTo>
                  <a:pt x="6480" y="17280"/>
                </a:lnTo>
                <a:lnTo>
                  <a:pt x="10800" y="21600"/>
                </a:lnTo>
                <a:lnTo>
                  <a:pt x="15120" y="17280"/>
                </a:lnTo>
                <a:lnTo>
                  <a:pt x="12960" y="17280"/>
                </a:lnTo>
                <a:lnTo>
                  <a:pt x="12960" y="12960"/>
                </a:lnTo>
                <a:lnTo>
                  <a:pt x="17280" y="12960"/>
                </a:lnTo>
                <a:lnTo>
                  <a:pt x="17280" y="15120"/>
                </a:lnTo>
                <a:lnTo>
                  <a:pt x="21600" y="10800"/>
                </a:lnTo>
                <a:lnTo>
                  <a:pt x="17280" y="6480"/>
                </a:lnTo>
                <a:lnTo>
                  <a:pt x="17280" y="8640"/>
                </a:lnTo>
                <a:lnTo>
                  <a:pt x="12960" y="8640"/>
                </a:lnTo>
                <a:lnTo>
                  <a:pt x="12960" y="4320"/>
                </a:lnTo>
                <a:lnTo>
                  <a:pt x="15120" y="4320"/>
                </a:lnTo>
                <a:lnTo>
                  <a:pt x="10800" y="0"/>
                </a:lnTo>
                <a:close/>
              </a:path>
            </a:pathLst>
          </a:custGeom>
          <a:solidFill>
            <a:srgbClr val="00FFFF"/>
          </a:solidFill>
          <a:ln w="9525">
            <a:solidFill>
              <a:schemeClr val="tx1"/>
            </a:solidFill>
            <a:miter lim="800000"/>
            <a:headEnd/>
            <a:tailEnd/>
          </a:ln>
        </p:spPr>
        <p:txBody>
          <a:bodyPr wrap="none" anchor="ctr"/>
          <a:lstStyle/>
          <a:p>
            <a:pPr fontAlgn="base">
              <a:spcBef>
                <a:spcPct val="50000"/>
              </a:spcBef>
              <a:spcAft>
                <a:spcPct val="0"/>
              </a:spcAft>
            </a:pPr>
            <a:endParaRPr lang="en-US" sz="2000" smtClean="0">
              <a:solidFill>
                <a:srgbClr val="000000"/>
              </a:solidFill>
              <a:latin typeface="Times New Roman" pitchFamily="18" charset="0"/>
              <a:cs typeface="Arial" pitchFamily="34" charset="0"/>
            </a:endParaRPr>
          </a:p>
        </p:txBody>
      </p:sp>
      <p:sp>
        <p:nvSpPr>
          <p:cNvPr id="201867" name="AutoShape 139"/>
          <p:cNvSpPr>
            <a:spLocks noChangeArrowheads="1"/>
          </p:cNvSpPr>
          <p:nvPr/>
        </p:nvSpPr>
        <p:spPr bwMode="auto">
          <a:xfrm>
            <a:off x="304800" y="3962400"/>
            <a:ext cx="381000" cy="304800"/>
          </a:xfrm>
          <a:prstGeom prst="flowChartProcess">
            <a:avLst/>
          </a:prstGeom>
          <a:solidFill>
            <a:srgbClr val="00FFFF"/>
          </a:solidFill>
          <a:ln w="9525">
            <a:solidFill>
              <a:schemeClr val="tx1"/>
            </a:solidFill>
            <a:miter lim="800000"/>
            <a:headEnd/>
            <a:tailEnd/>
          </a:ln>
        </p:spPr>
        <p:txBody>
          <a:bodyPr wrap="none" anchor="ctr"/>
          <a:lstStyle/>
          <a:p>
            <a:pPr algn="ctr" fontAlgn="base">
              <a:spcBef>
                <a:spcPct val="0"/>
              </a:spcBef>
              <a:spcAft>
                <a:spcPct val="0"/>
              </a:spcAft>
            </a:pPr>
            <a:r>
              <a:rPr lang="en-US" smtClean="0">
                <a:solidFill>
                  <a:srgbClr val="000000"/>
                </a:solidFill>
                <a:cs typeface="Arial" pitchFamily="34" charset="0"/>
              </a:rPr>
              <a:t>3</a:t>
            </a:r>
          </a:p>
        </p:txBody>
      </p:sp>
      <p:sp>
        <p:nvSpPr>
          <p:cNvPr id="201868" name="AutoShape 140"/>
          <p:cNvSpPr>
            <a:spLocks noChangeArrowheads="1"/>
          </p:cNvSpPr>
          <p:nvPr/>
        </p:nvSpPr>
        <p:spPr bwMode="auto">
          <a:xfrm>
            <a:off x="1447800" y="3962400"/>
            <a:ext cx="457200" cy="304800"/>
          </a:xfrm>
          <a:prstGeom prst="rightArrow">
            <a:avLst>
              <a:gd name="adj1" fmla="val 50000"/>
              <a:gd name="adj2" fmla="val 37500"/>
            </a:avLst>
          </a:prstGeom>
          <a:solidFill>
            <a:srgbClr val="00FF00"/>
          </a:solidFill>
          <a:ln w="9525">
            <a:solidFill>
              <a:schemeClr val="tx1"/>
            </a:solidFill>
            <a:miter lim="800000"/>
            <a:headEnd/>
            <a:tailEnd/>
          </a:ln>
        </p:spPr>
        <p:txBody>
          <a:bodyPr wrap="none" anchor="ctr"/>
          <a:lstStyle/>
          <a:p>
            <a:pPr algn="ctr" fontAlgn="base">
              <a:spcBef>
                <a:spcPct val="0"/>
              </a:spcBef>
              <a:spcAft>
                <a:spcPct val="0"/>
              </a:spcAft>
            </a:pPr>
            <a:r>
              <a:rPr lang="en-US" sz="1600" smtClean="0">
                <a:solidFill>
                  <a:srgbClr val="000000"/>
                </a:solidFill>
                <a:cs typeface="Arial" pitchFamily="34" charset="0"/>
              </a:rPr>
              <a:t>3</a:t>
            </a:r>
          </a:p>
        </p:txBody>
      </p:sp>
      <p:sp>
        <p:nvSpPr>
          <p:cNvPr id="201869" name="AutoShape 141"/>
          <p:cNvSpPr>
            <a:spLocks noChangeArrowheads="1"/>
          </p:cNvSpPr>
          <p:nvPr/>
        </p:nvSpPr>
        <p:spPr bwMode="auto">
          <a:xfrm>
            <a:off x="838200" y="3962400"/>
            <a:ext cx="381000" cy="304800"/>
          </a:xfrm>
          <a:custGeom>
            <a:avLst/>
            <a:gdLst>
              <a:gd name="T0" fmla="*/ 2147483647 w 21600"/>
              <a:gd name="T1" fmla="*/ 2147483647 h 21600"/>
              <a:gd name="T2" fmla="*/ 2147483647 w 21600"/>
              <a:gd name="T3" fmla="*/ 2147483647 h 21600"/>
              <a:gd name="T4" fmla="*/ 0 w 21600"/>
              <a:gd name="T5" fmla="*/ 2147483647 h 21600"/>
              <a:gd name="T6" fmla="*/ 2147483647 w 21600"/>
              <a:gd name="T7" fmla="*/ 0 h 21600"/>
              <a:gd name="T8" fmla="*/ 0 60000 65536"/>
              <a:gd name="T9" fmla="*/ 5898240 60000 65536"/>
              <a:gd name="T10" fmla="*/ 11796480 60000 65536"/>
              <a:gd name="T11" fmla="*/ 17694720 60000 65536"/>
              <a:gd name="T12" fmla="*/ 2160 w 21600"/>
              <a:gd name="T13" fmla="*/ 8640 h 21600"/>
              <a:gd name="T14" fmla="*/ 19440 w 21600"/>
              <a:gd name="T15" fmla="*/ 12960 h 21600"/>
            </a:gdLst>
            <a:ahLst/>
            <a:cxnLst>
              <a:cxn ang="T8">
                <a:pos x="T0" y="T1"/>
              </a:cxn>
              <a:cxn ang="T9">
                <a:pos x="T2" y="T3"/>
              </a:cxn>
              <a:cxn ang="T10">
                <a:pos x="T4" y="T5"/>
              </a:cxn>
              <a:cxn ang="T11">
                <a:pos x="T6" y="T7"/>
              </a:cxn>
            </a:cxnLst>
            <a:rect l="T12" t="T13" r="T14" b="T15"/>
            <a:pathLst>
              <a:path w="21600" h="21600">
                <a:moveTo>
                  <a:pt x="10800" y="0"/>
                </a:moveTo>
                <a:lnTo>
                  <a:pt x="6480" y="4320"/>
                </a:lnTo>
                <a:lnTo>
                  <a:pt x="8640" y="4320"/>
                </a:lnTo>
                <a:lnTo>
                  <a:pt x="8640" y="8640"/>
                </a:lnTo>
                <a:lnTo>
                  <a:pt x="4320" y="8640"/>
                </a:lnTo>
                <a:lnTo>
                  <a:pt x="4320" y="6480"/>
                </a:lnTo>
                <a:lnTo>
                  <a:pt x="0" y="10800"/>
                </a:lnTo>
                <a:lnTo>
                  <a:pt x="4320" y="15120"/>
                </a:lnTo>
                <a:lnTo>
                  <a:pt x="4320" y="12960"/>
                </a:lnTo>
                <a:lnTo>
                  <a:pt x="8640" y="12960"/>
                </a:lnTo>
                <a:lnTo>
                  <a:pt x="8640" y="17280"/>
                </a:lnTo>
                <a:lnTo>
                  <a:pt x="6480" y="17280"/>
                </a:lnTo>
                <a:lnTo>
                  <a:pt x="10800" y="21600"/>
                </a:lnTo>
                <a:lnTo>
                  <a:pt x="15120" y="17280"/>
                </a:lnTo>
                <a:lnTo>
                  <a:pt x="12960" y="17280"/>
                </a:lnTo>
                <a:lnTo>
                  <a:pt x="12960" y="12960"/>
                </a:lnTo>
                <a:lnTo>
                  <a:pt x="17280" y="12960"/>
                </a:lnTo>
                <a:lnTo>
                  <a:pt x="17280" y="15120"/>
                </a:lnTo>
                <a:lnTo>
                  <a:pt x="21600" y="10800"/>
                </a:lnTo>
                <a:lnTo>
                  <a:pt x="17280" y="6480"/>
                </a:lnTo>
                <a:lnTo>
                  <a:pt x="17280" y="8640"/>
                </a:lnTo>
                <a:lnTo>
                  <a:pt x="12960" y="8640"/>
                </a:lnTo>
                <a:lnTo>
                  <a:pt x="12960" y="4320"/>
                </a:lnTo>
                <a:lnTo>
                  <a:pt x="15120" y="4320"/>
                </a:lnTo>
                <a:lnTo>
                  <a:pt x="10800" y="0"/>
                </a:lnTo>
                <a:close/>
              </a:path>
            </a:pathLst>
          </a:custGeom>
          <a:solidFill>
            <a:srgbClr val="00FFFF"/>
          </a:solidFill>
          <a:ln w="9525">
            <a:solidFill>
              <a:schemeClr val="tx1"/>
            </a:solidFill>
            <a:miter lim="800000"/>
            <a:headEnd/>
            <a:tailEnd/>
          </a:ln>
        </p:spPr>
        <p:txBody>
          <a:bodyPr wrap="none" anchor="ctr"/>
          <a:lstStyle/>
          <a:p>
            <a:pPr fontAlgn="base">
              <a:spcBef>
                <a:spcPct val="50000"/>
              </a:spcBef>
              <a:spcAft>
                <a:spcPct val="0"/>
              </a:spcAft>
            </a:pPr>
            <a:endParaRPr lang="en-US" sz="2000" smtClean="0">
              <a:solidFill>
                <a:srgbClr val="000000"/>
              </a:solidFill>
              <a:latin typeface="Times New Roman" pitchFamily="18" charset="0"/>
              <a:cs typeface="Arial" pitchFamily="34" charset="0"/>
            </a:endParaRPr>
          </a:p>
        </p:txBody>
      </p:sp>
      <p:sp>
        <p:nvSpPr>
          <p:cNvPr id="201870" name="AutoShape 142"/>
          <p:cNvSpPr>
            <a:spLocks noChangeArrowheads="1"/>
          </p:cNvSpPr>
          <p:nvPr/>
        </p:nvSpPr>
        <p:spPr bwMode="auto">
          <a:xfrm>
            <a:off x="304800" y="4495800"/>
            <a:ext cx="381000" cy="304800"/>
          </a:xfrm>
          <a:prstGeom prst="flowChartProcess">
            <a:avLst/>
          </a:prstGeom>
          <a:solidFill>
            <a:srgbClr val="00FFFF"/>
          </a:solidFill>
          <a:ln w="9525">
            <a:solidFill>
              <a:schemeClr val="tx1"/>
            </a:solidFill>
            <a:miter lim="800000"/>
            <a:headEnd/>
            <a:tailEnd/>
          </a:ln>
        </p:spPr>
        <p:txBody>
          <a:bodyPr wrap="none" anchor="ctr"/>
          <a:lstStyle/>
          <a:p>
            <a:pPr algn="ctr" fontAlgn="base">
              <a:spcBef>
                <a:spcPct val="0"/>
              </a:spcBef>
              <a:spcAft>
                <a:spcPct val="0"/>
              </a:spcAft>
            </a:pPr>
            <a:r>
              <a:rPr lang="en-US" smtClean="0">
                <a:solidFill>
                  <a:srgbClr val="000000"/>
                </a:solidFill>
                <a:cs typeface="Arial" pitchFamily="34" charset="0"/>
              </a:rPr>
              <a:t>4</a:t>
            </a:r>
          </a:p>
        </p:txBody>
      </p:sp>
      <p:sp>
        <p:nvSpPr>
          <p:cNvPr id="201871" name="AutoShape 143"/>
          <p:cNvSpPr>
            <a:spLocks noChangeArrowheads="1"/>
          </p:cNvSpPr>
          <p:nvPr/>
        </p:nvSpPr>
        <p:spPr bwMode="auto">
          <a:xfrm>
            <a:off x="1447800" y="4495800"/>
            <a:ext cx="457200" cy="304800"/>
          </a:xfrm>
          <a:prstGeom prst="rightArrow">
            <a:avLst>
              <a:gd name="adj1" fmla="val 50000"/>
              <a:gd name="adj2" fmla="val 37500"/>
            </a:avLst>
          </a:prstGeom>
          <a:solidFill>
            <a:srgbClr val="00FF00"/>
          </a:solidFill>
          <a:ln w="9525">
            <a:solidFill>
              <a:schemeClr val="tx1"/>
            </a:solidFill>
            <a:miter lim="800000"/>
            <a:headEnd/>
            <a:tailEnd/>
          </a:ln>
        </p:spPr>
        <p:txBody>
          <a:bodyPr wrap="none" anchor="ctr"/>
          <a:lstStyle/>
          <a:p>
            <a:pPr algn="ctr" fontAlgn="base">
              <a:spcBef>
                <a:spcPct val="0"/>
              </a:spcBef>
              <a:spcAft>
                <a:spcPct val="0"/>
              </a:spcAft>
            </a:pPr>
            <a:r>
              <a:rPr lang="en-US" sz="1600" smtClean="0">
                <a:solidFill>
                  <a:srgbClr val="000000"/>
                </a:solidFill>
                <a:cs typeface="Arial" pitchFamily="34" charset="0"/>
              </a:rPr>
              <a:t>4</a:t>
            </a:r>
          </a:p>
        </p:txBody>
      </p:sp>
      <p:sp>
        <p:nvSpPr>
          <p:cNvPr id="201872" name="AutoShape 144"/>
          <p:cNvSpPr>
            <a:spLocks noChangeArrowheads="1"/>
          </p:cNvSpPr>
          <p:nvPr/>
        </p:nvSpPr>
        <p:spPr bwMode="auto">
          <a:xfrm>
            <a:off x="838200" y="4495800"/>
            <a:ext cx="381000" cy="304800"/>
          </a:xfrm>
          <a:custGeom>
            <a:avLst/>
            <a:gdLst>
              <a:gd name="T0" fmla="*/ 2147483647 w 21600"/>
              <a:gd name="T1" fmla="*/ 2147483647 h 21600"/>
              <a:gd name="T2" fmla="*/ 2147483647 w 21600"/>
              <a:gd name="T3" fmla="*/ 2147483647 h 21600"/>
              <a:gd name="T4" fmla="*/ 0 w 21600"/>
              <a:gd name="T5" fmla="*/ 2147483647 h 21600"/>
              <a:gd name="T6" fmla="*/ 2147483647 w 21600"/>
              <a:gd name="T7" fmla="*/ 0 h 21600"/>
              <a:gd name="T8" fmla="*/ 0 60000 65536"/>
              <a:gd name="T9" fmla="*/ 5898240 60000 65536"/>
              <a:gd name="T10" fmla="*/ 11796480 60000 65536"/>
              <a:gd name="T11" fmla="*/ 17694720 60000 65536"/>
              <a:gd name="T12" fmla="*/ 2160 w 21600"/>
              <a:gd name="T13" fmla="*/ 8640 h 21600"/>
              <a:gd name="T14" fmla="*/ 19440 w 21600"/>
              <a:gd name="T15" fmla="*/ 12960 h 21600"/>
            </a:gdLst>
            <a:ahLst/>
            <a:cxnLst>
              <a:cxn ang="T8">
                <a:pos x="T0" y="T1"/>
              </a:cxn>
              <a:cxn ang="T9">
                <a:pos x="T2" y="T3"/>
              </a:cxn>
              <a:cxn ang="T10">
                <a:pos x="T4" y="T5"/>
              </a:cxn>
              <a:cxn ang="T11">
                <a:pos x="T6" y="T7"/>
              </a:cxn>
            </a:cxnLst>
            <a:rect l="T12" t="T13" r="T14" b="T15"/>
            <a:pathLst>
              <a:path w="21600" h="21600">
                <a:moveTo>
                  <a:pt x="10800" y="0"/>
                </a:moveTo>
                <a:lnTo>
                  <a:pt x="6480" y="4320"/>
                </a:lnTo>
                <a:lnTo>
                  <a:pt x="8640" y="4320"/>
                </a:lnTo>
                <a:lnTo>
                  <a:pt x="8640" y="8640"/>
                </a:lnTo>
                <a:lnTo>
                  <a:pt x="4320" y="8640"/>
                </a:lnTo>
                <a:lnTo>
                  <a:pt x="4320" y="6480"/>
                </a:lnTo>
                <a:lnTo>
                  <a:pt x="0" y="10800"/>
                </a:lnTo>
                <a:lnTo>
                  <a:pt x="4320" y="15120"/>
                </a:lnTo>
                <a:lnTo>
                  <a:pt x="4320" y="12960"/>
                </a:lnTo>
                <a:lnTo>
                  <a:pt x="8640" y="12960"/>
                </a:lnTo>
                <a:lnTo>
                  <a:pt x="8640" y="17280"/>
                </a:lnTo>
                <a:lnTo>
                  <a:pt x="6480" y="17280"/>
                </a:lnTo>
                <a:lnTo>
                  <a:pt x="10800" y="21600"/>
                </a:lnTo>
                <a:lnTo>
                  <a:pt x="15120" y="17280"/>
                </a:lnTo>
                <a:lnTo>
                  <a:pt x="12960" y="17280"/>
                </a:lnTo>
                <a:lnTo>
                  <a:pt x="12960" y="12960"/>
                </a:lnTo>
                <a:lnTo>
                  <a:pt x="17280" y="12960"/>
                </a:lnTo>
                <a:lnTo>
                  <a:pt x="17280" y="15120"/>
                </a:lnTo>
                <a:lnTo>
                  <a:pt x="21600" y="10800"/>
                </a:lnTo>
                <a:lnTo>
                  <a:pt x="17280" y="6480"/>
                </a:lnTo>
                <a:lnTo>
                  <a:pt x="17280" y="8640"/>
                </a:lnTo>
                <a:lnTo>
                  <a:pt x="12960" y="8640"/>
                </a:lnTo>
                <a:lnTo>
                  <a:pt x="12960" y="4320"/>
                </a:lnTo>
                <a:lnTo>
                  <a:pt x="15120" y="4320"/>
                </a:lnTo>
                <a:lnTo>
                  <a:pt x="10800" y="0"/>
                </a:lnTo>
                <a:close/>
              </a:path>
            </a:pathLst>
          </a:custGeom>
          <a:solidFill>
            <a:srgbClr val="00FFFF"/>
          </a:solidFill>
          <a:ln w="9525">
            <a:solidFill>
              <a:schemeClr val="tx1"/>
            </a:solidFill>
            <a:miter lim="800000"/>
            <a:headEnd/>
            <a:tailEnd/>
          </a:ln>
        </p:spPr>
        <p:txBody>
          <a:bodyPr wrap="none" anchor="ctr"/>
          <a:lstStyle/>
          <a:p>
            <a:pPr fontAlgn="base">
              <a:spcBef>
                <a:spcPct val="50000"/>
              </a:spcBef>
              <a:spcAft>
                <a:spcPct val="0"/>
              </a:spcAft>
            </a:pPr>
            <a:endParaRPr lang="en-US" sz="2000" smtClean="0">
              <a:solidFill>
                <a:srgbClr val="000000"/>
              </a:solidFill>
              <a:latin typeface="Times New Roman" pitchFamily="18" charset="0"/>
              <a:cs typeface="Arial" pitchFamily="34" charset="0"/>
            </a:endParaRPr>
          </a:p>
        </p:txBody>
      </p:sp>
      <p:sp>
        <p:nvSpPr>
          <p:cNvPr id="201873" name="AutoShape 145"/>
          <p:cNvSpPr>
            <a:spLocks noChangeArrowheads="1"/>
          </p:cNvSpPr>
          <p:nvPr/>
        </p:nvSpPr>
        <p:spPr bwMode="auto">
          <a:xfrm>
            <a:off x="304800" y="5029200"/>
            <a:ext cx="381000" cy="304800"/>
          </a:xfrm>
          <a:prstGeom prst="flowChartProcess">
            <a:avLst/>
          </a:prstGeom>
          <a:solidFill>
            <a:srgbClr val="00FFFF"/>
          </a:solidFill>
          <a:ln w="9525">
            <a:solidFill>
              <a:schemeClr val="tx1"/>
            </a:solidFill>
            <a:miter lim="800000"/>
            <a:headEnd/>
            <a:tailEnd/>
          </a:ln>
        </p:spPr>
        <p:txBody>
          <a:bodyPr wrap="none" anchor="ctr"/>
          <a:lstStyle/>
          <a:p>
            <a:pPr algn="ctr" fontAlgn="base">
              <a:spcBef>
                <a:spcPct val="0"/>
              </a:spcBef>
              <a:spcAft>
                <a:spcPct val="0"/>
              </a:spcAft>
            </a:pPr>
            <a:r>
              <a:rPr lang="en-US" smtClean="0">
                <a:solidFill>
                  <a:srgbClr val="000000"/>
                </a:solidFill>
                <a:cs typeface="Arial" pitchFamily="34" charset="0"/>
              </a:rPr>
              <a:t>5</a:t>
            </a:r>
          </a:p>
        </p:txBody>
      </p:sp>
      <p:sp>
        <p:nvSpPr>
          <p:cNvPr id="201874" name="AutoShape 146"/>
          <p:cNvSpPr>
            <a:spLocks noChangeArrowheads="1"/>
          </p:cNvSpPr>
          <p:nvPr/>
        </p:nvSpPr>
        <p:spPr bwMode="auto">
          <a:xfrm>
            <a:off x="1447800" y="5029200"/>
            <a:ext cx="457200" cy="304800"/>
          </a:xfrm>
          <a:prstGeom prst="rightArrow">
            <a:avLst>
              <a:gd name="adj1" fmla="val 50000"/>
              <a:gd name="adj2" fmla="val 37500"/>
            </a:avLst>
          </a:prstGeom>
          <a:solidFill>
            <a:srgbClr val="00FF00"/>
          </a:solidFill>
          <a:ln w="9525">
            <a:solidFill>
              <a:schemeClr val="tx1"/>
            </a:solidFill>
            <a:miter lim="800000"/>
            <a:headEnd/>
            <a:tailEnd/>
          </a:ln>
        </p:spPr>
        <p:txBody>
          <a:bodyPr wrap="none" anchor="ctr"/>
          <a:lstStyle/>
          <a:p>
            <a:pPr algn="ctr" fontAlgn="base">
              <a:spcBef>
                <a:spcPct val="0"/>
              </a:spcBef>
              <a:spcAft>
                <a:spcPct val="0"/>
              </a:spcAft>
            </a:pPr>
            <a:r>
              <a:rPr lang="en-US" sz="1600" smtClean="0">
                <a:solidFill>
                  <a:srgbClr val="000000"/>
                </a:solidFill>
                <a:cs typeface="Arial" pitchFamily="34" charset="0"/>
              </a:rPr>
              <a:t>5</a:t>
            </a:r>
          </a:p>
        </p:txBody>
      </p:sp>
      <p:sp>
        <p:nvSpPr>
          <p:cNvPr id="201875" name="AutoShape 147"/>
          <p:cNvSpPr>
            <a:spLocks noChangeArrowheads="1"/>
          </p:cNvSpPr>
          <p:nvPr/>
        </p:nvSpPr>
        <p:spPr bwMode="auto">
          <a:xfrm>
            <a:off x="838200" y="5029200"/>
            <a:ext cx="381000" cy="304800"/>
          </a:xfrm>
          <a:custGeom>
            <a:avLst/>
            <a:gdLst>
              <a:gd name="T0" fmla="*/ 2147483647 w 21600"/>
              <a:gd name="T1" fmla="*/ 2147483647 h 21600"/>
              <a:gd name="T2" fmla="*/ 2147483647 w 21600"/>
              <a:gd name="T3" fmla="*/ 2147483647 h 21600"/>
              <a:gd name="T4" fmla="*/ 0 w 21600"/>
              <a:gd name="T5" fmla="*/ 2147483647 h 21600"/>
              <a:gd name="T6" fmla="*/ 2147483647 w 21600"/>
              <a:gd name="T7" fmla="*/ 0 h 21600"/>
              <a:gd name="T8" fmla="*/ 0 60000 65536"/>
              <a:gd name="T9" fmla="*/ 5898240 60000 65536"/>
              <a:gd name="T10" fmla="*/ 11796480 60000 65536"/>
              <a:gd name="T11" fmla="*/ 17694720 60000 65536"/>
              <a:gd name="T12" fmla="*/ 2160 w 21600"/>
              <a:gd name="T13" fmla="*/ 8640 h 21600"/>
              <a:gd name="T14" fmla="*/ 19440 w 21600"/>
              <a:gd name="T15" fmla="*/ 12960 h 21600"/>
            </a:gdLst>
            <a:ahLst/>
            <a:cxnLst>
              <a:cxn ang="T8">
                <a:pos x="T0" y="T1"/>
              </a:cxn>
              <a:cxn ang="T9">
                <a:pos x="T2" y="T3"/>
              </a:cxn>
              <a:cxn ang="T10">
                <a:pos x="T4" y="T5"/>
              </a:cxn>
              <a:cxn ang="T11">
                <a:pos x="T6" y="T7"/>
              </a:cxn>
            </a:cxnLst>
            <a:rect l="T12" t="T13" r="T14" b="T15"/>
            <a:pathLst>
              <a:path w="21600" h="21600">
                <a:moveTo>
                  <a:pt x="10800" y="0"/>
                </a:moveTo>
                <a:lnTo>
                  <a:pt x="6480" y="4320"/>
                </a:lnTo>
                <a:lnTo>
                  <a:pt x="8640" y="4320"/>
                </a:lnTo>
                <a:lnTo>
                  <a:pt x="8640" y="8640"/>
                </a:lnTo>
                <a:lnTo>
                  <a:pt x="4320" y="8640"/>
                </a:lnTo>
                <a:lnTo>
                  <a:pt x="4320" y="6480"/>
                </a:lnTo>
                <a:lnTo>
                  <a:pt x="0" y="10800"/>
                </a:lnTo>
                <a:lnTo>
                  <a:pt x="4320" y="15120"/>
                </a:lnTo>
                <a:lnTo>
                  <a:pt x="4320" y="12960"/>
                </a:lnTo>
                <a:lnTo>
                  <a:pt x="8640" y="12960"/>
                </a:lnTo>
                <a:lnTo>
                  <a:pt x="8640" y="17280"/>
                </a:lnTo>
                <a:lnTo>
                  <a:pt x="6480" y="17280"/>
                </a:lnTo>
                <a:lnTo>
                  <a:pt x="10800" y="21600"/>
                </a:lnTo>
                <a:lnTo>
                  <a:pt x="15120" y="17280"/>
                </a:lnTo>
                <a:lnTo>
                  <a:pt x="12960" y="17280"/>
                </a:lnTo>
                <a:lnTo>
                  <a:pt x="12960" y="12960"/>
                </a:lnTo>
                <a:lnTo>
                  <a:pt x="17280" y="12960"/>
                </a:lnTo>
                <a:lnTo>
                  <a:pt x="17280" y="15120"/>
                </a:lnTo>
                <a:lnTo>
                  <a:pt x="21600" y="10800"/>
                </a:lnTo>
                <a:lnTo>
                  <a:pt x="17280" y="6480"/>
                </a:lnTo>
                <a:lnTo>
                  <a:pt x="17280" y="8640"/>
                </a:lnTo>
                <a:lnTo>
                  <a:pt x="12960" y="8640"/>
                </a:lnTo>
                <a:lnTo>
                  <a:pt x="12960" y="4320"/>
                </a:lnTo>
                <a:lnTo>
                  <a:pt x="15120" y="4320"/>
                </a:lnTo>
                <a:lnTo>
                  <a:pt x="10800" y="0"/>
                </a:lnTo>
                <a:close/>
              </a:path>
            </a:pathLst>
          </a:custGeom>
          <a:solidFill>
            <a:srgbClr val="00FFFF"/>
          </a:solidFill>
          <a:ln w="9525">
            <a:solidFill>
              <a:schemeClr val="tx1"/>
            </a:solidFill>
            <a:miter lim="800000"/>
            <a:headEnd/>
            <a:tailEnd/>
          </a:ln>
        </p:spPr>
        <p:txBody>
          <a:bodyPr wrap="none" anchor="ctr"/>
          <a:lstStyle/>
          <a:p>
            <a:pPr fontAlgn="base">
              <a:spcBef>
                <a:spcPct val="50000"/>
              </a:spcBef>
              <a:spcAft>
                <a:spcPct val="0"/>
              </a:spcAft>
            </a:pPr>
            <a:endParaRPr lang="en-US" sz="2000" smtClean="0">
              <a:solidFill>
                <a:srgbClr val="000000"/>
              </a:solidFill>
              <a:latin typeface="Times New Roman" pitchFamily="18" charset="0"/>
              <a:cs typeface="Arial" pitchFamily="34" charset="0"/>
            </a:endParaRPr>
          </a:p>
        </p:txBody>
      </p:sp>
      <p:sp>
        <p:nvSpPr>
          <p:cNvPr id="201876" name="AutoShape 148"/>
          <p:cNvSpPr>
            <a:spLocks noChangeArrowheads="1"/>
          </p:cNvSpPr>
          <p:nvPr/>
        </p:nvSpPr>
        <p:spPr bwMode="auto">
          <a:xfrm>
            <a:off x="304800" y="5562600"/>
            <a:ext cx="381000" cy="304800"/>
          </a:xfrm>
          <a:prstGeom prst="flowChartProcess">
            <a:avLst/>
          </a:prstGeom>
          <a:solidFill>
            <a:srgbClr val="00FFFF"/>
          </a:solidFill>
          <a:ln w="9525">
            <a:solidFill>
              <a:schemeClr val="tx1"/>
            </a:solidFill>
            <a:miter lim="800000"/>
            <a:headEnd/>
            <a:tailEnd/>
          </a:ln>
        </p:spPr>
        <p:txBody>
          <a:bodyPr wrap="none" anchor="ctr"/>
          <a:lstStyle/>
          <a:p>
            <a:pPr algn="ctr" fontAlgn="base">
              <a:spcBef>
                <a:spcPct val="0"/>
              </a:spcBef>
              <a:spcAft>
                <a:spcPct val="0"/>
              </a:spcAft>
            </a:pPr>
            <a:r>
              <a:rPr lang="en-US" smtClean="0">
                <a:solidFill>
                  <a:srgbClr val="000000"/>
                </a:solidFill>
                <a:cs typeface="Arial" pitchFamily="34" charset="0"/>
              </a:rPr>
              <a:t>6</a:t>
            </a:r>
          </a:p>
        </p:txBody>
      </p:sp>
      <p:sp>
        <p:nvSpPr>
          <p:cNvPr id="201877" name="AutoShape 149"/>
          <p:cNvSpPr>
            <a:spLocks noChangeArrowheads="1"/>
          </p:cNvSpPr>
          <p:nvPr/>
        </p:nvSpPr>
        <p:spPr bwMode="auto">
          <a:xfrm>
            <a:off x="1447800" y="5562600"/>
            <a:ext cx="457200" cy="304800"/>
          </a:xfrm>
          <a:prstGeom prst="rightArrow">
            <a:avLst>
              <a:gd name="adj1" fmla="val 50000"/>
              <a:gd name="adj2" fmla="val 37500"/>
            </a:avLst>
          </a:prstGeom>
          <a:solidFill>
            <a:srgbClr val="00FF00"/>
          </a:solidFill>
          <a:ln w="9525">
            <a:solidFill>
              <a:schemeClr val="tx1"/>
            </a:solidFill>
            <a:miter lim="800000"/>
            <a:headEnd/>
            <a:tailEnd/>
          </a:ln>
        </p:spPr>
        <p:txBody>
          <a:bodyPr wrap="none" anchor="ctr"/>
          <a:lstStyle/>
          <a:p>
            <a:pPr algn="ctr" fontAlgn="base">
              <a:spcBef>
                <a:spcPct val="0"/>
              </a:spcBef>
              <a:spcAft>
                <a:spcPct val="0"/>
              </a:spcAft>
            </a:pPr>
            <a:r>
              <a:rPr lang="en-US" sz="1600" smtClean="0">
                <a:solidFill>
                  <a:srgbClr val="000000"/>
                </a:solidFill>
                <a:cs typeface="Arial" pitchFamily="34" charset="0"/>
              </a:rPr>
              <a:t>6</a:t>
            </a:r>
          </a:p>
        </p:txBody>
      </p:sp>
      <p:sp>
        <p:nvSpPr>
          <p:cNvPr id="201878" name="AutoShape 150"/>
          <p:cNvSpPr>
            <a:spLocks noChangeArrowheads="1"/>
          </p:cNvSpPr>
          <p:nvPr/>
        </p:nvSpPr>
        <p:spPr bwMode="auto">
          <a:xfrm>
            <a:off x="838200" y="5562600"/>
            <a:ext cx="381000" cy="304800"/>
          </a:xfrm>
          <a:custGeom>
            <a:avLst/>
            <a:gdLst>
              <a:gd name="T0" fmla="*/ 2147483647 w 21600"/>
              <a:gd name="T1" fmla="*/ 2147483647 h 21600"/>
              <a:gd name="T2" fmla="*/ 2147483647 w 21600"/>
              <a:gd name="T3" fmla="*/ 2147483647 h 21600"/>
              <a:gd name="T4" fmla="*/ 0 w 21600"/>
              <a:gd name="T5" fmla="*/ 2147483647 h 21600"/>
              <a:gd name="T6" fmla="*/ 2147483647 w 21600"/>
              <a:gd name="T7" fmla="*/ 0 h 21600"/>
              <a:gd name="T8" fmla="*/ 0 60000 65536"/>
              <a:gd name="T9" fmla="*/ 5898240 60000 65536"/>
              <a:gd name="T10" fmla="*/ 11796480 60000 65536"/>
              <a:gd name="T11" fmla="*/ 17694720 60000 65536"/>
              <a:gd name="T12" fmla="*/ 2160 w 21600"/>
              <a:gd name="T13" fmla="*/ 8640 h 21600"/>
              <a:gd name="T14" fmla="*/ 19440 w 21600"/>
              <a:gd name="T15" fmla="*/ 12960 h 21600"/>
            </a:gdLst>
            <a:ahLst/>
            <a:cxnLst>
              <a:cxn ang="T8">
                <a:pos x="T0" y="T1"/>
              </a:cxn>
              <a:cxn ang="T9">
                <a:pos x="T2" y="T3"/>
              </a:cxn>
              <a:cxn ang="T10">
                <a:pos x="T4" y="T5"/>
              </a:cxn>
              <a:cxn ang="T11">
                <a:pos x="T6" y="T7"/>
              </a:cxn>
            </a:cxnLst>
            <a:rect l="T12" t="T13" r="T14" b="T15"/>
            <a:pathLst>
              <a:path w="21600" h="21600">
                <a:moveTo>
                  <a:pt x="10800" y="0"/>
                </a:moveTo>
                <a:lnTo>
                  <a:pt x="6480" y="4320"/>
                </a:lnTo>
                <a:lnTo>
                  <a:pt x="8640" y="4320"/>
                </a:lnTo>
                <a:lnTo>
                  <a:pt x="8640" y="8640"/>
                </a:lnTo>
                <a:lnTo>
                  <a:pt x="4320" y="8640"/>
                </a:lnTo>
                <a:lnTo>
                  <a:pt x="4320" y="6480"/>
                </a:lnTo>
                <a:lnTo>
                  <a:pt x="0" y="10800"/>
                </a:lnTo>
                <a:lnTo>
                  <a:pt x="4320" y="15120"/>
                </a:lnTo>
                <a:lnTo>
                  <a:pt x="4320" y="12960"/>
                </a:lnTo>
                <a:lnTo>
                  <a:pt x="8640" y="12960"/>
                </a:lnTo>
                <a:lnTo>
                  <a:pt x="8640" y="17280"/>
                </a:lnTo>
                <a:lnTo>
                  <a:pt x="6480" y="17280"/>
                </a:lnTo>
                <a:lnTo>
                  <a:pt x="10800" y="21600"/>
                </a:lnTo>
                <a:lnTo>
                  <a:pt x="15120" y="17280"/>
                </a:lnTo>
                <a:lnTo>
                  <a:pt x="12960" y="17280"/>
                </a:lnTo>
                <a:lnTo>
                  <a:pt x="12960" y="12960"/>
                </a:lnTo>
                <a:lnTo>
                  <a:pt x="17280" y="12960"/>
                </a:lnTo>
                <a:lnTo>
                  <a:pt x="17280" y="15120"/>
                </a:lnTo>
                <a:lnTo>
                  <a:pt x="21600" y="10800"/>
                </a:lnTo>
                <a:lnTo>
                  <a:pt x="17280" y="6480"/>
                </a:lnTo>
                <a:lnTo>
                  <a:pt x="17280" y="8640"/>
                </a:lnTo>
                <a:lnTo>
                  <a:pt x="12960" y="8640"/>
                </a:lnTo>
                <a:lnTo>
                  <a:pt x="12960" y="4320"/>
                </a:lnTo>
                <a:lnTo>
                  <a:pt x="15120" y="4320"/>
                </a:lnTo>
                <a:lnTo>
                  <a:pt x="10800" y="0"/>
                </a:lnTo>
                <a:close/>
              </a:path>
            </a:pathLst>
          </a:custGeom>
          <a:solidFill>
            <a:srgbClr val="00FFFF"/>
          </a:solidFill>
          <a:ln w="9525">
            <a:solidFill>
              <a:schemeClr val="tx1"/>
            </a:solidFill>
            <a:miter lim="800000"/>
            <a:headEnd/>
            <a:tailEnd/>
          </a:ln>
        </p:spPr>
        <p:txBody>
          <a:bodyPr wrap="none" anchor="ctr"/>
          <a:lstStyle/>
          <a:p>
            <a:pPr fontAlgn="base">
              <a:spcBef>
                <a:spcPct val="50000"/>
              </a:spcBef>
              <a:spcAft>
                <a:spcPct val="0"/>
              </a:spcAft>
            </a:pPr>
            <a:endParaRPr lang="en-US" sz="2000" smtClean="0">
              <a:solidFill>
                <a:srgbClr val="000000"/>
              </a:solidFill>
              <a:latin typeface="Times New Roman" pitchFamily="18" charset="0"/>
              <a:cs typeface="Arial" pitchFamily="34" charset="0"/>
            </a:endParaRPr>
          </a:p>
        </p:txBody>
      </p:sp>
      <p:sp>
        <p:nvSpPr>
          <p:cNvPr id="201879" name="AutoShape 151"/>
          <p:cNvSpPr>
            <a:spLocks noChangeArrowheads="1"/>
          </p:cNvSpPr>
          <p:nvPr/>
        </p:nvSpPr>
        <p:spPr bwMode="auto">
          <a:xfrm>
            <a:off x="304800" y="6096000"/>
            <a:ext cx="381000" cy="304800"/>
          </a:xfrm>
          <a:prstGeom prst="flowChartProcess">
            <a:avLst/>
          </a:prstGeom>
          <a:solidFill>
            <a:srgbClr val="00FFFF"/>
          </a:solidFill>
          <a:ln w="9525">
            <a:solidFill>
              <a:schemeClr val="tx1"/>
            </a:solidFill>
            <a:miter lim="800000"/>
            <a:headEnd/>
            <a:tailEnd/>
          </a:ln>
        </p:spPr>
        <p:txBody>
          <a:bodyPr wrap="none" anchor="ctr"/>
          <a:lstStyle/>
          <a:p>
            <a:pPr algn="ctr" fontAlgn="base">
              <a:spcBef>
                <a:spcPct val="0"/>
              </a:spcBef>
              <a:spcAft>
                <a:spcPct val="0"/>
              </a:spcAft>
            </a:pPr>
            <a:r>
              <a:rPr lang="en-US" smtClean="0">
                <a:solidFill>
                  <a:srgbClr val="000000"/>
                </a:solidFill>
                <a:cs typeface="Arial" pitchFamily="34" charset="0"/>
              </a:rPr>
              <a:t>7</a:t>
            </a:r>
          </a:p>
        </p:txBody>
      </p:sp>
      <p:sp>
        <p:nvSpPr>
          <p:cNvPr id="201880" name="AutoShape 152"/>
          <p:cNvSpPr>
            <a:spLocks noChangeArrowheads="1"/>
          </p:cNvSpPr>
          <p:nvPr/>
        </p:nvSpPr>
        <p:spPr bwMode="auto">
          <a:xfrm>
            <a:off x="1447800" y="6096000"/>
            <a:ext cx="457200" cy="304800"/>
          </a:xfrm>
          <a:prstGeom prst="rightArrow">
            <a:avLst>
              <a:gd name="adj1" fmla="val 50000"/>
              <a:gd name="adj2" fmla="val 37500"/>
            </a:avLst>
          </a:prstGeom>
          <a:solidFill>
            <a:srgbClr val="00FF00"/>
          </a:solidFill>
          <a:ln w="9525">
            <a:solidFill>
              <a:schemeClr val="tx1"/>
            </a:solidFill>
            <a:miter lim="800000"/>
            <a:headEnd/>
            <a:tailEnd/>
          </a:ln>
        </p:spPr>
        <p:txBody>
          <a:bodyPr wrap="none" anchor="ctr"/>
          <a:lstStyle/>
          <a:p>
            <a:pPr algn="ctr" fontAlgn="base">
              <a:spcBef>
                <a:spcPct val="0"/>
              </a:spcBef>
              <a:spcAft>
                <a:spcPct val="0"/>
              </a:spcAft>
            </a:pPr>
            <a:r>
              <a:rPr lang="en-US" sz="1600" smtClean="0">
                <a:solidFill>
                  <a:srgbClr val="000000"/>
                </a:solidFill>
                <a:cs typeface="Arial" pitchFamily="34" charset="0"/>
              </a:rPr>
              <a:t>7</a:t>
            </a:r>
          </a:p>
        </p:txBody>
      </p:sp>
      <p:sp>
        <p:nvSpPr>
          <p:cNvPr id="201881" name="AutoShape 153"/>
          <p:cNvSpPr>
            <a:spLocks noChangeArrowheads="1"/>
          </p:cNvSpPr>
          <p:nvPr/>
        </p:nvSpPr>
        <p:spPr bwMode="auto">
          <a:xfrm>
            <a:off x="838200" y="6096000"/>
            <a:ext cx="381000" cy="304800"/>
          </a:xfrm>
          <a:custGeom>
            <a:avLst/>
            <a:gdLst>
              <a:gd name="T0" fmla="*/ 2147483647 w 21600"/>
              <a:gd name="T1" fmla="*/ 2147483647 h 21600"/>
              <a:gd name="T2" fmla="*/ 2147483647 w 21600"/>
              <a:gd name="T3" fmla="*/ 2147483647 h 21600"/>
              <a:gd name="T4" fmla="*/ 0 w 21600"/>
              <a:gd name="T5" fmla="*/ 2147483647 h 21600"/>
              <a:gd name="T6" fmla="*/ 2147483647 w 21600"/>
              <a:gd name="T7" fmla="*/ 0 h 21600"/>
              <a:gd name="T8" fmla="*/ 0 60000 65536"/>
              <a:gd name="T9" fmla="*/ 5898240 60000 65536"/>
              <a:gd name="T10" fmla="*/ 11796480 60000 65536"/>
              <a:gd name="T11" fmla="*/ 17694720 60000 65536"/>
              <a:gd name="T12" fmla="*/ 2160 w 21600"/>
              <a:gd name="T13" fmla="*/ 8640 h 21600"/>
              <a:gd name="T14" fmla="*/ 19440 w 21600"/>
              <a:gd name="T15" fmla="*/ 12960 h 21600"/>
            </a:gdLst>
            <a:ahLst/>
            <a:cxnLst>
              <a:cxn ang="T8">
                <a:pos x="T0" y="T1"/>
              </a:cxn>
              <a:cxn ang="T9">
                <a:pos x="T2" y="T3"/>
              </a:cxn>
              <a:cxn ang="T10">
                <a:pos x="T4" y="T5"/>
              </a:cxn>
              <a:cxn ang="T11">
                <a:pos x="T6" y="T7"/>
              </a:cxn>
            </a:cxnLst>
            <a:rect l="T12" t="T13" r="T14" b="T15"/>
            <a:pathLst>
              <a:path w="21600" h="21600">
                <a:moveTo>
                  <a:pt x="10800" y="0"/>
                </a:moveTo>
                <a:lnTo>
                  <a:pt x="6480" y="4320"/>
                </a:lnTo>
                <a:lnTo>
                  <a:pt x="8640" y="4320"/>
                </a:lnTo>
                <a:lnTo>
                  <a:pt x="8640" y="8640"/>
                </a:lnTo>
                <a:lnTo>
                  <a:pt x="4320" y="8640"/>
                </a:lnTo>
                <a:lnTo>
                  <a:pt x="4320" y="6480"/>
                </a:lnTo>
                <a:lnTo>
                  <a:pt x="0" y="10800"/>
                </a:lnTo>
                <a:lnTo>
                  <a:pt x="4320" y="15120"/>
                </a:lnTo>
                <a:lnTo>
                  <a:pt x="4320" y="12960"/>
                </a:lnTo>
                <a:lnTo>
                  <a:pt x="8640" y="12960"/>
                </a:lnTo>
                <a:lnTo>
                  <a:pt x="8640" y="17280"/>
                </a:lnTo>
                <a:lnTo>
                  <a:pt x="6480" y="17280"/>
                </a:lnTo>
                <a:lnTo>
                  <a:pt x="10800" y="21600"/>
                </a:lnTo>
                <a:lnTo>
                  <a:pt x="15120" y="17280"/>
                </a:lnTo>
                <a:lnTo>
                  <a:pt x="12960" y="17280"/>
                </a:lnTo>
                <a:lnTo>
                  <a:pt x="12960" y="12960"/>
                </a:lnTo>
                <a:lnTo>
                  <a:pt x="17280" y="12960"/>
                </a:lnTo>
                <a:lnTo>
                  <a:pt x="17280" y="15120"/>
                </a:lnTo>
                <a:lnTo>
                  <a:pt x="21600" y="10800"/>
                </a:lnTo>
                <a:lnTo>
                  <a:pt x="17280" y="6480"/>
                </a:lnTo>
                <a:lnTo>
                  <a:pt x="17280" y="8640"/>
                </a:lnTo>
                <a:lnTo>
                  <a:pt x="12960" y="8640"/>
                </a:lnTo>
                <a:lnTo>
                  <a:pt x="12960" y="4320"/>
                </a:lnTo>
                <a:lnTo>
                  <a:pt x="15120" y="4320"/>
                </a:lnTo>
                <a:lnTo>
                  <a:pt x="10800" y="0"/>
                </a:lnTo>
                <a:close/>
              </a:path>
            </a:pathLst>
          </a:custGeom>
          <a:solidFill>
            <a:srgbClr val="00FFFF"/>
          </a:solidFill>
          <a:ln w="9525">
            <a:solidFill>
              <a:schemeClr val="tx1"/>
            </a:solidFill>
            <a:miter lim="800000"/>
            <a:headEnd/>
            <a:tailEnd/>
          </a:ln>
        </p:spPr>
        <p:txBody>
          <a:bodyPr wrap="none" anchor="ctr"/>
          <a:lstStyle/>
          <a:p>
            <a:pPr fontAlgn="base">
              <a:spcBef>
                <a:spcPct val="50000"/>
              </a:spcBef>
              <a:spcAft>
                <a:spcPct val="0"/>
              </a:spcAft>
            </a:pPr>
            <a:endParaRPr lang="en-US" sz="2000" smtClean="0">
              <a:solidFill>
                <a:srgbClr val="000000"/>
              </a:solidFill>
              <a:latin typeface="Times New Roman" pitchFamily="18" charset="0"/>
              <a:cs typeface="Arial" pitchFamily="34" charset="0"/>
            </a:endParaRPr>
          </a:p>
        </p:txBody>
      </p:sp>
      <p:sp>
        <p:nvSpPr>
          <p:cNvPr id="201885" name="AutoShape 157"/>
          <p:cNvSpPr>
            <a:spLocks noChangeArrowheads="1"/>
          </p:cNvSpPr>
          <p:nvPr/>
        </p:nvSpPr>
        <p:spPr bwMode="auto">
          <a:xfrm>
            <a:off x="2819400" y="1143000"/>
            <a:ext cx="5791200" cy="1600200"/>
          </a:xfrm>
          <a:prstGeom prst="horizontalScroll">
            <a:avLst>
              <a:gd name="adj" fmla="val 12500"/>
            </a:avLst>
          </a:prstGeom>
          <a:solidFill>
            <a:srgbClr val="FFCCFF"/>
          </a:solidFill>
          <a:ln w="9525">
            <a:solidFill>
              <a:schemeClr val="tx1"/>
            </a:solidFill>
            <a:round/>
            <a:headEnd/>
            <a:tailEnd/>
          </a:ln>
        </p:spPr>
        <p:txBody>
          <a:bodyPr wrap="none" anchor="ctr"/>
          <a:lstStyle/>
          <a:p>
            <a:pPr algn="ctr" fontAlgn="base">
              <a:spcBef>
                <a:spcPct val="0"/>
              </a:spcBef>
              <a:spcAft>
                <a:spcPct val="0"/>
              </a:spcAft>
            </a:pPr>
            <a:r>
              <a:rPr lang="en-US" sz="2400" smtClean="0">
                <a:solidFill>
                  <a:srgbClr val="FF0000"/>
                </a:solidFill>
                <a:latin typeface="VNI-Times" pitchFamily="2" charset="0"/>
                <a:cs typeface="Arial" pitchFamily="34" charset="0"/>
              </a:rPr>
              <a:t>OÂ chöõ goàm 12 chöõ caùi.</a:t>
            </a:r>
          </a:p>
          <a:p>
            <a:pPr algn="ctr" fontAlgn="base">
              <a:spcBef>
                <a:spcPct val="0"/>
              </a:spcBef>
              <a:spcAft>
                <a:spcPct val="0"/>
              </a:spcAft>
            </a:pPr>
            <a:r>
              <a:rPr lang="en-US" sz="2400" smtClean="0">
                <a:solidFill>
                  <a:srgbClr val="FF0000"/>
                </a:solidFill>
                <a:latin typeface="VNI-Times" pitchFamily="2" charset="0"/>
                <a:cs typeface="Arial" pitchFamily="34" charset="0"/>
              </a:rPr>
              <a:t>AÙnh saùng coù vai troø nhö theá naøo</a:t>
            </a:r>
          </a:p>
          <a:p>
            <a:pPr algn="ctr" fontAlgn="base">
              <a:spcBef>
                <a:spcPct val="0"/>
              </a:spcBef>
              <a:spcAft>
                <a:spcPct val="0"/>
              </a:spcAft>
            </a:pPr>
            <a:r>
              <a:rPr lang="en-US" sz="2400" smtClean="0">
                <a:solidFill>
                  <a:srgbClr val="FF0000"/>
                </a:solidFill>
                <a:latin typeface="VNI-Times" pitchFamily="2" charset="0"/>
                <a:cs typeface="Arial" pitchFamily="34" charset="0"/>
              </a:rPr>
              <a:t> ñoái vôùi ñôøi soáng thöïc vaät?</a:t>
            </a:r>
          </a:p>
        </p:txBody>
      </p:sp>
      <p:sp>
        <p:nvSpPr>
          <p:cNvPr id="201886" name="AutoShape 158"/>
          <p:cNvSpPr>
            <a:spLocks noChangeArrowheads="1"/>
          </p:cNvSpPr>
          <p:nvPr/>
        </p:nvSpPr>
        <p:spPr bwMode="auto">
          <a:xfrm>
            <a:off x="2819400" y="1143000"/>
            <a:ext cx="5791200" cy="1600200"/>
          </a:xfrm>
          <a:prstGeom prst="horizontalScroll">
            <a:avLst>
              <a:gd name="adj" fmla="val 12500"/>
            </a:avLst>
          </a:prstGeom>
          <a:solidFill>
            <a:srgbClr val="FFCCFF"/>
          </a:solidFill>
          <a:ln w="9525">
            <a:solidFill>
              <a:schemeClr val="tx1"/>
            </a:solidFill>
            <a:round/>
            <a:headEnd/>
            <a:tailEnd/>
          </a:ln>
        </p:spPr>
        <p:txBody>
          <a:bodyPr wrap="none" anchor="ctr"/>
          <a:lstStyle/>
          <a:p>
            <a:pPr algn="ctr" fontAlgn="base">
              <a:spcBef>
                <a:spcPct val="0"/>
              </a:spcBef>
              <a:spcAft>
                <a:spcPct val="0"/>
              </a:spcAft>
            </a:pPr>
            <a:r>
              <a:rPr lang="en-US" sz="2400" smtClean="0">
                <a:solidFill>
                  <a:srgbClr val="FF0000"/>
                </a:solidFill>
                <a:latin typeface="VNI-Times" pitchFamily="2" charset="0"/>
                <a:cs typeface="Arial" pitchFamily="34" charset="0"/>
              </a:rPr>
              <a:t>OÂ chöõ goàm 8 chöõ caùi.</a:t>
            </a:r>
          </a:p>
          <a:p>
            <a:pPr algn="ctr" fontAlgn="base">
              <a:spcBef>
                <a:spcPct val="0"/>
              </a:spcBef>
              <a:spcAft>
                <a:spcPct val="0"/>
              </a:spcAft>
            </a:pPr>
            <a:r>
              <a:rPr lang="en-US" sz="2400" smtClean="0">
                <a:solidFill>
                  <a:srgbClr val="FF0000"/>
                </a:solidFill>
                <a:latin typeface="VNI-Times" pitchFamily="2" charset="0"/>
                <a:cs typeface="Arial" pitchFamily="34" charset="0"/>
              </a:rPr>
              <a:t>Moãi loaøi thöïc vaät coù nhu caàu aùnh saùng</a:t>
            </a:r>
          </a:p>
          <a:p>
            <a:pPr algn="ctr" fontAlgn="base">
              <a:spcBef>
                <a:spcPct val="0"/>
              </a:spcBef>
              <a:spcAft>
                <a:spcPct val="0"/>
              </a:spcAft>
            </a:pPr>
            <a:r>
              <a:rPr lang="en-US" sz="2400" smtClean="0">
                <a:solidFill>
                  <a:srgbClr val="FF0000"/>
                </a:solidFill>
                <a:latin typeface="VNI-Times" pitchFamily="2" charset="0"/>
                <a:cs typeface="Arial" pitchFamily="34" charset="0"/>
              </a:rPr>
              <a:t> nhö theá naøo?</a:t>
            </a:r>
          </a:p>
        </p:txBody>
      </p:sp>
      <p:sp>
        <p:nvSpPr>
          <p:cNvPr id="28811" name="AutoShape 305"/>
          <p:cNvSpPr>
            <a:spLocks noChangeArrowheads="1"/>
          </p:cNvSpPr>
          <p:nvPr/>
        </p:nvSpPr>
        <p:spPr bwMode="auto">
          <a:xfrm>
            <a:off x="304800" y="2133600"/>
            <a:ext cx="457200" cy="609600"/>
          </a:xfrm>
          <a:prstGeom prst="downArrowCallout">
            <a:avLst>
              <a:gd name="adj1" fmla="val 25000"/>
              <a:gd name="adj2" fmla="val 25000"/>
              <a:gd name="adj3" fmla="val 22222"/>
              <a:gd name="adj4" fmla="val 66667"/>
            </a:avLst>
          </a:prstGeom>
          <a:solidFill>
            <a:srgbClr val="00FFFF"/>
          </a:solidFill>
          <a:ln w="9525">
            <a:solidFill>
              <a:schemeClr val="tx1"/>
            </a:solidFill>
            <a:miter lim="800000"/>
            <a:headEnd/>
            <a:tailEnd/>
          </a:ln>
        </p:spPr>
        <p:txBody>
          <a:bodyPr wrap="none" anchor="ctr"/>
          <a:lstStyle/>
          <a:p>
            <a:pPr algn="ctr" fontAlgn="base">
              <a:spcBef>
                <a:spcPct val="0"/>
              </a:spcBef>
              <a:spcAft>
                <a:spcPct val="0"/>
              </a:spcAft>
            </a:pPr>
            <a:r>
              <a:rPr lang="en-US" sz="2400" smtClean="0">
                <a:solidFill>
                  <a:srgbClr val="FF0000"/>
                </a:solidFill>
                <a:cs typeface="Arial" pitchFamily="34" charset="0"/>
              </a:rPr>
              <a:t>?</a:t>
            </a:r>
          </a:p>
        </p:txBody>
      </p:sp>
      <p:sp>
        <p:nvSpPr>
          <p:cNvPr id="202034" name="AutoShape 306">
            <a:hlinkClick r:id="" action="ppaction://noaction" highlightClick="1"/>
          </p:cNvPr>
          <p:cNvSpPr>
            <a:spLocks noChangeArrowheads="1"/>
          </p:cNvSpPr>
          <p:nvPr/>
        </p:nvSpPr>
        <p:spPr bwMode="auto">
          <a:xfrm>
            <a:off x="1371600" y="2209800"/>
            <a:ext cx="533400" cy="457200"/>
          </a:xfrm>
          <a:prstGeom prst="actionButtonMovie">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800" smtClean="0">
              <a:solidFill>
                <a:srgbClr val="000000"/>
              </a:solidFill>
              <a:latin typeface="Times New Roman" pitchFamily="18" charset="0"/>
              <a:cs typeface="Arial" pitchFamily="34" charset="0"/>
            </a:endParaRPr>
          </a:p>
        </p:txBody>
      </p:sp>
      <p:sp>
        <p:nvSpPr>
          <p:cNvPr id="202035" name="AutoShape 307"/>
          <p:cNvSpPr>
            <a:spLocks noChangeArrowheads="1"/>
          </p:cNvSpPr>
          <p:nvPr/>
        </p:nvSpPr>
        <p:spPr bwMode="auto">
          <a:xfrm>
            <a:off x="0" y="0"/>
            <a:ext cx="2667000" cy="2438400"/>
          </a:xfrm>
          <a:prstGeom prst="irregularSeal2">
            <a:avLst/>
          </a:prstGeom>
          <a:solidFill>
            <a:srgbClr val="FFCCFF"/>
          </a:solidFill>
          <a:ln w="9525">
            <a:solidFill>
              <a:schemeClr val="tx1"/>
            </a:solidFill>
            <a:miter lim="800000"/>
            <a:headEnd/>
            <a:tailEnd/>
          </a:ln>
        </p:spPr>
        <p:txBody>
          <a:bodyPr wrap="none" anchor="ctr"/>
          <a:lstStyle/>
          <a:p>
            <a:pPr fontAlgn="base">
              <a:spcBef>
                <a:spcPct val="0"/>
              </a:spcBef>
              <a:spcAft>
                <a:spcPct val="0"/>
              </a:spcAft>
            </a:pPr>
            <a:endParaRPr lang="en-US" sz="2800" smtClean="0">
              <a:solidFill>
                <a:srgbClr val="000000"/>
              </a:solidFill>
              <a:latin typeface="Times New Roman" pitchFamily="18" charset="0"/>
              <a:cs typeface="Arial" pitchFamily="34" charset="0"/>
            </a:endParaRPr>
          </a:p>
        </p:txBody>
      </p:sp>
      <p:sp>
        <p:nvSpPr>
          <p:cNvPr id="28814" name="WordArt 308"/>
          <p:cNvSpPr>
            <a:spLocks noChangeArrowheads="1" noChangeShapeType="1" noTextEdit="1"/>
          </p:cNvSpPr>
          <p:nvPr/>
        </p:nvSpPr>
        <p:spPr bwMode="auto">
          <a:xfrm>
            <a:off x="457200" y="762000"/>
            <a:ext cx="1447800" cy="914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fontAlgn="base">
              <a:spcBef>
                <a:spcPct val="0"/>
              </a:spcBef>
              <a:spcAft>
                <a:spcPct val="0"/>
              </a:spcAft>
            </a:pPr>
            <a:r>
              <a:rPr lang="en-US" sz="4000" b="1" kern="10" smtClean="0">
                <a:solidFill>
                  <a:srgbClr val="FF0000"/>
                </a:solidFill>
                <a:latin typeface="Times New Roman" pitchFamily="18" charset="0"/>
                <a:cs typeface="Times New Roman" pitchFamily="18" charset="0"/>
              </a:rPr>
              <a:t>OÂ chöõ kì dieäu</a:t>
            </a:r>
          </a:p>
        </p:txBody>
      </p:sp>
      <p:grpSp>
        <p:nvGrpSpPr>
          <p:cNvPr id="2" name="Group 344"/>
          <p:cNvGrpSpPr>
            <a:grpSpLocks/>
          </p:cNvGrpSpPr>
          <p:nvPr/>
        </p:nvGrpSpPr>
        <p:grpSpPr bwMode="auto">
          <a:xfrm>
            <a:off x="2819400" y="1143000"/>
            <a:ext cx="5791200" cy="1600200"/>
            <a:chOff x="1536" y="624"/>
            <a:chExt cx="3648" cy="1008"/>
          </a:xfrm>
        </p:grpSpPr>
        <p:sp>
          <p:nvSpPr>
            <p:cNvPr id="28851" name="AutoShape 342"/>
            <p:cNvSpPr>
              <a:spLocks noChangeArrowheads="1"/>
            </p:cNvSpPr>
            <p:nvPr/>
          </p:nvSpPr>
          <p:spPr bwMode="auto">
            <a:xfrm>
              <a:off x="1536" y="624"/>
              <a:ext cx="3648" cy="1008"/>
            </a:xfrm>
            <a:prstGeom prst="horizontalScroll">
              <a:avLst>
                <a:gd name="adj" fmla="val 12500"/>
              </a:avLst>
            </a:prstGeom>
            <a:solidFill>
              <a:srgbClr val="FFCCFF"/>
            </a:solidFill>
            <a:ln w="9525">
              <a:solidFill>
                <a:schemeClr val="tx1"/>
              </a:solidFill>
              <a:round/>
              <a:headEnd/>
              <a:tailEnd/>
            </a:ln>
          </p:spPr>
          <p:txBody>
            <a:bodyPr wrap="none" anchor="ctr"/>
            <a:lstStyle/>
            <a:p>
              <a:pPr fontAlgn="base">
                <a:spcBef>
                  <a:spcPct val="0"/>
                </a:spcBef>
                <a:spcAft>
                  <a:spcPct val="0"/>
                </a:spcAft>
              </a:pPr>
              <a:r>
                <a:rPr lang="en-US" sz="2400" smtClean="0">
                  <a:solidFill>
                    <a:srgbClr val="FF0000"/>
                  </a:solidFill>
                  <a:latin typeface="VNI-Times" pitchFamily="2" charset="0"/>
                  <a:cs typeface="Arial" pitchFamily="34" charset="0"/>
                </a:rPr>
                <a:t>OÂ chöõ goàm 5 chöõ caùi.</a:t>
              </a:r>
            </a:p>
            <a:p>
              <a:pPr fontAlgn="base">
                <a:spcBef>
                  <a:spcPct val="0"/>
                </a:spcBef>
                <a:spcAft>
                  <a:spcPct val="0"/>
                </a:spcAft>
              </a:pPr>
              <a:r>
                <a:rPr lang="en-US" sz="2400" smtClean="0">
                  <a:solidFill>
                    <a:srgbClr val="FF0000"/>
                  </a:solidFill>
                  <a:latin typeface="VNI-Times" pitchFamily="2" charset="0"/>
                  <a:cs typeface="Arial" pitchFamily="34" charset="0"/>
                </a:rPr>
                <a:t>Teân moät loaïi caây caàn ít aùnh saùng  </a:t>
              </a:r>
            </a:p>
            <a:p>
              <a:pPr fontAlgn="base">
                <a:spcBef>
                  <a:spcPct val="0"/>
                </a:spcBef>
                <a:spcAft>
                  <a:spcPct val="0"/>
                </a:spcAft>
              </a:pPr>
              <a:r>
                <a:rPr lang="en-US" sz="2400" smtClean="0">
                  <a:solidFill>
                    <a:srgbClr val="FF0000"/>
                  </a:solidFill>
                  <a:latin typeface="VNI-Times" pitchFamily="2" charset="0"/>
                  <a:cs typeface="Arial" pitchFamily="34" charset="0"/>
                </a:rPr>
                <a:t>thöôøng ñöôïc troàng trong vöôøn?</a:t>
              </a:r>
            </a:p>
          </p:txBody>
        </p:sp>
        <p:pic>
          <p:nvPicPr>
            <p:cNvPr id="28852" name="Picture 343" descr="cay la lo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2" y="816"/>
              <a:ext cx="572"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2074" name="AutoShape 346"/>
          <p:cNvSpPr>
            <a:spLocks noChangeArrowheads="1"/>
          </p:cNvSpPr>
          <p:nvPr/>
        </p:nvSpPr>
        <p:spPr bwMode="auto">
          <a:xfrm>
            <a:off x="2652713" y="1143000"/>
            <a:ext cx="5867400" cy="1676400"/>
          </a:xfrm>
          <a:prstGeom prst="horizontalScroll">
            <a:avLst>
              <a:gd name="adj" fmla="val 12500"/>
            </a:avLst>
          </a:prstGeom>
          <a:solidFill>
            <a:srgbClr val="FFCCFF"/>
          </a:solidFill>
          <a:ln w="9525">
            <a:solidFill>
              <a:schemeClr val="tx1"/>
            </a:solidFill>
            <a:round/>
            <a:headEnd/>
            <a:tailEnd/>
          </a:ln>
        </p:spPr>
        <p:txBody>
          <a:bodyPr wrap="none" anchor="ctr"/>
          <a:lstStyle/>
          <a:p>
            <a:pPr fontAlgn="base">
              <a:spcBef>
                <a:spcPct val="0"/>
              </a:spcBef>
              <a:spcAft>
                <a:spcPct val="0"/>
              </a:spcAft>
            </a:pPr>
            <a:r>
              <a:rPr lang="en-US" sz="2400" smtClean="0">
                <a:solidFill>
                  <a:srgbClr val="FF0000"/>
                </a:solidFill>
                <a:latin typeface="VNI-Times" pitchFamily="2" charset="0"/>
                <a:cs typeface="Arial" pitchFamily="34" charset="0"/>
              </a:rPr>
              <a:t>OÂ chöõ goàm 8 chöõ caùi.</a:t>
            </a:r>
          </a:p>
          <a:p>
            <a:pPr fontAlgn="base">
              <a:spcBef>
                <a:spcPct val="0"/>
              </a:spcBef>
              <a:spcAft>
                <a:spcPct val="0"/>
              </a:spcAft>
            </a:pPr>
            <a:r>
              <a:rPr lang="en-US" sz="2400" smtClean="0">
                <a:solidFill>
                  <a:srgbClr val="FF0000"/>
                </a:solidFill>
                <a:latin typeface="VNI-Times" pitchFamily="2" charset="0"/>
                <a:cs typeface="Arial" pitchFamily="34" charset="0"/>
              </a:rPr>
              <a:t>Ñaây laø quaù trình trao ñoåi khí cuûa</a:t>
            </a:r>
          </a:p>
          <a:p>
            <a:pPr fontAlgn="base">
              <a:spcBef>
                <a:spcPct val="0"/>
              </a:spcBef>
              <a:spcAft>
                <a:spcPct val="0"/>
              </a:spcAft>
            </a:pPr>
            <a:r>
              <a:rPr lang="en-US" sz="2400" smtClean="0">
                <a:solidFill>
                  <a:srgbClr val="FF0000"/>
                </a:solidFill>
                <a:latin typeface="VNI-Times" pitchFamily="2" charset="0"/>
                <a:cs typeface="Arial" pitchFamily="34" charset="0"/>
              </a:rPr>
              <a:t> thöïc vaät vôùi moâi tröôøng beân ngoaøi?</a:t>
            </a:r>
          </a:p>
        </p:txBody>
      </p:sp>
      <p:grpSp>
        <p:nvGrpSpPr>
          <p:cNvPr id="3" name="Group 362"/>
          <p:cNvGrpSpPr>
            <a:grpSpLocks/>
          </p:cNvGrpSpPr>
          <p:nvPr/>
        </p:nvGrpSpPr>
        <p:grpSpPr bwMode="auto">
          <a:xfrm>
            <a:off x="2667000" y="1157288"/>
            <a:ext cx="5791200" cy="1600200"/>
            <a:chOff x="2880" y="4128"/>
            <a:chExt cx="3648" cy="1008"/>
          </a:xfrm>
        </p:grpSpPr>
        <p:sp>
          <p:nvSpPr>
            <p:cNvPr id="28849" name="AutoShape 360"/>
            <p:cNvSpPr>
              <a:spLocks noChangeArrowheads="1"/>
            </p:cNvSpPr>
            <p:nvPr/>
          </p:nvSpPr>
          <p:spPr bwMode="auto">
            <a:xfrm>
              <a:off x="2880" y="4128"/>
              <a:ext cx="3648" cy="1008"/>
            </a:xfrm>
            <a:prstGeom prst="horizontalScroll">
              <a:avLst>
                <a:gd name="adj" fmla="val 12500"/>
              </a:avLst>
            </a:prstGeom>
            <a:solidFill>
              <a:srgbClr val="FFCCFF"/>
            </a:solidFill>
            <a:ln w="9525">
              <a:solidFill>
                <a:schemeClr val="tx1"/>
              </a:solidFill>
              <a:round/>
              <a:headEnd/>
              <a:tailEnd/>
            </a:ln>
          </p:spPr>
          <p:txBody>
            <a:bodyPr wrap="none" anchor="ctr"/>
            <a:lstStyle/>
            <a:p>
              <a:pPr fontAlgn="base">
                <a:spcBef>
                  <a:spcPct val="0"/>
                </a:spcBef>
                <a:spcAft>
                  <a:spcPct val="0"/>
                </a:spcAft>
              </a:pPr>
              <a:r>
                <a:rPr lang="en-US" sz="2400" smtClean="0">
                  <a:solidFill>
                    <a:srgbClr val="FF0000"/>
                  </a:solidFill>
                  <a:latin typeface="VNI-Times" pitchFamily="2" charset="0"/>
                  <a:cs typeface="Arial" pitchFamily="34" charset="0"/>
                </a:rPr>
                <a:t>OÂ chöõ goàm 10 chöõ caùi.</a:t>
              </a:r>
            </a:p>
            <a:p>
              <a:pPr fontAlgn="base">
                <a:spcBef>
                  <a:spcPct val="0"/>
                </a:spcBef>
                <a:spcAft>
                  <a:spcPct val="0"/>
                </a:spcAft>
              </a:pPr>
              <a:r>
                <a:rPr lang="en-US" sz="2200" smtClean="0">
                  <a:solidFill>
                    <a:srgbClr val="FF0000"/>
                  </a:solidFill>
                  <a:latin typeface="VNI-Times" pitchFamily="2" charset="0"/>
                  <a:cs typeface="Arial" pitchFamily="34" charset="0"/>
                </a:rPr>
                <a:t>Ñaây laø teân goïi khaùc cuûa hoa maët trôøi?</a:t>
              </a:r>
            </a:p>
          </p:txBody>
        </p:sp>
        <p:pic>
          <p:nvPicPr>
            <p:cNvPr id="28850" name="Picture 361" descr="untitl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56" y="4347"/>
              <a:ext cx="621"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367"/>
          <p:cNvGrpSpPr>
            <a:grpSpLocks/>
          </p:cNvGrpSpPr>
          <p:nvPr/>
        </p:nvGrpSpPr>
        <p:grpSpPr bwMode="auto">
          <a:xfrm>
            <a:off x="2743200" y="1143000"/>
            <a:ext cx="6096000" cy="1600200"/>
            <a:chOff x="1920" y="723"/>
            <a:chExt cx="3840" cy="1008"/>
          </a:xfrm>
        </p:grpSpPr>
        <p:sp>
          <p:nvSpPr>
            <p:cNvPr id="28847" name="AutoShape 365"/>
            <p:cNvSpPr>
              <a:spLocks noChangeArrowheads="1"/>
            </p:cNvSpPr>
            <p:nvPr/>
          </p:nvSpPr>
          <p:spPr bwMode="auto">
            <a:xfrm>
              <a:off x="1920" y="723"/>
              <a:ext cx="3840" cy="1008"/>
            </a:xfrm>
            <a:prstGeom prst="horizontalScroll">
              <a:avLst>
                <a:gd name="adj" fmla="val 12500"/>
              </a:avLst>
            </a:prstGeom>
            <a:solidFill>
              <a:srgbClr val="FFCCFF"/>
            </a:solidFill>
            <a:ln w="9525">
              <a:solidFill>
                <a:schemeClr val="tx1"/>
              </a:solidFill>
              <a:round/>
              <a:headEnd/>
              <a:tailEnd/>
            </a:ln>
          </p:spPr>
          <p:txBody>
            <a:bodyPr wrap="none" anchor="ctr"/>
            <a:lstStyle/>
            <a:p>
              <a:pPr fontAlgn="base">
                <a:spcBef>
                  <a:spcPct val="0"/>
                </a:spcBef>
                <a:spcAft>
                  <a:spcPct val="0"/>
                </a:spcAft>
              </a:pPr>
              <a:r>
                <a:rPr lang="en-US" sz="2400" smtClean="0">
                  <a:solidFill>
                    <a:srgbClr val="FF0000"/>
                  </a:solidFill>
                  <a:latin typeface="VNI-Times" pitchFamily="2" charset="0"/>
                  <a:cs typeface="Arial" pitchFamily="34" charset="0"/>
                </a:rPr>
                <a:t>OÂ chöõ goàm 8 chöõ caùi.</a:t>
              </a:r>
            </a:p>
            <a:p>
              <a:pPr fontAlgn="base">
                <a:spcBef>
                  <a:spcPct val="0"/>
                </a:spcBef>
                <a:spcAft>
                  <a:spcPct val="0"/>
                </a:spcAft>
              </a:pPr>
              <a:r>
                <a:rPr lang="en-US" sz="2400" smtClean="0">
                  <a:solidFill>
                    <a:srgbClr val="FF0000"/>
                  </a:solidFill>
                  <a:latin typeface="VNI-Times" pitchFamily="2" charset="0"/>
                  <a:cs typeface="Arial" pitchFamily="34" charset="0"/>
                </a:rPr>
                <a:t>Ñaây laø moät trong nhöõng nôi caây caàn </a:t>
              </a:r>
            </a:p>
            <a:p>
              <a:pPr fontAlgn="base">
                <a:spcBef>
                  <a:spcPct val="0"/>
                </a:spcBef>
                <a:spcAft>
                  <a:spcPct val="0"/>
                </a:spcAft>
              </a:pPr>
              <a:r>
                <a:rPr lang="en-US" sz="2400" smtClean="0">
                  <a:solidFill>
                    <a:srgbClr val="FF0000"/>
                  </a:solidFill>
                  <a:latin typeface="VNI-Times" pitchFamily="2" charset="0"/>
                  <a:cs typeface="Arial" pitchFamily="34" charset="0"/>
                </a:rPr>
                <a:t>ít aùnh saùng thöôøng hay moïc.</a:t>
              </a:r>
            </a:p>
          </p:txBody>
        </p:sp>
        <p:pic>
          <p:nvPicPr>
            <p:cNvPr id="28848" name="Picture 366" descr="Draysa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86" y="960"/>
              <a:ext cx="72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370"/>
          <p:cNvGrpSpPr>
            <a:grpSpLocks/>
          </p:cNvGrpSpPr>
          <p:nvPr/>
        </p:nvGrpSpPr>
        <p:grpSpPr bwMode="auto">
          <a:xfrm>
            <a:off x="2743200" y="1219200"/>
            <a:ext cx="5791200" cy="1600200"/>
            <a:chOff x="-3408" y="-192"/>
            <a:chExt cx="3648" cy="1008"/>
          </a:xfrm>
        </p:grpSpPr>
        <p:sp>
          <p:nvSpPr>
            <p:cNvPr id="28845" name="AutoShape 368"/>
            <p:cNvSpPr>
              <a:spLocks noChangeArrowheads="1"/>
            </p:cNvSpPr>
            <p:nvPr/>
          </p:nvSpPr>
          <p:spPr bwMode="auto">
            <a:xfrm>
              <a:off x="-3408" y="-192"/>
              <a:ext cx="3648" cy="1008"/>
            </a:xfrm>
            <a:prstGeom prst="horizontalScroll">
              <a:avLst>
                <a:gd name="adj" fmla="val 12500"/>
              </a:avLst>
            </a:prstGeom>
            <a:solidFill>
              <a:srgbClr val="FFCCFF"/>
            </a:solidFill>
            <a:ln w="9525">
              <a:solidFill>
                <a:schemeClr val="tx1"/>
              </a:solidFill>
              <a:round/>
              <a:headEnd/>
              <a:tailEnd/>
            </a:ln>
          </p:spPr>
          <p:txBody>
            <a:bodyPr wrap="none" anchor="ctr"/>
            <a:lstStyle/>
            <a:p>
              <a:pPr fontAlgn="base">
                <a:spcBef>
                  <a:spcPct val="0"/>
                </a:spcBef>
                <a:spcAft>
                  <a:spcPct val="0"/>
                </a:spcAft>
              </a:pPr>
              <a:r>
                <a:rPr lang="en-US" sz="2400" smtClean="0">
                  <a:solidFill>
                    <a:srgbClr val="FF0000"/>
                  </a:solidFill>
                  <a:latin typeface="Bahnschrift Condensed" pitchFamily="34" charset="0"/>
                  <a:cs typeface="Times New Roman" pitchFamily="18" charset="0"/>
                </a:rPr>
                <a:t>OÂ chöõ goàm 7 chöõ caùi.</a:t>
              </a:r>
            </a:p>
            <a:p>
              <a:pPr fontAlgn="base">
                <a:spcBef>
                  <a:spcPct val="0"/>
                </a:spcBef>
                <a:spcAft>
                  <a:spcPct val="0"/>
                </a:spcAft>
              </a:pPr>
              <a:r>
                <a:rPr lang="en-US" sz="2400" smtClean="0">
                  <a:solidFill>
                    <a:srgbClr val="FF0000"/>
                  </a:solidFill>
                  <a:latin typeface="Bahnschrift Condensed" pitchFamily="34" charset="0"/>
                  <a:cs typeface="Times New Roman" pitchFamily="18" charset="0"/>
                </a:rPr>
                <a:t>Kyõ thuaät troàng nhieàu loaïi caây </a:t>
              </a:r>
            </a:p>
            <a:p>
              <a:pPr fontAlgn="base">
                <a:spcBef>
                  <a:spcPct val="0"/>
                </a:spcBef>
                <a:spcAft>
                  <a:spcPct val="0"/>
                </a:spcAft>
              </a:pPr>
              <a:r>
                <a:rPr lang="en-US" sz="2400" smtClean="0">
                  <a:solidFill>
                    <a:srgbClr val="FF0000"/>
                  </a:solidFill>
                  <a:latin typeface="Bahnschrift Condensed" pitchFamily="34" charset="0"/>
                  <a:cs typeface="Times New Roman" pitchFamily="18" charset="0"/>
                </a:rPr>
                <a:t>treân moät ñaùm ñaát goïi laø gì</a:t>
              </a:r>
              <a:r>
                <a:rPr lang="en-US" sz="2400" smtClean="0">
                  <a:solidFill>
                    <a:srgbClr val="FF0000"/>
                  </a:solidFill>
                  <a:latin typeface="Book Antiqua" pitchFamily="18" charset="0"/>
                  <a:cs typeface="Times New Roman" pitchFamily="18" charset="0"/>
                </a:rPr>
                <a:t>?</a:t>
              </a:r>
            </a:p>
          </p:txBody>
        </p:sp>
        <p:pic>
          <p:nvPicPr>
            <p:cNvPr id="28846" name="Picture 369" descr="KTtrongxencanh"/>
            <p:cNvPicPr>
              <a:picLocks noChangeAspect="1" noChangeArrowheads="1"/>
            </p:cNvPicPr>
            <p:nvPr/>
          </p:nvPicPr>
          <p:blipFill>
            <a:blip r:embed="rId7">
              <a:lum bright="-6000" contrast="12000"/>
              <a:extLst>
                <a:ext uri="{28A0092B-C50C-407E-A947-70E740481C1C}">
                  <a14:useLocalDpi xmlns:a14="http://schemas.microsoft.com/office/drawing/2010/main" val="0"/>
                </a:ext>
              </a:extLst>
            </a:blip>
            <a:srcRect/>
            <a:stretch>
              <a:fillRect/>
            </a:stretch>
          </p:blipFill>
          <p:spPr bwMode="auto">
            <a:xfrm>
              <a:off x="-624" y="0"/>
              <a:ext cx="768"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2104" name="Text Box 376"/>
          <p:cNvSpPr txBox="1">
            <a:spLocks noChangeArrowheads="1"/>
          </p:cNvSpPr>
          <p:nvPr/>
        </p:nvSpPr>
        <p:spPr bwMode="auto">
          <a:xfrm>
            <a:off x="5029200" y="2819452"/>
            <a:ext cx="2362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lgn="ctr">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Times New Roman" pitchFamily="18" charset="0"/>
                <a:cs typeface="Arial" pitchFamily="34" charset="0"/>
              </a:defRPr>
            </a:lvl1pPr>
            <a:lvl2pPr marL="742950" indent="-285750" eaLnBrk="0" hangingPunct="0">
              <a:defRPr sz="2000">
                <a:solidFill>
                  <a:schemeClr val="tx1"/>
                </a:solidFill>
                <a:latin typeface="Times New Roman" pitchFamily="18" charset="0"/>
                <a:cs typeface="Arial" pitchFamily="34" charset="0"/>
              </a:defRPr>
            </a:lvl2pPr>
            <a:lvl3pPr marL="1143000" indent="-228600" eaLnBrk="0" hangingPunct="0">
              <a:defRPr sz="2000">
                <a:solidFill>
                  <a:schemeClr val="tx1"/>
                </a:solidFill>
                <a:latin typeface="Times New Roman" pitchFamily="18" charset="0"/>
                <a:cs typeface="Arial" pitchFamily="34" charset="0"/>
              </a:defRPr>
            </a:lvl3pPr>
            <a:lvl4pPr marL="1600200" indent="-228600" eaLnBrk="0" hangingPunct="0">
              <a:defRPr sz="2000">
                <a:solidFill>
                  <a:schemeClr val="tx1"/>
                </a:solidFill>
                <a:latin typeface="Times New Roman" pitchFamily="18" charset="0"/>
                <a:cs typeface="Arial" pitchFamily="34" charset="0"/>
              </a:defRPr>
            </a:lvl4pPr>
            <a:lvl5pPr marL="2057400" indent="-228600" eaLnBrk="0" hangingPunct="0">
              <a:defRPr sz="20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0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0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0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000">
                <a:solidFill>
                  <a:schemeClr val="tx1"/>
                </a:solidFill>
                <a:latin typeface="Times New Roman" pitchFamily="18" charset="0"/>
                <a:cs typeface="Arial" pitchFamily="34" charset="0"/>
              </a:defRPr>
            </a:lvl9pPr>
          </a:lstStyle>
          <a:p>
            <a:pPr eaLnBrk="1" fontAlgn="base" hangingPunct="1">
              <a:spcBef>
                <a:spcPct val="50000"/>
              </a:spcBef>
              <a:spcAft>
                <a:spcPct val="0"/>
              </a:spcAft>
            </a:pPr>
            <a:r>
              <a:rPr lang="en-US" sz="2800" smtClean="0">
                <a:solidFill>
                  <a:srgbClr val="000000"/>
                </a:solidFill>
              </a:rPr>
              <a:t> </a:t>
            </a:r>
            <a:r>
              <a:rPr lang="en-US" sz="2800" smtClean="0">
                <a:solidFill>
                  <a:srgbClr val="0000FF"/>
                </a:solidFill>
              </a:rPr>
              <a:t>L  Á   L </a:t>
            </a:r>
            <a:r>
              <a:rPr lang="en-US" sz="500" smtClean="0">
                <a:solidFill>
                  <a:srgbClr val="0000FF"/>
                </a:solidFill>
              </a:rPr>
              <a:t> </a:t>
            </a:r>
            <a:r>
              <a:rPr lang="en-US" sz="2800" smtClean="0">
                <a:solidFill>
                  <a:srgbClr val="0000FF"/>
                </a:solidFill>
              </a:rPr>
              <a:t> Ố  </a:t>
            </a:r>
            <a:r>
              <a:rPr lang="en-US" sz="700" smtClean="0">
                <a:solidFill>
                  <a:srgbClr val="0000FF"/>
                </a:solidFill>
              </a:rPr>
              <a:t>   </a:t>
            </a:r>
            <a:r>
              <a:rPr lang="en-US" sz="2800" smtClean="0">
                <a:solidFill>
                  <a:srgbClr val="0000FF"/>
                </a:solidFill>
              </a:rPr>
              <a:t>T</a:t>
            </a:r>
          </a:p>
        </p:txBody>
      </p:sp>
      <p:sp>
        <p:nvSpPr>
          <p:cNvPr id="202105" name="Text Box 377"/>
          <p:cNvSpPr txBox="1">
            <a:spLocks noChangeArrowheads="1"/>
          </p:cNvSpPr>
          <p:nvPr/>
        </p:nvSpPr>
        <p:spPr bwMode="auto">
          <a:xfrm>
            <a:off x="4572000" y="3324230"/>
            <a:ext cx="3962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lgn="ctr">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Times New Roman" pitchFamily="18" charset="0"/>
                <a:cs typeface="Arial" pitchFamily="34" charset="0"/>
              </a:defRPr>
            </a:lvl1pPr>
            <a:lvl2pPr marL="742950" indent="-285750" eaLnBrk="0" hangingPunct="0">
              <a:defRPr sz="2000">
                <a:solidFill>
                  <a:schemeClr val="tx1"/>
                </a:solidFill>
                <a:latin typeface="Times New Roman" pitchFamily="18" charset="0"/>
                <a:cs typeface="Arial" pitchFamily="34" charset="0"/>
              </a:defRPr>
            </a:lvl2pPr>
            <a:lvl3pPr marL="1143000" indent="-228600" eaLnBrk="0" hangingPunct="0">
              <a:defRPr sz="2000">
                <a:solidFill>
                  <a:schemeClr val="tx1"/>
                </a:solidFill>
                <a:latin typeface="Times New Roman" pitchFamily="18" charset="0"/>
                <a:cs typeface="Arial" pitchFamily="34" charset="0"/>
              </a:defRPr>
            </a:lvl3pPr>
            <a:lvl4pPr marL="1600200" indent="-228600" eaLnBrk="0" hangingPunct="0">
              <a:defRPr sz="2000">
                <a:solidFill>
                  <a:schemeClr val="tx1"/>
                </a:solidFill>
                <a:latin typeface="Times New Roman" pitchFamily="18" charset="0"/>
                <a:cs typeface="Arial" pitchFamily="34" charset="0"/>
              </a:defRPr>
            </a:lvl4pPr>
            <a:lvl5pPr marL="2057400" indent="-228600" eaLnBrk="0" hangingPunct="0">
              <a:defRPr sz="20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0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0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0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000">
                <a:solidFill>
                  <a:schemeClr val="tx1"/>
                </a:solidFill>
                <a:latin typeface="Times New Roman" pitchFamily="18" charset="0"/>
                <a:cs typeface="Arial" pitchFamily="34" charset="0"/>
              </a:defRPr>
            </a:lvl9pPr>
          </a:lstStyle>
          <a:p>
            <a:pPr eaLnBrk="1" fontAlgn="base" hangingPunct="1">
              <a:spcBef>
                <a:spcPct val="50000"/>
              </a:spcBef>
              <a:spcAft>
                <a:spcPct val="0"/>
              </a:spcAft>
            </a:pPr>
            <a:r>
              <a:rPr lang="en-US" sz="2800" smtClean="0">
                <a:solidFill>
                  <a:srgbClr val="0000FF"/>
                </a:solidFill>
              </a:rPr>
              <a:t>H </a:t>
            </a:r>
            <a:r>
              <a:rPr lang="en-US" sz="700" smtClean="0">
                <a:solidFill>
                  <a:srgbClr val="0000FF"/>
                </a:solidFill>
              </a:rPr>
              <a:t>  </a:t>
            </a:r>
            <a:r>
              <a:rPr lang="en-US" sz="2800" smtClean="0">
                <a:solidFill>
                  <a:srgbClr val="0000FF"/>
                </a:solidFill>
              </a:rPr>
              <a:t> A  </a:t>
            </a:r>
            <a:r>
              <a:rPr lang="en-US" sz="800" smtClean="0">
                <a:solidFill>
                  <a:srgbClr val="0000FF"/>
                </a:solidFill>
              </a:rPr>
              <a:t> </a:t>
            </a:r>
            <a:r>
              <a:rPr lang="en-US" sz="2800" smtClean="0">
                <a:solidFill>
                  <a:srgbClr val="0000FF"/>
                </a:solidFill>
              </a:rPr>
              <a:t>N  </a:t>
            </a:r>
            <a:r>
              <a:rPr lang="en-US" sz="700" smtClean="0">
                <a:solidFill>
                  <a:srgbClr val="0000FF"/>
                </a:solidFill>
              </a:rPr>
              <a:t>   </a:t>
            </a:r>
            <a:r>
              <a:rPr lang="en-US" sz="2800" smtClean="0">
                <a:solidFill>
                  <a:srgbClr val="0000FF"/>
                </a:solidFill>
              </a:rPr>
              <a:t>G  </a:t>
            </a:r>
            <a:r>
              <a:rPr lang="en-US" sz="500" smtClean="0">
                <a:solidFill>
                  <a:srgbClr val="0000FF"/>
                </a:solidFill>
              </a:rPr>
              <a:t>   </a:t>
            </a:r>
            <a:r>
              <a:rPr lang="en-US" sz="2800" smtClean="0">
                <a:solidFill>
                  <a:srgbClr val="0000FF"/>
                </a:solidFill>
              </a:rPr>
              <a:t>Đ  Ộ  </a:t>
            </a:r>
            <a:r>
              <a:rPr lang="en-US" sz="600" smtClean="0">
                <a:solidFill>
                  <a:srgbClr val="0000FF"/>
                </a:solidFill>
              </a:rPr>
              <a:t>   </a:t>
            </a:r>
            <a:r>
              <a:rPr lang="en-US" sz="2800" smtClean="0">
                <a:solidFill>
                  <a:srgbClr val="0000FF"/>
                </a:solidFill>
              </a:rPr>
              <a:t>N  G</a:t>
            </a:r>
          </a:p>
        </p:txBody>
      </p:sp>
      <p:sp>
        <p:nvSpPr>
          <p:cNvPr id="202106" name="Text Box 378"/>
          <p:cNvSpPr txBox="1">
            <a:spLocks noChangeArrowheads="1"/>
          </p:cNvSpPr>
          <p:nvPr/>
        </p:nvSpPr>
        <p:spPr bwMode="auto">
          <a:xfrm>
            <a:off x="2728913" y="3867150"/>
            <a:ext cx="3581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lgn="ctr">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Times New Roman" pitchFamily="18" charset="0"/>
                <a:cs typeface="Arial" pitchFamily="34" charset="0"/>
              </a:defRPr>
            </a:lvl1pPr>
            <a:lvl2pPr marL="742950" indent="-285750" eaLnBrk="0" hangingPunct="0">
              <a:defRPr sz="2000">
                <a:solidFill>
                  <a:schemeClr val="tx1"/>
                </a:solidFill>
                <a:latin typeface="Times New Roman" pitchFamily="18" charset="0"/>
                <a:cs typeface="Arial" pitchFamily="34" charset="0"/>
              </a:defRPr>
            </a:lvl2pPr>
            <a:lvl3pPr marL="1143000" indent="-228600" eaLnBrk="0" hangingPunct="0">
              <a:defRPr sz="2000">
                <a:solidFill>
                  <a:schemeClr val="tx1"/>
                </a:solidFill>
                <a:latin typeface="Times New Roman" pitchFamily="18" charset="0"/>
                <a:cs typeface="Arial" pitchFamily="34" charset="0"/>
              </a:defRPr>
            </a:lvl3pPr>
            <a:lvl4pPr marL="1600200" indent="-228600" eaLnBrk="0" hangingPunct="0">
              <a:defRPr sz="2000">
                <a:solidFill>
                  <a:schemeClr val="tx1"/>
                </a:solidFill>
                <a:latin typeface="Times New Roman" pitchFamily="18" charset="0"/>
                <a:cs typeface="Arial" pitchFamily="34" charset="0"/>
              </a:defRPr>
            </a:lvl4pPr>
            <a:lvl5pPr marL="2057400" indent="-228600" eaLnBrk="0" hangingPunct="0">
              <a:defRPr sz="20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0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0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0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000">
                <a:solidFill>
                  <a:schemeClr val="tx1"/>
                </a:solidFill>
                <a:latin typeface="Times New Roman" pitchFamily="18" charset="0"/>
                <a:cs typeface="Arial" pitchFamily="34" charset="0"/>
              </a:defRPr>
            </a:lvl9pPr>
          </a:lstStyle>
          <a:p>
            <a:pPr eaLnBrk="1" fontAlgn="base" hangingPunct="1">
              <a:spcBef>
                <a:spcPct val="50000"/>
              </a:spcBef>
              <a:spcAft>
                <a:spcPct val="0"/>
              </a:spcAft>
            </a:pPr>
            <a:r>
              <a:rPr lang="en-US" sz="2800" smtClean="0">
                <a:solidFill>
                  <a:srgbClr val="0000FF"/>
                </a:solidFill>
              </a:rPr>
              <a:t>X </a:t>
            </a:r>
            <a:r>
              <a:rPr lang="en-US" sz="700" smtClean="0">
                <a:solidFill>
                  <a:srgbClr val="0000FF"/>
                </a:solidFill>
              </a:rPr>
              <a:t>  </a:t>
            </a:r>
            <a:r>
              <a:rPr lang="en-US" sz="2800" smtClean="0">
                <a:solidFill>
                  <a:srgbClr val="0000FF"/>
                </a:solidFill>
              </a:rPr>
              <a:t> E  </a:t>
            </a:r>
            <a:r>
              <a:rPr lang="en-US" sz="1200" smtClean="0">
                <a:solidFill>
                  <a:srgbClr val="0000FF"/>
                </a:solidFill>
              </a:rPr>
              <a:t> </a:t>
            </a:r>
            <a:r>
              <a:rPr lang="en-US" sz="2800" smtClean="0">
                <a:solidFill>
                  <a:srgbClr val="0000FF"/>
                </a:solidFill>
              </a:rPr>
              <a:t>N  </a:t>
            </a:r>
            <a:r>
              <a:rPr lang="en-US" sz="1200" smtClean="0">
                <a:solidFill>
                  <a:srgbClr val="0000FF"/>
                </a:solidFill>
              </a:rPr>
              <a:t> </a:t>
            </a:r>
            <a:r>
              <a:rPr lang="en-US" sz="2800" smtClean="0">
                <a:solidFill>
                  <a:srgbClr val="0000FF"/>
                </a:solidFill>
              </a:rPr>
              <a:t>C  </a:t>
            </a:r>
            <a:r>
              <a:rPr lang="en-US" sz="600" smtClean="0">
                <a:solidFill>
                  <a:srgbClr val="0000FF"/>
                </a:solidFill>
              </a:rPr>
              <a:t> </a:t>
            </a:r>
            <a:r>
              <a:rPr lang="en-US" sz="2800" smtClean="0">
                <a:solidFill>
                  <a:srgbClr val="0000FF"/>
                </a:solidFill>
              </a:rPr>
              <a:t>A </a:t>
            </a:r>
            <a:r>
              <a:rPr lang="en-US" sz="500" smtClean="0">
                <a:solidFill>
                  <a:srgbClr val="0000FF"/>
                </a:solidFill>
              </a:rPr>
              <a:t>   </a:t>
            </a:r>
            <a:r>
              <a:rPr lang="en-US" sz="2800" smtClean="0">
                <a:solidFill>
                  <a:srgbClr val="0000FF"/>
                </a:solidFill>
              </a:rPr>
              <a:t> N </a:t>
            </a:r>
            <a:r>
              <a:rPr lang="en-US" sz="500" smtClean="0">
                <a:solidFill>
                  <a:srgbClr val="0000FF"/>
                </a:solidFill>
              </a:rPr>
              <a:t>   </a:t>
            </a:r>
            <a:r>
              <a:rPr lang="en-US" sz="2800" smtClean="0">
                <a:solidFill>
                  <a:srgbClr val="0000FF"/>
                </a:solidFill>
              </a:rPr>
              <a:t> H</a:t>
            </a:r>
          </a:p>
        </p:txBody>
      </p:sp>
      <p:sp>
        <p:nvSpPr>
          <p:cNvPr id="202107" name="Text Box 379"/>
          <p:cNvSpPr txBox="1">
            <a:spLocks noChangeArrowheads="1"/>
          </p:cNvSpPr>
          <p:nvPr/>
        </p:nvSpPr>
        <p:spPr bwMode="auto">
          <a:xfrm>
            <a:off x="2743200" y="4376738"/>
            <a:ext cx="5715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lgn="ctr">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Times New Roman" pitchFamily="18" charset="0"/>
                <a:cs typeface="Arial" pitchFamily="34" charset="0"/>
              </a:defRPr>
            </a:lvl1pPr>
            <a:lvl2pPr marL="742950" indent="-285750" eaLnBrk="0" hangingPunct="0">
              <a:defRPr sz="2000">
                <a:solidFill>
                  <a:schemeClr val="tx1"/>
                </a:solidFill>
                <a:latin typeface="Times New Roman" pitchFamily="18" charset="0"/>
                <a:cs typeface="Arial" pitchFamily="34" charset="0"/>
              </a:defRPr>
            </a:lvl2pPr>
            <a:lvl3pPr marL="1143000" indent="-228600" eaLnBrk="0" hangingPunct="0">
              <a:defRPr sz="2000">
                <a:solidFill>
                  <a:schemeClr val="tx1"/>
                </a:solidFill>
                <a:latin typeface="Times New Roman" pitchFamily="18" charset="0"/>
                <a:cs typeface="Arial" pitchFamily="34" charset="0"/>
              </a:defRPr>
            </a:lvl3pPr>
            <a:lvl4pPr marL="1600200" indent="-228600" eaLnBrk="0" hangingPunct="0">
              <a:defRPr sz="2000">
                <a:solidFill>
                  <a:schemeClr val="tx1"/>
                </a:solidFill>
                <a:latin typeface="Times New Roman" pitchFamily="18" charset="0"/>
                <a:cs typeface="Arial" pitchFamily="34" charset="0"/>
              </a:defRPr>
            </a:lvl4pPr>
            <a:lvl5pPr marL="2057400" indent="-228600" eaLnBrk="0" hangingPunct="0">
              <a:defRPr sz="20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0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0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0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000">
                <a:solidFill>
                  <a:schemeClr val="tx1"/>
                </a:solidFill>
                <a:latin typeface="Times New Roman" pitchFamily="18" charset="0"/>
                <a:cs typeface="Arial" pitchFamily="34" charset="0"/>
              </a:defRPr>
            </a:lvl9pPr>
          </a:lstStyle>
          <a:p>
            <a:pPr eaLnBrk="1" fontAlgn="base" hangingPunct="1">
              <a:spcBef>
                <a:spcPct val="50000"/>
              </a:spcBef>
              <a:spcAft>
                <a:spcPct val="0"/>
              </a:spcAft>
            </a:pPr>
            <a:r>
              <a:rPr lang="en-US" sz="2800" smtClean="0">
                <a:solidFill>
                  <a:srgbClr val="0000FF"/>
                </a:solidFill>
              </a:rPr>
              <a:t>D  </a:t>
            </a:r>
            <a:r>
              <a:rPr lang="en-US" sz="500" smtClean="0">
                <a:solidFill>
                  <a:srgbClr val="0000FF"/>
                </a:solidFill>
              </a:rPr>
              <a:t>  </a:t>
            </a:r>
            <a:r>
              <a:rPr lang="en-US" sz="2800" smtClean="0">
                <a:solidFill>
                  <a:srgbClr val="0000FF"/>
                </a:solidFill>
              </a:rPr>
              <a:t>U</a:t>
            </a:r>
            <a:r>
              <a:rPr lang="en-US" sz="700" smtClean="0">
                <a:solidFill>
                  <a:srgbClr val="0000FF"/>
                </a:solidFill>
              </a:rPr>
              <a:t>  </a:t>
            </a:r>
            <a:r>
              <a:rPr lang="en-US" sz="2800" smtClean="0">
                <a:solidFill>
                  <a:srgbClr val="0000FF"/>
                </a:solidFill>
              </a:rPr>
              <a:t>  Y  </a:t>
            </a:r>
            <a:r>
              <a:rPr lang="en-US" sz="500" smtClean="0">
                <a:solidFill>
                  <a:srgbClr val="0000FF"/>
                </a:solidFill>
              </a:rPr>
              <a:t> </a:t>
            </a:r>
            <a:r>
              <a:rPr lang="en-US" sz="2800" smtClean="0">
                <a:solidFill>
                  <a:srgbClr val="0000FF"/>
                </a:solidFill>
              </a:rPr>
              <a:t>T </a:t>
            </a:r>
            <a:r>
              <a:rPr lang="en-US" sz="500" smtClean="0">
                <a:solidFill>
                  <a:srgbClr val="0000FF"/>
                </a:solidFill>
              </a:rPr>
              <a:t>   </a:t>
            </a:r>
            <a:r>
              <a:rPr lang="en-US" sz="2800" smtClean="0">
                <a:solidFill>
                  <a:srgbClr val="0000FF"/>
                </a:solidFill>
              </a:rPr>
              <a:t> R </a:t>
            </a:r>
            <a:r>
              <a:rPr lang="en-US" sz="500" smtClean="0">
                <a:solidFill>
                  <a:srgbClr val="0000FF"/>
                </a:solidFill>
              </a:rPr>
              <a:t>         </a:t>
            </a:r>
            <a:r>
              <a:rPr lang="en-US" sz="2800" smtClean="0">
                <a:solidFill>
                  <a:srgbClr val="0000FF"/>
                </a:solidFill>
              </a:rPr>
              <a:t> Ì </a:t>
            </a:r>
            <a:r>
              <a:rPr lang="en-US" sz="700" smtClean="0">
                <a:solidFill>
                  <a:srgbClr val="0000FF"/>
                </a:solidFill>
              </a:rPr>
              <a:t>   </a:t>
            </a:r>
            <a:r>
              <a:rPr lang="en-US" sz="2800" smtClean="0">
                <a:solidFill>
                  <a:srgbClr val="0000FF"/>
                </a:solidFill>
              </a:rPr>
              <a:t> S  </a:t>
            </a:r>
            <a:r>
              <a:rPr lang="en-US" sz="900" smtClean="0">
                <a:solidFill>
                  <a:srgbClr val="0000FF"/>
                </a:solidFill>
              </a:rPr>
              <a:t>     </a:t>
            </a:r>
            <a:r>
              <a:rPr lang="en-US" sz="2800" smtClean="0">
                <a:solidFill>
                  <a:srgbClr val="0000FF"/>
                </a:solidFill>
              </a:rPr>
              <a:t>Ự </a:t>
            </a:r>
            <a:r>
              <a:rPr lang="en-US" sz="700" smtClean="0">
                <a:solidFill>
                  <a:srgbClr val="0000FF"/>
                </a:solidFill>
              </a:rPr>
              <a:t>  </a:t>
            </a:r>
            <a:r>
              <a:rPr lang="en-US" sz="2800" smtClean="0">
                <a:solidFill>
                  <a:srgbClr val="0000FF"/>
                </a:solidFill>
              </a:rPr>
              <a:t> S </a:t>
            </a:r>
            <a:r>
              <a:rPr lang="en-US" sz="900" smtClean="0">
                <a:solidFill>
                  <a:srgbClr val="0000FF"/>
                </a:solidFill>
              </a:rPr>
              <a:t>  </a:t>
            </a:r>
            <a:r>
              <a:rPr lang="en-US" sz="2800" smtClean="0">
                <a:solidFill>
                  <a:srgbClr val="0000FF"/>
                </a:solidFill>
              </a:rPr>
              <a:t> Ố </a:t>
            </a:r>
            <a:r>
              <a:rPr lang="en-US" sz="500" smtClean="0">
                <a:solidFill>
                  <a:srgbClr val="0000FF"/>
                </a:solidFill>
              </a:rPr>
              <a:t> </a:t>
            </a:r>
            <a:r>
              <a:rPr lang="en-US" sz="2800" smtClean="0">
                <a:solidFill>
                  <a:srgbClr val="0000FF"/>
                </a:solidFill>
              </a:rPr>
              <a:t> N  G</a:t>
            </a:r>
          </a:p>
        </p:txBody>
      </p:sp>
      <p:sp>
        <p:nvSpPr>
          <p:cNvPr id="202108" name="Text Box 380"/>
          <p:cNvSpPr txBox="1">
            <a:spLocks noChangeArrowheads="1"/>
          </p:cNvSpPr>
          <p:nvPr/>
        </p:nvSpPr>
        <p:spPr bwMode="auto">
          <a:xfrm>
            <a:off x="4572000" y="4881563"/>
            <a:ext cx="3810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lgn="ctr">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Times New Roman" pitchFamily="18" charset="0"/>
                <a:cs typeface="Arial" pitchFamily="34" charset="0"/>
              </a:defRPr>
            </a:lvl1pPr>
            <a:lvl2pPr marL="742950" indent="-285750" eaLnBrk="0" hangingPunct="0">
              <a:defRPr sz="2000">
                <a:solidFill>
                  <a:schemeClr val="tx1"/>
                </a:solidFill>
                <a:latin typeface="Times New Roman" pitchFamily="18" charset="0"/>
                <a:cs typeface="Arial" pitchFamily="34" charset="0"/>
              </a:defRPr>
            </a:lvl2pPr>
            <a:lvl3pPr marL="1143000" indent="-228600" eaLnBrk="0" hangingPunct="0">
              <a:defRPr sz="2000">
                <a:solidFill>
                  <a:schemeClr val="tx1"/>
                </a:solidFill>
                <a:latin typeface="Times New Roman" pitchFamily="18" charset="0"/>
                <a:cs typeface="Arial" pitchFamily="34" charset="0"/>
              </a:defRPr>
            </a:lvl3pPr>
            <a:lvl4pPr marL="1600200" indent="-228600" eaLnBrk="0" hangingPunct="0">
              <a:defRPr sz="2000">
                <a:solidFill>
                  <a:schemeClr val="tx1"/>
                </a:solidFill>
                <a:latin typeface="Times New Roman" pitchFamily="18" charset="0"/>
                <a:cs typeface="Arial" pitchFamily="34" charset="0"/>
              </a:defRPr>
            </a:lvl4pPr>
            <a:lvl5pPr marL="2057400" indent="-228600" eaLnBrk="0" hangingPunct="0">
              <a:defRPr sz="20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0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0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0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000">
                <a:solidFill>
                  <a:schemeClr val="tx1"/>
                </a:solidFill>
                <a:latin typeface="Times New Roman" pitchFamily="18" charset="0"/>
                <a:cs typeface="Arial" pitchFamily="34" charset="0"/>
              </a:defRPr>
            </a:lvl9pPr>
          </a:lstStyle>
          <a:p>
            <a:pPr eaLnBrk="1" fontAlgn="base" hangingPunct="1">
              <a:spcBef>
                <a:spcPct val="50000"/>
              </a:spcBef>
              <a:spcAft>
                <a:spcPct val="0"/>
              </a:spcAft>
            </a:pPr>
            <a:r>
              <a:rPr lang="en-US" sz="2800" smtClean="0">
                <a:solidFill>
                  <a:srgbClr val="0000FF"/>
                </a:solidFill>
              </a:rPr>
              <a:t>K </a:t>
            </a:r>
            <a:r>
              <a:rPr lang="en-US" sz="1200" smtClean="0">
                <a:solidFill>
                  <a:srgbClr val="0000FF"/>
                </a:solidFill>
              </a:rPr>
              <a:t> </a:t>
            </a:r>
            <a:r>
              <a:rPr lang="en-US" sz="2800" smtClean="0">
                <a:solidFill>
                  <a:srgbClr val="0000FF"/>
                </a:solidFill>
              </a:rPr>
              <a:t> H</a:t>
            </a:r>
            <a:r>
              <a:rPr lang="en-US" sz="700" smtClean="0">
                <a:solidFill>
                  <a:srgbClr val="0000FF"/>
                </a:solidFill>
              </a:rPr>
              <a:t>  </a:t>
            </a:r>
            <a:r>
              <a:rPr lang="en-US" sz="2800" smtClean="0">
                <a:solidFill>
                  <a:srgbClr val="0000FF"/>
                </a:solidFill>
              </a:rPr>
              <a:t>  Á </a:t>
            </a:r>
            <a:r>
              <a:rPr lang="en-US" sz="500" smtClean="0">
                <a:solidFill>
                  <a:srgbClr val="0000FF"/>
                </a:solidFill>
              </a:rPr>
              <a:t>   </a:t>
            </a:r>
            <a:r>
              <a:rPr lang="en-US" sz="2800" smtClean="0">
                <a:solidFill>
                  <a:srgbClr val="0000FF"/>
                </a:solidFill>
              </a:rPr>
              <a:t> C  </a:t>
            </a:r>
            <a:r>
              <a:rPr lang="en-US" sz="500" smtClean="0">
                <a:solidFill>
                  <a:srgbClr val="0000FF"/>
                </a:solidFill>
              </a:rPr>
              <a:t>   </a:t>
            </a:r>
            <a:r>
              <a:rPr lang="en-US" sz="2800" smtClean="0">
                <a:solidFill>
                  <a:srgbClr val="0000FF"/>
                </a:solidFill>
              </a:rPr>
              <a:t>N  </a:t>
            </a:r>
            <a:r>
              <a:rPr lang="en-US" sz="700" smtClean="0">
                <a:solidFill>
                  <a:srgbClr val="0000FF"/>
                </a:solidFill>
              </a:rPr>
              <a:t>  </a:t>
            </a:r>
            <a:r>
              <a:rPr lang="en-US" sz="2800" smtClean="0">
                <a:solidFill>
                  <a:srgbClr val="0000FF"/>
                </a:solidFill>
              </a:rPr>
              <a:t>H </a:t>
            </a:r>
            <a:r>
              <a:rPr lang="en-US" sz="600" smtClean="0">
                <a:solidFill>
                  <a:srgbClr val="0000FF"/>
                </a:solidFill>
              </a:rPr>
              <a:t>  </a:t>
            </a:r>
            <a:r>
              <a:rPr lang="en-US" sz="2800" smtClean="0">
                <a:solidFill>
                  <a:srgbClr val="0000FF"/>
                </a:solidFill>
              </a:rPr>
              <a:t> A  U</a:t>
            </a:r>
          </a:p>
        </p:txBody>
      </p:sp>
      <p:sp>
        <p:nvSpPr>
          <p:cNvPr id="202109" name="Text Box 381"/>
          <p:cNvSpPr txBox="1">
            <a:spLocks noChangeArrowheads="1"/>
          </p:cNvSpPr>
          <p:nvPr/>
        </p:nvSpPr>
        <p:spPr bwMode="auto">
          <a:xfrm>
            <a:off x="4114800" y="5410252"/>
            <a:ext cx="4267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lgn="ctr">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Times New Roman" pitchFamily="18" charset="0"/>
                <a:cs typeface="Arial" pitchFamily="34" charset="0"/>
              </a:defRPr>
            </a:lvl1pPr>
            <a:lvl2pPr marL="742950" indent="-285750" eaLnBrk="0" hangingPunct="0">
              <a:defRPr sz="2000">
                <a:solidFill>
                  <a:schemeClr val="tx1"/>
                </a:solidFill>
                <a:latin typeface="Times New Roman" pitchFamily="18" charset="0"/>
                <a:cs typeface="Arial" pitchFamily="34" charset="0"/>
              </a:defRPr>
            </a:lvl2pPr>
            <a:lvl3pPr marL="1143000" indent="-228600" eaLnBrk="0" hangingPunct="0">
              <a:defRPr sz="2000">
                <a:solidFill>
                  <a:schemeClr val="tx1"/>
                </a:solidFill>
                <a:latin typeface="Times New Roman" pitchFamily="18" charset="0"/>
                <a:cs typeface="Arial" pitchFamily="34" charset="0"/>
              </a:defRPr>
            </a:lvl3pPr>
            <a:lvl4pPr marL="1600200" indent="-228600" eaLnBrk="0" hangingPunct="0">
              <a:defRPr sz="2000">
                <a:solidFill>
                  <a:schemeClr val="tx1"/>
                </a:solidFill>
                <a:latin typeface="Times New Roman" pitchFamily="18" charset="0"/>
                <a:cs typeface="Arial" pitchFamily="34" charset="0"/>
              </a:defRPr>
            </a:lvl4pPr>
            <a:lvl5pPr marL="2057400" indent="-228600" eaLnBrk="0" hangingPunct="0">
              <a:defRPr sz="20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0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0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0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000">
                <a:solidFill>
                  <a:schemeClr val="tx1"/>
                </a:solidFill>
                <a:latin typeface="Times New Roman" pitchFamily="18" charset="0"/>
                <a:cs typeface="Arial" pitchFamily="34" charset="0"/>
              </a:defRPr>
            </a:lvl9pPr>
          </a:lstStyle>
          <a:p>
            <a:pPr eaLnBrk="1" fontAlgn="base" hangingPunct="1">
              <a:spcBef>
                <a:spcPct val="50000"/>
              </a:spcBef>
              <a:spcAft>
                <a:spcPct val="0"/>
              </a:spcAft>
            </a:pPr>
            <a:r>
              <a:rPr lang="en-US" sz="2800" smtClean="0">
                <a:solidFill>
                  <a:srgbClr val="0000FF"/>
                </a:solidFill>
              </a:rPr>
              <a:t>Q</a:t>
            </a:r>
            <a:r>
              <a:rPr lang="en-US" sz="700" smtClean="0">
                <a:solidFill>
                  <a:srgbClr val="0000FF"/>
                </a:solidFill>
              </a:rPr>
              <a:t> </a:t>
            </a:r>
            <a:r>
              <a:rPr lang="en-US" sz="2800" smtClean="0">
                <a:solidFill>
                  <a:srgbClr val="0000FF"/>
                </a:solidFill>
              </a:rPr>
              <a:t>  U </a:t>
            </a:r>
            <a:r>
              <a:rPr lang="en-US" sz="600" smtClean="0">
                <a:solidFill>
                  <a:srgbClr val="0000FF"/>
                </a:solidFill>
              </a:rPr>
              <a:t>  </a:t>
            </a:r>
            <a:r>
              <a:rPr lang="en-US" sz="2800" smtClean="0">
                <a:solidFill>
                  <a:srgbClr val="0000FF"/>
                </a:solidFill>
              </a:rPr>
              <a:t> A </a:t>
            </a:r>
            <a:r>
              <a:rPr lang="en-US" sz="800" smtClean="0">
                <a:solidFill>
                  <a:srgbClr val="0000FF"/>
                </a:solidFill>
              </a:rPr>
              <a:t>  </a:t>
            </a:r>
            <a:r>
              <a:rPr lang="en-US" sz="2800" smtClean="0">
                <a:solidFill>
                  <a:srgbClr val="0000FF"/>
                </a:solidFill>
              </a:rPr>
              <a:t> N </a:t>
            </a:r>
            <a:r>
              <a:rPr lang="en-US" sz="800" smtClean="0">
                <a:solidFill>
                  <a:srgbClr val="0000FF"/>
                </a:solidFill>
              </a:rPr>
              <a:t>  </a:t>
            </a:r>
            <a:r>
              <a:rPr lang="en-US" sz="2800" smtClean="0">
                <a:solidFill>
                  <a:srgbClr val="0000FF"/>
                </a:solidFill>
              </a:rPr>
              <a:t> G </a:t>
            </a:r>
            <a:r>
              <a:rPr lang="en-US" sz="900" smtClean="0">
                <a:solidFill>
                  <a:srgbClr val="0000FF"/>
                </a:solidFill>
              </a:rPr>
              <a:t> </a:t>
            </a:r>
            <a:r>
              <a:rPr lang="en-US" sz="2800" smtClean="0">
                <a:solidFill>
                  <a:srgbClr val="0000FF"/>
                </a:solidFill>
              </a:rPr>
              <a:t> H </a:t>
            </a:r>
            <a:r>
              <a:rPr lang="en-US" sz="800" smtClean="0">
                <a:solidFill>
                  <a:srgbClr val="0000FF"/>
                </a:solidFill>
              </a:rPr>
              <a:t> </a:t>
            </a:r>
            <a:r>
              <a:rPr lang="en-US" sz="2800" smtClean="0">
                <a:solidFill>
                  <a:srgbClr val="0000FF"/>
                </a:solidFill>
              </a:rPr>
              <a:t> Ợ </a:t>
            </a:r>
            <a:r>
              <a:rPr lang="en-US" sz="600" smtClean="0">
                <a:solidFill>
                  <a:srgbClr val="0000FF"/>
                </a:solidFill>
              </a:rPr>
              <a:t>    </a:t>
            </a:r>
            <a:r>
              <a:rPr lang="en-US" sz="2800" smtClean="0">
                <a:solidFill>
                  <a:srgbClr val="0000FF"/>
                </a:solidFill>
              </a:rPr>
              <a:t> P</a:t>
            </a:r>
          </a:p>
        </p:txBody>
      </p:sp>
      <p:sp>
        <p:nvSpPr>
          <p:cNvPr id="202110" name="Text Box 382"/>
          <p:cNvSpPr txBox="1">
            <a:spLocks noChangeArrowheads="1"/>
          </p:cNvSpPr>
          <p:nvPr/>
        </p:nvSpPr>
        <p:spPr bwMode="auto">
          <a:xfrm>
            <a:off x="3657600" y="5943652"/>
            <a:ext cx="4724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lgn="ctr">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Times New Roman" pitchFamily="18" charset="0"/>
                <a:cs typeface="Arial" pitchFamily="34" charset="0"/>
              </a:defRPr>
            </a:lvl1pPr>
            <a:lvl2pPr marL="742950" indent="-285750" eaLnBrk="0" hangingPunct="0">
              <a:defRPr sz="2000">
                <a:solidFill>
                  <a:schemeClr val="tx1"/>
                </a:solidFill>
                <a:latin typeface="Times New Roman" pitchFamily="18" charset="0"/>
                <a:cs typeface="Arial" pitchFamily="34" charset="0"/>
              </a:defRPr>
            </a:lvl2pPr>
            <a:lvl3pPr marL="1143000" indent="-228600" eaLnBrk="0" hangingPunct="0">
              <a:defRPr sz="2000">
                <a:solidFill>
                  <a:schemeClr val="tx1"/>
                </a:solidFill>
                <a:latin typeface="Times New Roman" pitchFamily="18" charset="0"/>
                <a:cs typeface="Arial" pitchFamily="34" charset="0"/>
              </a:defRPr>
            </a:lvl3pPr>
            <a:lvl4pPr marL="1600200" indent="-228600" eaLnBrk="0" hangingPunct="0">
              <a:defRPr sz="2000">
                <a:solidFill>
                  <a:schemeClr val="tx1"/>
                </a:solidFill>
                <a:latin typeface="Times New Roman" pitchFamily="18" charset="0"/>
                <a:cs typeface="Arial" pitchFamily="34" charset="0"/>
              </a:defRPr>
            </a:lvl4pPr>
            <a:lvl5pPr marL="2057400" indent="-228600" eaLnBrk="0" hangingPunct="0">
              <a:defRPr sz="20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0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0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0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000">
                <a:solidFill>
                  <a:schemeClr val="tx1"/>
                </a:solidFill>
                <a:latin typeface="Times New Roman" pitchFamily="18" charset="0"/>
                <a:cs typeface="Arial" pitchFamily="34" charset="0"/>
              </a:defRPr>
            </a:lvl9pPr>
          </a:lstStyle>
          <a:p>
            <a:pPr eaLnBrk="1" fontAlgn="base" hangingPunct="1">
              <a:spcBef>
                <a:spcPct val="50000"/>
              </a:spcBef>
              <a:spcAft>
                <a:spcPct val="0"/>
              </a:spcAft>
            </a:pPr>
            <a:r>
              <a:rPr lang="en-US" sz="2800" smtClean="0">
                <a:solidFill>
                  <a:srgbClr val="0000FF"/>
                </a:solidFill>
              </a:rPr>
              <a:t>H </a:t>
            </a:r>
            <a:r>
              <a:rPr lang="en-US" sz="900" smtClean="0">
                <a:solidFill>
                  <a:srgbClr val="0000FF"/>
                </a:solidFill>
              </a:rPr>
              <a:t> </a:t>
            </a:r>
            <a:r>
              <a:rPr lang="en-US" sz="2800" smtClean="0">
                <a:solidFill>
                  <a:srgbClr val="0000FF"/>
                </a:solidFill>
              </a:rPr>
              <a:t> Ư  Ớ </a:t>
            </a:r>
            <a:r>
              <a:rPr lang="en-US" sz="900" smtClean="0">
                <a:solidFill>
                  <a:srgbClr val="0000FF"/>
                </a:solidFill>
              </a:rPr>
              <a:t>  </a:t>
            </a:r>
            <a:r>
              <a:rPr lang="en-US" sz="2800" smtClean="0">
                <a:solidFill>
                  <a:srgbClr val="0000FF"/>
                </a:solidFill>
              </a:rPr>
              <a:t> N </a:t>
            </a:r>
            <a:r>
              <a:rPr lang="en-US" sz="800" smtClean="0">
                <a:solidFill>
                  <a:srgbClr val="0000FF"/>
                </a:solidFill>
              </a:rPr>
              <a:t> </a:t>
            </a:r>
            <a:r>
              <a:rPr lang="en-US" sz="2800" smtClean="0">
                <a:solidFill>
                  <a:srgbClr val="0000FF"/>
                </a:solidFill>
              </a:rPr>
              <a:t> G </a:t>
            </a:r>
            <a:r>
              <a:rPr lang="en-US" sz="1000" smtClean="0">
                <a:solidFill>
                  <a:srgbClr val="0000FF"/>
                </a:solidFill>
              </a:rPr>
              <a:t>  </a:t>
            </a:r>
            <a:r>
              <a:rPr lang="en-US" sz="2800" smtClean="0">
                <a:solidFill>
                  <a:srgbClr val="0000FF"/>
                </a:solidFill>
              </a:rPr>
              <a:t> D </a:t>
            </a:r>
            <a:r>
              <a:rPr lang="en-US" sz="800" smtClean="0">
                <a:solidFill>
                  <a:srgbClr val="0000FF"/>
                </a:solidFill>
              </a:rPr>
              <a:t>  </a:t>
            </a:r>
            <a:r>
              <a:rPr lang="en-US" sz="700" smtClean="0">
                <a:solidFill>
                  <a:srgbClr val="0000FF"/>
                </a:solidFill>
              </a:rPr>
              <a:t> </a:t>
            </a:r>
            <a:r>
              <a:rPr lang="en-US" sz="2800" smtClean="0">
                <a:solidFill>
                  <a:srgbClr val="0000FF"/>
                </a:solidFill>
              </a:rPr>
              <a:t>Ư </a:t>
            </a:r>
            <a:r>
              <a:rPr lang="en-US" sz="1000" smtClean="0">
                <a:solidFill>
                  <a:srgbClr val="0000FF"/>
                </a:solidFill>
              </a:rPr>
              <a:t> </a:t>
            </a:r>
            <a:r>
              <a:rPr lang="en-US" sz="600" smtClean="0">
                <a:solidFill>
                  <a:srgbClr val="0000FF"/>
                </a:solidFill>
              </a:rPr>
              <a:t>  </a:t>
            </a:r>
            <a:r>
              <a:rPr lang="en-US" sz="2800" smtClean="0">
                <a:solidFill>
                  <a:srgbClr val="0000FF"/>
                </a:solidFill>
              </a:rPr>
              <a:t> Ơ  N  G</a:t>
            </a:r>
          </a:p>
        </p:txBody>
      </p:sp>
      <p:graphicFrame>
        <p:nvGraphicFramePr>
          <p:cNvPr id="202190" name="Group 462"/>
          <p:cNvGraphicFramePr>
            <a:graphicFrameLocks noGrp="1"/>
          </p:cNvGraphicFramePr>
          <p:nvPr/>
        </p:nvGraphicFramePr>
        <p:xfrm>
          <a:off x="5534025" y="2819452"/>
          <a:ext cx="457200" cy="3627435"/>
        </p:xfrm>
        <a:graphic>
          <a:graphicData uri="http://schemas.openxmlformats.org/drawingml/2006/table">
            <a:tbl>
              <a:tblPr/>
              <a:tblGrid>
                <a:gridCol w="457200"/>
              </a:tblGrid>
              <a:tr h="51820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rgbClr val="0000FF"/>
                          </a:solidFill>
                          <a:effectLst/>
                          <a:latin typeface="Arial" charset="0"/>
                        </a:rPr>
                        <a:t>Á</a:t>
                      </a:r>
                    </a:p>
                  </a:txBody>
                  <a:tcPr marT="45724" marB="45724" horzOverflow="overflow">
                    <a:lnL w="9525" cap="flat" cmpd="sng" algn="ctr">
                      <a:solidFill>
                        <a:schemeClr val="tx1"/>
                      </a:solidFill>
                      <a:prstDash val="solid"/>
                      <a:round/>
                      <a:headEnd type="none" w="sm" len="sm"/>
                      <a:tailEnd type="none" w="sm" len="sm"/>
                    </a:lnL>
                    <a:lnR w="9525" cap="flat" cmpd="sng" algn="ctr">
                      <a:solidFill>
                        <a:schemeClr val="tx1"/>
                      </a:solidFill>
                      <a:prstDash val="solid"/>
                      <a:round/>
                      <a:headEnd type="none" w="sm" len="sm"/>
                      <a:tailEnd type="none" w="sm" len="sm"/>
                    </a:lnR>
                    <a:lnT w="952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0000"/>
                    </a:solidFill>
                  </a:tcPr>
                </a:tc>
              </a:tr>
              <a:tr h="51820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rgbClr val="0000FF"/>
                          </a:solidFill>
                          <a:effectLst/>
                          <a:latin typeface="Arial" charset="0"/>
                        </a:rPr>
                        <a:t>N</a:t>
                      </a:r>
                    </a:p>
                  </a:txBody>
                  <a:tcPr marT="45724" marB="45724" horzOverflow="overflow">
                    <a:lnL w="9525" cap="flat" cmpd="sng" algn="ctr">
                      <a:solidFill>
                        <a:schemeClr val="tx1"/>
                      </a:solidFill>
                      <a:prstDash val="solid"/>
                      <a:round/>
                      <a:headEnd type="none" w="sm" len="sm"/>
                      <a:tailEnd type="none" w="sm" len="sm"/>
                    </a:lnL>
                    <a:lnR w="952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0000"/>
                    </a:solidFill>
                  </a:tcPr>
                </a:tc>
              </a:tr>
              <a:tr h="51820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rgbClr val="0000FF"/>
                          </a:solidFill>
                          <a:effectLst/>
                          <a:latin typeface="Arial" charset="0"/>
                        </a:rPr>
                        <a:t>H</a:t>
                      </a:r>
                    </a:p>
                  </a:txBody>
                  <a:tcPr marT="45724" marB="45724" horzOverflow="overflow">
                    <a:lnL w="9525" cap="flat" cmpd="sng" algn="ctr">
                      <a:solidFill>
                        <a:schemeClr val="tx1"/>
                      </a:solidFill>
                      <a:prstDash val="solid"/>
                      <a:round/>
                      <a:headEnd type="none" w="sm" len="sm"/>
                      <a:tailEnd type="none" w="sm" len="sm"/>
                    </a:lnL>
                    <a:lnR w="952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0000"/>
                    </a:solidFill>
                  </a:tcPr>
                </a:tc>
              </a:tr>
              <a:tr h="51820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rgbClr val="0000FF"/>
                          </a:solidFill>
                          <a:effectLst/>
                          <a:latin typeface="Arial" charset="0"/>
                        </a:rPr>
                        <a:t>S</a:t>
                      </a:r>
                    </a:p>
                  </a:txBody>
                  <a:tcPr marT="45724" marB="45724" horzOverflow="overflow">
                    <a:lnL w="9525" cap="flat" cmpd="sng" algn="ctr">
                      <a:solidFill>
                        <a:schemeClr val="tx1"/>
                      </a:solidFill>
                      <a:prstDash val="solid"/>
                      <a:round/>
                      <a:headEnd type="none" w="sm" len="sm"/>
                      <a:tailEnd type="none" w="sm" len="sm"/>
                    </a:lnL>
                    <a:lnR w="952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0000"/>
                    </a:solidFill>
                  </a:tcPr>
                </a:tc>
              </a:tr>
              <a:tr h="51820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rgbClr val="0000FF"/>
                          </a:solidFill>
                          <a:effectLst/>
                          <a:latin typeface="Arial" charset="0"/>
                        </a:rPr>
                        <a:t>Á</a:t>
                      </a:r>
                    </a:p>
                  </a:txBody>
                  <a:tcPr marT="45724" marB="45724" horzOverflow="overflow">
                    <a:lnL w="9525" cap="flat" cmpd="sng" algn="ctr">
                      <a:solidFill>
                        <a:schemeClr val="tx1"/>
                      </a:solidFill>
                      <a:prstDash val="solid"/>
                      <a:round/>
                      <a:headEnd type="none" w="sm" len="sm"/>
                      <a:tailEnd type="none" w="sm" len="sm"/>
                    </a:lnL>
                    <a:lnR w="952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0000"/>
                    </a:solidFill>
                  </a:tcPr>
                </a:tc>
              </a:tr>
              <a:tr h="51820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rgbClr val="0000FF"/>
                          </a:solidFill>
                          <a:effectLst/>
                          <a:latin typeface="Arial" charset="0"/>
                        </a:rPr>
                        <a:t>N</a:t>
                      </a:r>
                    </a:p>
                  </a:txBody>
                  <a:tcPr marT="45724" marB="45724" horzOverflow="overflow">
                    <a:lnL w="9525" cap="flat" cmpd="sng" algn="ctr">
                      <a:solidFill>
                        <a:schemeClr val="tx1"/>
                      </a:solidFill>
                      <a:prstDash val="solid"/>
                      <a:round/>
                      <a:headEnd type="none" w="sm" len="sm"/>
                      <a:tailEnd type="none" w="sm" len="sm"/>
                    </a:lnL>
                    <a:lnR w="952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0000"/>
                    </a:solidFill>
                  </a:tcPr>
                </a:tc>
              </a:tr>
              <a:tr h="51820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rgbClr val="0000FF"/>
                          </a:solidFill>
                          <a:effectLst/>
                          <a:latin typeface="Arial" charset="0"/>
                        </a:rPr>
                        <a:t>G</a:t>
                      </a:r>
                    </a:p>
                  </a:txBody>
                  <a:tcPr marT="45724" marB="45724" horzOverflow="overflow">
                    <a:lnL w="9525" cap="flat" cmpd="sng" algn="ctr">
                      <a:solidFill>
                        <a:schemeClr val="tx1"/>
                      </a:solidFill>
                      <a:prstDash val="solid"/>
                      <a:round/>
                      <a:headEnd type="none" w="sm" len="sm"/>
                      <a:tailEnd type="none" w="sm" len="sm"/>
                    </a:lnL>
                    <a:lnR w="952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9525" cap="flat" cmpd="sng" algn="ctr">
                      <a:solidFill>
                        <a:schemeClr val="tx1"/>
                      </a:solidFill>
                      <a:prstDash val="solid"/>
                      <a:round/>
                      <a:headEnd type="none" w="sm" len="sm"/>
                      <a:tailEnd type="none" w="sm" len="sm"/>
                    </a:lnB>
                    <a:lnTlToBr>
                      <a:noFill/>
                    </a:lnTlToBr>
                    <a:lnBlToTr>
                      <a:noFill/>
                    </a:lnBlToTr>
                    <a:solidFill>
                      <a:srgbClr val="FF0000"/>
                    </a:solidFill>
                  </a:tcPr>
                </a:tc>
              </a:tr>
            </a:tbl>
          </a:graphicData>
        </a:graphic>
      </p:graphicFrame>
    </p:spTree>
    <p:extLst>
      <p:ext uri="{BB962C8B-B14F-4D97-AF65-F5344CB8AC3E}">
        <p14:creationId xmlns:p14="http://schemas.microsoft.com/office/powerpoint/2010/main" val="193161454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02035"/>
                                        </p:tgtEl>
                                        <p:attrNameLst>
                                          <p:attrName>style.visibility</p:attrName>
                                        </p:attrNameLst>
                                      </p:cBhvr>
                                      <p:to>
                                        <p:strVal val="visible"/>
                                      </p:to>
                                    </p:set>
                                    <p:anim calcmode="lin" valueType="num">
                                      <p:cBhvr>
                                        <p:cTn id="7" dur="500" fill="hold"/>
                                        <p:tgtEl>
                                          <p:spTgt spid="202035"/>
                                        </p:tgtEl>
                                        <p:attrNameLst>
                                          <p:attrName>ppt_w</p:attrName>
                                        </p:attrNameLst>
                                      </p:cBhvr>
                                      <p:tavLst>
                                        <p:tav tm="0">
                                          <p:val>
                                            <p:fltVal val="0"/>
                                          </p:val>
                                        </p:tav>
                                        <p:tav tm="100000">
                                          <p:val>
                                            <p:strVal val="#ppt_w"/>
                                          </p:val>
                                        </p:tav>
                                      </p:tavLst>
                                    </p:anim>
                                    <p:anim calcmode="lin" valueType="num">
                                      <p:cBhvr>
                                        <p:cTn id="8" dur="500" fill="hold"/>
                                        <p:tgtEl>
                                          <p:spTgt spid="202035"/>
                                        </p:tgtEl>
                                        <p:attrNameLst>
                                          <p:attrName>ppt_h</p:attrName>
                                        </p:attrNameLst>
                                      </p:cBhvr>
                                      <p:tavLst>
                                        <p:tav tm="0">
                                          <p:val>
                                            <p:fltVal val="0"/>
                                          </p:val>
                                        </p:tav>
                                        <p:tav tm="100000">
                                          <p:val>
                                            <p:strVal val="#ppt_h"/>
                                          </p:val>
                                        </p:tav>
                                      </p:tavLst>
                                    </p:anim>
                                    <p:animEffect transition="in" filter="fade">
                                      <p:cBhvr>
                                        <p:cTn id="9" dur="500"/>
                                        <p:tgtEl>
                                          <p:spTgt spid="202035"/>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01861"/>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4" presetClass="exit" presetSubtype="16" fill="hold" grpId="0" nodeType="withEffect">
                                  <p:stCondLst>
                                    <p:cond delay="0"/>
                                  </p:stCondLst>
                                  <p:childTnLst>
                                    <p:animEffect transition="out" filter="box(in)">
                                      <p:cBhvr>
                                        <p:cTn id="14" dur="1000"/>
                                        <p:tgtEl>
                                          <p:spTgt spid="201861"/>
                                        </p:tgtEl>
                                      </p:cBhvr>
                                    </p:animEffect>
                                    <p:set>
                                      <p:cBhvr>
                                        <p:cTn id="15" dur="1" fill="hold">
                                          <p:stCondLst>
                                            <p:cond delay="999"/>
                                          </p:stCondLst>
                                        </p:cTn>
                                        <p:tgtEl>
                                          <p:spTgt spid="201861"/>
                                        </p:tgtEl>
                                        <p:attrNameLst>
                                          <p:attrName>style.visibility</p:attrName>
                                        </p:attrNameLst>
                                      </p:cBhvr>
                                      <p:to>
                                        <p:strVal val="hidden"/>
                                      </p:to>
                                    </p:set>
                                  </p:childTnLst>
                                </p:cTn>
                              </p:par>
                              <p:par>
                                <p:cTn id="16" presetID="4" presetClass="entr" presetSubtype="16"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ox(in)">
                                      <p:cBhvr>
                                        <p:cTn id="18" dur="500"/>
                                        <p:tgtEl>
                                          <p:spTgt spid="2"/>
                                        </p:tgtEl>
                                      </p:cBhvr>
                                    </p:animEffect>
                                  </p:childTnLst>
                                </p:cTn>
                              </p:par>
                            </p:childTnLst>
                          </p:cTn>
                        </p:par>
                      </p:childTnLst>
                    </p:cTn>
                  </p:par>
                </p:childTnLst>
              </p:cTn>
              <p:nextCondLst>
                <p:cond evt="onClick" delay="0">
                  <p:tgtEl>
                    <p:spTgt spid="201861"/>
                  </p:tgtEl>
                </p:cond>
              </p:nextCondLst>
            </p:seq>
            <p:seq concurrent="1" nextAc="seek">
              <p:cTn id="19" restart="whenNotActive" fill="hold" evtFilter="cancelBubble" nodeType="interactiveSeq">
                <p:stCondLst>
                  <p:cond evt="onClick" delay="0">
                    <p:tgtEl>
                      <p:spTgt spid="201862"/>
                    </p:tgtEl>
                  </p:cond>
                </p:stCondLst>
                <p:endSync evt="end" delay="0">
                  <p:rtn val="all"/>
                </p:endSync>
                <p:childTnLst>
                  <p:par>
                    <p:cTn id="20" fill="hold" nodeType="clickPar">
                      <p:stCondLst>
                        <p:cond delay="0"/>
                      </p:stCondLst>
                      <p:childTnLst>
                        <p:par>
                          <p:cTn id="21" fill="hold" nodeType="withGroup">
                            <p:stCondLst>
                              <p:cond delay="0"/>
                            </p:stCondLst>
                            <p:childTnLst>
                              <p:par>
                                <p:cTn id="22" presetID="4" presetClass="exit" presetSubtype="16" fill="hold" grpId="0" nodeType="withEffect">
                                  <p:stCondLst>
                                    <p:cond delay="0"/>
                                  </p:stCondLst>
                                  <p:childTnLst>
                                    <p:animEffect transition="out" filter="box(in)">
                                      <p:cBhvr>
                                        <p:cTn id="23" dur="1000"/>
                                        <p:tgtEl>
                                          <p:spTgt spid="201862"/>
                                        </p:tgtEl>
                                      </p:cBhvr>
                                    </p:animEffect>
                                    <p:set>
                                      <p:cBhvr>
                                        <p:cTn id="24" dur="1" fill="hold">
                                          <p:stCondLst>
                                            <p:cond delay="999"/>
                                          </p:stCondLst>
                                        </p:cTn>
                                        <p:tgtEl>
                                          <p:spTgt spid="201862"/>
                                        </p:tgtEl>
                                        <p:attrNameLst>
                                          <p:attrName>style.visibility</p:attrName>
                                        </p:attrNameLst>
                                      </p:cBhvr>
                                      <p:to>
                                        <p:strVal val="hidden"/>
                                      </p:to>
                                    </p:set>
                                  </p:childTnLst>
                                </p:cTn>
                              </p:par>
                              <p:par>
                                <p:cTn id="25" presetID="4" presetClass="exit" presetSubtype="16" fill="hold" nodeType="withEffect">
                                  <p:stCondLst>
                                    <p:cond delay="0"/>
                                  </p:stCondLst>
                                  <p:childTnLst>
                                    <p:animEffect transition="out" filter="box(in)">
                                      <p:cBhvr>
                                        <p:cTn id="26" dur="500"/>
                                        <p:tgtEl>
                                          <p:spTgt spid="2"/>
                                        </p:tgtEl>
                                      </p:cBhvr>
                                    </p:animEffect>
                                    <p:set>
                                      <p:cBhvr>
                                        <p:cTn id="27" dur="1" fill="hold">
                                          <p:stCondLst>
                                            <p:cond delay="499"/>
                                          </p:stCondLst>
                                        </p:cTn>
                                        <p:tgtEl>
                                          <p:spTgt spid="2"/>
                                        </p:tgtEl>
                                        <p:attrNameLst>
                                          <p:attrName>style.visibility</p:attrName>
                                        </p:attrNameLst>
                                      </p:cBhvr>
                                      <p:to>
                                        <p:strVal val="hidden"/>
                                      </p:to>
                                    </p:set>
                                  </p:childTnLst>
                                </p:cTn>
                              </p:par>
                              <p:par>
                                <p:cTn id="28" presetID="4" presetClass="entr" presetSubtype="16" fill="hold" grpId="0" nodeType="withEffect">
                                  <p:stCondLst>
                                    <p:cond delay="0"/>
                                  </p:stCondLst>
                                  <p:childTnLst>
                                    <p:set>
                                      <p:cBhvr>
                                        <p:cTn id="29" dur="1" fill="hold">
                                          <p:stCondLst>
                                            <p:cond delay="0"/>
                                          </p:stCondLst>
                                        </p:cTn>
                                        <p:tgtEl>
                                          <p:spTgt spid="202104"/>
                                        </p:tgtEl>
                                        <p:attrNameLst>
                                          <p:attrName>style.visibility</p:attrName>
                                        </p:attrNameLst>
                                      </p:cBhvr>
                                      <p:to>
                                        <p:strVal val="visible"/>
                                      </p:to>
                                    </p:set>
                                    <p:animEffect transition="in" filter="box(in)">
                                      <p:cBhvr>
                                        <p:cTn id="30" dur="500"/>
                                        <p:tgtEl>
                                          <p:spTgt spid="202104"/>
                                        </p:tgtEl>
                                      </p:cBhvr>
                                    </p:animEffect>
                                  </p:childTnLst>
                                </p:cTn>
                              </p:par>
                            </p:childTnLst>
                          </p:cTn>
                        </p:par>
                      </p:childTnLst>
                    </p:cTn>
                  </p:par>
                </p:childTnLst>
              </p:cTn>
              <p:nextCondLst>
                <p:cond evt="onClick" delay="0">
                  <p:tgtEl>
                    <p:spTgt spid="201862"/>
                  </p:tgtEl>
                </p:cond>
              </p:nextCondLst>
            </p:seq>
            <p:seq concurrent="1" nextAc="seek">
              <p:cTn id="31" restart="whenNotActive" fill="hold" evtFilter="cancelBubble" nodeType="interactiveSeq">
                <p:stCondLst>
                  <p:cond evt="onClick" delay="0">
                    <p:tgtEl>
                      <p:spTgt spid="201863"/>
                    </p:tgtEl>
                  </p:cond>
                </p:stCondLst>
                <p:endSync evt="end" delay="0">
                  <p:rtn val="all"/>
                </p:endSync>
                <p:childTnLst>
                  <p:par>
                    <p:cTn id="32" fill="hold" nodeType="clickPar">
                      <p:stCondLst>
                        <p:cond delay="0"/>
                      </p:stCondLst>
                      <p:childTnLst>
                        <p:par>
                          <p:cTn id="33" fill="hold" nodeType="withGroup">
                            <p:stCondLst>
                              <p:cond delay="0"/>
                            </p:stCondLst>
                            <p:childTnLst>
                              <p:par>
                                <p:cTn id="34" presetID="4" presetClass="exit" presetSubtype="16" fill="hold" grpId="0" nodeType="withEffect">
                                  <p:stCondLst>
                                    <p:cond delay="0"/>
                                  </p:stCondLst>
                                  <p:childTnLst>
                                    <p:animEffect transition="out" filter="box(in)">
                                      <p:cBhvr>
                                        <p:cTn id="35" dur="500"/>
                                        <p:tgtEl>
                                          <p:spTgt spid="201863"/>
                                        </p:tgtEl>
                                      </p:cBhvr>
                                    </p:animEffect>
                                    <p:set>
                                      <p:cBhvr>
                                        <p:cTn id="36" dur="1" fill="hold">
                                          <p:stCondLst>
                                            <p:cond delay="499"/>
                                          </p:stCondLst>
                                        </p:cTn>
                                        <p:tgtEl>
                                          <p:spTgt spid="201863"/>
                                        </p:tgtEl>
                                        <p:attrNameLst>
                                          <p:attrName>style.visibility</p:attrName>
                                        </p:attrNameLst>
                                      </p:cBhvr>
                                      <p:to>
                                        <p:strVal val="hidden"/>
                                      </p:to>
                                    </p:set>
                                  </p:childTnLst>
                                </p:cTn>
                              </p:par>
                            </p:childTnLst>
                          </p:cTn>
                        </p:par>
                      </p:childTnLst>
                    </p:cTn>
                  </p:par>
                </p:childTnLst>
              </p:cTn>
              <p:nextCondLst>
                <p:cond evt="onClick" delay="0">
                  <p:tgtEl>
                    <p:spTgt spid="201863"/>
                  </p:tgtEl>
                </p:cond>
              </p:nextCondLst>
            </p:seq>
            <p:seq concurrent="1" nextAc="seek">
              <p:cTn id="37" restart="whenNotActive" fill="hold" evtFilter="cancelBubble" nodeType="interactiveSeq">
                <p:stCondLst>
                  <p:cond evt="onClick" delay="0">
                    <p:tgtEl>
                      <p:spTgt spid="201864"/>
                    </p:tgtEl>
                  </p:cond>
                </p:stCondLst>
                <p:endSync evt="end" delay="0">
                  <p:rtn val="all"/>
                </p:endSync>
                <p:childTnLst>
                  <p:par>
                    <p:cTn id="38" fill="hold" nodeType="clickPar">
                      <p:stCondLst>
                        <p:cond delay="0"/>
                      </p:stCondLst>
                      <p:childTnLst>
                        <p:par>
                          <p:cTn id="39" fill="hold" nodeType="withGroup">
                            <p:stCondLst>
                              <p:cond delay="0"/>
                            </p:stCondLst>
                            <p:childTnLst>
                              <p:par>
                                <p:cTn id="40" presetID="4" presetClass="exit" presetSubtype="16" fill="hold" grpId="0" nodeType="withEffect">
                                  <p:stCondLst>
                                    <p:cond delay="0"/>
                                  </p:stCondLst>
                                  <p:childTnLst>
                                    <p:animEffect transition="out" filter="box(in)">
                                      <p:cBhvr>
                                        <p:cTn id="41" dur="2000"/>
                                        <p:tgtEl>
                                          <p:spTgt spid="201864"/>
                                        </p:tgtEl>
                                      </p:cBhvr>
                                    </p:animEffect>
                                    <p:set>
                                      <p:cBhvr>
                                        <p:cTn id="42" dur="1" fill="hold">
                                          <p:stCondLst>
                                            <p:cond delay="1999"/>
                                          </p:stCondLst>
                                        </p:cTn>
                                        <p:tgtEl>
                                          <p:spTgt spid="201864"/>
                                        </p:tgtEl>
                                        <p:attrNameLst>
                                          <p:attrName>style.visibility</p:attrName>
                                        </p:attrNameLst>
                                      </p:cBhvr>
                                      <p:to>
                                        <p:strVal val="hidden"/>
                                      </p:to>
                                    </p:set>
                                  </p:childTnLst>
                                </p:cTn>
                              </p:par>
                              <p:par>
                                <p:cTn id="43" presetID="5" presetClass="entr" presetSubtype="10" fill="hold" nodeType="with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checkerboard(across)">
                                      <p:cBhvr>
                                        <p:cTn id="45" dur="500"/>
                                        <p:tgtEl>
                                          <p:spTgt spid="4"/>
                                        </p:tgtEl>
                                      </p:cBhvr>
                                    </p:animEffect>
                                  </p:childTnLst>
                                </p:cTn>
                              </p:par>
                              <p:par>
                                <p:cTn id="46" presetID="3" presetClass="exit" presetSubtype="10" fill="hold" nodeType="withEffect">
                                  <p:stCondLst>
                                    <p:cond delay="0"/>
                                  </p:stCondLst>
                                  <p:childTnLst>
                                    <p:animEffect transition="out" filter="blinds(horizontal)">
                                      <p:cBhvr>
                                        <p:cTn id="47" dur="500"/>
                                        <p:tgtEl>
                                          <p:spTgt spid="2"/>
                                        </p:tgtEl>
                                      </p:cBhvr>
                                    </p:animEffect>
                                    <p:set>
                                      <p:cBhvr>
                                        <p:cTn id="48"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01864"/>
                  </p:tgtEl>
                </p:cond>
              </p:nextCondLst>
            </p:seq>
            <p:seq concurrent="1" nextAc="seek">
              <p:cTn id="49" restart="whenNotActive" fill="hold" evtFilter="cancelBubble" nodeType="interactiveSeq">
                <p:stCondLst>
                  <p:cond evt="onClick" delay="0">
                    <p:tgtEl>
                      <p:spTgt spid="201866"/>
                    </p:tgtEl>
                  </p:cond>
                </p:stCondLst>
                <p:endSync evt="end" delay="0">
                  <p:rtn val="all"/>
                </p:endSync>
                <p:childTnLst>
                  <p:par>
                    <p:cTn id="50" fill="hold" nodeType="clickPar">
                      <p:stCondLst>
                        <p:cond delay="0"/>
                      </p:stCondLst>
                      <p:childTnLst>
                        <p:par>
                          <p:cTn id="51" fill="hold" nodeType="withGroup">
                            <p:stCondLst>
                              <p:cond delay="0"/>
                            </p:stCondLst>
                            <p:childTnLst>
                              <p:par>
                                <p:cTn id="52" presetID="4" presetClass="exit" presetSubtype="16" fill="hold" grpId="0" nodeType="withEffect">
                                  <p:stCondLst>
                                    <p:cond delay="0"/>
                                  </p:stCondLst>
                                  <p:childTnLst>
                                    <p:animEffect transition="out" filter="box(in)">
                                      <p:cBhvr>
                                        <p:cTn id="53" dur="2000"/>
                                        <p:tgtEl>
                                          <p:spTgt spid="201866"/>
                                        </p:tgtEl>
                                      </p:cBhvr>
                                    </p:animEffect>
                                    <p:set>
                                      <p:cBhvr>
                                        <p:cTn id="54" dur="1" fill="hold">
                                          <p:stCondLst>
                                            <p:cond delay="1999"/>
                                          </p:stCondLst>
                                        </p:cTn>
                                        <p:tgtEl>
                                          <p:spTgt spid="201866"/>
                                        </p:tgtEl>
                                        <p:attrNameLst>
                                          <p:attrName>style.visibility</p:attrName>
                                        </p:attrNameLst>
                                      </p:cBhvr>
                                      <p:to>
                                        <p:strVal val="hidden"/>
                                      </p:to>
                                    </p:set>
                                  </p:childTnLst>
                                </p:cTn>
                              </p:par>
                            </p:childTnLst>
                          </p:cTn>
                        </p:par>
                      </p:childTnLst>
                    </p:cTn>
                  </p:par>
                </p:childTnLst>
              </p:cTn>
              <p:nextCondLst>
                <p:cond evt="onClick" delay="0">
                  <p:tgtEl>
                    <p:spTgt spid="201866"/>
                  </p:tgtEl>
                </p:cond>
              </p:nextCondLst>
            </p:seq>
            <p:seq concurrent="1" nextAc="seek">
              <p:cTn id="55" restart="whenNotActive" fill="hold" evtFilter="cancelBubble" nodeType="interactiveSeq">
                <p:stCondLst>
                  <p:cond evt="onClick" delay="0">
                    <p:tgtEl>
                      <p:spTgt spid="201865"/>
                    </p:tgtEl>
                  </p:cond>
                </p:stCondLst>
                <p:endSync evt="end" delay="0">
                  <p:rtn val="all"/>
                </p:endSync>
                <p:childTnLst>
                  <p:par>
                    <p:cTn id="56" fill="hold" nodeType="clickPar">
                      <p:stCondLst>
                        <p:cond delay="0"/>
                      </p:stCondLst>
                      <p:childTnLst>
                        <p:par>
                          <p:cTn id="57" fill="hold" nodeType="withGroup">
                            <p:stCondLst>
                              <p:cond delay="0"/>
                            </p:stCondLst>
                            <p:childTnLst>
                              <p:par>
                                <p:cTn id="58" presetID="4" presetClass="exit" presetSubtype="16" fill="hold" grpId="0" nodeType="withEffect">
                                  <p:stCondLst>
                                    <p:cond delay="0"/>
                                  </p:stCondLst>
                                  <p:childTnLst>
                                    <p:animEffect transition="out" filter="box(in)">
                                      <p:cBhvr>
                                        <p:cTn id="59" dur="2000"/>
                                        <p:tgtEl>
                                          <p:spTgt spid="201865"/>
                                        </p:tgtEl>
                                      </p:cBhvr>
                                    </p:animEffect>
                                    <p:set>
                                      <p:cBhvr>
                                        <p:cTn id="60" dur="1" fill="hold">
                                          <p:stCondLst>
                                            <p:cond delay="1999"/>
                                          </p:stCondLst>
                                        </p:cTn>
                                        <p:tgtEl>
                                          <p:spTgt spid="201865"/>
                                        </p:tgtEl>
                                        <p:attrNameLst>
                                          <p:attrName>style.visibility</p:attrName>
                                        </p:attrNameLst>
                                      </p:cBhvr>
                                      <p:to>
                                        <p:strVal val="hidden"/>
                                      </p:to>
                                    </p:set>
                                  </p:childTnLst>
                                </p:cTn>
                              </p:par>
                              <p:par>
                                <p:cTn id="61" presetID="4" presetClass="exit" presetSubtype="16" fill="hold" nodeType="withEffect">
                                  <p:stCondLst>
                                    <p:cond delay="0"/>
                                  </p:stCondLst>
                                  <p:childTnLst>
                                    <p:animEffect transition="out" filter="box(in)">
                                      <p:cBhvr>
                                        <p:cTn id="62" dur="500"/>
                                        <p:tgtEl>
                                          <p:spTgt spid="4"/>
                                        </p:tgtEl>
                                      </p:cBhvr>
                                    </p:animEffect>
                                    <p:set>
                                      <p:cBhvr>
                                        <p:cTn id="63" dur="1" fill="hold">
                                          <p:stCondLst>
                                            <p:cond delay="499"/>
                                          </p:stCondLst>
                                        </p:cTn>
                                        <p:tgtEl>
                                          <p:spTgt spid="4"/>
                                        </p:tgtEl>
                                        <p:attrNameLst>
                                          <p:attrName>style.visibility</p:attrName>
                                        </p:attrNameLst>
                                      </p:cBhvr>
                                      <p:to>
                                        <p:strVal val="hidden"/>
                                      </p:to>
                                    </p:set>
                                  </p:childTnLst>
                                </p:cTn>
                              </p:par>
                              <p:par>
                                <p:cTn id="64" presetID="4" presetClass="entr" presetSubtype="16" fill="hold" grpId="0" nodeType="withEffect">
                                  <p:stCondLst>
                                    <p:cond delay="0"/>
                                  </p:stCondLst>
                                  <p:childTnLst>
                                    <p:set>
                                      <p:cBhvr>
                                        <p:cTn id="65" dur="1" fill="hold">
                                          <p:stCondLst>
                                            <p:cond delay="0"/>
                                          </p:stCondLst>
                                        </p:cTn>
                                        <p:tgtEl>
                                          <p:spTgt spid="202105"/>
                                        </p:tgtEl>
                                        <p:attrNameLst>
                                          <p:attrName>style.visibility</p:attrName>
                                        </p:attrNameLst>
                                      </p:cBhvr>
                                      <p:to>
                                        <p:strVal val="visible"/>
                                      </p:to>
                                    </p:set>
                                    <p:animEffect transition="in" filter="box(in)">
                                      <p:cBhvr>
                                        <p:cTn id="66" dur="500"/>
                                        <p:tgtEl>
                                          <p:spTgt spid="202105"/>
                                        </p:tgtEl>
                                      </p:cBhvr>
                                    </p:animEffect>
                                  </p:childTnLst>
                                </p:cTn>
                              </p:par>
                            </p:childTnLst>
                          </p:cTn>
                        </p:par>
                      </p:childTnLst>
                    </p:cTn>
                  </p:par>
                </p:childTnLst>
              </p:cTn>
              <p:nextCondLst>
                <p:cond evt="onClick" delay="0">
                  <p:tgtEl>
                    <p:spTgt spid="201865"/>
                  </p:tgtEl>
                </p:cond>
              </p:nextCondLst>
            </p:seq>
            <p:seq concurrent="1" nextAc="seek">
              <p:cTn id="67" restart="whenNotActive" fill="hold" evtFilter="cancelBubble" nodeType="interactiveSeq">
                <p:stCondLst>
                  <p:cond evt="onClick" delay="0">
                    <p:tgtEl>
                      <p:spTgt spid="201867"/>
                    </p:tgtEl>
                  </p:cond>
                </p:stCondLst>
                <p:endSync evt="end" delay="0">
                  <p:rtn val="all"/>
                </p:endSync>
                <p:childTnLst>
                  <p:par>
                    <p:cTn id="68" fill="hold" nodeType="clickPar">
                      <p:stCondLst>
                        <p:cond delay="0"/>
                      </p:stCondLst>
                      <p:childTnLst>
                        <p:par>
                          <p:cTn id="69" fill="hold" nodeType="withGroup">
                            <p:stCondLst>
                              <p:cond delay="0"/>
                            </p:stCondLst>
                            <p:childTnLst>
                              <p:par>
                                <p:cTn id="70" presetID="4" presetClass="exit" presetSubtype="16" fill="hold" grpId="0" nodeType="withEffect">
                                  <p:stCondLst>
                                    <p:cond delay="0"/>
                                  </p:stCondLst>
                                  <p:childTnLst>
                                    <p:animEffect transition="out" filter="box(in)">
                                      <p:cBhvr>
                                        <p:cTn id="71" dur="2000"/>
                                        <p:tgtEl>
                                          <p:spTgt spid="201867"/>
                                        </p:tgtEl>
                                      </p:cBhvr>
                                    </p:animEffect>
                                    <p:set>
                                      <p:cBhvr>
                                        <p:cTn id="72" dur="1" fill="hold">
                                          <p:stCondLst>
                                            <p:cond delay="1999"/>
                                          </p:stCondLst>
                                        </p:cTn>
                                        <p:tgtEl>
                                          <p:spTgt spid="201867"/>
                                        </p:tgtEl>
                                        <p:attrNameLst>
                                          <p:attrName>style.visibility</p:attrName>
                                        </p:attrNameLst>
                                      </p:cBhvr>
                                      <p:to>
                                        <p:strVal val="hidden"/>
                                      </p:to>
                                    </p:set>
                                  </p:childTnLst>
                                </p:cTn>
                              </p:par>
                              <p:par>
                                <p:cTn id="73" presetID="9" presetClass="entr" presetSubtype="0" fill="hold" nodeType="withEffect">
                                  <p:stCondLst>
                                    <p:cond delay="0"/>
                                  </p:stCondLst>
                                  <p:childTnLst>
                                    <p:set>
                                      <p:cBhvr>
                                        <p:cTn id="74" dur="1" fill="hold">
                                          <p:stCondLst>
                                            <p:cond delay="0"/>
                                          </p:stCondLst>
                                        </p:cTn>
                                        <p:tgtEl>
                                          <p:spTgt spid="5"/>
                                        </p:tgtEl>
                                        <p:attrNameLst>
                                          <p:attrName>style.visibility</p:attrName>
                                        </p:attrNameLst>
                                      </p:cBhvr>
                                      <p:to>
                                        <p:strVal val="visible"/>
                                      </p:to>
                                    </p:set>
                                    <p:animEffect transition="in" filter="dissolve">
                                      <p:cBhvr>
                                        <p:cTn id="75" dur="500"/>
                                        <p:tgtEl>
                                          <p:spTgt spid="5"/>
                                        </p:tgtEl>
                                      </p:cBhvr>
                                    </p:animEffect>
                                  </p:childTnLst>
                                </p:cTn>
                              </p:par>
                              <p:par>
                                <p:cTn id="76" presetID="3" presetClass="exit" presetSubtype="10" fill="hold" nodeType="withEffect">
                                  <p:stCondLst>
                                    <p:cond delay="0"/>
                                  </p:stCondLst>
                                  <p:childTnLst>
                                    <p:animEffect transition="out" filter="blinds(horizontal)">
                                      <p:cBhvr>
                                        <p:cTn id="77" dur="500"/>
                                        <p:tgtEl>
                                          <p:spTgt spid="4"/>
                                        </p:tgtEl>
                                      </p:cBhvr>
                                    </p:animEffect>
                                    <p:set>
                                      <p:cBhvr>
                                        <p:cTn id="78"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201867"/>
                  </p:tgtEl>
                </p:cond>
              </p:nextCondLst>
            </p:seq>
            <p:seq concurrent="1" nextAc="seek">
              <p:cTn id="79" restart="whenNotActive" fill="hold" evtFilter="cancelBubble" nodeType="interactiveSeq">
                <p:stCondLst>
                  <p:cond evt="onClick" delay="0">
                    <p:tgtEl>
                      <p:spTgt spid="201868"/>
                    </p:tgtEl>
                  </p:cond>
                </p:stCondLst>
                <p:endSync evt="end" delay="0">
                  <p:rtn val="all"/>
                </p:endSync>
                <p:childTnLst>
                  <p:par>
                    <p:cTn id="80" fill="hold" nodeType="clickPar">
                      <p:stCondLst>
                        <p:cond delay="0"/>
                      </p:stCondLst>
                      <p:childTnLst>
                        <p:par>
                          <p:cTn id="81" fill="hold" nodeType="withGroup">
                            <p:stCondLst>
                              <p:cond delay="0"/>
                            </p:stCondLst>
                            <p:childTnLst>
                              <p:par>
                                <p:cTn id="82" presetID="4" presetClass="exit" presetSubtype="16" fill="hold" grpId="0" nodeType="withEffect">
                                  <p:stCondLst>
                                    <p:cond delay="0"/>
                                  </p:stCondLst>
                                  <p:childTnLst>
                                    <p:animEffect transition="out" filter="box(in)">
                                      <p:cBhvr>
                                        <p:cTn id="83" dur="2000"/>
                                        <p:tgtEl>
                                          <p:spTgt spid="201868"/>
                                        </p:tgtEl>
                                      </p:cBhvr>
                                    </p:animEffect>
                                    <p:set>
                                      <p:cBhvr>
                                        <p:cTn id="84" dur="1" fill="hold">
                                          <p:stCondLst>
                                            <p:cond delay="1999"/>
                                          </p:stCondLst>
                                        </p:cTn>
                                        <p:tgtEl>
                                          <p:spTgt spid="201868"/>
                                        </p:tgtEl>
                                        <p:attrNameLst>
                                          <p:attrName>style.visibility</p:attrName>
                                        </p:attrNameLst>
                                      </p:cBhvr>
                                      <p:to>
                                        <p:strVal val="hidden"/>
                                      </p:to>
                                    </p:set>
                                  </p:childTnLst>
                                </p:cTn>
                              </p:par>
                              <p:par>
                                <p:cTn id="85" presetID="4" presetClass="exit" presetSubtype="16" fill="hold" nodeType="withEffect">
                                  <p:stCondLst>
                                    <p:cond delay="0"/>
                                  </p:stCondLst>
                                  <p:childTnLst>
                                    <p:animEffect transition="out" filter="box(in)">
                                      <p:cBhvr>
                                        <p:cTn id="86" dur="500"/>
                                        <p:tgtEl>
                                          <p:spTgt spid="5"/>
                                        </p:tgtEl>
                                      </p:cBhvr>
                                    </p:animEffect>
                                    <p:set>
                                      <p:cBhvr>
                                        <p:cTn id="87" dur="1" fill="hold">
                                          <p:stCondLst>
                                            <p:cond delay="499"/>
                                          </p:stCondLst>
                                        </p:cTn>
                                        <p:tgtEl>
                                          <p:spTgt spid="5"/>
                                        </p:tgtEl>
                                        <p:attrNameLst>
                                          <p:attrName>style.visibility</p:attrName>
                                        </p:attrNameLst>
                                      </p:cBhvr>
                                      <p:to>
                                        <p:strVal val="hidden"/>
                                      </p:to>
                                    </p:set>
                                  </p:childTnLst>
                                </p:cTn>
                              </p:par>
                              <p:par>
                                <p:cTn id="88" presetID="4" presetClass="entr" presetSubtype="16" fill="hold" grpId="0" nodeType="withEffect">
                                  <p:stCondLst>
                                    <p:cond delay="0"/>
                                  </p:stCondLst>
                                  <p:childTnLst>
                                    <p:set>
                                      <p:cBhvr>
                                        <p:cTn id="89" dur="1" fill="hold">
                                          <p:stCondLst>
                                            <p:cond delay="0"/>
                                          </p:stCondLst>
                                        </p:cTn>
                                        <p:tgtEl>
                                          <p:spTgt spid="202106"/>
                                        </p:tgtEl>
                                        <p:attrNameLst>
                                          <p:attrName>style.visibility</p:attrName>
                                        </p:attrNameLst>
                                      </p:cBhvr>
                                      <p:to>
                                        <p:strVal val="visible"/>
                                      </p:to>
                                    </p:set>
                                    <p:animEffect transition="in" filter="box(in)">
                                      <p:cBhvr>
                                        <p:cTn id="90" dur="500"/>
                                        <p:tgtEl>
                                          <p:spTgt spid="202106"/>
                                        </p:tgtEl>
                                      </p:cBhvr>
                                    </p:animEffect>
                                  </p:childTnLst>
                                </p:cTn>
                              </p:par>
                            </p:childTnLst>
                          </p:cTn>
                        </p:par>
                      </p:childTnLst>
                    </p:cTn>
                  </p:par>
                </p:childTnLst>
              </p:cTn>
              <p:nextCondLst>
                <p:cond evt="onClick" delay="0">
                  <p:tgtEl>
                    <p:spTgt spid="201868"/>
                  </p:tgtEl>
                </p:cond>
              </p:nextCondLst>
            </p:seq>
            <p:seq concurrent="1" nextAc="seek">
              <p:cTn id="91" restart="whenNotActive" fill="hold" evtFilter="cancelBubble" nodeType="interactiveSeq">
                <p:stCondLst>
                  <p:cond evt="onClick" delay="0">
                    <p:tgtEl>
                      <p:spTgt spid="201869"/>
                    </p:tgtEl>
                  </p:cond>
                </p:stCondLst>
                <p:endSync evt="end" delay="0">
                  <p:rtn val="all"/>
                </p:endSync>
                <p:childTnLst>
                  <p:par>
                    <p:cTn id="92" fill="hold" nodeType="clickPar">
                      <p:stCondLst>
                        <p:cond delay="0"/>
                      </p:stCondLst>
                      <p:childTnLst>
                        <p:par>
                          <p:cTn id="93" fill="hold" nodeType="withGroup">
                            <p:stCondLst>
                              <p:cond delay="0"/>
                            </p:stCondLst>
                            <p:childTnLst>
                              <p:par>
                                <p:cTn id="94" presetID="4" presetClass="exit" presetSubtype="16" fill="hold" grpId="0" nodeType="withEffect">
                                  <p:stCondLst>
                                    <p:cond delay="0"/>
                                  </p:stCondLst>
                                  <p:childTnLst>
                                    <p:animEffect transition="out" filter="box(in)">
                                      <p:cBhvr>
                                        <p:cTn id="95" dur="2000"/>
                                        <p:tgtEl>
                                          <p:spTgt spid="201869"/>
                                        </p:tgtEl>
                                      </p:cBhvr>
                                    </p:animEffect>
                                    <p:set>
                                      <p:cBhvr>
                                        <p:cTn id="96" dur="1" fill="hold">
                                          <p:stCondLst>
                                            <p:cond delay="1999"/>
                                          </p:stCondLst>
                                        </p:cTn>
                                        <p:tgtEl>
                                          <p:spTgt spid="201869"/>
                                        </p:tgtEl>
                                        <p:attrNameLst>
                                          <p:attrName>style.visibility</p:attrName>
                                        </p:attrNameLst>
                                      </p:cBhvr>
                                      <p:to>
                                        <p:strVal val="hidden"/>
                                      </p:to>
                                    </p:set>
                                  </p:childTnLst>
                                </p:cTn>
                              </p:par>
                            </p:childTnLst>
                          </p:cTn>
                        </p:par>
                      </p:childTnLst>
                    </p:cTn>
                  </p:par>
                </p:childTnLst>
              </p:cTn>
              <p:nextCondLst>
                <p:cond evt="onClick" delay="0">
                  <p:tgtEl>
                    <p:spTgt spid="201869"/>
                  </p:tgtEl>
                </p:cond>
              </p:nextCondLst>
            </p:seq>
            <p:seq concurrent="1" nextAc="seek">
              <p:cTn id="97" restart="whenNotActive" fill="hold" evtFilter="cancelBubble" nodeType="interactiveSeq">
                <p:stCondLst>
                  <p:cond evt="onClick" delay="0">
                    <p:tgtEl>
                      <p:spTgt spid="201870"/>
                    </p:tgtEl>
                  </p:cond>
                </p:stCondLst>
                <p:endSync evt="end" delay="0">
                  <p:rtn val="all"/>
                </p:endSync>
                <p:childTnLst>
                  <p:par>
                    <p:cTn id="98" fill="hold" nodeType="clickPar">
                      <p:stCondLst>
                        <p:cond delay="0"/>
                      </p:stCondLst>
                      <p:childTnLst>
                        <p:par>
                          <p:cTn id="99" fill="hold" nodeType="withGroup">
                            <p:stCondLst>
                              <p:cond delay="0"/>
                            </p:stCondLst>
                            <p:childTnLst>
                              <p:par>
                                <p:cTn id="100" presetID="4" presetClass="exit" presetSubtype="16" fill="hold" grpId="0" nodeType="withEffect">
                                  <p:stCondLst>
                                    <p:cond delay="0"/>
                                  </p:stCondLst>
                                  <p:childTnLst>
                                    <p:animEffect transition="out" filter="box(in)">
                                      <p:cBhvr>
                                        <p:cTn id="101" dur="2000"/>
                                        <p:tgtEl>
                                          <p:spTgt spid="201870"/>
                                        </p:tgtEl>
                                      </p:cBhvr>
                                    </p:animEffect>
                                    <p:set>
                                      <p:cBhvr>
                                        <p:cTn id="102" dur="1" fill="hold">
                                          <p:stCondLst>
                                            <p:cond delay="1999"/>
                                          </p:stCondLst>
                                        </p:cTn>
                                        <p:tgtEl>
                                          <p:spTgt spid="201870"/>
                                        </p:tgtEl>
                                        <p:attrNameLst>
                                          <p:attrName>style.visibility</p:attrName>
                                        </p:attrNameLst>
                                      </p:cBhvr>
                                      <p:to>
                                        <p:strVal val="hidden"/>
                                      </p:to>
                                    </p:set>
                                  </p:childTnLst>
                                </p:cTn>
                              </p:par>
                              <p:par>
                                <p:cTn id="103" presetID="21" presetClass="entr" presetSubtype="4" fill="hold" grpId="2" nodeType="withEffect">
                                  <p:stCondLst>
                                    <p:cond delay="0"/>
                                  </p:stCondLst>
                                  <p:childTnLst>
                                    <p:set>
                                      <p:cBhvr>
                                        <p:cTn id="104" dur="1" fill="hold">
                                          <p:stCondLst>
                                            <p:cond delay="0"/>
                                          </p:stCondLst>
                                        </p:cTn>
                                        <p:tgtEl>
                                          <p:spTgt spid="201885"/>
                                        </p:tgtEl>
                                        <p:attrNameLst>
                                          <p:attrName>style.visibility</p:attrName>
                                        </p:attrNameLst>
                                      </p:cBhvr>
                                      <p:to>
                                        <p:strVal val="visible"/>
                                      </p:to>
                                    </p:set>
                                    <p:animEffect transition="in" filter="wheel(4)">
                                      <p:cBhvr>
                                        <p:cTn id="105" dur="2000"/>
                                        <p:tgtEl>
                                          <p:spTgt spid="201885"/>
                                        </p:tgtEl>
                                      </p:cBhvr>
                                    </p:animEffect>
                                  </p:childTnLst>
                                </p:cTn>
                              </p:par>
                              <p:par>
                                <p:cTn id="106" presetID="13" presetClass="exit" presetSubtype="16" fill="hold" nodeType="withEffect">
                                  <p:stCondLst>
                                    <p:cond delay="0"/>
                                  </p:stCondLst>
                                  <p:childTnLst>
                                    <p:animEffect transition="out" filter="plus(in)">
                                      <p:cBhvr>
                                        <p:cTn id="107" dur="2000"/>
                                        <p:tgtEl>
                                          <p:spTgt spid="5"/>
                                        </p:tgtEl>
                                      </p:cBhvr>
                                    </p:animEffect>
                                    <p:set>
                                      <p:cBhvr>
                                        <p:cTn id="108" dur="1" fill="hold">
                                          <p:stCondLst>
                                            <p:cond delay="1999"/>
                                          </p:stCondLst>
                                        </p:cTn>
                                        <p:tgtEl>
                                          <p:spTgt spid="5"/>
                                        </p:tgtEl>
                                        <p:attrNameLst>
                                          <p:attrName>style.visibility</p:attrName>
                                        </p:attrNameLst>
                                      </p:cBhvr>
                                      <p:to>
                                        <p:strVal val="hidden"/>
                                      </p:to>
                                    </p:set>
                                  </p:childTnLst>
                                </p:cTn>
                              </p:par>
                              <p:par>
                                <p:cTn id="109" presetID="18" presetClass="entr" presetSubtype="3" fill="hold" grpId="0" nodeType="withEffect">
                                  <p:stCondLst>
                                    <p:cond delay="0"/>
                                  </p:stCondLst>
                                  <p:childTnLst>
                                    <p:set>
                                      <p:cBhvr>
                                        <p:cTn id="110" dur="1" fill="hold">
                                          <p:stCondLst>
                                            <p:cond delay="0"/>
                                          </p:stCondLst>
                                        </p:cTn>
                                        <p:tgtEl>
                                          <p:spTgt spid="201885"/>
                                        </p:tgtEl>
                                        <p:attrNameLst>
                                          <p:attrName>style.visibility</p:attrName>
                                        </p:attrNameLst>
                                      </p:cBhvr>
                                      <p:to>
                                        <p:strVal val="visible"/>
                                      </p:to>
                                    </p:set>
                                    <p:animEffect transition="in" filter="strips(upRight)">
                                      <p:cBhvr>
                                        <p:cTn id="111" dur="500"/>
                                        <p:tgtEl>
                                          <p:spTgt spid="201885"/>
                                        </p:tgtEl>
                                      </p:cBhvr>
                                    </p:animEffect>
                                  </p:childTnLst>
                                  <p:subTnLst>
                                    <p:audio>
                                      <p:cMediaNode>
                                        <p:cTn display="0" masterRel="sameClick">
                                          <p:stCondLst>
                                            <p:cond evt="begin" delay="0">
                                              <p:tn val="10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01870"/>
                  </p:tgtEl>
                </p:cond>
              </p:nextCondLst>
            </p:seq>
            <p:seq concurrent="1" nextAc="seek">
              <p:cTn id="112" restart="whenNotActive" fill="hold" evtFilter="cancelBubble" nodeType="interactiveSeq">
                <p:stCondLst>
                  <p:cond evt="onClick" delay="0">
                    <p:tgtEl>
                      <p:spTgt spid="201871"/>
                    </p:tgtEl>
                  </p:cond>
                </p:stCondLst>
                <p:endSync evt="end" delay="0">
                  <p:rtn val="all"/>
                </p:endSync>
                <p:childTnLst>
                  <p:par>
                    <p:cTn id="113" fill="hold" nodeType="clickPar">
                      <p:stCondLst>
                        <p:cond delay="0"/>
                      </p:stCondLst>
                      <p:childTnLst>
                        <p:par>
                          <p:cTn id="114" fill="hold" nodeType="withGroup">
                            <p:stCondLst>
                              <p:cond delay="0"/>
                            </p:stCondLst>
                            <p:childTnLst>
                              <p:par>
                                <p:cTn id="115" presetID="4" presetClass="exit" presetSubtype="16" fill="hold" grpId="0" nodeType="withEffect">
                                  <p:stCondLst>
                                    <p:cond delay="0"/>
                                  </p:stCondLst>
                                  <p:childTnLst>
                                    <p:animEffect transition="out" filter="box(in)">
                                      <p:cBhvr>
                                        <p:cTn id="116" dur="2000"/>
                                        <p:tgtEl>
                                          <p:spTgt spid="201871"/>
                                        </p:tgtEl>
                                      </p:cBhvr>
                                    </p:animEffect>
                                    <p:set>
                                      <p:cBhvr>
                                        <p:cTn id="117" dur="1" fill="hold">
                                          <p:stCondLst>
                                            <p:cond delay="1999"/>
                                          </p:stCondLst>
                                        </p:cTn>
                                        <p:tgtEl>
                                          <p:spTgt spid="201871"/>
                                        </p:tgtEl>
                                        <p:attrNameLst>
                                          <p:attrName>style.visibility</p:attrName>
                                        </p:attrNameLst>
                                      </p:cBhvr>
                                      <p:to>
                                        <p:strVal val="hidden"/>
                                      </p:to>
                                    </p:set>
                                  </p:childTnLst>
                                </p:cTn>
                              </p:par>
                              <p:par>
                                <p:cTn id="118" presetID="4" presetClass="exit" presetSubtype="16" fill="hold" grpId="4" nodeType="withEffect">
                                  <p:stCondLst>
                                    <p:cond delay="0"/>
                                  </p:stCondLst>
                                  <p:childTnLst>
                                    <p:animEffect transition="out" filter="box(in)">
                                      <p:cBhvr>
                                        <p:cTn id="119" dur="500"/>
                                        <p:tgtEl>
                                          <p:spTgt spid="201885"/>
                                        </p:tgtEl>
                                      </p:cBhvr>
                                    </p:animEffect>
                                    <p:set>
                                      <p:cBhvr>
                                        <p:cTn id="120" dur="1" fill="hold">
                                          <p:stCondLst>
                                            <p:cond delay="499"/>
                                          </p:stCondLst>
                                        </p:cTn>
                                        <p:tgtEl>
                                          <p:spTgt spid="201885"/>
                                        </p:tgtEl>
                                        <p:attrNameLst>
                                          <p:attrName>style.visibility</p:attrName>
                                        </p:attrNameLst>
                                      </p:cBhvr>
                                      <p:to>
                                        <p:strVal val="hidden"/>
                                      </p:to>
                                    </p:set>
                                  </p:childTnLst>
                                </p:cTn>
                              </p:par>
                              <p:par>
                                <p:cTn id="121" presetID="4" presetClass="entr" presetSubtype="16" fill="hold" grpId="0" nodeType="withEffect">
                                  <p:stCondLst>
                                    <p:cond delay="0"/>
                                  </p:stCondLst>
                                  <p:childTnLst>
                                    <p:set>
                                      <p:cBhvr>
                                        <p:cTn id="122" dur="1" fill="hold">
                                          <p:stCondLst>
                                            <p:cond delay="0"/>
                                          </p:stCondLst>
                                        </p:cTn>
                                        <p:tgtEl>
                                          <p:spTgt spid="202107"/>
                                        </p:tgtEl>
                                        <p:attrNameLst>
                                          <p:attrName>style.visibility</p:attrName>
                                        </p:attrNameLst>
                                      </p:cBhvr>
                                      <p:to>
                                        <p:strVal val="visible"/>
                                      </p:to>
                                    </p:set>
                                    <p:animEffect transition="in" filter="box(in)">
                                      <p:cBhvr>
                                        <p:cTn id="123" dur="500"/>
                                        <p:tgtEl>
                                          <p:spTgt spid="202107"/>
                                        </p:tgtEl>
                                      </p:cBhvr>
                                    </p:animEffect>
                                  </p:childTnLst>
                                </p:cTn>
                              </p:par>
                            </p:childTnLst>
                          </p:cTn>
                        </p:par>
                      </p:childTnLst>
                    </p:cTn>
                  </p:par>
                </p:childTnLst>
              </p:cTn>
              <p:nextCondLst>
                <p:cond evt="onClick" delay="0">
                  <p:tgtEl>
                    <p:spTgt spid="201871"/>
                  </p:tgtEl>
                </p:cond>
              </p:nextCondLst>
            </p:seq>
            <p:seq concurrent="1" nextAc="seek">
              <p:cTn id="124" restart="whenNotActive" fill="hold" evtFilter="cancelBubble" nodeType="interactiveSeq">
                <p:stCondLst>
                  <p:cond evt="onClick" delay="0">
                    <p:tgtEl>
                      <p:spTgt spid="201872"/>
                    </p:tgtEl>
                  </p:cond>
                </p:stCondLst>
                <p:endSync evt="end" delay="0">
                  <p:rtn val="all"/>
                </p:endSync>
                <p:childTnLst>
                  <p:par>
                    <p:cTn id="125" fill="hold" nodeType="clickPar">
                      <p:stCondLst>
                        <p:cond delay="0"/>
                      </p:stCondLst>
                      <p:childTnLst>
                        <p:par>
                          <p:cTn id="126" fill="hold" nodeType="withGroup">
                            <p:stCondLst>
                              <p:cond delay="0"/>
                            </p:stCondLst>
                            <p:childTnLst>
                              <p:par>
                                <p:cTn id="127" presetID="4" presetClass="exit" presetSubtype="16" fill="hold" grpId="0" nodeType="withEffect">
                                  <p:stCondLst>
                                    <p:cond delay="0"/>
                                  </p:stCondLst>
                                  <p:childTnLst>
                                    <p:animEffect transition="out" filter="box(in)">
                                      <p:cBhvr>
                                        <p:cTn id="128" dur="2000"/>
                                        <p:tgtEl>
                                          <p:spTgt spid="201872"/>
                                        </p:tgtEl>
                                      </p:cBhvr>
                                    </p:animEffect>
                                    <p:set>
                                      <p:cBhvr>
                                        <p:cTn id="129" dur="1" fill="hold">
                                          <p:stCondLst>
                                            <p:cond delay="1999"/>
                                          </p:stCondLst>
                                        </p:cTn>
                                        <p:tgtEl>
                                          <p:spTgt spid="201872"/>
                                        </p:tgtEl>
                                        <p:attrNameLst>
                                          <p:attrName>style.visibility</p:attrName>
                                        </p:attrNameLst>
                                      </p:cBhvr>
                                      <p:to>
                                        <p:strVal val="hidden"/>
                                      </p:to>
                                    </p:set>
                                  </p:childTnLst>
                                </p:cTn>
                              </p:par>
                              <p:par>
                                <p:cTn id="130" presetID="2" presetClass="exit" presetSubtype="3" fill="hold" grpId="1" nodeType="withEffect">
                                  <p:stCondLst>
                                    <p:cond delay="0"/>
                                  </p:stCondLst>
                                  <p:childTnLst>
                                    <p:anim calcmode="lin" valueType="num">
                                      <p:cBhvr additive="base">
                                        <p:cTn id="131" dur="500"/>
                                        <p:tgtEl>
                                          <p:spTgt spid="201885"/>
                                        </p:tgtEl>
                                        <p:attrNameLst>
                                          <p:attrName>ppt_x</p:attrName>
                                        </p:attrNameLst>
                                      </p:cBhvr>
                                      <p:tavLst>
                                        <p:tav tm="0">
                                          <p:val>
                                            <p:strVal val="ppt_x"/>
                                          </p:val>
                                        </p:tav>
                                        <p:tav tm="100000">
                                          <p:val>
                                            <p:strVal val="1+ppt_w/2"/>
                                          </p:val>
                                        </p:tav>
                                      </p:tavLst>
                                    </p:anim>
                                    <p:anim calcmode="lin" valueType="num">
                                      <p:cBhvr additive="base">
                                        <p:cTn id="132" dur="500"/>
                                        <p:tgtEl>
                                          <p:spTgt spid="201885"/>
                                        </p:tgtEl>
                                        <p:attrNameLst>
                                          <p:attrName>ppt_y</p:attrName>
                                        </p:attrNameLst>
                                      </p:cBhvr>
                                      <p:tavLst>
                                        <p:tav tm="0">
                                          <p:val>
                                            <p:strVal val="ppt_y"/>
                                          </p:val>
                                        </p:tav>
                                        <p:tav tm="100000">
                                          <p:val>
                                            <p:strVal val="0-ppt_h/2"/>
                                          </p:val>
                                        </p:tav>
                                      </p:tavLst>
                                    </p:anim>
                                    <p:set>
                                      <p:cBhvr>
                                        <p:cTn id="133" dur="1" fill="hold">
                                          <p:stCondLst>
                                            <p:cond delay="499"/>
                                          </p:stCondLst>
                                        </p:cTn>
                                        <p:tgtEl>
                                          <p:spTgt spid="201885"/>
                                        </p:tgtEl>
                                        <p:attrNameLst>
                                          <p:attrName>style.visibility</p:attrName>
                                        </p:attrNameLst>
                                      </p:cBhvr>
                                      <p:to>
                                        <p:strVal val="hidden"/>
                                      </p:to>
                                    </p:set>
                                  </p:childTnLst>
                                </p:cTn>
                              </p:par>
                            </p:childTnLst>
                          </p:cTn>
                        </p:par>
                      </p:childTnLst>
                    </p:cTn>
                  </p:par>
                </p:childTnLst>
              </p:cTn>
              <p:nextCondLst>
                <p:cond evt="onClick" delay="0">
                  <p:tgtEl>
                    <p:spTgt spid="201872"/>
                  </p:tgtEl>
                </p:cond>
              </p:nextCondLst>
            </p:seq>
            <p:seq concurrent="1" nextAc="seek">
              <p:cTn id="134" restart="whenNotActive" fill="hold" evtFilter="cancelBubble" nodeType="interactiveSeq">
                <p:stCondLst>
                  <p:cond evt="onClick" delay="0">
                    <p:tgtEl>
                      <p:spTgt spid="201873"/>
                    </p:tgtEl>
                  </p:cond>
                </p:stCondLst>
                <p:endSync evt="end" delay="0">
                  <p:rtn val="all"/>
                </p:endSync>
                <p:childTnLst>
                  <p:par>
                    <p:cTn id="135" fill="hold" nodeType="clickPar">
                      <p:stCondLst>
                        <p:cond delay="0"/>
                      </p:stCondLst>
                      <p:childTnLst>
                        <p:par>
                          <p:cTn id="136" fill="hold" nodeType="withGroup">
                            <p:stCondLst>
                              <p:cond delay="0"/>
                            </p:stCondLst>
                            <p:childTnLst>
                              <p:par>
                                <p:cTn id="137" presetID="4" presetClass="exit" presetSubtype="16" fill="hold" grpId="0" nodeType="withEffect">
                                  <p:stCondLst>
                                    <p:cond delay="0"/>
                                  </p:stCondLst>
                                  <p:childTnLst>
                                    <p:animEffect transition="out" filter="box(in)">
                                      <p:cBhvr>
                                        <p:cTn id="138" dur="2000"/>
                                        <p:tgtEl>
                                          <p:spTgt spid="201873"/>
                                        </p:tgtEl>
                                      </p:cBhvr>
                                    </p:animEffect>
                                    <p:set>
                                      <p:cBhvr>
                                        <p:cTn id="139" dur="1" fill="hold">
                                          <p:stCondLst>
                                            <p:cond delay="1999"/>
                                          </p:stCondLst>
                                        </p:cTn>
                                        <p:tgtEl>
                                          <p:spTgt spid="201873"/>
                                        </p:tgtEl>
                                        <p:attrNameLst>
                                          <p:attrName>style.visibility</p:attrName>
                                        </p:attrNameLst>
                                      </p:cBhvr>
                                      <p:to>
                                        <p:strVal val="hidden"/>
                                      </p:to>
                                    </p:set>
                                  </p:childTnLst>
                                </p:cTn>
                              </p:par>
                              <p:par>
                                <p:cTn id="140" presetID="10" presetClass="entr" presetSubtype="0" fill="hold" grpId="2" nodeType="withEffect">
                                  <p:stCondLst>
                                    <p:cond delay="0"/>
                                  </p:stCondLst>
                                  <p:childTnLst>
                                    <p:set>
                                      <p:cBhvr>
                                        <p:cTn id="141" dur="1" fill="hold">
                                          <p:stCondLst>
                                            <p:cond delay="0"/>
                                          </p:stCondLst>
                                        </p:cTn>
                                        <p:tgtEl>
                                          <p:spTgt spid="201886"/>
                                        </p:tgtEl>
                                        <p:attrNameLst>
                                          <p:attrName>style.visibility</p:attrName>
                                        </p:attrNameLst>
                                      </p:cBhvr>
                                      <p:to>
                                        <p:strVal val="visible"/>
                                      </p:to>
                                    </p:set>
                                    <p:animEffect transition="in" filter="fade">
                                      <p:cBhvr>
                                        <p:cTn id="142" dur="2000"/>
                                        <p:tgtEl>
                                          <p:spTgt spid="201886"/>
                                        </p:tgtEl>
                                      </p:cBhvr>
                                    </p:animEffect>
                                  </p:childTnLst>
                                </p:cTn>
                              </p:par>
                              <p:par>
                                <p:cTn id="143" presetID="16" presetClass="exit" presetSubtype="26" fill="hold" grpId="3" nodeType="withEffect">
                                  <p:stCondLst>
                                    <p:cond delay="0"/>
                                  </p:stCondLst>
                                  <p:childTnLst>
                                    <p:animEffect transition="out" filter="barn(inHorizontal)">
                                      <p:cBhvr>
                                        <p:cTn id="144" dur="500"/>
                                        <p:tgtEl>
                                          <p:spTgt spid="201885"/>
                                        </p:tgtEl>
                                      </p:cBhvr>
                                    </p:animEffect>
                                    <p:set>
                                      <p:cBhvr>
                                        <p:cTn id="145" dur="1" fill="hold">
                                          <p:stCondLst>
                                            <p:cond delay="499"/>
                                          </p:stCondLst>
                                        </p:cTn>
                                        <p:tgtEl>
                                          <p:spTgt spid="201885"/>
                                        </p:tgtEl>
                                        <p:attrNameLst>
                                          <p:attrName>style.visibility</p:attrName>
                                        </p:attrNameLst>
                                      </p:cBhvr>
                                      <p:to>
                                        <p:strVal val="hidden"/>
                                      </p:to>
                                    </p:set>
                                  </p:childTnLst>
                                </p:cTn>
                              </p:par>
                              <p:par>
                                <p:cTn id="146" presetID="18" presetClass="entr" presetSubtype="6" fill="hold" grpId="0" nodeType="withEffect">
                                  <p:stCondLst>
                                    <p:cond delay="0"/>
                                  </p:stCondLst>
                                  <p:childTnLst>
                                    <p:set>
                                      <p:cBhvr>
                                        <p:cTn id="147" dur="1" fill="hold">
                                          <p:stCondLst>
                                            <p:cond delay="0"/>
                                          </p:stCondLst>
                                        </p:cTn>
                                        <p:tgtEl>
                                          <p:spTgt spid="201886"/>
                                        </p:tgtEl>
                                        <p:attrNameLst>
                                          <p:attrName>style.visibility</p:attrName>
                                        </p:attrNameLst>
                                      </p:cBhvr>
                                      <p:to>
                                        <p:strVal val="visible"/>
                                      </p:to>
                                    </p:set>
                                    <p:animEffect transition="in" filter="strips(downRight)">
                                      <p:cBhvr>
                                        <p:cTn id="148" dur="500"/>
                                        <p:tgtEl>
                                          <p:spTgt spid="201886"/>
                                        </p:tgtEl>
                                      </p:cBhvr>
                                    </p:animEffect>
                                  </p:childTnLst>
                                  <p:subTnLst>
                                    <p:audio>
                                      <p:cMediaNode>
                                        <p:cTn display="0" masterRel="sameClick">
                                          <p:stCondLst>
                                            <p:cond evt="begin" delay="0">
                                              <p:tn val="146"/>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01873"/>
                  </p:tgtEl>
                </p:cond>
              </p:nextCondLst>
            </p:seq>
            <p:seq concurrent="1" nextAc="seek">
              <p:cTn id="149" restart="whenNotActive" fill="hold" evtFilter="cancelBubble" nodeType="interactiveSeq">
                <p:stCondLst>
                  <p:cond evt="onClick" delay="0">
                    <p:tgtEl>
                      <p:spTgt spid="201875"/>
                    </p:tgtEl>
                  </p:cond>
                </p:stCondLst>
                <p:endSync evt="end" delay="0">
                  <p:rtn val="all"/>
                </p:endSync>
                <p:childTnLst>
                  <p:par>
                    <p:cTn id="150" fill="hold" nodeType="clickPar">
                      <p:stCondLst>
                        <p:cond delay="0"/>
                      </p:stCondLst>
                      <p:childTnLst>
                        <p:par>
                          <p:cTn id="151" fill="hold" nodeType="withGroup">
                            <p:stCondLst>
                              <p:cond delay="0"/>
                            </p:stCondLst>
                            <p:childTnLst>
                              <p:par>
                                <p:cTn id="152" presetID="4" presetClass="exit" presetSubtype="16" fill="hold" grpId="0" nodeType="withEffect">
                                  <p:stCondLst>
                                    <p:cond delay="0"/>
                                  </p:stCondLst>
                                  <p:childTnLst>
                                    <p:animEffect transition="out" filter="box(in)">
                                      <p:cBhvr>
                                        <p:cTn id="153" dur="2000"/>
                                        <p:tgtEl>
                                          <p:spTgt spid="201875"/>
                                        </p:tgtEl>
                                      </p:cBhvr>
                                    </p:animEffect>
                                    <p:set>
                                      <p:cBhvr>
                                        <p:cTn id="154" dur="1" fill="hold">
                                          <p:stCondLst>
                                            <p:cond delay="1999"/>
                                          </p:stCondLst>
                                        </p:cTn>
                                        <p:tgtEl>
                                          <p:spTgt spid="201875"/>
                                        </p:tgtEl>
                                        <p:attrNameLst>
                                          <p:attrName>style.visibility</p:attrName>
                                        </p:attrNameLst>
                                      </p:cBhvr>
                                      <p:to>
                                        <p:strVal val="hidden"/>
                                      </p:to>
                                    </p:set>
                                  </p:childTnLst>
                                </p:cTn>
                              </p:par>
                              <p:par>
                                <p:cTn id="155" presetID="8" presetClass="exit" presetSubtype="16" fill="hold" grpId="1" nodeType="withEffect">
                                  <p:stCondLst>
                                    <p:cond delay="0"/>
                                  </p:stCondLst>
                                  <p:childTnLst>
                                    <p:animEffect transition="out" filter="diamond(in)">
                                      <p:cBhvr>
                                        <p:cTn id="156" dur="500"/>
                                        <p:tgtEl>
                                          <p:spTgt spid="201886"/>
                                        </p:tgtEl>
                                      </p:cBhvr>
                                    </p:animEffect>
                                    <p:set>
                                      <p:cBhvr>
                                        <p:cTn id="157" dur="1" fill="hold">
                                          <p:stCondLst>
                                            <p:cond delay="499"/>
                                          </p:stCondLst>
                                        </p:cTn>
                                        <p:tgtEl>
                                          <p:spTgt spid="201886"/>
                                        </p:tgtEl>
                                        <p:attrNameLst>
                                          <p:attrName>style.visibility</p:attrName>
                                        </p:attrNameLst>
                                      </p:cBhvr>
                                      <p:to>
                                        <p:strVal val="hidden"/>
                                      </p:to>
                                    </p:set>
                                  </p:childTnLst>
                                </p:cTn>
                              </p:par>
                            </p:childTnLst>
                          </p:cTn>
                        </p:par>
                      </p:childTnLst>
                    </p:cTn>
                  </p:par>
                </p:childTnLst>
              </p:cTn>
              <p:nextCondLst>
                <p:cond evt="onClick" delay="0">
                  <p:tgtEl>
                    <p:spTgt spid="201875"/>
                  </p:tgtEl>
                </p:cond>
              </p:nextCondLst>
            </p:seq>
            <p:seq concurrent="1" nextAc="seek">
              <p:cTn id="158" restart="whenNotActive" fill="hold" evtFilter="cancelBubble" nodeType="interactiveSeq">
                <p:stCondLst>
                  <p:cond evt="onClick" delay="0">
                    <p:tgtEl>
                      <p:spTgt spid="201874"/>
                    </p:tgtEl>
                  </p:cond>
                </p:stCondLst>
                <p:endSync evt="end" delay="0">
                  <p:rtn val="all"/>
                </p:endSync>
                <p:childTnLst>
                  <p:par>
                    <p:cTn id="159" fill="hold" nodeType="clickPar">
                      <p:stCondLst>
                        <p:cond delay="0"/>
                      </p:stCondLst>
                      <p:childTnLst>
                        <p:par>
                          <p:cTn id="160" fill="hold" nodeType="withGroup">
                            <p:stCondLst>
                              <p:cond delay="0"/>
                            </p:stCondLst>
                            <p:childTnLst>
                              <p:par>
                                <p:cTn id="161" presetID="4" presetClass="exit" presetSubtype="16" fill="hold" grpId="0" nodeType="withEffect">
                                  <p:stCondLst>
                                    <p:cond delay="0"/>
                                  </p:stCondLst>
                                  <p:childTnLst>
                                    <p:animEffect transition="out" filter="box(in)">
                                      <p:cBhvr>
                                        <p:cTn id="162" dur="2000"/>
                                        <p:tgtEl>
                                          <p:spTgt spid="201874"/>
                                        </p:tgtEl>
                                      </p:cBhvr>
                                    </p:animEffect>
                                    <p:set>
                                      <p:cBhvr>
                                        <p:cTn id="163" dur="1" fill="hold">
                                          <p:stCondLst>
                                            <p:cond delay="1999"/>
                                          </p:stCondLst>
                                        </p:cTn>
                                        <p:tgtEl>
                                          <p:spTgt spid="201874"/>
                                        </p:tgtEl>
                                        <p:attrNameLst>
                                          <p:attrName>style.visibility</p:attrName>
                                        </p:attrNameLst>
                                      </p:cBhvr>
                                      <p:to>
                                        <p:strVal val="hidden"/>
                                      </p:to>
                                    </p:set>
                                  </p:childTnLst>
                                </p:cTn>
                              </p:par>
                              <p:par>
                                <p:cTn id="164" presetID="5" presetClass="exit" presetSubtype="10" fill="hold" grpId="4" nodeType="withEffect">
                                  <p:stCondLst>
                                    <p:cond delay="0"/>
                                  </p:stCondLst>
                                  <p:childTnLst>
                                    <p:animEffect transition="out" filter="checkerboard(across)">
                                      <p:cBhvr>
                                        <p:cTn id="165" dur="500"/>
                                        <p:tgtEl>
                                          <p:spTgt spid="201886"/>
                                        </p:tgtEl>
                                      </p:cBhvr>
                                    </p:animEffect>
                                    <p:set>
                                      <p:cBhvr>
                                        <p:cTn id="166" dur="1" fill="hold">
                                          <p:stCondLst>
                                            <p:cond delay="499"/>
                                          </p:stCondLst>
                                        </p:cTn>
                                        <p:tgtEl>
                                          <p:spTgt spid="201886"/>
                                        </p:tgtEl>
                                        <p:attrNameLst>
                                          <p:attrName>style.visibility</p:attrName>
                                        </p:attrNameLst>
                                      </p:cBhvr>
                                      <p:to>
                                        <p:strVal val="hidden"/>
                                      </p:to>
                                    </p:set>
                                  </p:childTnLst>
                                </p:cTn>
                              </p:par>
                              <p:par>
                                <p:cTn id="167" presetID="4" presetClass="entr" presetSubtype="16" fill="hold" grpId="0" nodeType="withEffect">
                                  <p:stCondLst>
                                    <p:cond delay="0"/>
                                  </p:stCondLst>
                                  <p:childTnLst>
                                    <p:set>
                                      <p:cBhvr>
                                        <p:cTn id="168" dur="1" fill="hold">
                                          <p:stCondLst>
                                            <p:cond delay="0"/>
                                          </p:stCondLst>
                                        </p:cTn>
                                        <p:tgtEl>
                                          <p:spTgt spid="202108"/>
                                        </p:tgtEl>
                                        <p:attrNameLst>
                                          <p:attrName>style.visibility</p:attrName>
                                        </p:attrNameLst>
                                      </p:cBhvr>
                                      <p:to>
                                        <p:strVal val="visible"/>
                                      </p:to>
                                    </p:set>
                                    <p:animEffect transition="in" filter="box(in)">
                                      <p:cBhvr>
                                        <p:cTn id="169" dur="500"/>
                                        <p:tgtEl>
                                          <p:spTgt spid="202108"/>
                                        </p:tgtEl>
                                      </p:cBhvr>
                                    </p:animEffect>
                                  </p:childTnLst>
                                </p:cTn>
                              </p:par>
                            </p:childTnLst>
                          </p:cTn>
                        </p:par>
                      </p:childTnLst>
                    </p:cTn>
                  </p:par>
                </p:childTnLst>
              </p:cTn>
              <p:nextCondLst>
                <p:cond evt="onClick" delay="0">
                  <p:tgtEl>
                    <p:spTgt spid="201874"/>
                  </p:tgtEl>
                </p:cond>
              </p:nextCondLst>
            </p:seq>
            <p:seq concurrent="1" nextAc="seek">
              <p:cTn id="170" restart="whenNotActive" fill="hold" evtFilter="cancelBubble" nodeType="interactiveSeq">
                <p:stCondLst>
                  <p:cond evt="onClick" delay="0">
                    <p:tgtEl>
                      <p:spTgt spid="201876"/>
                    </p:tgtEl>
                  </p:cond>
                </p:stCondLst>
                <p:endSync evt="end" delay="0">
                  <p:rtn val="all"/>
                </p:endSync>
                <p:childTnLst>
                  <p:par>
                    <p:cTn id="171" fill="hold" nodeType="clickPar">
                      <p:stCondLst>
                        <p:cond delay="0"/>
                      </p:stCondLst>
                      <p:childTnLst>
                        <p:par>
                          <p:cTn id="172" fill="hold" nodeType="withGroup">
                            <p:stCondLst>
                              <p:cond delay="0"/>
                            </p:stCondLst>
                            <p:childTnLst>
                              <p:par>
                                <p:cTn id="173" presetID="4" presetClass="exit" presetSubtype="16" fill="hold" grpId="0" nodeType="withEffect">
                                  <p:stCondLst>
                                    <p:cond delay="0"/>
                                  </p:stCondLst>
                                  <p:childTnLst>
                                    <p:animEffect transition="out" filter="box(in)">
                                      <p:cBhvr>
                                        <p:cTn id="174" dur="2000"/>
                                        <p:tgtEl>
                                          <p:spTgt spid="201876"/>
                                        </p:tgtEl>
                                      </p:cBhvr>
                                    </p:animEffect>
                                    <p:set>
                                      <p:cBhvr>
                                        <p:cTn id="175" dur="1" fill="hold">
                                          <p:stCondLst>
                                            <p:cond delay="1999"/>
                                          </p:stCondLst>
                                        </p:cTn>
                                        <p:tgtEl>
                                          <p:spTgt spid="201876"/>
                                        </p:tgtEl>
                                        <p:attrNameLst>
                                          <p:attrName>style.visibility</p:attrName>
                                        </p:attrNameLst>
                                      </p:cBhvr>
                                      <p:to>
                                        <p:strVal val="hidden"/>
                                      </p:to>
                                    </p:set>
                                  </p:childTnLst>
                                </p:cTn>
                              </p:par>
                              <p:par>
                                <p:cTn id="176" presetID="12" presetClass="entr" presetSubtype="4" fill="hold" grpId="0" nodeType="withEffect">
                                  <p:stCondLst>
                                    <p:cond delay="0"/>
                                  </p:stCondLst>
                                  <p:childTnLst>
                                    <p:set>
                                      <p:cBhvr>
                                        <p:cTn id="177" dur="1" fill="hold">
                                          <p:stCondLst>
                                            <p:cond delay="0"/>
                                          </p:stCondLst>
                                        </p:cTn>
                                        <p:tgtEl>
                                          <p:spTgt spid="202074"/>
                                        </p:tgtEl>
                                        <p:attrNameLst>
                                          <p:attrName>style.visibility</p:attrName>
                                        </p:attrNameLst>
                                      </p:cBhvr>
                                      <p:to>
                                        <p:strVal val="visible"/>
                                      </p:to>
                                    </p:set>
                                    <p:animEffect transition="in" filter="slide(fromBottom)">
                                      <p:cBhvr>
                                        <p:cTn id="178" dur="500"/>
                                        <p:tgtEl>
                                          <p:spTgt spid="202074"/>
                                        </p:tgtEl>
                                      </p:cBhvr>
                                    </p:animEffect>
                                  </p:childTnLst>
                                </p:cTn>
                              </p:par>
                              <p:par>
                                <p:cTn id="179" presetID="17" presetClass="exit" presetSubtype="10" fill="hold" grpId="3" nodeType="withEffect">
                                  <p:stCondLst>
                                    <p:cond delay="0"/>
                                  </p:stCondLst>
                                  <p:childTnLst>
                                    <p:anim calcmode="lin" valueType="num">
                                      <p:cBhvr>
                                        <p:cTn id="180" dur="500"/>
                                        <p:tgtEl>
                                          <p:spTgt spid="201886"/>
                                        </p:tgtEl>
                                        <p:attrNameLst>
                                          <p:attrName>ppt_w</p:attrName>
                                        </p:attrNameLst>
                                      </p:cBhvr>
                                      <p:tavLst>
                                        <p:tav tm="0">
                                          <p:val>
                                            <p:strVal val="ppt_w"/>
                                          </p:val>
                                        </p:tav>
                                        <p:tav tm="100000">
                                          <p:val>
                                            <p:fltVal val="0"/>
                                          </p:val>
                                        </p:tav>
                                      </p:tavLst>
                                    </p:anim>
                                    <p:anim calcmode="lin" valueType="num">
                                      <p:cBhvr>
                                        <p:cTn id="181" dur="500"/>
                                        <p:tgtEl>
                                          <p:spTgt spid="201886"/>
                                        </p:tgtEl>
                                        <p:attrNameLst>
                                          <p:attrName>ppt_h</p:attrName>
                                        </p:attrNameLst>
                                      </p:cBhvr>
                                      <p:tavLst>
                                        <p:tav tm="0">
                                          <p:val>
                                            <p:strVal val="ppt_h"/>
                                          </p:val>
                                        </p:tav>
                                        <p:tav tm="100000">
                                          <p:val>
                                            <p:strVal val="ppt_h"/>
                                          </p:val>
                                        </p:tav>
                                      </p:tavLst>
                                    </p:anim>
                                    <p:set>
                                      <p:cBhvr>
                                        <p:cTn id="182" dur="1" fill="hold">
                                          <p:stCondLst>
                                            <p:cond delay="499"/>
                                          </p:stCondLst>
                                        </p:cTn>
                                        <p:tgtEl>
                                          <p:spTgt spid="201886"/>
                                        </p:tgtEl>
                                        <p:attrNameLst>
                                          <p:attrName>style.visibility</p:attrName>
                                        </p:attrNameLst>
                                      </p:cBhvr>
                                      <p:to>
                                        <p:strVal val="hidden"/>
                                      </p:to>
                                    </p:set>
                                  </p:childTnLst>
                                </p:cTn>
                              </p:par>
                            </p:childTnLst>
                          </p:cTn>
                        </p:par>
                      </p:childTnLst>
                    </p:cTn>
                  </p:par>
                </p:childTnLst>
              </p:cTn>
              <p:nextCondLst>
                <p:cond evt="onClick" delay="0">
                  <p:tgtEl>
                    <p:spTgt spid="201876"/>
                  </p:tgtEl>
                </p:cond>
              </p:nextCondLst>
            </p:seq>
            <p:seq concurrent="1" nextAc="seek">
              <p:cTn id="183" restart="whenNotActive" fill="hold" evtFilter="cancelBubble" nodeType="interactiveSeq">
                <p:stCondLst>
                  <p:cond evt="onClick" delay="0">
                    <p:tgtEl>
                      <p:spTgt spid="201878"/>
                    </p:tgtEl>
                  </p:cond>
                </p:stCondLst>
                <p:endSync evt="end" delay="0">
                  <p:rtn val="all"/>
                </p:endSync>
                <p:childTnLst>
                  <p:par>
                    <p:cTn id="184" fill="hold" nodeType="clickPar">
                      <p:stCondLst>
                        <p:cond delay="0"/>
                      </p:stCondLst>
                      <p:childTnLst>
                        <p:par>
                          <p:cTn id="185" fill="hold" nodeType="withGroup">
                            <p:stCondLst>
                              <p:cond delay="0"/>
                            </p:stCondLst>
                            <p:childTnLst>
                              <p:par>
                                <p:cTn id="186" presetID="4" presetClass="exit" presetSubtype="16" fill="hold" grpId="0" nodeType="withEffect">
                                  <p:stCondLst>
                                    <p:cond delay="0"/>
                                  </p:stCondLst>
                                  <p:childTnLst>
                                    <p:animEffect transition="out" filter="box(in)">
                                      <p:cBhvr>
                                        <p:cTn id="187" dur="2000"/>
                                        <p:tgtEl>
                                          <p:spTgt spid="201878"/>
                                        </p:tgtEl>
                                      </p:cBhvr>
                                    </p:animEffect>
                                    <p:set>
                                      <p:cBhvr>
                                        <p:cTn id="188" dur="1" fill="hold">
                                          <p:stCondLst>
                                            <p:cond delay="1999"/>
                                          </p:stCondLst>
                                        </p:cTn>
                                        <p:tgtEl>
                                          <p:spTgt spid="201878"/>
                                        </p:tgtEl>
                                        <p:attrNameLst>
                                          <p:attrName>style.visibility</p:attrName>
                                        </p:attrNameLst>
                                      </p:cBhvr>
                                      <p:to>
                                        <p:strVal val="hidden"/>
                                      </p:to>
                                    </p:set>
                                  </p:childTnLst>
                                </p:cTn>
                              </p:par>
                            </p:childTnLst>
                          </p:cTn>
                        </p:par>
                      </p:childTnLst>
                    </p:cTn>
                  </p:par>
                </p:childTnLst>
              </p:cTn>
              <p:nextCondLst>
                <p:cond evt="onClick" delay="0">
                  <p:tgtEl>
                    <p:spTgt spid="201878"/>
                  </p:tgtEl>
                </p:cond>
              </p:nextCondLst>
            </p:seq>
            <p:seq concurrent="1" nextAc="seek">
              <p:cTn id="189" restart="whenNotActive" fill="hold" evtFilter="cancelBubble" nodeType="interactiveSeq">
                <p:stCondLst>
                  <p:cond evt="onClick" delay="0">
                    <p:tgtEl>
                      <p:spTgt spid="201877"/>
                    </p:tgtEl>
                  </p:cond>
                </p:stCondLst>
                <p:endSync evt="end" delay="0">
                  <p:rtn val="all"/>
                </p:endSync>
                <p:childTnLst>
                  <p:par>
                    <p:cTn id="190" fill="hold" nodeType="clickPar">
                      <p:stCondLst>
                        <p:cond delay="0"/>
                      </p:stCondLst>
                      <p:childTnLst>
                        <p:par>
                          <p:cTn id="191" fill="hold" nodeType="withGroup">
                            <p:stCondLst>
                              <p:cond delay="0"/>
                            </p:stCondLst>
                            <p:childTnLst>
                              <p:par>
                                <p:cTn id="192" presetID="4" presetClass="exit" presetSubtype="16" fill="hold" grpId="0" nodeType="withEffect">
                                  <p:stCondLst>
                                    <p:cond delay="0"/>
                                  </p:stCondLst>
                                  <p:childTnLst>
                                    <p:animEffect transition="out" filter="box(in)">
                                      <p:cBhvr>
                                        <p:cTn id="193" dur="2000"/>
                                        <p:tgtEl>
                                          <p:spTgt spid="201877"/>
                                        </p:tgtEl>
                                      </p:cBhvr>
                                    </p:animEffect>
                                    <p:set>
                                      <p:cBhvr>
                                        <p:cTn id="194" dur="1" fill="hold">
                                          <p:stCondLst>
                                            <p:cond delay="1999"/>
                                          </p:stCondLst>
                                        </p:cTn>
                                        <p:tgtEl>
                                          <p:spTgt spid="201877"/>
                                        </p:tgtEl>
                                        <p:attrNameLst>
                                          <p:attrName>style.visibility</p:attrName>
                                        </p:attrNameLst>
                                      </p:cBhvr>
                                      <p:to>
                                        <p:strVal val="hidden"/>
                                      </p:to>
                                    </p:set>
                                  </p:childTnLst>
                                </p:cTn>
                              </p:par>
                              <p:par>
                                <p:cTn id="195" presetID="8" presetClass="exit" presetSubtype="16" fill="hold" grpId="2" nodeType="withEffect">
                                  <p:stCondLst>
                                    <p:cond delay="0"/>
                                  </p:stCondLst>
                                  <p:childTnLst>
                                    <p:animEffect transition="out" filter="diamond(in)">
                                      <p:cBhvr>
                                        <p:cTn id="196" dur="2000"/>
                                        <p:tgtEl>
                                          <p:spTgt spid="202074"/>
                                        </p:tgtEl>
                                      </p:cBhvr>
                                    </p:animEffect>
                                    <p:set>
                                      <p:cBhvr>
                                        <p:cTn id="197" dur="1" fill="hold">
                                          <p:stCondLst>
                                            <p:cond delay="1999"/>
                                          </p:stCondLst>
                                        </p:cTn>
                                        <p:tgtEl>
                                          <p:spTgt spid="202074"/>
                                        </p:tgtEl>
                                        <p:attrNameLst>
                                          <p:attrName>style.visibility</p:attrName>
                                        </p:attrNameLst>
                                      </p:cBhvr>
                                      <p:to>
                                        <p:strVal val="hidden"/>
                                      </p:to>
                                    </p:set>
                                  </p:childTnLst>
                                </p:cTn>
                              </p:par>
                              <p:par>
                                <p:cTn id="198" presetID="4" presetClass="entr" presetSubtype="16" fill="hold" grpId="0" nodeType="withEffect">
                                  <p:stCondLst>
                                    <p:cond delay="0"/>
                                  </p:stCondLst>
                                  <p:childTnLst>
                                    <p:set>
                                      <p:cBhvr>
                                        <p:cTn id="199" dur="1" fill="hold">
                                          <p:stCondLst>
                                            <p:cond delay="0"/>
                                          </p:stCondLst>
                                        </p:cTn>
                                        <p:tgtEl>
                                          <p:spTgt spid="202109"/>
                                        </p:tgtEl>
                                        <p:attrNameLst>
                                          <p:attrName>style.visibility</p:attrName>
                                        </p:attrNameLst>
                                      </p:cBhvr>
                                      <p:to>
                                        <p:strVal val="visible"/>
                                      </p:to>
                                    </p:set>
                                    <p:animEffect transition="in" filter="box(in)">
                                      <p:cBhvr>
                                        <p:cTn id="200" dur="500"/>
                                        <p:tgtEl>
                                          <p:spTgt spid="202109"/>
                                        </p:tgtEl>
                                      </p:cBhvr>
                                    </p:animEffect>
                                  </p:childTnLst>
                                </p:cTn>
                              </p:par>
                            </p:childTnLst>
                          </p:cTn>
                        </p:par>
                      </p:childTnLst>
                    </p:cTn>
                  </p:par>
                </p:childTnLst>
              </p:cTn>
              <p:nextCondLst>
                <p:cond evt="onClick" delay="0">
                  <p:tgtEl>
                    <p:spTgt spid="201877"/>
                  </p:tgtEl>
                </p:cond>
              </p:nextCondLst>
            </p:seq>
            <p:seq concurrent="1" nextAc="seek">
              <p:cTn id="201" restart="whenNotActive" fill="hold" evtFilter="cancelBubble" nodeType="interactiveSeq">
                <p:stCondLst>
                  <p:cond evt="onClick" delay="0">
                    <p:tgtEl>
                      <p:spTgt spid="201879"/>
                    </p:tgtEl>
                  </p:cond>
                </p:stCondLst>
                <p:endSync evt="end" delay="0">
                  <p:rtn val="all"/>
                </p:endSync>
                <p:childTnLst>
                  <p:par>
                    <p:cTn id="202" fill="hold" nodeType="clickPar">
                      <p:stCondLst>
                        <p:cond delay="0"/>
                      </p:stCondLst>
                      <p:childTnLst>
                        <p:par>
                          <p:cTn id="203" fill="hold" nodeType="withGroup">
                            <p:stCondLst>
                              <p:cond delay="0"/>
                            </p:stCondLst>
                            <p:childTnLst>
                              <p:par>
                                <p:cTn id="204" presetID="4" presetClass="exit" presetSubtype="16" fill="hold" grpId="0" nodeType="withEffect">
                                  <p:stCondLst>
                                    <p:cond delay="0"/>
                                  </p:stCondLst>
                                  <p:childTnLst>
                                    <p:animEffect transition="out" filter="box(in)">
                                      <p:cBhvr>
                                        <p:cTn id="205" dur="2000"/>
                                        <p:tgtEl>
                                          <p:spTgt spid="201879"/>
                                        </p:tgtEl>
                                      </p:cBhvr>
                                    </p:animEffect>
                                    <p:set>
                                      <p:cBhvr>
                                        <p:cTn id="206" dur="1" fill="hold">
                                          <p:stCondLst>
                                            <p:cond delay="1999"/>
                                          </p:stCondLst>
                                        </p:cTn>
                                        <p:tgtEl>
                                          <p:spTgt spid="201879"/>
                                        </p:tgtEl>
                                        <p:attrNameLst>
                                          <p:attrName>style.visibility</p:attrName>
                                        </p:attrNameLst>
                                      </p:cBhvr>
                                      <p:to>
                                        <p:strVal val="hidden"/>
                                      </p:to>
                                    </p:set>
                                  </p:childTnLst>
                                </p:cTn>
                              </p:par>
                              <p:par>
                                <p:cTn id="207" presetID="8" presetClass="exit" presetSubtype="16" fill="hold" grpId="1" nodeType="withEffect">
                                  <p:stCondLst>
                                    <p:cond delay="0"/>
                                  </p:stCondLst>
                                  <p:childTnLst>
                                    <p:animEffect transition="out" filter="diamond(in)">
                                      <p:cBhvr>
                                        <p:cTn id="208" dur="2000"/>
                                        <p:tgtEl>
                                          <p:spTgt spid="202074"/>
                                        </p:tgtEl>
                                      </p:cBhvr>
                                    </p:animEffect>
                                    <p:set>
                                      <p:cBhvr>
                                        <p:cTn id="209" dur="1" fill="hold">
                                          <p:stCondLst>
                                            <p:cond delay="1999"/>
                                          </p:stCondLst>
                                        </p:cTn>
                                        <p:tgtEl>
                                          <p:spTgt spid="202074"/>
                                        </p:tgtEl>
                                        <p:attrNameLst>
                                          <p:attrName>style.visibility</p:attrName>
                                        </p:attrNameLst>
                                      </p:cBhvr>
                                      <p:to>
                                        <p:strVal val="hidden"/>
                                      </p:to>
                                    </p:set>
                                  </p:childTnLst>
                                </p:cTn>
                              </p:par>
                              <p:par>
                                <p:cTn id="210" presetID="2" presetClass="entr" presetSubtype="4" fill="hold" nodeType="withEffect">
                                  <p:stCondLst>
                                    <p:cond delay="0"/>
                                  </p:stCondLst>
                                  <p:childTnLst>
                                    <p:set>
                                      <p:cBhvr>
                                        <p:cTn id="211" dur="1" fill="hold">
                                          <p:stCondLst>
                                            <p:cond delay="0"/>
                                          </p:stCondLst>
                                        </p:cTn>
                                        <p:tgtEl>
                                          <p:spTgt spid="3"/>
                                        </p:tgtEl>
                                        <p:attrNameLst>
                                          <p:attrName>style.visibility</p:attrName>
                                        </p:attrNameLst>
                                      </p:cBhvr>
                                      <p:to>
                                        <p:strVal val="visible"/>
                                      </p:to>
                                    </p:set>
                                    <p:anim calcmode="lin" valueType="num">
                                      <p:cBhvr additive="base">
                                        <p:cTn id="212" dur="500" fill="hold"/>
                                        <p:tgtEl>
                                          <p:spTgt spid="3"/>
                                        </p:tgtEl>
                                        <p:attrNameLst>
                                          <p:attrName>ppt_x</p:attrName>
                                        </p:attrNameLst>
                                      </p:cBhvr>
                                      <p:tavLst>
                                        <p:tav tm="0">
                                          <p:val>
                                            <p:strVal val="#ppt_x"/>
                                          </p:val>
                                        </p:tav>
                                        <p:tav tm="100000">
                                          <p:val>
                                            <p:strVal val="#ppt_x"/>
                                          </p:val>
                                        </p:tav>
                                      </p:tavLst>
                                    </p:anim>
                                    <p:anim calcmode="lin" valueType="num">
                                      <p:cBhvr additive="base">
                                        <p:cTn id="2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201879"/>
                  </p:tgtEl>
                </p:cond>
              </p:nextCondLst>
            </p:seq>
            <p:seq concurrent="1" nextAc="seek">
              <p:cTn id="214" restart="whenNotActive" fill="hold" evtFilter="cancelBubble" nodeType="interactiveSeq">
                <p:stCondLst>
                  <p:cond evt="onClick" delay="0">
                    <p:tgtEl>
                      <p:spTgt spid="201881"/>
                    </p:tgtEl>
                  </p:cond>
                </p:stCondLst>
                <p:endSync evt="end" delay="0">
                  <p:rtn val="all"/>
                </p:endSync>
                <p:childTnLst>
                  <p:par>
                    <p:cTn id="215" fill="hold" nodeType="clickPar">
                      <p:stCondLst>
                        <p:cond delay="0"/>
                      </p:stCondLst>
                      <p:childTnLst>
                        <p:par>
                          <p:cTn id="216" fill="hold" nodeType="withGroup">
                            <p:stCondLst>
                              <p:cond delay="0"/>
                            </p:stCondLst>
                            <p:childTnLst>
                              <p:par>
                                <p:cTn id="217" presetID="4" presetClass="exit" presetSubtype="16" fill="hold" grpId="0" nodeType="withEffect">
                                  <p:stCondLst>
                                    <p:cond delay="0"/>
                                  </p:stCondLst>
                                  <p:childTnLst>
                                    <p:animEffect transition="out" filter="box(in)">
                                      <p:cBhvr>
                                        <p:cTn id="218" dur="2000"/>
                                        <p:tgtEl>
                                          <p:spTgt spid="201881"/>
                                        </p:tgtEl>
                                      </p:cBhvr>
                                    </p:animEffect>
                                    <p:set>
                                      <p:cBhvr>
                                        <p:cTn id="219" dur="1" fill="hold">
                                          <p:stCondLst>
                                            <p:cond delay="1999"/>
                                          </p:stCondLst>
                                        </p:cTn>
                                        <p:tgtEl>
                                          <p:spTgt spid="201881"/>
                                        </p:tgtEl>
                                        <p:attrNameLst>
                                          <p:attrName>style.visibility</p:attrName>
                                        </p:attrNameLst>
                                      </p:cBhvr>
                                      <p:to>
                                        <p:strVal val="hidden"/>
                                      </p:to>
                                    </p:set>
                                  </p:childTnLst>
                                </p:cTn>
                              </p:par>
                            </p:childTnLst>
                          </p:cTn>
                        </p:par>
                      </p:childTnLst>
                    </p:cTn>
                  </p:par>
                </p:childTnLst>
              </p:cTn>
              <p:nextCondLst>
                <p:cond evt="onClick" delay="0">
                  <p:tgtEl>
                    <p:spTgt spid="201881"/>
                  </p:tgtEl>
                </p:cond>
              </p:nextCondLst>
            </p:seq>
            <p:seq concurrent="1" nextAc="seek">
              <p:cTn id="220" restart="whenNotActive" fill="hold" evtFilter="cancelBubble" nodeType="interactiveSeq">
                <p:stCondLst>
                  <p:cond evt="onClick" delay="0">
                    <p:tgtEl>
                      <p:spTgt spid="201880"/>
                    </p:tgtEl>
                  </p:cond>
                </p:stCondLst>
                <p:endSync evt="end" delay="0">
                  <p:rtn val="all"/>
                </p:endSync>
                <p:childTnLst>
                  <p:par>
                    <p:cTn id="221" fill="hold" nodeType="clickPar">
                      <p:stCondLst>
                        <p:cond delay="0"/>
                      </p:stCondLst>
                      <p:childTnLst>
                        <p:par>
                          <p:cTn id="222" fill="hold" nodeType="withGroup">
                            <p:stCondLst>
                              <p:cond delay="0"/>
                            </p:stCondLst>
                            <p:childTnLst>
                              <p:par>
                                <p:cTn id="223" presetID="4" presetClass="exit" presetSubtype="16" fill="hold" grpId="0" nodeType="withEffect">
                                  <p:stCondLst>
                                    <p:cond delay="0"/>
                                  </p:stCondLst>
                                  <p:childTnLst>
                                    <p:animEffect transition="out" filter="box(in)">
                                      <p:cBhvr>
                                        <p:cTn id="224" dur="2000"/>
                                        <p:tgtEl>
                                          <p:spTgt spid="201880"/>
                                        </p:tgtEl>
                                      </p:cBhvr>
                                    </p:animEffect>
                                    <p:set>
                                      <p:cBhvr>
                                        <p:cTn id="225" dur="1" fill="hold">
                                          <p:stCondLst>
                                            <p:cond delay="1999"/>
                                          </p:stCondLst>
                                        </p:cTn>
                                        <p:tgtEl>
                                          <p:spTgt spid="201880"/>
                                        </p:tgtEl>
                                        <p:attrNameLst>
                                          <p:attrName>style.visibility</p:attrName>
                                        </p:attrNameLst>
                                      </p:cBhvr>
                                      <p:to>
                                        <p:strVal val="hidden"/>
                                      </p:to>
                                    </p:set>
                                  </p:childTnLst>
                                </p:cTn>
                              </p:par>
                              <p:par>
                                <p:cTn id="226" presetID="17" presetClass="exit" presetSubtype="10" fill="hold" nodeType="withEffect">
                                  <p:stCondLst>
                                    <p:cond delay="0"/>
                                  </p:stCondLst>
                                  <p:childTnLst>
                                    <p:anim calcmode="lin" valueType="num">
                                      <p:cBhvr>
                                        <p:cTn id="227" dur="500"/>
                                        <p:tgtEl>
                                          <p:spTgt spid="3"/>
                                        </p:tgtEl>
                                        <p:attrNameLst>
                                          <p:attrName>ppt_w</p:attrName>
                                        </p:attrNameLst>
                                      </p:cBhvr>
                                      <p:tavLst>
                                        <p:tav tm="0">
                                          <p:val>
                                            <p:strVal val="ppt_w"/>
                                          </p:val>
                                        </p:tav>
                                        <p:tav tm="100000">
                                          <p:val>
                                            <p:fltVal val="0"/>
                                          </p:val>
                                        </p:tav>
                                      </p:tavLst>
                                    </p:anim>
                                    <p:anim calcmode="lin" valueType="num">
                                      <p:cBhvr>
                                        <p:cTn id="228" dur="500"/>
                                        <p:tgtEl>
                                          <p:spTgt spid="3"/>
                                        </p:tgtEl>
                                        <p:attrNameLst>
                                          <p:attrName>ppt_h</p:attrName>
                                        </p:attrNameLst>
                                      </p:cBhvr>
                                      <p:tavLst>
                                        <p:tav tm="0">
                                          <p:val>
                                            <p:strVal val="ppt_h"/>
                                          </p:val>
                                        </p:tav>
                                        <p:tav tm="100000">
                                          <p:val>
                                            <p:strVal val="ppt_h"/>
                                          </p:val>
                                        </p:tav>
                                      </p:tavLst>
                                    </p:anim>
                                    <p:set>
                                      <p:cBhvr>
                                        <p:cTn id="229" dur="1" fill="hold">
                                          <p:stCondLst>
                                            <p:cond delay="499"/>
                                          </p:stCondLst>
                                        </p:cTn>
                                        <p:tgtEl>
                                          <p:spTgt spid="3"/>
                                        </p:tgtEl>
                                        <p:attrNameLst>
                                          <p:attrName>style.visibility</p:attrName>
                                        </p:attrNameLst>
                                      </p:cBhvr>
                                      <p:to>
                                        <p:strVal val="hidden"/>
                                      </p:to>
                                    </p:set>
                                  </p:childTnLst>
                                </p:cTn>
                              </p:par>
                              <p:par>
                                <p:cTn id="230" presetID="4" presetClass="entr" presetSubtype="16" fill="hold" grpId="0" nodeType="withEffect">
                                  <p:stCondLst>
                                    <p:cond delay="0"/>
                                  </p:stCondLst>
                                  <p:childTnLst>
                                    <p:set>
                                      <p:cBhvr>
                                        <p:cTn id="231" dur="1" fill="hold">
                                          <p:stCondLst>
                                            <p:cond delay="0"/>
                                          </p:stCondLst>
                                        </p:cTn>
                                        <p:tgtEl>
                                          <p:spTgt spid="202110"/>
                                        </p:tgtEl>
                                        <p:attrNameLst>
                                          <p:attrName>style.visibility</p:attrName>
                                        </p:attrNameLst>
                                      </p:cBhvr>
                                      <p:to>
                                        <p:strVal val="visible"/>
                                      </p:to>
                                    </p:set>
                                    <p:animEffect transition="in" filter="box(in)">
                                      <p:cBhvr>
                                        <p:cTn id="232" dur="500"/>
                                        <p:tgtEl>
                                          <p:spTgt spid="202110"/>
                                        </p:tgtEl>
                                      </p:cBhvr>
                                    </p:animEffect>
                                  </p:childTnLst>
                                </p:cTn>
                              </p:par>
                            </p:childTnLst>
                          </p:cTn>
                        </p:par>
                      </p:childTnLst>
                    </p:cTn>
                  </p:par>
                </p:childTnLst>
              </p:cTn>
              <p:nextCondLst>
                <p:cond evt="onClick" delay="0">
                  <p:tgtEl>
                    <p:spTgt spid="201880"/>
                  </p:tgtEl>
                </p:cond>
              </p:nextCondLst>
            </p:seq>
            <p:seq concurrent="1" nextAc="seek">
              <p:cTn id="233" restart="whenNotActive" fill="hold" evtFilter="cancelBubble" nodeType="interactiveSeq">
                <p:stCondLst>
                  <p:cond evt="onClick" delay="0">
                    <p:tgtEl>
                      <p:spTgt spid="202034"/>
                    </p:tgtEl>
                  </p:cond>
                </p:stCondLst>
                <p:endSync evt="end" delay="0">
                  <p:rtn val="all"/>
                </p:endSync>
                <p:childTnLst>
                  <p:par>
                    <p:cTn id="234" fill="hold" nodeType="clickPar">
                      <p:stCondLst>
                        <p:cond delay="0"/>
                      </p:stCondLst>
                      <p:childTnLst>
                        <p:par>
                          <p:cTn id="235" fill="hold" nodeType="withGroup">
                            <p:stCondLst>
                              <p:cond delay="0"/>
                            </p:stCondLst>
                            <p:childTnLst>
                              <p:par>
                                <p:cTn id="236" presetID="8" presetClass="emph" presetSubtype="0" fill="hold" grpId="0" nodeType="withEffect">
                                  <p:stCondLst>
                                    <p:cond delay="0"/>
                                  </p:stCondLst>
                                  <p:childTnLst>
                                    <p:animRot by="21600000">
                                      <p:cBhvr>
                                        <p:cTn id="237" dur="2000" fill="hold"/>
                                        <p:tgtEl>
                                          <p:spTgt spid="202034"/>
                                        </p:tgtEl>
                                        <p:attrNameLst>
                                          <p:attrName>r</p:attrName>
                                        </p:attrNameLst>
                                      </p:cBhvr>
                                    </p:animRot>
                                  </p:childTnLst>
                                </p:cTn>
                              </p:par>
                              <p:par>
                                <p:cTn id="238" presetID="53" presetClass="entr" presetSubtype="0" fill="hold" nodeType="withEffect">
                                  <p:stCondLst>
                                    <p:cond delay="0"/>
                                  </p:stCondLst>
                                  <p:childTnLst>
                                    <p:set>
                                      <p:cBhvr>
                                        <p:cTn id="239" dur="1" fill="hold">
                                          <p:stCondLst>
                                            <p:cond delay="0"/>
                                          </p:stCondLst>
                                        </p:cTn>
                                        <p:tgtEl>
                                          <p:spTgt spid="202190"/>
                                        </p:tgtEl>
                                        <p:attrNameLst>
                                          <p:attrName>style.visibility</p:attrName>
                                        </p:attrNameLst>
                                      </p:cBhvr>
                                      <p:to>
                                        <p:strVal val="visible"/>
                                      </p:to>
                                    </p:set>
                                    <p:anim calcmode="lin" valueType="num">
                                      <p:cBhvr>
                                        <p:cTn id="240" dur="500" fill="hold"/>
                                        <p:tgtEl>
                                          <p:spTgt spid="202190"/>
                                        </p:tgtEl>
                                        <p:attrNameLst>
                                          <p:attrName>ppt_w</p:attrName>
                                        </p:attrNameLst>
                                      </p:cBhvr>
                                      <p:tavLst>
                                        <p:tav tm="0">
                                          <p:val>
                                            <p:fltVal val="0"/>
                                          </p:val>
                                        </p:tav>
                                        <p:tav tm="100000">
                                          <p:val>
                                            <p:strVal val="#ppt_w"/>
                                          </p:val>
                                        </p:tav>
                                      </p:tavLst>
                                    </p:anim>
                                    <p:anim calcmode="lin" valueType="num">
                                      <p:cBhvr>
                                        <p:cTn id="241" dur="500" fill="hold"/>
                                        <p:tgtEl>
                                          <p:spTgt spid="202190"/>
                                        </p:tgtEl>
                                        <p:attrNameLst>
                                          <p:attrName>ppt_h</p:attrName>
                                        </p:attrNameLst>
                                      </p:cBhvr>
                                      <p:tavLst>
                                        <p:tav tm="0">
                                          <p:val>
                                            <p:fltVal val="0"/>
                                          </p:val>
                                        </p:tav>
                                        <p:tav tm="100000">
                                          <p:val>
                                            <p:strVal val="#ppt_h"/>
                                          </p:val>
                                        </p:tav>
                                      </p:tavLst>
                                    </p:anim>
                                    <p:animEffect transition="in" filter="fade">
                                      <p:cBhvr>
                                        <p:cTn id="242" dur="500"/>
                                        <p:tgtEl>
                                          <p:spTgt spid="202190"/>
                                        </p:tgtEl>
                                      </p:cBhvr>
                                    </p:animEffect>
                                  </p:childTnLst>
                                </p:cTn>
                              </p:par>
                            </p:childTnLst>
                          </p:cTn>
                        </p:par>
                      </p:childTnLst>
                    </p:cTn>
                  </p:par>
                </p:childTnLst>
              </p:cTn>
              <p:nextCondLst>
                <p:cond evt="onClick" delay="0">
                  <p:tgtEl>
                    <p:spTgt spid="202034"/>
                  </p:tgtEl>
                </p:cond>
              </p:nextCondLst>
            </p:seq>
          </p:childTnLst>
        </p:cTn>
      </p:par>
    </p:tnLst>
    <p:bldLst>
      <p:bldP spid="201861" grpId="0" animBg="1"/>
      <p:bldP spid="201862" grpId="0" animBg="1"/>
      <p:bldP spid="201863" grpId="0" animBg="1"/>
      <p:bldP spid="201864" grpId="0" animBg="1"/>
      <p:bldP spid="201865" grpId="0" animBg="1"/>
      <p:bldP spid="201866" grpId="0" animBg="1"/>
      <p:bldP spid="201867" grpId="0" animBg="1"/>
      <p:bldP spid="201868" grpId="0" animBg="1"/>
      <p:bldP spid="201869" grpId="0" animBg="1"/>
      <p:bldP spid="201870" grpId="0" animBg="1"/>
      <p:bldP spid="201871" grpId="0" animBg="1"/>
      <p:bldP spid="201872" grpId="0" animBg="1"/>
      <p:bldP spid="201873" grpId="0" animBg="1"/>
      <p:bldP spid="201874" grpId="0" animBg="1"/>
      <p:bldP spid="201875" grpId="0" animBg="1"/>
      <p:bldP spid="201876" grpId="0" animBg="1"/>
      <p:bldP spid="201877" grpId="0" animBg="1"/>
      <p:bldP spid="201878" grpId="0" animBg="1"/>
      <p:bldP spid="201879" grpId="0" animBg="1"/>
      <p:bldP spid="201880" grpId="0" animBg="1"/>
      <p:bldP spid="201881" grpId="0" animBg="1"/>
      <p:bldP spid="201885" grpId="0" animBg="1"/>
      <p:bldP spid="201885" grpId="1" animBg="1"/>
      <p:bldP spid="201885" grpId="2" animBg="1"/>
      <p:bldP spid="201885" grpId="3" animBg="1"/>
      <p:bldP spid="201885" grpId="4" animBg="1"/>
      <p:bldP spid="201886" grpId="0" animBg="1"/>
      <p:bldP spid="201886" grpId="1" animBg="1"/>
      <p:bldP spid="201886" grpId="2" animBg="1"/>
      <p:bldP spid="201886" grpId="3" animBg="1"/>
      <p:bldP spid="201886" grpId="4" animBg="1"/>
      <p:bldP spid="202034" grpId="0" animBg="1"/>
      <p:bldP spid="202035" grpId="0" animBg="1"/>
      <p:bldP spid="202074" grpId="0" animBg="1"/>
      <p:bldP spid="202074" grpId="1" animBg="1"/>
      <p:bldP spid="202074" grpId="2" animBg="1"/>
      <p:bldP spid="202104" grpId="0"/>
      <p:bldP spid="202105" grpId="0"/>
      <p:bldP spid="202106" grpId="0"/>
      <p:bldP spid="202107" grpId="0"/>
      <p:bldP spid="202108" grpId="0"/>
      <p:bldP spid="202109" grpId="0"/>
      <p:bldP spid="202110"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474075733"/>
      </p:ext>
    </p:extLst>
  </p:cSld>
  <p:clrMapOvr>
    <a:masterClrMapping/>
  </p:clrMapOvr>
  <p:transition spd="slow">
    <p:pull/>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75587" y="1223875"/>
            <a:ext cx="6227347" cy="2031325"/>
          </a:xfrm>
          <a:prstGeom prst="rect">
            <a:avLst/>
          </a:prstGeom>
          <a:noFill/>
        </p:spPr>
        <p:txBody>
          <a:bodyPr wrap="none" lIns="91440" tIns="45720" rIns="91440" bIns="45720">
            <a:spAutoFit/>
          </a:bodyPr>
          <a:lstStyle/>
          <a:p>
            <a:pPr algn="ctr"/>
            <a:r>
              <a:rPr lang="en-US" sz="7200" b="1" dirty="0" err="1">
                <a:ln w="12700" cmpd="sng">
                  <a:solidFill>
                    <a:srgbClr val="658C63"/>
                  </a:solidFill>
                  <a:prstDash val="solid"/>
                </a:ln>
                <a:solidFill>
                  <a:srgbClr val="FF0000"/>
                </a:solidFill>
                <a:latin typeface="UVN Mang Tre" panose="00000400000000000000" pitchFamily="2" charset="0"/>
              </a:rPr>
              <a:t>Yêu</a:t>
            </a:r>
            <a:r>
              <a:rPr lang="en-US" sz="7200" b="1" dirty="0">
                <a:ln w="12700" cmpd="sng">
                  <a:solidFill>
                    <a:srgbClr val="658C63"/>
                  </a:solidFill>
                  <a:prstDash val="solid"/>
                </a:ln>
                <a:solidFill>
                  <a:srgbClr val="FF0000"/>
                </a:solidFill>
                <a:latin typeface="UVN Mang Tre" panose="00000400000000000000" pitchFamily="2" charset="0"/>
              </a:rPr>
              <a:t> </a:t>
            </a:r>
            <a:r>
              <a:rPr lang="en-US" sz="7200" b="1" dirty="0" err="1">
                <a:ln w="12700" cmpd="sng">
                  <a:solidFill>
                    <a:srgbClr val="658C63"/>
                  </a:solidFill>
                  <a:prstDash val="solid"/>
                </a:ln>
                <a:solidFill>
                  <a:srgbClr val="FF0000"/>
                </a:solidFill>
                <a:latin typeface="UVN Mang Tre" panose="00000400000000000000" pitchFamily="2" charset="0"/>
              </a:rPr>
              <a:t>cầu</a:t>
            </a:r>
            <a:r>
              <a:rPr lang="en-US" sz="7200" b="1" dirty="0">
                <a:ln w="12700" cmpd="sng">
                  <a:solidFill>
                    <a:srgbClr val="658C63"/>
                  </a:solidFill>
                  <a:prstDash val="solid"/>
                </a:ln>
                <a:solidFill>
                  <a:srgbClr val="FF0000"/>
                </a:solidFill>
                <a:latin typeface="UVN Mang Tre" panose="00000400000000000000" pitchFamily="2" charset="0"/>
              </a:rPr>
              <a:t> </a:t>
            </a:r>
            <a:r>
              <a:rPr lang="en-US" sz="7200" b="1" dirty="0" err="1">
                <a:ln w="12700" cmpd="sng">
                  <a:solidFill>
                    <a:srgbClr val="658C63"/>
                  </a:solidFill>
                  <a:prstDash val="solid"/>
                </a:ln>
                <a:solidFill>
                  <a:srgbClr val="FF0000"/>
                </a:solidFill>
                <a:latin typeface="UVN Mang Tre" panose="00000400000000000000" pitchFamily="2" charset="0"/>
              </a:rPr>
              <a:t>cần</a:t>
            </a:r>
            <a:r>
              <a:rPr lang="en-US" sz="7200" b="1" dirty="0">
                <a:ln w="12700" cmpd="sng">
                  <a:solidFill>
                    <a:srgbClr val="658C63"/>
                  </a:solidFill>
                  <a:prstDash val="solid"/>
                </a:ln>
                <a:solidFill>
                  <a:srgbClr val="FF0000"/>
                </a:solidFill>
                <a:latin typeface="UVN Mang Tre" panose="00000400000000000000" pitchFamily="2" charset="0"/>
              </a:rPr>
              <a:t> </a:t>
            </a:r>
            <a:r>
              <a:rPr lang="en-US" sz="7200" b="1" dirty="0" err="1">
                <a:ln w="12700" cmpd="sng">
                  <a:solidFill>
                    <a:srgbClr val="658C63"/>
                  </a:solidFill>
                  <a:prstDash val="solid"/>
                </a:ln>
                <a:solidFill>
                  <a:srgbClr val="FF0000"/>
                </a:solidFill>
                <a:latin typeface="UVN Mang Tre" panose="00000400000000000000" pitchFamily="2" charset="0"/>
              </a:rPr>
              <a:t>đạt</a:t>
            </a:r>
            <a:endParaRPr lang="en-US" sz="7200" b="1" dirty="0">
              <a:ln w="12700" cmpd="sng">
                <a:solidFill>
                  <a:srgbClr val="658C63"/>
                </a:solidFill>
                <a:prstDash val="solid"/>
              </a:ln>
              <a:solidFill>
                <a:srgbClr val="FF0000"/>
              </a:solidFill>
              <a:latin typeface="UVN Mang Tre" panose="00000400000000000000" pitchFamily="2" charset="0"/>
            </a:endParaRPr>
          </a:p>
          <a:p>
            <a:pPr algn="ctr"/>
            <a:endParaRPr lang="en-US" sz="5400" b="1" dirty="0">
              <a:ln w="12700" cmpd="sng">
                <a:solidFill>
                  <a:srgbClr val="658C63"/>
                </a:solidFill>
                <a:prstDash val="solid"/>
              </a:ln>
              <a:solidFill>
                <a:srgbClr val="FF0000"/>
              </a:solidFill>
            </a:endParaRPr>
          </a:p>
        </p:txBody>
      </p:sp>
      <p:grpSp>
        <p:nvGrpSpPr>
          <p:cNvPr id="4" name="Group 3"/>
          <p:cNvGrpSpPr/>
          <p:nvPr/>
        </p:nvGrpSpPr>
        <p:grpSpPr>
          <a:xfrm>
            <a:off x="-1539860" y="2740318"/>
            <a:ext cx="11269980" cy="1956816"/>
            <a:chOff x="-2068137" y="984136"/>
            <a:chExt cx="15026640" cy="1956816"/>
          </a:xfrm>
        </p:grpSpPr>
        <p:pic>
          <p:nvPicPr>
            <p:cNvPr id="30" name="Picture 29"/>
            <p:cNvPicPr>
              <a:picLocks noChangeAspect="1"/>
            </p:cNvPicPr>
            <p:nvPr/>
          </p:nvPicPr>
          <p:blipFill rotWithShape="1">
            <a:blip r:embed="rId2">
              <a:extLst>
                <a:ext uri="{28A0092B-C50C-407E-A947-70E740481C1C}">
                  <a14:useLocalDpi xmlns:a14="http://schemas.microsoft.com/office/drawing/2010/main" val="0"/>
                </a:ext>
              </a:extLst>
            </a:blip>
            <a:srcRect t="34319" r="7408" b="37148"/>
            <a:stretch/>
          </p:blipFill>
          <p:spPr>
            <a:xfrm>
              <a:off x="-2068137" y="984136"/>
              <a:ext cx="15026640" cy="1956816"/>
            </a:xfrm>
            <a:prstGeom prst="rect">
              <a:avLst/>
            </a:prstGeom>
            <a:ln>
              <a:noFill/>
              <a:prstDash val="sysDash"/>
            </a:ln>
          </p:spPr>
        </p:pic>
        <p:sp>
          <p:nvSpPr>
            <p:cNvPr id="6" name="Rectangle 5"/>
            <p:cNvSpPr/>
            <p:nvPr/>
          </p:nvSpPr>
          <p:spPr>
            <a:xfrm>
              <a:off x="1858086" y="1339172"/>
              <a:ext cx="8537323" cy="1242647"/>
            </a:xfrm>
            <a:prstGeom prst="rect">
              <a:avLst/>
            </a:prstGeom>
            <a:ln>
              <a:noFill/>
              <a:prstDash val="sys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sz="2800">
                  <a:solidFill>
                    <a:prstClr val="black"/>
                  </a:solidFill>
                  <a:latin typeface="Arial" panose="020B0604020202020204" pitchFamily="34" charset="0"/>
                  <a:cs typeface="Arial" panose="020B0604020202020204" pitchFamily="34" charset="0"/>
                </a:rPr>
                <a:t> Nhận diện và biết cách sử dụng tính từ.</a:t>
              </a:r>
              <a:endParaRPr lang="en-US" sz="2800" dirty="0">
                <a:solidFill>
                  <a:prstClr val="black"/>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3866366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hỏ Dễ Thương Cầm Cà Rốt Hạnh Phúc Phục Sinh Thỏ Sticker Mùa Xuân Khái Niệm  Thiệp Chúc Mừng Dọc Hình minh họa Sẵn có - Tải xuống Hình ảnh Ngay bâ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 y="0"/>
            <a:ext cx="62484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45720"/>
            <a:ext cx="7620000" cy="2585323"/>
          </a:xfrm>
          <a:prstGeom prst="rect">
            <a:avLst/>
          </a:prstGeom>
          <a:noFill/>
        </p:spPr>
        <p:txBody>
          <a:bodyPr wrap="square" rtlCol="0">
            <a:spAutoFit/>
          </a:bodyPr>
          <a:lstStyle/>
          <a:p>
            <a:pPr algn="ctr"/>
            <a:r>
              <a:rPr lang="en-US" sz="5400" b="1" smtClean="0">
                <a:solidFill>
                  <a:srgbClr val="008000"/>
                </a:solidFill>
                <a:latin typeface=".VnBahamasBH" pitchFamily="34" charset="0"/>
              </a:rPr>
              <a:t>Mang</a:t>
            </a:r>
            <a:r>
              <a:rPr lang="en-US" sz="5400" b="1" smtClean="0">
                <a:solidFill>
                  <a:srgbClr val="C00000"/>
                </a:solidFill>
                <a:latin typeface=".VnBahamasBH" pitchFamily="34" charset="0"/>
              </a:rPr>
              <a:t> </a:t>
            </a:r>
            <a:r>
              <a:rPr lang="en-US" sz="5400" b="1" smtClean="0">
                <a:solidFill>
                  <a:srgbClr val="FF6600"/>
                </a:solidFill>
                <a:latin typeface=".VnBahamasBH" pitchFamily="34" charset="0"/>
              </a:rPr>
              <a:t>cà rốt</a:t>
            </a:r>
            <a:r>
              <a:rPr lang="en-US" sz="5400" b="1" smtClean="0">
                <a:solidFill>
                  <a:srgbClr val="C00000"/>
                </a:solidFill>
                <a:latin typeface=".VnBahamasBH" pitchFamily="34" charset="0"/>
              </a:rPr>
              <a:t> </a:t>
            </a:r>
          </a:p>
          <a:p>
            <a:pPr algn="ctr"/>
            <a:r>
              <a:rPr lang="en-US" sz="5400" b="1" smtClean="0">
                <a:solidFill>
                  <a:srgbClr val="7030A0"/>
                </a:solidFill>
                <a:latin typeface=".VnBahamasBH" pitchFamily="34" charset="0"/>
              </a:rPr>
              <a:t>về</a:t>
            </a:r>
            <a:r>
              <a:rPr lang="en-US" sz="5400" b="1" smtClean="0">
                <a:solidFill>
                  <a:srgbClr val="C00000"/>
                </a:solidFill>
                <a:latin typeface=".VnBahamasBH" pitchFamily="34" charset="0"/>
              </a:rPr>
              <a:t> </a:t>
            </a:r>
          </a:p>
          <a:p>
            <a:pPr algn="ctr"/>
            <a:r>
              <a:rPr lang="en-US" sz="5400" b="1" smtClean="0">
                <a:solidFill>
                  <a:srgbClr val="00B050"/>
                </a:solidFill>
                <a:latin typeface=".VnBahamasBH" pitchFamily="34" charset="0"/>
              </a:rPr>
              <a:t>cho</a:t>
            </a:r>
            <a:r>
              <a:rPr lang="en-US" sz="5400" b="1" smtClean="0">
                <a:solidFill>
                  <a:srgbClr val="C00000"/>
                </a:solidFill>
                <a:latin typeface=".VnBahamasBH" pitchFamily="34" charset="0"/>
              </a:rPr>
              <a:t> thỏ</a:t>
            </a:r>
            <a:endParaRPr lang="en-US" sz="5400" b="1">
              <a:solidFill>
                <a:srgbClr val="C00000"/>
              </a:solidFill>
              <a:latin typeface=".VnBahamasBH" pitchFamily="34" charset="0"/>
            </a:endParaRPr>
          </a:p>
        </p:txBody>
      </p:sp>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0" y="60960"/>
            <a:ext cx="2628782" cy="2628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87528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D15008AA-EFC3-46CF-81B6-E086C38D0628}"/>
              </a:ext>
            </a:extLst>
          </p:cNvPr>
          <p:cNvSpPr/>
          <p:nvPr/>
        </p:nvSpPr>
        <p:spPr>
          <a:xfrm>
            <a:off x="247340" y="11252"/>
            <a:ext cx="8499423" cy="649074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extBox 2"/>
          <p:cNvSpPr txBox="1"/>
          <p:nvPr/>
        </p:nvSpPr>
        <p:spPr>
          <a:xfrm>
            <a:off x="525004" y="460862"/>
            <a:ext cx="6409196" cy="1077218"/>
          </a:xfrm>
          <a:prstGeom prst="rect">
            <a:avLst/>
          </a:prstGeom>
          <a:noFill/>
        </p:spPr>
        <p:txBody>
          <a:bodyPr wrap="square" rtlCol="0">
            <a:spAutoFit/>
          </a:bodyPr>
          <a:lstStyle/>
          <a:p>
            <a:r>
              <a:rPr lang="en-US" sz="3200" b="1" smtClean="0">
                <a:solidFill>
                  <a:srgbClr val="CC00FF"/>
                </a:solidFill>
              </a:rPr>
              <a:t>Từ chỉ hình dáng, kích thước: </a:t>
            </a:r>
            <a:r>
              <a:rPr lang="en-US" sz="3200" b="1" smtClean="0"/>
              <a:t>to,tròn, dày, xinh xắn</a:t>
            </a:r>
            <a:endParaRPr lang="en-US" sz="3200" b="1"/>
          </a:p>
        </p:txBody>
      </p:sp>
      <p:sp>
        <p:nvSpPr>
          <p:cNvPr id="10" name="TextBox 9"/>
          <p:cNvSpPr txBox="1"/>
          <p:nvPr/>
        </p:nvSpPr>
        <p:spPr>
          <a:xfrm>
            <a:off x="436538" y="3032793"/>
            <a:ext cx="3911535" cy="1569660"/>
          </a:xfrm>
          <a:prstGeom prst="rect">
            <a:avLst/>
          </a:prstGeom>
          <a:noFill/>
        </p:spPr>
        <p:txBody>
          <a:bodyPr wrap="square" rtlCol="0">
            <a:spAutoFit/>
          </a:bodyPr>
          <a:lstStyle/>
          <a:p>
            <a:r>
              <a:rPr lang="en-US" sz="3200" b="1" smtClean="0">
                <a:solidFill>
                  <a:srgbClr val="FF6600"/>
                </a:solidFill>
              </a:rPr>
              <a:t>Từ chỉ màu sắc: </a:t>
            </a:r>
            <a:r>
              <a:rPr lang="en-US" sz="3200" b="1" smtClean="0"/>
              <a:t>xanh,mướt xanh, đỏ thắm</a:t>
            </a:r>
            <a:endParaRPr lang="en-US" sz="3200" b="1"/>
          </a:p>
        </p:txBody>
      </p:sp>
      <p:sp>
        <p:nvSpPr>
          <p:cNvPr id="11" name="TextBox 10"/>
          <p:cNvSpPr txBox="1"/>
          <p:nvPr/>
        </p:nvSpPr>
        <p:spPr>
          <a:xfrm>
            <a:off x="436538" y="1802678"/>
            <a:ext cx="4397964" cy="1077218"/>
          </a:xfrm>
          <a:prstGeom prst="rect">
            <a:avLst/>
          </a:prstGeom>
          <a:noFill/>
        </p:spPr>
        <p:txBody>
          <a:bodyPr wrap="square" rtlCol="0">
            <a:spAutoFit/>
          </a:bodyPr>
          <a:lstStyle/>
          <a:p>
            <a:r>
              <a:rPr lang="en-US" sz="3200" b="1" smtClean="0">
                <a:solidFill>
                  <a:srgbClr val="000066"/>
                </a:solidFill>
              </a:rPr>
              <a:t>Từ chỉ âm thanh: </a:t>
            </a:r>
          </a:p>
          <a:p>
            <a:r>
              <a:rPr lang="en-US" sz="3200" b="1" smtClean="0"/>
              <a:t>rì rào, trong trẻo</a:t>
            </a:r>
            <a:endParaRPr lang="en-US" sz="3200" b="1"/>
          </a:p>
        </p:txBody>
      </p:sp>
      <p:sp>
        <p:nvSpPr>
          <p:cNvPr id="14" name="TextBox 13"/>
          <p:cNvSpPr txBox="1"/>
          <p:nvPr/>
        </p:nvSpPr>
        <p:spPr>
          <a:xfrm>
            <a:off x="525004" y="4998664"/>
            <a:ext cx="4221032" cy="1569660"/>
          </a:xfrm>
          <a:prstGeom prst="rect">
            <a:avLst/>
          </a:prstGeom>
          <a:noFill/>
        </p:spPr>
        <p:txBody>
          <a:bodyPr wrap="square" rtlCol="0">
            <a:spAutoFit/>
          </a:bodyPr>
          <a:lstStyle/>
          <a:p>
            <a:r>
              <a:rPr lang="en-US" sz="3200" b="1" smtClean="0">
                <a:solidFill>
                  <a:srgbClr val="008000"/>
                </a:solidFill>
              </a:rPr>
              <a:t>Từ chỉ hương vị: </a:t>
            </a:r>
            <a:r>
              <a:rPr lang="en-US" sz="3200" b="1" smtClean="0"/>
              <a:t>thơm ngát,ngọt thanh</a:t>
            </a:r>
            <a:endParaRPr lang="en-US" sz="3200" b="1"/>
          </a:p>
        </p:txBody>
      </p:sp>
    </p:spTree>
    <p:extLst>
      <p:ext uri="{BB962C8B-B14F-4D97-AF65-F5344CB8AC3E}">
        <p14:creationId xmlns:p14="http://schemas.microsoft.com/office/powerpoint/2010/main" val="40540636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1"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D15008AA-EFC3-46CF-81B6-E086C38D0628}"/>
              </a:ext>
            </a:extLst>
          </p:cNvPr>
          <p:cNvSpPr/>
          <p:nvPr/>
        </p:nvSpPr>
        <p:spPr>
          <a:xfrm>
            <a:off x="247340" y="11252"/>
            <a:ext cx="8499423" cy="649074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extBox 2"/>
          <p:cNvSpPr txBox="1"/>
          <p:nvPr/>
        </p:nvSpPr>
        <p:spPr>
          <a:xfrm>
            <a:off x="421298" y="1230005"/>
            <a:ext cx="3926775" cy="1077218"/>
          </a:xfrm>
          <a:prstGeom prst="rect">
            <a:avLst/>
          </a:prstGeom>
          <a:noFill/>
        </p:spPr>
        <p:txBody>
          <a:bodyPr wrap="square" rtlCol="0">
            <a:spAutoFit/>
          </a:bodyPr>
          <a:lstStyle/>
          <a:p>
            <a:r>
              <a:rPr lang="en-US" sz="3200" b="1" smtClean="0">
                <a:solidFill>
                  <a:srgbClr val="CC00FF"/>
                </a:solidFill>
              </a:rPr>
              <a:t>Từ chỉ hình dáng, </a:t>
            </a:r>
          </a:p>
          <a:p>
            <a:r>
              <a:rPr lang="en-US" sz="3200" b="1" smtClean="0">
                <a:solidFill>
                  <a:srgbClr val="CC00FF"/>
                </a:solidFill>
              </a:rPr>
              <a:t>kích thước:</a:t>
            </a:r>
            <a:endParaRPr lang="en-US" sz="3200" b="1">
              <a:solidFill>
                <a:srgbClr val="CC00FF"/>
              </a:solidFill>
            </a:endParaRPr>
          </a:p>
        </p:txBody>
      </p:sp>
      <p:sp>
        <p:nvSpPr>
          <p:cNvPr id="10" name="TextBox 9"/>
          <p:cNvSpPr txBox="1"/>
          <p:nvPr/>
        </p:nvSpPr>
        <p:spPr>
          <a:xfrm>
            <a:off x="436538" y="3398523"/>
            <a:ext cx="3911535" cy="584775"/>
          </a:xfrm>
          <a:prstGeom prst="rect">
            <a:avLst/>
          </a:prstGeom>
          <a:noFill/>
        </p:spPr>
        <p:txBody>
          <a:bodyPr wrap="square" rtlCol="0">
            <a:spAutoFit/>
          </a:bodyPr>
          <a:lstStyle/>
          <a:p>
            <a:r>
              <a:rPr lang="en-US" sz="3200" b="1" smtClean="0">
                <a:solidFill>
                  <a:srgbClr val="FF6600"/>
                </a:solidFill>
              </a:rPr>
              <a:t>Từ chỉ màu sắc:</a:t>
            </a:r>
            <a:endParaRPr lang="en-US" sz="3200" b="1">
              <a:solidFill>
                <a:srgbClr val="FF6600"/>
              </a:solidFill>
            </a:endParaRPr>
          </a:p>
        </p:txBody>
      </p:sp>
      <p:sp>
        <p:nvSpPr>
          <p:cNvPr id="11" name="TextBox 10"/>
          <p:cNvSpPr txBox="1"/>
          <p:nvPr/>
        </p:nvSpPr>
        <p:spPr>
          <a:xfrm>
            <a:off x="436538" y="2448018"/>
            <a:ext cx="4397964" cy="584775"/>
          </a:xfrm>
          <a:prstGeom prst="rect">
            <a:avLst/>
          </a:prstGeom>
          <a:noFill/>
        </p:spPr>
        <p:txBody>
          <a:bodyPr wrap="square" rtlCol="0">
            <a:spAutoFit/>
          </a:bodyPr>
          <a:lstStyle/>
          <a:p>
            <a:r>
              <a:rPr lang="en-US" sz="3200" b="1" smtClean="0">
                <a:solidFill>
                  <a:srgbClr val="000066"/>
                </a:solidFill>
              </a:rPr>
              <a:t>Từ chỉ âm thanh: </a:t>
            </a:r>
          </a:p>
        </p:txBody>
      </p:sp>
      <p:sp>
        <p:nvSpPr>
          <p:cNvPr id="14" name="TextBox 13"/>
          <p:cNvSpPr txBox="1"/>
          <p:nvPr/>
        </p:nvSpPr>
        <p:spPr>
          <a:xfrm>
            <a:off x="436538" y="4369326"/>
            <a:ext cx="4221032" cy="584775"/>
          </a:xfrm>
          <a:prstGeom prst="rect">
            <a:avLst/>
          </a:prstGeom>
          <a:noFill/>
        </p:spPr>
        <p:txBody>
          <a:bodyPr wrap="square" rtlCol="0">
            <a:spAutoFit/>
          </a:bodyPr>
          <a:lstStyle/>
          <a:p>
            <a:r>
              <a:rPr lang="en-US" sz="3200" b="1" smtClean="0">
                <a:solidFill>
                  <a:srgbClr val="008000"/>
                </a:solidFill>
              </a:rPr>
              <a:t>Từ chỉ hương vị:</a:t>
            </a:r>
            <a:endParaRPr lang="en-US" sz="3200" b="1">
              <a:solidFill>
                <a:srgbClr val="008000"/>
              </a:solidFill>
            </a:endParaRPr>
          </a:p>
        </p:txBody>
      </p:sp>
      <p:sp>
        <p:nvSpPr>
          <p:cNvPr id="7" name="Right Arrow 6"/>
          <p:cNvSpPr/>
          <p:nvPr/>
        </p:nvSpPr>
        <p:spPr bwMode="auto">
          <a:xfrm>
            <a:off x="4953000" y="2979423"/>
            <a:ext cx="990600" cy="838200"/>
          </a:xfrm>
          <a:prstGeom prst="rightArrow">
            <a:avLst/>
          </a:prstGeom>
          <a:solidFill>
            <a:srgbClr val="000066"/>
          </a:solidFill>
          <a:ln w="12700" cap="sq" cmpd="sng" algn="ctr">
            <a:solidFill>
              <a:schemeClr val="tx1"/>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p:txBody>
      </p:sp>
      <p:sp>
        <p:nvSpPr>
          <p:cNvPr id="8" name="TextBox 7"/>
          <p:cNvSpPr txBox="1"/>
          <p:nvPr/>
        </p:nvSpPr>
        <p:spPr>
          <a:xfrm>
            <a:off x="6354083" y="2061002"/>
            <a:ext cx="2362200" cy="2308324"/>
          </a:xfrm>
          <a:prstGeom prst="rect">
            <a:avLst/>
          </a:prstGeom>
          <a:noFill/>
        </p:spPr>
        <p:txBody>
          <a:bodyPr wrap="square" rtlCol="0">
            <a:spAutoFit/>
          </a:bodyPr>
          <a:lstStyle/>
          <a:p>
            <a:r>
              <a:rPr lang="en-US" sz="7200" b="1" smtClean="0">
                <a:solidFill>
                  <a:srgbClr val="FF0000"/>
                </a:solidFill>
              </a:rPr>
              <a:t>Tính từ</a:t>
            </a:r>
            <a:endParaRPr lang="en-US" sz="7200" b="1">
              <a:solidFill>
                <a:srgbClr val="FF0000"/>
              </a:solidFill>
            </a:endParaRPr>
          </a:p>
        </p:txBody>
      </p:sp>
      <p:sp>
        <p:nvSpPr>
          <p:cNvPr id="4" name="TextBox 3"/>
          <p:cNvSpPr txBox="1"/>
          <p:nvPr/>
        </p:nvSpPr>
        <p:spPr>
          <a:xfrm>
            <a:off x="5867400" y="1768614"/>
            <a:ext cx="2667000" cy="2862322"/>
          </a:xfrm>
          <a:prstGeom prst="rect">
            <a:avLst/>
          </a:prstGeom>
          <a:noFill/>
        </p:spPr>
        <p:txBody>
          <a:bodyPr wrap="square" rtlCol="0">
            <a:spAutoFit/>
          </a:bodyPr>
          <a:lstStyle/>
          <a:p>
            <a:r>
              <a:rPr lang="en-US" sz="6000" b="1" smtClean="0">
                <a:solidFill>
                  <a:srgbClr val="002060"/>
                </a:solidFill>
              </a:rPr>
              <a:t>Từ chỉ đặc điểm</a:t>
            </a:r>
            <a:endParaRPr lang="en-US" sz="6000" b="1">
              <a:solidFill>
                <a:srgbClr val="002060"/>
              </a:solidFill>
            </a:endParaRPr>
          </a:p>
        </p:txBody>
      </p:sp>
    </p:spTree>
    <p:extLst>
      <p:ext uri="{BB962C8B-B14F-4D97-AF65-F5344CB8AC3E}">
        <p14:creationId xmlns:p14="http://schemas.microsoft.com/office/powerpoint/2010/main" val="34367060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circle(in)">
                                      <p:cBhvr>
                                        <p:cTn id="25" dur="500"/>
                                        <p:tgtEl>
                                          <p:spTgt spid="7"/>
                                        </p:tgtEl>
                                      </p:cBhvr>
                                    </p:animEffect>
                                  </p:childTnLst>
                                </p:cTn>
                              </p:par>
                              <p:par>
                                <p:cTn id="26" presetID="1" presetClass="entr" presetSubtype="0" fill="hold" grpId="1" nodeType="withEffect">
                                  <p:stCondLst>
                                    <p:cond delay="0"/>
                                  </p:stCondLst>
                                  <p:childTnLst>
                                    <p:set>
                                      <p:cBhvr>
                                        <p:cTn id="27" dur="1" fill="hold">
                                          <p:stCondLst>
                                            <p:cond delay="0"/>
                                          </p:stCondLst>
                                        </p:cTn>
                                        <p:tgtEl>
                                          <p:spTgt spid="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2" presetClass="exit" presetSubtype="4" fill="hold" grpId="0" nodeType="clickEffect">
                                  <p:stCondLst>
                                    <p:cond delay="0"/>
                                  </p:stCondLst>
                                  <p:childTnLst>
                                    <p:anim calcmode="lin" valueType="num">
                                      <p:cBhvr additive="base">
                                        <p:cTn id="31" dur="500"/>
                                        <p:tgtEl>
                                          <p:spTgt spid="4"/>
                                        </p:tgtEl>
                                        <p:attrNameLst>
                                          <p:attrName>ppt_x</p:attrName>
                                        </p:attrNameLst>
                                      </p:cBhvr>
                                      <p:tavLst>
                                        <p:tav tm="0">
                                          <p:val>
                                            <p:strVal val="ppt_x"/>
                                          </p:val>
                                        </p:tav>
                                        <p:tav tm="100000">
                                          <p:val>
                                            <p:strVal val="ppt_x"/>
                                          </p:val>
                                        </p:tav>
                                      </p:tavLst>
                                    </p:anim>
                                    <p:anim calcmode="lin" valueType="num">
                                      <p:cBhvr additive="base">
                                        <p:cTn id="32" dur="500"/>
                                        <p:tgtEl>
                                          <p:spTgt spid="4"/>
                                        </p:tgtEl>
                                        <p:attrNameLst>
                                          <p:attrName>ppt_y</p:attrName>
                                        </p:attrNameLst>
                                      </p:cBhvr>
                                      <p:tavLst>
                                        <p:tav tm="0">
                                          <p:val>
                                            <p:strVal val="ppt_y"/>
                                          </p:val>
                                        </p:tav>
                                        <p:tav tm="100000">
                                          <p:val>
                                            <p:strVal val="1+ppt_h/2"/>
                                          </p:val>
                                        </p:tav>
                                      </p:tavLst>
                                    </p:anim>
                                    <p:set>
                                      <p:cBhvr>
                                        <p:cTn id="33" dur="1" fill="hold">
                                          <p:stCondLst>
                                            <p:cond delay="499"/>
                                          </p:stCondLst>
                                        </p:cTn>
                                        <p:tgtEl>
                                          <p:spTgt spid="4"/>
                                        </p:tgtEl>
                                        <p:attrNameLst>
                                          <p:attrName>style.visibility</p:attrName>
                                        </p:attrNameLst>
                                      </p:cBhvr>
                                      <p:to>
                                        <p:strVal val="hidden"/>
                                      </p:to>
                                    </p:set>
                                  </p:childTnLst>
                                </p:cTn>
                              </p:par>
                              <p:par>
                                <p:cTn id="34" presetID="16" presetClass="entr" presetSubtype="21"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barn(inVertical)">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1" grpId="0"/>
      <p:bldP spid="14" grpId="0"/>
      <p:bldP spid="7" grpId="0" animBg="1"/>
      <p:bldP spid="8" grpId="0"/>
      <p:bldP spid="4" grpId="0"/>
      <p:bldP spid="4" grpId="1"/>
    </p:bldLst>
  </p:timing>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PA" val="v3.0.1"/>
</p:tagLst>
</file>

<file path=ppt/tags/tag5.xml><?xml version="1.0" encoding="utf-8"?>
<p:tagLst xmlns:a="http://schemas.openxmlformats.org/drawingml/2006/main" xmlns:r="http://schemas.openxmlformats.org/officeDocument/2006/relationships" xmlns:p="http://schemas.openxmlformats.org/presentationml/2006/main">
  <p:tag name="PA" val="v3.0.1"/>
</p:tagLst>
</file>

<file path=ppt/tags/tag6.xml><?xml version="1.0" encoding="utf-8"?>
<p:tagLst xmlns:a="http://schemas.openxmlformats.org/drawingml/2006/main" xmlns:r="http://schemas.openxmlformats.org/officeDocument/2006/relationships" xmlns:p="http://schemas.openxmlformats.org/presentationml/2006/main">
  <p:tag name="PA" val="v3.0.1"/>
</p:tagLst>
</file>

<file path=ppt/tags/tag7.xml><?xml version="1.0" encoding="utf-8"?>
<p:tagLst xmlns:a="http://schemas.openxmlformats.org/drawingml/2006/main" xmlns:r="http://schemas.openxmlformats.org/officeDocument/2006/relationships" xmlns:p="http://schemas.openxmlformats.org/presentationml/2006/main">
  <p:tag name="PA" val="v3.0.1"/>
</p:tagLst>
</file>

<file path=ppt/tags/tag8.xml><?xml version="1.0" encoding="utf-8"?>
<p:tagLst xmlns:a="http://schemas.openxmlformats.org/drawingml/2006/main" xmlns:r="http://schemas.openxmlformats.org/officeDocument/2006/relationships" xmlns:p="http://schemas.openxmlformats.org/presentationml/2006/main">
  <p:tag name="PA" val="v3.0.1"/>
</p:tagLst>
</file>

<file path=ppt/tags/tag9.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1_KHOA HOC4 ">
  <a:themeElements>
    <a:clrScheme name="KHOA HOC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HOA HOC4 ">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KHOA HOC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KHOA HOC4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KHOA HOC4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KHOA HOC4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KHOA HOC4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KHOA HOC4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KHOA HOC4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KHOA HOC4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KHOA HOC4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KHOA HOC4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KHOA HOC4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KHOA HOC4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1.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2.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4.xml><?xml version="1.0" encoding="utf-8"?>
<a:theme xmlns:a="http://schemas.openxmlformats.org/drawingml/2006/main" name="5_Office Theme">
  <a:themeElements>
    <a:clrScheme name="Custom 43">
      <a:dk1>
        <a:sysClr val="windowText" lastClr="000000"/>
      </a:dk1>
      <a:lt1>
        <a:sysClr val="window" lastClr="FFFFFF"/>
      </a:lt1>
      <a:dk2>
        <a:srgbClr val="44546A"/>
      </a:dk2>
      <a:lt2>
        <a:srgbClr val="E7E6E6"/>
      </a:lt2>
      <a:accent1>
        <a:srgbClr val="F09EB7"/>
      </a:accent1>
      <a:accent2>
        <a:srgbClr val="DB4365"/>
      </a:accent2>
      <a:accent3>
        <a:srgbClr val="82BA8B"/>
      </a:accent3>
      <a:accent4>
        <a:srgbClr val="658C63"/>
      </a:accent4>
      <a:accent5>
        <a:srgbClr val="99B9D9"/>
      </a:accent5>
      <a:accent6>
        <a:srgbClr val="005B88"/>
      </a:accent6>
      <a:hlink>
        <a:srgbClr val="0563C1"/>
      </a:hlink>
      <a:folHlink>
        <a:srgbClr val="954F72"/>
      </a:folHlink>
    </a:clrScheme>
    <a:fontScheme name="Custom 11">
      <a:majorFont>
        <a:latin typeface="Athiti SemiBold"/>
        <a:ea typeface=""/>
        <a:cs typeface="Athiti Medium"/>
      </a:majorFont>
      <a:minorFont>
        <a:latin typeface="Athiti"/>
        <a:ea typeface=""/>
        <a:cs typeface="Athiti"/>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5.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6.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7.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KHOA HOC4 ">
  <a:themeElements>
    <a:clrScheme name="KHOA HOC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HOA HOC4 ">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KHOA HOC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KHOA HOC4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KHOA HOC4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KHOA HOC4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KHOA HOC4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KHOA HOC4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KHOA HOC4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KHOA HOC4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KHOA HOC4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KHOA HOC4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KHOA HOC4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KHOA HOC4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KHOA HOC4 ">
  <a:themeElements>
    <a:clrScheme name="KHOA HOC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HOA HOC4 ">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KHOA HOC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KHOA HOC4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KHOA HOC4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KHOA HOC4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KHOA HOC4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KHOA HOC4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KHOA HOC4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KHOA HOC4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KHOA HOC4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KHOA HOC4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KHOA HOC4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KHOA HOC4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KHOA HOC4 ">
  <a:themeElements>
    <a:clrScheme name="KHOA HOC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HOA HOC4 ">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KHOA HOC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KHOA HOC4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KHOA HOC4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KHOA HOC4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KHOA HOC4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KHOA HOC4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KHOA HOC4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KHOA HOC4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KHOA HOC4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KHOA HOC4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KHOA HOC4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KHOA HOC4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8_KHOA HOC4 ">
  <a:themeElements>
    <a:clrScheme name="KHOA HOC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HOA HOC4 ">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KHOA HOC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KHOA HOC4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KHOA HOC4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KHOA HOC4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KHOA HOC4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KHOA HOC4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KHOA HOC4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KHOA HOC4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KHOA HOC4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KHOA HOC4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KHOA HOC4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KHOA HOC4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7_KHOA HOC4 ">
  <a:themeElements>
    <a:clrScheme name="KHOA HOC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HOA HOC4 ">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KHOA HOC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KHOA HOC4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KHOA HOC4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KHOA HOC4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KHOA HOC4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KHOA HOC4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KHOA HOC4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KHOA HOC4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KHOA HOC4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KHOA HOC4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KHOA HOC4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KHOA HOC4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_Office Theme">
  <a:themeElements>
    <a:clrScheme name="Custom 43">
      <a:dk1>
        <a:sysClr val="windowText" lastClr="000000"/>
      </a:dk1>
      <a:lt1>
        <a:sysClr val="window" lastClr="FFFFFF"/>
      </a:lt1>
      <a:dk2>
        <a:srgbClr val="44546A"/>
      </a:dk2>
      <a:lt2>
        <a:srgbClr val="E7E6E6"/>
      </a:lt2>
      <a:accent1>
        <a:srgbClr val="F09EB7"/>
      </a:accent1>
      <a:accent2>
        <a:srgbClr val="DB4365"/>
      </a:accent2>
      <a:accent3>
        <a:srgbClr val="82BA8B"/>
      </a:accent3>
      <a:accent4>
        <a:srgbClr val="658C63"/>
      </a:accent4>
      <a:accent5>
        <a:srgbClr val="99B9D9"/>
      </a:accent5>
      <a:accent6>
        <a:srgbClr val="005B88"/>
      </a:accent6>
      <a:hlink>
        <a:srgbClr val="0563C1"/>
      </a:hlink>
      <a:folHlink>
        <a:srgbClr val="954F72"/>
      </a:folHlink>
    </a:clrScheme>
    <a:fontScheme name="Custom 11">
      <a:majorFont>
        <a:latin typeface="Athiti SemiBold"/>
        <a:ea typeface=""/>
        <a:cs typeface="Athiti Medium"/>
      </a:majorFont>
      <a:minorFont>
        <a:latin typeface="Athiti"/>
        <a:ea typeface=""/>
        <a:cs typeface="Athiti"/>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509</TotalTime>
  <Words>1997</Words>
  <Application>Microsoft Office PowerPoint</Application>
  <PresentationFormat>On-screen Show (4:3)</PresentationFormat>
  <Paragraphs>309</Paragraphs>
  <Slides>67</Slides>
  <Notes>1</Notes>
  <HiddenSlides>0</HiddenSlides>
  <MMClips>3</MMClips>
  <ScaleCrop>false</ScaleCrop>
  <HeadingPairs>
    <vt:vector size="4" baseType="variant">
      <vt:variant>
        <vt:lpstr>Theme</vt:lpstr>
      </vt:variant>
      <vt:variant>
        <vt:i4>17</vt:i4>
      </vt:variant>
      <vt:variant>
        <vt:lpstr>Slide Titles</vt:lpstr>
      </vt:variant>
      <vt:variant>
        <vt:i4>67</vt:i4>
      </vt:variant>
    </vt:vector>
  </HeadingPairs>
  <TitlesOfParts>
    <vt:vector size="84" baseType="lpstr">
      <vt:lpstr>1_KHOA HOC4 </vt:lpstr>
      <vt:lpstr>3_KHOA HOC4 </vt:lpstr>
      <vt:lpstr>4_KHOA HOC4 </vt:lpstr>
      <vt:lpstr>5_KHOA HOC4 </vt:lpstr>
      <vt:lpstr>8_KHOA HOC4 </vt:lpstr>
      <vt:lpstr>7_KHOA HOC4 </vt:lpstr>
      <vt:lpstr>1_Office Theme</vt:lpstr>
      <vt:lpstr>2_Office Theme</vt:lpstr>
      <vt:lpstr>3_Office Theme</vt:lpstr>
      <vt:lpstr>Office 主题​​</vt:lpstr>
      <vt:lpstr>2_Office 主题​​</vt:lpstr>
      <vt:lpstr>3_Office 主题​​</vt:lpstr>
      <vt:lpstr>1_Office 主题​​</vt:lpstr>
      <vt:lpstr>5_Office Theme</vt:lpstr>
      <vt:lpstr>4_Office 主题​​</vt:lpstr>
      <vt:lpstr>6_Office Theme</vt:lpstr>
      <vt:lpstr>5_Office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Thứ    ngày   tháng 2 năm 2023 Khoa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Thứ    ngày   tháng 2 năm 2023 Khoa học ÁNH SÁNG CẦN CHO SỰ SỐNG</vt:lpstr>
      <vt:lpstr>PowerPoint Presentation</vt:lpstr>
      <vt:lpstr>PowerPoint Presentation</vt:lpstr>
      <vt:lpstr>PowerPoint Presentation</vt:lpstr>
      <vt:lpstr>Không có ánh sáng, thực vật sẽ không quang hợp được và mau chóng tàn lụi. </vt:lpstr>
      <vt:lpstr>PowerPoint Presentation</vt:lpstr>
      <vt:lpstr>PowerPoint Presentation</vt:lpstr>
      <vt:lpstr>PowerPoint Presentation</vt:lpstr>
      <vt:lpstr>PowerPoint Presentation</vt:lpstr>
      <vt:lpstr>PowerPoint Presentation</vt:lpstr>
      <vt:lpstr>Hoạt động 2: Nhu cầu về ánh sáng của thực vật</vt:lpstr>
      <vt:lpstr>PowerPoint Presentation</vt:lpstr>
      <vt:lpstr>PowerPoint Presentation</vt:lpstr>
      <vt:lpstr>PowerPoint Presentation</vt:lpstr>
      <vt:lpstr>Cây cần ít ánh sáng</vt:lpstr>
      <vt:lpstr>PowerPoint Presentation</vt:lpstr>
      <vt:lpstr>PowerPoint Presentation</vt:lpstr>
      <vt:lpstr>PowerPoint Presentation</vt:lpstr>
      <vt:lpstr>PowerPoint Presentation</vt:lpstr>
      <vt:lpstr>PowerPoint Presentation</vt:lpstr>
      <vt:lpstr>Thắp đèn cho thanh long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59</cp:revision>
  <dcterms:created xsi:type="dcterms:W3CDTF">2023-02-22T08:09:15Z</dcterms:created>
  <dcterms:modified xsi:type="dcterms:W3CDTF">2023-10-11T19:43:03Z</dcterms:modified>
</cp:coreProperties>
</file>