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4" r:id="rId1"/>
    <p:sldMasterId id="2147483853" r:id="rId2"/>
    <p:sldMasterId id="2147483879" r:id="rId3"/>
    <p:sldMasterId id="2147483892" r:id="rId4"/>
    <p:sldMasterId id="2147483904" r:id="rId5"/>
    <p:sldMasterId id="2147483929" r:id="rId6"/>
  </p:sldMasterIdLst>
  <p:notesMasterIdLst>
    <p:notesMasterId r:id="rId31"/>
  </p:notesMasterIdLst>
  <p:sldIdLst>
    <p:sldId id="299" r:id="rId7"/>
    <p:sldId id="365" r:id="rId8"/>
    <p:sldId id="366" r:id="rId9"/>
    <p:sldId id="367" r:id="rId10"/>
    <p:sldId id="354" r:id="rId11"/>
    <p:sldId id="369" r:id="rId12"/>
    <p:sldId id="308" r:id="rId13"/>
    <p:sldId id="309" r:id="rId14"/>
    <p:sldId id="310" r:id="rId15"/>
    <p:sldId id="311" r:id="rId16"/>
    <p:sldId id="370" r:id="rId17"/>
    <p:sldId id="353" r:id="rId18"/>
    <p:sldId id="315" r:id="rId19"/>
    <p:sldId id="318" r:id="rId20"/>
    <p:sldId id="346" r:id="rId21"/>
    <p:sldId id="361" r:id="rId22"/>
    <p:sldId id="324" r:id="rId23"/>
    <p:sldId id="325" r:id="rId24"/>
    <p:sldId id="327" r:id="rId25"/>
    <p:sldId id="358" r:id="rId26"/>
    <p:sldId id="329" r:id="rId27"/>
    <p:sldId id="330" r:id="rId28"/>
    <p:sldId id="364" r:id="rId29"/>
    <p:sldId id="332" r:id="rId30"/>
  </p:sldIdLst>
  <p:sldSz cx="9144000" cy="6858000" type="screen4x3"/>
  <p:notesSz cx="6735763" cy="98694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33"/>
    <a:srgbClr val="008000"/>
    <a:srgbClr val="FF6600"/>
    <a:srgbClr val="000066"/>
    <a:srgbClr val="CC00FF"/>
    <a:srgbClr val="6600CC"/>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6" d="100"/>
          <a:sy n="66" d="100"/>
        </p:scale>
        <p:origin x="-864"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47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3474"/>
          </a:xfrm>
          <a:prstGeom prst="rect">
            <a:avLst/>
          </a:prstGeom>
        </p:spPr>
        <p:txBody>
          <a:bodyPr vert="horz" lIns="91440" tIns="45720" rIns="91440" bIns="45720" rtlCol="0"/>
          <a:lstStyle>
            <a:lvl1pPr algn="r">
              <a:defRPr sz="1200"/>
            </a:lvl1pPr>
          </a:lstStyle>
          <a:p>
            <a:fld id="{2A92546F-A8C9-44A1-A39B-8E0F68637BF6}" type="datetimeFigureOut">
              <a:rPr lang="en-US" smtClean="0"/>
              <a:t>14/10/2023</a:t>
            </a:fld>
            <a:endParaRPr lang="en-US"/>
          </a:p>
        </p:txBody>
      </p:sp>
      <p:sp>
        <p:nvSpPr>
          <p:cNvPr id="4" name="Slide Image Placeholder 3"/>
          <p:cNvSpPr>
            <a:spLocks noGrp="1" noRot="1" noChangeAspect="1"/>
          </p:cNvSpPr>
          <p:nvPr>
            <p:ph type="sldImg" idx="2"/>
          </p:nvPr>
        </p:nvSpPr>
        <p:spPr>
          <a:xfrm>
            <a:off x="900113" y="739775"/>
            <a:ext cx="4935537" cy="37020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688007"/>
            <a:ext cx="5388610" cy="444127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4301"/>
            <a:ext cx="2918831" cy="49347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4301"/>
            <a:ext cx="2918831" cy="493474"/>
          </a:xfrm>
          <a:prstGeom prst="rect">
            <a:avLst/>
          </a:prstGeom>
        </p:spPr>
        <p:txBody>
          <a:bodyPr vert="horz" lIns="91440" tIns="45720" rIns="91440" bIns="45720" rtlCol="0" anchor="b"/>
          <a:lstStyle>
            <a:lvl1pPr algn="r">
              <a:defRPr sz="1200"/>
            </a:lvl1pPr>
          </a:lstStyle>
          <a:p>
            <a:fld id="{686C7EBF-4DEA-4A8B-BD2A-0305D801008A}" type="slidenum">
              <a:rPr lang="en-US" smtClean="0"/>
              <a:t>‹#›</a:t>
            </a:fld>
            <a:endParaRPr lang="en-US"/>
          </a:p>
        </p:txBody>
      </p:sp>
    </p:spTree>
    <p:extLst>
      <p:ext uri="{BB962C8B-B14F-4D97-AF65-F5344CB8AC3E}">
        <p14:creationId xmlns:p14="http://schemas.microsoft.com/office/powerpoint/2010/main" val="3682671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0113" y="739775"/>
            <a:ext cx="4935537" cy="3702050"/>
          </a:xfrm>
        </p:spPr>
      </p:sp>
      <p:sp>
        <p:nvSpPr>
          <p:cNvPr id="3" name="Notes Placeholder 2"/>
          <p:cNvSpPr>
            <a:spLocks noGrp="1"/>
          </p:cNvSpPr>
          <p:nvPr>
            <p:ph type="body" idx="1"/>
          </p:nvPr>
        </p:nvSpPr>
        <p:spPr/>
        <p:txBody>
          <a:bodyPr/>
          <a:lstStyle/>
          <a:p>
            <a:r>
              <a:rPr lang="en-US" dirty="0"/>
              <a:t>- </a:t>
            </a:r>
            <a:r>
              <a:rPr lang="en-US" dirty="0" err="1"/>
              <a:t>Thầy</a:t>
            </a:r>
            <a:r>
              <a:rPr lang="en-US" baseline="0" dirty="0"/>
              <a:t> </a:t>
            </a:r>
            <a:r>
              <a:rPr lang="en-US" baseline="0" dirty="0" err="1"/>
              <a:t>cô</a:t>
            </a:r>
            <a:r>
              <a:rPr lang="en-US" baseline="0" dirty="0"/>
              <a:t> kick </a:t>
            </a:r>
            <a:r>
              <a:rPr lang="en-US" baseline="0" dirty="0" err="1"/>
              <a:t>vào</a:t>
            </a:r>
            <a:r>
              <a:rPr lang="en-US" baseline="0" dirty="0"/>
              <a:t> </a:t>
            </a:r>
            <a:r>
              <a:rPr lang="en-US" baseline="0" dirty="0" err="1"/>
              <a:t>biểu</a:t>
            </a:r>
            <a:r>
              <a:rPr lang="en-US" baseline="0" dirty="0"/>
              <a:t> </a:t>
            </a:r>
            <a:r>
              <a:rPr lang="en-US" baseline="0" dirty="0" err="1"/>
              <a:t>tượng</a:t>
            </a:r>
            <a:r>
              <a:rPr lang="en-US" baseline="0" dirty="0"/>
              <a:t> </a:t>
            </a:r>
            <a:r>
              <a:rPr lang="en-US" baseline="0" dirty="0" err="1"/>
              <a:t>số</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a:t>
            </a:r>
          </a:p>
          <a:p>
            <a:pPr marL="0" indent="0">
              <a:buFontTx/>
              <a:buNone/>
            </a:pPr>
            <a:r>
              <a:rPr lang="en-US" baseline="0" dirty="0"/>
              <a:t>- </a:t>
            </a:r>
            <a:r>
              <a:rPr lang="en-US" baseline="0" dirty="0" err="1"/>
              <a:t>Khi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từng</a:t>
            </a:r>
            <a:r>
              <a:rPr lang="en-US" baseline="0" dirty="0"/>
              <a:t> </a:t>
            </a:r>
            <a:r>
              <a:rPr lang="en-US" baseline="0" dirty="0" err="1"/>
              <a:t>câu</a:t>
            </a:r>
            <a:r>
              <a:rPr lang="en-US" baseline="0" dirty="0"/>
              <a:t> </a:t>
            </a:r>
            <a:r>
              <a:rPr lang="en-US" baseline="0" dirty="0" err="1"/>
              <a:t>hỏi</a:t>
            </a:r>
            <a:r>
              <a:rPr lang="en-US" baseline="0" dirty="0"/>
              <a:t> </a:t>
            </a:r>
            <a:r>
              <a:rPr lang="en-US" baseline="0" dirty="0" err="1"/>
              <a:t>xong</a:t>
            </a:r>
            <a:r>
              <a:rPr lang="en-US" baseline="0" dirty="0"/>
              <a:t> 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trở</a:t>
            </a:r>
            <a:r>
              <a:rPr lang="en-US" baseline="0" dirty="0"/>
              <a:t> </a:t>
            </a:r>
            <a:r>
              <a:rPr lang="en-US" baseline="0" dirty="0" err="1"/>
              <a:t>về</a:t>
            </a:r>
            <a:r>
              <a:rPr lang="en-US" baseline="0" dirty="0"/>
              <a:t> </a:t>
            </a:r>
            <a:r>
              <a:rPr lang="en-US" baseline="0" dirty="0" err="1"/>
              <a:t>trang</a:t>
            </a:r>
            <a:r>
              <a:rPr lang="en-US" baseline="0" dirty="0"/>
              <a:t> </a:t>
            </a:r>
            <a:r>
              <a:rPr lang="en-US" baseline="0" dirty="0" err="1"/>
              <a:t>trò</a:t>
            </a:r>
            <a:r>
              <a:rPr lang="en-US" baseline="0" dirty="0"/>
              <a:t> </a:t>
            </a:r>
            <a:r>
              <a:rPr lang="en-US" baseline="0" dirty="0" err="1"/>
              <a:t>chơi</a:t>
            </a:r>
            <a:r>
              <a:rPr lang="en-US" baseline="0" dirty="0"/>
              <a:t>.</a:t>
            </a:r>
          </a:p>
          <a:p>
            <a:pPr marL="0" indent="0">
              <a:buFontTx/>
              <a:buNone/>
            </a:pPr>
            <a:r>
              <a:rPr lang="en-US" dirty="0"/>
              <a:t>- </a:t>
            </a:r>
            <a:r>
              <a:rPr lang="en-US" dirty="0" err="1"/>
              <a:t>Khi</a:t>
            </a:r>
            <a:r>
              <a:rPr lang="en-US" dirty="0"/>
              <a:t> </a:t>
            </a:r>
            <a:r>
              <a:rPr lang="en-US" dirty="0" err="1"/>
              <a:t>dọn</a:t>
            </a:r>
            <a:r>
              <a:rPr lang="en-US" baseline="0" dirty="0"/>
              <a:t> </a:t>
            </a:r>
            <a:r>
              <a:rPr lang="en-US" baseline="0" dirty="0" err="1"/>
              <a:t>sạch</a:t>
            </a:r>
            <a:r>
              <a:rPr lang="en-US" baseline="0" dirty="0"/>
              <a:t> </a:t>
            </a:r>
            <a:r>
              <a:rPr lang="en-US" baseline="0" dirty="0" err="1"/>
              <a:t>rác</a:t>
            </a:r>
            <a:r>
              <a:rPr lang="en-US" baseline="0" dirty="0"/>
              <a:t> </a:t>
            </a:r>
            <a:r>
              <a:rPr lang="en-US" baseline="0" dirty="0" err="1"/>
              <a:t>thì</a:t>
            </a:r>
            <a:r>
              <a:rPr lang="en-US" baseline="0" dirty="0"/>
              <a:t> kick </a:t>
            </a:r>
            <a:r>
              <a:rPr lang="en-US" baseline="0" dirty="0" err="1"/>
              <a:t>vào</a:t>
            </a:r>
            <a:r>
              <a:rPr lang="en-US" baseline="0" dirty="0"/>
              <a:t> </a:t>
            </a:r>
            <a:r>
              <a:rPr lang="en-US" baseline="0" dirty="0" err="1"/>
              <a:t>thùng</a:t>
            </a:r>
            <a:r>
              <a:rPr lang="en-US" baseline="0" dirty="0"/>
              <a:t> </a:t>
            </a:r>
            <a:r>
              <a:rPr lang="en-US" baseline="0" dirty="0" err="1"/>
              <a:t>rác</a:t>
            </a:r>
            <a:r>
              <a:rPr lang="en-US" baseline="0" dirty="0"/>
              <a:t> </a:t>
            </a:r>
            <a:r>
              <a:rPr lang="en-US" baseline="0" dirty="0" err="1"/>
              <a:t>sẽ</a:t>
            </a:r>
            <a:r>
              <a:rPr lang="en-US" baseline="0" dirty="0"/>
              <a:t> </a:t>
            </a:r>
            <a:r>
              <a:rPr lang="en-US" baseline="0" dirty="0" err="1"/>
              <a:t>ra</a:t>
            </a:r>
            <a:r>
              <a:rPr lang="en-US" baseline="0" dirty="0"/>
              <a:t> </a:t>
            </a:r>
            <a:r>
              <a:rPr lang="en-US" baseline="0" dirty="0" err="1"/>
              <a:t>bài</a:t>
            </a:r>
            <a:r>
              <a:rPr lang="en-US" baseline="0" dirty="0"/>
              <a:t> </a:t>
            </a:r>
            <a:r>
              <a:rPr lang="en-US" baseline="0" dirty="0" err="1"/>
              <a:t>học</a:t>
            </a:r>
            <a:r>
              <a:rPr lang="en-US" baseline="0" dirty="0"/>
              <a:t> </a:t>
            </a:r>
            <a:r>
              <a:rPr lang="en-US" baseline="0" dirty="0" err="1"/>
              <a:t>mới</a:t>
            </a:r>
            <a:r>
              <a:rPr lang="en-US" baseline="0" dirty="0"/>
              <a:t>/</a:t>
            </a:r>
            <a:r>
              <a:rPr lang="en-US" baseline="0" dirty="0" err="1"/>
              <a:t>dặn</a:t>
            </a:r>
            <a:r>
              <a:rPr lang="en-US" baseline="0" dirty="0"/>
              <a:t> </a:t>
            </a:r>
            <a:r>
              <a:rPr lang="en-US" baseline="0" dirty="0" err="1"/>
              <a:t>dò</a:t>
            </a:r>
            <a:r>
              <a:rPr lang="en-US" baseline="0" dirty="0"/>
              <a:t>.</a:t>
            </a:r>
            <a:endParaRPr lang="en-US" dirty="0"/>
          </a:p>
        </p:txBody>
      </p:sp>
      <p:sp>
        <p:nvSpPr>
          <p:cNvPr id="4" name="Slide Number Placeholder 3"/>
          <p:cNvSpPr>
            <a:spLocks noGrp="1"/>
          </p:cNvSpPr>
          <p:nvPr>
            <p:ph type="sldNum" sz="quarter" idx="10"/>
          </p:nvPr>
        </p:nvSpPr>
        <p:spPr/>
        <p:txBody>
          <a:bodyPr/>
          <a:lstStyle/>
          <a:p>
            <a:pPr>
              <a:defRPr/>
            </a:pPr>
            <a:fld id="{7390FF95-96B3-427D-9D2A-96E592B0D871}"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2560653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0113" y="739775"/>
            <a:ext cx="4935537" cy="3702050"/>
          </a:xfrm>
        </p:spPr>
      </p:sp>
      <p:sp>
        <p:nvSpPr>
          <p:cNvPr id="3" name="Notes Placeholder 2"/>
          <p:cNvSpPr>
            <a:spLocks noGrp="1"/>
          </p:cNvSpPr>
          <p:nvPr>
            <p:ph type="body" idx="1"/>
          </p:nvPr>
        </p:nvSpPr>
        <p:spPr/>
        <p:txBody>
          <a:bodyPr/>
          <a:lstStyle/>
          <a:p>
            <a:r>
              <a:rPr lang="en-US" dirty="0"/>
              <a:t>- </a:t>
            </a:r>
            <a:r>
              <a:rPr lang="en-US" dirty="0" err="1"/>
              <a:t>Thầy</a:t>
            </a:r>
            <a:r>
              <a:rPr lang="en-US" baseline="0" dirty="0"/>
              <a:t> </a:t>
            </a:r>
            <a:r>
              <a:rPr lang="en-US" baseline="0" dirty="0" err="1"/>
              <a:t>cô</a:t>
            </a:r>
            <a:r>
              <a:rPr lang="en-US" baseline="0" dirty="0"/>
              <a:t> kick </a:t>
            </a:r>
            <a:r>
              <a:rPr lang="en-US" baseline="0" dirty="0" err="1"/>
              <a:t>vào</a:t>
            </a:r>
            <a:r>
              <a:rPr lang="en-US" baseline="0" dirty="0"/>
              <a:t> </a:t>
            </a:r>
            <a:r>
              <a:rPr lang="en-US" baseline="0" dirty="0" err="1"/>
              <a:t>biểu</a:t>
            </a:r>
            <a:r>
              <a:rPr lang="en-US" baseline="0" dirty="0"/>
              <a:t> </a:t>
            </a:r>
            <a:r>
              <a:rPr lang="en-US" baseline="0" dirty="0" err="1"/>
              <a:t>tượng</a:t>
            </a:r>
            <a:r>
              <a:rPr lang="en-US" baseline="0" dirty="0"/>
              <a:t> </a:t>
            </a:r>
            <a:r>
              <a:rPr lang="en-US" baseline="0" dirty="0" err="1"/>
              <a:t>số</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a:t>
            </a:r>
          </a:p>
          <a:p>
            <a:pPr marL="0" indent="0">
              <a:buFontTx/>
              <a:buNone/>
            </a:pPr>
            <a:r>
              <a:rPr lang="en-US" baseline="0" dirty="0"/>
              <a:t>- </a:t>
            </a:r>
            <a:r>
              <a:rPr lang="en-US" baseline="0" dirty="0" err="1"/>
              <a:t>Khi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từng</a:t>
            </a:r>
            <a:r>
              <a:rPr lang="en-US" baseline="0" dirty="0"/>
              <a:t> </a:t>
            </a:r>
            <a:r>
              <a:rPr lang="en-US" baseline="0" dirty="0" err="1"/>
              <a:t>câu</a:t>
            </a:r>
            <a:r>
              <a:rPr lang="en-US" baseline="0" dirty="0"/>
              <a:t> </a:t>
            </a:r>
            <a:r>
              <a:rPr lang="en-US" baseline="0" dirty="0" err="1"/>
              <a:t>hỏi</a:t>
            </a:r>
            <a:r>
              <a:rPr lang="en-US" baseline="0" dirty="0"/>
              <a:t> </a:t>
            </a:r>
            <a:r>
              <a:rPr lang="en-US" baseline="0" dirty="0" err="1"/>
              <a:t>xong</a:t>
            </a:r>
            <a:r>
              <a:rPr lang="en-US" baseline="0" dirty="0"/>
              <a:t> 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trở</a:t>
            </a:r>
            <a:r>
              <a:rPr lang="en-US" baseline="0" dirty="0"/>
              <a:t> </a:t>
            </a:r>
            <a:r>
              <a:rPr lang="en-US" baseline="0" dirty="0" err="1"/>
              <a:t>về</a:t>
            </a:r>
            <a:r>
              <a:rPr lang="en-US" baseline="0" dirty="0"/>
              <a:t> </a:t>
            </a:r>
            <a:r>
              <a:rPr lang="en-US" baseline="0" dirty="0" err="1"/>
              <a:t>trang</a:t>
            </a:r>
            <a:r>
              <a:rPr lang="en-US" baseline="0" dirty="0"/>
              <a:t> </a:t>
            </a:r>
            <a:r>
              <a:rPr lang="en-US" baseline="0" dirty="0" err="1"/>
              <a:t>trò</a:t>
            </a:r>
            <a:r>
              <a:rPr lang="en-US" baseline="0" dirty="0"/>
              <a:t> </a:t>
            </a:r>
            <a:r>
              <a:rPr lang="en-US" baseline="0" dirty="0" err="1"/>
              <a:t>chơi</a:t>
            </a:r>
            <a:r>
              <a:rPr lang="en-US" baseline="0" dirty="0"/>
              <a:t>.</a:t>
            </a:r>
          </a:p>
          <a:p>
            <a:pPr marL="0" indent="0">
              <a:buFontTx/>
              <a:buNone/>
            </a:pPr>
            <a:r>
              <a:rPr lang="en-US" dirty="0"/>
              <a:t>- </a:t>
            </a:r>
            <a:r>
              <a:rPr lang="en-US" dirty="0" err="1"/>
              <a:t>Khi</a:t>
            </a:r>
            <a:r>
              <a:rPr lang="en-US" dirty="0"/>
              <a:t> </a:t>
            </a:r>
            <a:r>
              <a:rPr lang="en-US" dirty="0" err="1"/>
              <a:t>dọn</a:t>
            </a:r>
            <a:r>
              <a:rPr lang="en-US" baseline="0" dirty="0"/>
              <a:t> </a:t>
            </a:r>
            <a:r>
              <a:rPr lang="en-US" baseline="0" dirty="0" err="1"/>
              <a:t>sạch</a:t>
            </a:r>
            <a:r>
              <a:rPr lang="en-US" baseline="0" dirty="0"/>
              <a:t> </a:t>
            </a:r>
            <a:r>
              <a:rPr lang="en-US" baseline="0" dirty="0" err="1"/>
              <a:t>rác</a:t>
            </a:r>
            <a:r>
              <a:rPr lang="en-US" baseline="0" dirty="0"/>
              <a:t> </a:t>
            </a:r>
            <a:r>
              <a:rPr lang="en-US" baseline="0" dirty="0" err="1"/>
              <a:t>thì</a:t>
            </a:r>
            <a:r>
              <a:rPr lang="en-US" baseline="0" dirty="0"/>
              <a:t> kick </a:t>
            </a:r>
            <a:r>
              <a:rPr lang="en-US" baseline="0" dirty="0" err="1"/>
              <a:t>vào</a:t>
            </a:r>
            <a:r>
              <a:rPr lang="en-US" baseline="0" dirty="0"/>
              <a:t> </a:t>
            </a:r>
            <a:r>
              <a:rPr lang="en-US" baseline="0" dirty="0" err="1"/>
              <a:t>thùng</a:t>
            </a:r>
            <a:r>
              <a:rPr lang="en-US" baseline="0" dirty="0"/>
              <a:t> </a:t>
            </a:r>
            <a:r>
              <a:rPr lang="en-US" baseline="0" dirty="0" err="1"/>
              <a:t>rác</a:t>
            </a:r>
            <a:r>
              <a:rPr lang="en-US" baseline="0" dirty="0"/>
              <a:t> </a:t>
            </a:r>
            <a:r>
              <a:rPr lang="en-US" baseline="0" dirty="0" err="1"/>
              <a:t>sẽ</a:t>
            </a:r>
            <a:r>
              <a:rPr lang="en-US" baseline="0" dirty="0"/>
              <a:t> </a:t>
            </a:r>
            <a:r>
              <a:rPr lang="en-US" baseline="0" dirty="0" err="1"/>
              <a:t>ra</a:t>
            </a:r>
            <a:r>
              <a:rPr lang="en-US" baseline="0" dirty="0"/>
              <a:t> </a:t>
            </a:r>
            <a:r>
              <a:rPr lang="en-US" baseline="0" dirty="0" err="1"/>
              <a:t>bài</a:t>
            </a:r>
            <a:r>
              <a:rPr lang="en-US" baseline="0" dirty="0"/>
              <a:t> </a:t>
            </a:r>
            <a:r>
              <a:rPr lang="en-US" baseline="0" dirty="0" err="1"/>
              <a:t>học</a:t>
            </a:r>
            <a:r>
              <a:rPr lang="en-US" baseline="0" dirty="0"/>
              <a:t> </a:t>
            </a:r>
            <a:r>
              <a:rPr lang="en-US" baseline="0" dirty="0" err="1"/>
              <a:t>mới</a:t>
            </a:r>
            <a:r>
              <a:rPr lang="en-US" baseline="0" dirty="0"/>
              <a:t>/</a:t>
            </a:r>
            <a:r>
              <a:rPr lang="en-US" baseline="0" dirty="0" err="1"/>
              <a:t>dặn</a:t>
            </a:r>
            <a:r>
              <a:rPr lang="en-US" baseline="0" dirty="0"/>
              <a:t> </a:t>
            </a:r>
            <a:r>
              <a:rPr lang="en-US" baseline="0" dirty="0" err="1"/>
              <a:t>dò</a:t>
            </a:r>
            <a:r>
              <a:rPr lang="en-US" baseline="0" dirty="0"/>
              <a:t>.</a:t>
            </a:r>
            <a:endParaRPr lang="en-US" dirty="0"/>
          </a:p>
        </p:txBody>
      </p:sp>
      <p:sp>
        <p:nvSpPr>
          <p:cNvPr id="4" name="Slide Number Placeholder 3"/>
          <p:cNvSpPr>
            <a:spLocks noGrp="1"/>
          </p:cNvSpPr>
          <p:nvPr>
            <p:ph type="sldNum" sz="quarter" idx="10"/>
          </p:nvPr>
        </p:nvSpPr>
        <p:spPr/>
        <p:txBody>
          <a:bodyPr/>
          <a:lstStyle/>
          <a:p>
            <a:pPr>
              <a:defRPr/>
            </a:pPr>
            <a:fld id="{7390FF95-96B3-427D-9D2A-96E592B0D871}"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2560653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jpg"/><Relationship Id="rId5" Type="http://schemas.openxmlformats.org/officeDocument/2006/relationships/image" Target="../media/image11.sv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3.sv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3.sv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jpg"/><Relationship Id="rId5" Type="http://schemas.openxmlformats.org/officeDocument/2006/relationships/image" Target="../media/image13.sv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tags" Target="../tags/tag3.xml"/><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7.svg"/><Relationship Id="rId5" Type="http://schemas.openxmlformats.org/officeDocument/2006/relationships/image" Target="../media/image1.png"/><Relationship Id="rId4"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7.svg"/><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3.svg"/><Relationship Id="rId4" Type="http://schemas.openxmlformats.org/officeDocument/2006/relationships/image" Target="../media/image4.png"/><Relationship Id="rId9" Type="http://schemas.openxmlformats.org/officeDocument/2006/relationships/image" Target="../media/image19.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0.png"/><Relationship Id="rId1" Type="http://schemas.openxmlformats.org/officeDocument/2006/relationships/slideMaster" Target="../slideMasters/slideMaster4.xml"/><Relationship Id="rId5" Type="http://schemas.openxmlformats.org/officeDocument/2006/relationships/image" Target="../media/image7.svg"/><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7.svg"/><Relationship Id="rId4"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13.svg"/><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13.svg"/><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3.jpg"/><Relationship Id="rId5" Type="http://schemas.openxmlformats.org/officeDocument/2006/relationships/image" Target="../media/image13.sv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11.svg"/><Relationship Id="rId4"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3.jpg"/><Relationship Id="rId5" Type="http://schemas.openxmlformats.org/officeDocument/2006/relationships/image" Target="../media/image11.svg"/><Relationship Id="rId4"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tags" Target="../tags/tag6.xml"/><Relationship Id="rId7" Type="http://schemas.openxmlformats.org/officeDocument/2006/relationships/image" Target="../media/image2.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7.svg"/><Relationship Id="rId5" Type="http://schemas.openxmlformats.org/officeDocument/2006/relationships/image" Target="../media/image1.png"/><Relationship Id="rId4"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7.svg"/><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13.svg"/><Relationship Id="rId4" Type="http://schemas.openxmlformats.org/officeDocument/2006/relationships/image" Target="../media/image4.png"/><Relationship Id="rId9" Type="http://schemas.openxmlformats.org/officeDocument/2006/relationships/image" Target="../media/image19.sv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D4C170-8A3F-4E30-BD25-F3620E68C9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3228946"/>
      </p:ext>
    </p:extLst>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FA27DB-389F-4B2F-935C-D5EAB4640A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7860923"/>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9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8F773A-E5B7-4714-AE1F-8EA9674D2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2510032"/>
      </p:ext>
    </p:extLst>
  </p:cSld>
  <p:clrMapOvr>
    <a:masterClrMapping/>
  </p:clrMapOvr>
  <p:transition spd="slow">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90"/>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624DCA1-7B02-4381-9C59-D28563F4E0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7653423"/>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042DC6BA-C1C8-4440-800A-02EA1172404D}"/>
              </a:ext>
            </a:extLst>
          </p:cNvPr>
          <p:cNvSpPr>
            <a:spLocks noGrp="1"/>
          </p:cNvSpPr>
          <p:nvPr>
            <p:ph type="dt" sz="half" idx="10"/>
          </p:nvPr>
        </p:nvSpPr>
        <p:spPr>
          <a:xfrm>
            <a:off x="628650" y="6356399"/>
            <a:ext cx="2057400" cy="365125"/>
          </a:xfrm>
          <a:prstGeom prst="rect">
            <a:avLst/>
          </a:prstGeom>
        </p:spPr>
        <p:txBody>
          <a:bodyPr/>
          <a:lstStyle/>
          <a:p>
            <a:fld id="{CA9AE754-9F7F-4219-ACDC-2A07CB737742}" type="datetimeFigureOut">
              <a:rPr lang="en-US" smtClean="0">
                <a:solidFill>
                  <a:prstClr val="black"/>
                </a:solidFill>
              </a:rPr>
              <a:pPr/>
              <a:t>14/10/2023</a:t>
            </a:fld>
            <a:endParaRPr lang="en-US">
              <a:solidFill>
                <a:prstClr val="black"/>
              </a:solidFill>
            </a:endParaRPr>
          </a:p>
        </p:txBody>
      </p:sp>
      <p:sp>
        <p:nvSpPr>
          <p:cNvPr id="4" name="Footer Placeholder 3">
            <a:extLst>
              <a:ext uri="{FF2B5EF4-FFF2-40B4-BE49-F238E27FC236}">
                <a16:creationId xmlns="" xmlns:a16="http://schemas.microsoft.com/office/drawing/2014/main" id="{DF958B69-FE26-4E95-8942-FEEC31CE1FA7}"/>
              </a:ext>
            </a:extLst>
          </p:cNvPr>
          <p:cNvSpPr>
            <a:spLocks noGrp="1"/>
          </p:cNvSpPr>
          <p:nvPr>
            <p:ph type="ftr" sz="quarter" idx="11"/>
          </p:nvPr>
        </p:nvSpPr>
        <p:spPr>
          <a:xfrm>
            <a:off x="3028950" y="6356399"/>
            <a:ext cx="30861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 xmlns:a16="http://schemas.microsoft.com/office/drawing/2014/main" id="{EFA80D02-8736-4528-87D7-9EE8DFC62281}"/>
              </a:ext>
            </a:extLst>
          </p:cNvPr>
          <p:cNvSpPr>
            <a:spLocks noGrp="1"/>
          </p:cNvSpPr>
          <p:nvPr>
            <p:ph type="sldNum" sz="quarter" idx="12"/>
          </p:nvPr>
        </p:nvSpPr>
        <p:spPr>
          <a:xfrm>
            <a:off x="6457950" y="6356399"/>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pic>
        <p:nvPicPr>
          <p:cNvPr id="9" name="Graphic 8">
            <a:extLst>
              <a:ext uri="{FF2B5EF4-FFF2-40B4-BE49-F238E27FC236}">
                <a16:creationId xmlns="" xmlns:a16="http://schemas.microsoft.com/office/drawing/2014/main" id="{9D35E453-4BED-4FF8-963D-ADAA0F33FA2C}"/>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42861" y="0"/>
            <a:ext cx="2728913" cy="3829050"/>
          </a:xfrm>
          <a:prstGeom prst="rect">
            <a:avLst/>
          </a:prstGeom>
        </p:spPr>
      </p:pic>
      <p:pic>
        <p:nvPicPr>
          <p:cNvPr id="10" name="Graphic 9">
            <a:extLst>
              <a:ext uri="{FF2B5EF4-FFF2-40B4-BE49-F238E27FC236}">
                <a16:creationId xmlns="" xmlns:a16="http://schemas.microsoft.com/office/drawing/2014/main" id="{1884C2BA-4742-465E-B675-8488A1A231AC}"/>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rot="10800000">
            <a:off x="6457974" y="3028950"/>
            <a:ext cx="2728913" cy="3829050"/>
          </a:xfrm>
          <a:prstGeom prst="rect">
            <a:avLst/>
          </a:prstGeom>
        </p:spPr>
      </p:pic>
      <p:pic>
        <p:nvPicPr>
          <p:cNvPr id="11" name="Graphic 10">
            <a:extLst>
              <a:ext uri="{FF2B5EF4-FFF2-40B4-BE49-F238E27FC236}">
                <a16:creationId xmlns="" xmlns:a16="http://schemas.microsoft.com/office/drawing/2014/main" id="{87991BC1-C97A-4A83-9B5B-0911649A159B}"/>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flipH="1">
            <a:off x="7258050" y="-76787"/>
            <a:ext cx="1885950" cy="2221230"/>
          </a:xfrm>
          <a:prstGeom prst="rect">
            <a:avLst/>
          </a:prstGeom>
        </p:spPr>
      </p:pic>
      <p:pic>
        <p:nvPicPr>
          <p:cNvPr id="12" name="Graphic 11">
            <a:extLst>
              <a:ext uri="{FF2B5EF4-FFF2-40B4-BE49-F238E27FC236}">
                <a16:creationId xmlns="" xmlns:a16="http://schemas.microsoft.com/office/drawing/2014/main" id="{07EC0C8E-759B-4068-A28A-E4CA70B0ECA9}"/>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rot="10800000" flipH="1">
            <a:off x="-42863" y="4636770"/>
            <a:ext cx="1885950" cy="2221230"/>
          </a:xfrm>
          <a:prstGeom prst="rect">
            <a:avLst/>
          </a:prstGeom>
        </p:spPr>
      </p:pic>
      <p:pic>
        <p:nvPicPr>
          <p:cNvPr id="13" name="Picture 12">
            <a:extLst>
              <a:ext uri="{FF2B5EF4-FFF2-40B4-BE49-F238E27FC236}">
                <a16:creationId xmlns="" xmlns:a16="http://schemas.microsoft.com/office/drawing/2014/main" id="{EF024536-877A-46DC-B88F-452950AFAD3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258675" y="7924800"/>
            <a:ext cx="5143500" cy="6858000"/>
          </a:xfrm>
          <a:prstGeom prst="rect">
            <a:avLst/>
          </a:prstGeom>
        </p:spPr>
      </p:pic>
      <p:pic>
        <p:nvPicPr>
          <p:cNvPr id="14" name="Picture 13">
            <a:extLst>
              <a:ext uri="{FF2B5EF4-FFF2-40B4-BE49-F238E27FC236}">
                <a16:creationId xmlns="" xmlns:a16="http://schemas.microsoft.com/office/drawing/2014/main" id="{6AE716CF-48DF-4622-B26D-08DB5A53CE3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887700" y="4914900"/>
            <a:ext cx="5143500" cy="6858000"/>
          </a:xfrm>
          <a:prstGeom prst="rect">
            <a:avLst/>
          </a:prstGeom>
        </p:spPr>
      </p:pic>
    </p:spTree>
    <p:extLst>
      <p:ext uri="{BB962C8B-B14F-4D97-AF65-F5344CB8AC3E}">
        <p14:creationId xmlns:p14="http://schemas.microsoft.com/office/powerpoint/2010/main" val="30266485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042DC6BA-C1C8-4440-800A-02EA1172404D}"/>
              </a:ext>
            </a:extLst>
          </p:cNvPr>
          <p:cNvSpPr>
            <a:spLocks noGrp="1"/>
          </p:cNvSpPr>
          <p:nvPr>
            <p:ph type="dt" sz="half" idx="10"/>
          </p:nvPr>
        </p:nvSpPr>
        <p:spPr>
          <a:xfrm>
            <a:off x="628650" y="6356399"/>
            <a:ext cx="2057400" cy="365125"/>
          </a:xfrm>
          <a:prstGeom prst="rect">
            <a:avLst/>
          </a:prstGeom>
        </p:spPr>
        <p:txBody>
          <a:bodyPr/>
          <a:lstStyle/>
          <a:p>
            <a:fld id="{CA9AE754-9F7F-4219-ACDC-2A07CB737742}" type="datetimeFigureOut">
              <a:rPr lang="en-US" smtClean="0">
                <a:solidFill>
                  <a:prstClr val="black"/>
                </a:solidFill>
              </a:rPr>
              <a:pPr/>
              <a:t>14/10/2023</a:t>
            </a:fld>
            <a:endParaRPr lang="en-US">
              <a:solidFill>
                <a:prstClr val="black"/>
              </a:solidFill>
            </a:endParaRPr>
          </a:p>
        </p:txBody>
      </p:sp>
      <p:sp>
        <p:nvSpPr>
          <p:cNvPr id="4" name="Footer Placeholder 3">
            <a:extLst>
              <a:ext uri="{FF2B5EF4-FFF2-40B4-BE49-F238E27FC236}">
                <a16:creationId xmlns="" xmlns:a16="http://schemas.microsoft.com/office/drawing/2014/main" id="{DF958B69-FE26-4E95-8942-FEEC31CE1FA7}"/>
              </a:ext>
            </a:extLst>
          </p:cNvPr>
          <p:cNvSpPr>
            <a:spLocks noGrp="1"/>
          </p:cNvSpPr>
          <p:nvPr>
            <p:ph type="ftr" sz="quarter" idx="11"/>
          </p:nvPr>
        </p:nvSpPr>
        <p:spPr>
          <a:xfrm>
            <a:off x="3028950" y="6356399"/>
            <a:ext cx="30861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 xmlns:a16="http://schemas.microsoft.com/office/drawing/2014/main" id="{EFA80D02-8736-4528-87D7-9EE8DFC62281}"/>
              </a:ext>
            </a:extLst>
          </p:cNvPr>
          <p:cNvSpPr>
            <a:spLocks noGrp="1"/>
          </p:cNvSpPr>
          <p:nvPr>
            <p:ph type="sldNum" sz="quarter" idx="12"/>
          </p:nvPr>
        </p:nvSpPr>
        <p:spPr>
          <a:xfrm>
            <a:off x="6457950" y="6356399"/>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pic>
        <p:nvPicPr>
          <p:cNvPr id="6" name="Graphic 5">
            <a:extLst>
              <a:ext uri="{FF2B5EF4-FFF2-40B4-BE49-F238E27FC236}">
                <a16:creationId xmlns="" xmlns:a16="http://schemas.microsoft.com/office/drawing/2014/main" id="{16B8FBC9-CA26-467E-80FB-F798F589B723}"/>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0"/>
            <a:ext cx="1885950" cy="2221230"/>
          </a:xfrm>
          <a:prstGeom prst="rect">
            <a:avLst/>
          </a:prstGeom>
        </p:spPr>
      </p:pic>
      <p:pic>
        <p:nvPicPr>
          <p:cNvPr id="7" name="Graphic 6">
            <a:extLst>
              <a:ext uri="{FF2B5EF4-FFF2-40B4-BE49-F238E27FC236}">
                <a16:creationId xmlns="" xmlns:a16="http://schemas.microsoft.com/office/drawing/2014/main" id="{646B7F7A-25AD-4399-816D-BF437ECF76BB}"/>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rot="17961127">
            <a:off x="7089381" y="5627231"/>
            <a:ext cx="2332518" cy="1238250"/>
          </a:xfrm>
          <a:prstGeom prst="rect">
            <a:avLst/>
          </a:prstGeom>
        </p:spPr>
      </p:pic>
      <p:pic>
        <p:nvPicPr>
          <p:cNvPr id="8" name="Graphic 7">
            <a:extLst>
              <a:ext uri="{FF2B5EF4-FFF2-40B4-BE49-F238E27FC236}">
                <a16:creationId xmlns="" xmlns:a16="http://schemas.microsoft.com/office/drawing/2014/main" id="{AC2CFF8F-ACFD-4A07-9B0E-CEF278BDE308}"/>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rot="11178928" flipH="1">
            <a:off x="7440157" y="-401042"/>
            <a:ext cx="1991783" cy="3852862"/>
          </a:xfrm>
          <a:prstGeom prst="rect">
            <a:avLst/>
          </a:prstGeom>
        </p:spPr>
      </p:pic>
    </p:spTree>
    <p:extLst>
      <p:ext uri="{BB962C8B-B14F-4D97-AF65-F5344CB8AC3E}">
        <p14:creationId xmlns:p14="http://schemas.microsoft.com/office/powerpoint/2010/main" val="4198564592"/>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042DC6BA-C1C8-4440-800A-02EA1172404D}"/>
              </a:ext>
            </a:extLst>
          </p:cNvPr>
          <p:cNvSpPr>
            <a:spLocks noGrp="1"/>
          </p:cNvSpPr>
          <p:nvPr>
            <p:ph type="dt" sz="half" idx="10"/>
          </p:nvPr>
        </p:nvSpPr>
        <p:spPr>
          <a:xfrm>
            <a:off x="628650" y="6356399"/>
            <a:ext cx="2057400" cy="365125"/>
          </a:xfrm>
          <a:prstGeom prst="rect">
            <a:avLst/>
          </a:prstGeom>
        </p:spPr>
        <p:txBody>
          <a:bodyPr/>
          <a:lstStyle/>
          <a:p>
            <a:fld id="{CA9AE754-9F7F-4219-ACDC-2A07CB737742}" type="datetimeFigureOut">
              <a:rPr lang="en-US" smtClean="0">
                <a:solidFill>
                  <a:prstClr val="black"/>
                </a:solidFill>
              </a:rPr>
              <a:pPr/>
              <a:t>14/10/2023</a:t>
            </a:fld>
            <a:endParaRPr lang="en-US">
              <a:solidFill>
                <a:prstClr val="black"/>
              </a:solidFill>
            </a:endParaRPr>
          </a:p>
        </p:txBody>
      </p:sp>
      <p:sp>
        <p:nvSpPr>
          <p:cNvPr id="4" name="Footer Placeholder 3">
            <a:extLst>
              <a:ext uri="{FF2B5EF4-FFF2-40B4-BE49-F238E27FC236}">
                <a16:creationId xmlns="" xmlns:a16="http://schemas.microsoft.com/office/drawing/2014/main" id="{DF958B69-FE26-4E95-8942-FEEC31CE1FA7}"/>
              </a:ext>
            </a:extLst>
          </p:cNvPr>
          <p:cNvSpPr>
            <a:spLocks noGrp="1"/>
          </p:cNvSpPr>
          <p:nvPr>
            <p:ph type="ftr" sz="quarter" idx="11"/>
          </p:nvPr>
        </p:nvSpPr>
        <p:spPr>
          <a:xfrm>
            <a:off x="3028950" y="6356399"/>
            <a:ext cx="30861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 xmlns:a16="http://schemas.microsoft.com/office/drawing/2014/main" id="{EFA80D02-8736-4528-87D7-9EE8DFC62281}"/>
              </a:ext>
            </a:extLst>
          </p:cNvPr>
          <p:cNvSpPr>
            <a:spLocks noGrp="1"/>
          </p:cNvSpPr>
          <p:nvPr>
            <p:ph type="sldNum" sz="quarter" idx="12"/>
          </p:nvPr>
        </p:nvSpPr>
        <p:spPr>
          <a:xfrm>
            <a:off x="6457950" y="6356399"/>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grpSp>
        <p:nvGrpSpPr>
          <p:cNvPr id="2" name="Group 1">
            <a:extLst>
              <a:ext uri="{FF2B5EF4-FFF2-40B4-BE49-F238E27FC236}">
                <a16:creationId xmlns="" xmlns:a16="http://schemas.microsoft.com/office/drawing/2014/main" id="{BC61AFF4-F066-4F5D-91E2-7A6A8C565F01}"/>
              </a:ext>
            </a:extLst>
          </p:cNvPr>
          <p:cNvGrpSpPr/>
          <p:nvPr userDrawn="1"/>
        </p:nvGrpSpPr>
        <p:grpSpPr>
          <a:xfrm flipH="1">
            <a:off x="-287916" y="-477829"/>
            <a:ext cx="9431916" cy="7813657"/>
            <a:chOff x="0" y="-401042"/>
            <a:chExt cx="12575888" cy="7813657"/>
          </a:xfrm>
        </p:grpSpPr>
        <p:pic>
          <p:nvPicPr>
            <p:cNvPr id="6" name="Graphic 5">
              <a:extLst>
                <a:ext uri="{FF2B5EF4-FFF2-40B4-BE49-F238E27FC236}">
                  <a16:creationId xmlns="" xmlns:a16="http://schemas.microsoft.com/office/drawing/2014/main" id="{16B8FBC9-CA26-467E-80FB-F798F589B723}"/>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0"/>
              <a:ext cx="2514600" cy="2221230"/>
            </a:xfrm>
            <a:prstGeom prst="rect">
              <a:avLst/>
            </a:prstGeom>
          </p:spPr>
        </p:pic>
        <p:pic>
          <p:nvPicPr>
            <p:cNvPr id="7" name="Graphic 6">
              <a:extLst>
                <a:ext uri="{FF2B5EF4-FFF2-40B4-BE49-F238E27FC236}">
                  <a16:creationId xmlns="" xmlns:a16="http://schemas.microsoft.com/office/drawing/2014/main" id="{646B7F7A-25AD-4399-816D-BF437ECF76BB}"/>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rot="17961127">
              <a:off x="9841261" y="5420856"/>
              <a:ext cx="2332518" cy="1651000"/>
            </a:xfrm>
            <a:prstGeom prst="rect">
              <a:avLst/>
            </a:prstGeom>
          </p:spPr>
        </p:pic>
        <p:pic>
          <p:nvPicPr>
            <p:cNvPr id="8" name="Graphic 7">
              <a:extLst>
                <a:ext uri="{FF2B5EF4-FFF2-40B4-BE49-F238E27FC236}">
                  <a16:creationId xmlns="" xmlns:a16="http://schemas.microsoft.com/office/drawing/2014/main" id="{AC2CFF8F-ACFD-4A07-9B0E-CEF278BDE308}"/>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rot="11178928" flipH="1">
              <a:off x="9920177" y="-401042"/>
              <a:ext cx="2655711" cy="3852862"/>
            </a:xfrm>
            <a:prstGeom prst="rect">
              <a:avLst/>
            </a:prstGeom>
          </p:spPr>
        </p:pic>
      </p:grpSp>
    </p:spTree>
    <p:extLst>
      <p:ext uri="{BB962C8B-B14F-4D97-AF65-F5344CB8AC3E}">
        <p14:creationId xmlns:p14="http://schemas.microsoft.com/office/powerpoint/2010/main" val="3571025655"/>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042DC6BA-C1C8-4440-800A-02EA1172404D}"/>
              </a:ext>
            </a:extLst>
          </p:cNvPr>
          <p:cNvSpPr>
            <a:spLocks noGrp="1"/>
          </p:cNvSpPr>
          <p:nvPr>
            <p:ph type="dt" sz="half" idx="10"/>
          </p:nvPr>
        </p:nvSpPr>
        <p:spPr>
          <a:xfrm>
            <a:off x="628650" y="6356399"/>
            <a:ext cx="2057400" cy="365125"/>
          </a:xfrm>
          <a:prstGeom prst="rect">
            <a:avLst/>
          </a:prstGeom>
        </p:spPr>
        <p:txBody>
          <a:bodyPr/>
          <a:lstStyle/>
          <a:p>
            <a:fld id="{CA9AE754-9F7F-4219-ACDC-2A07CB737742}" type="datetimeFigureOut">
              <a:rPr lang="en-US" smtClean="0">
                <a:solidFill>
                  <a:prstClr val="black"/>
                </a:solidFill>
              </a:rPr>
              <a:pPr/>
              <a:t>14/10/2023</a:t>
            </a:fld>
            <a:endParaRPr lang="en-US">
              <a:solidFill>
                <a:prstClr val="black"/>
              </a:solidFill>
            </a:endParaRPr>
          </a:p>
        </p:txBody>
      </p:sp>
      <p:sp>
        <p:nvSpPr>
          <p:cNvPr id="4" name="Footer Placeholder 3">
            <a:extLst>
              <a:ext uri="{FF2B5EF4-FFF2-40B4-BE49-F238E27FC236}">
                <a16:creationId xmlns="" xmlns:a16="http://schemas.microsoft.com/office/drawing/2014/main" id="{DF958B69-FE26-4E95-8942-FEEC31CE1FA7}"/>
              </a:ext>
            </a:extLst>
          </p:cNvPr>
          <p:cNvSpPr>
            <a:spLocks noGrp="1"/>
          </p:cNvSpPr>
          <p:nvPr>
            <p:ph type="ftr" sz="quarter" idx="11"/>
          </p:nvPr>
        </p:nvSpPr>
        <p:spPr>
          <a:xfrm>
            <a:off x="3028950" y="6356399"/>
            <a:ext cx="30861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 xmlns:a16="http://schemas.microsoft.com/office/drawing/2014/main" id="{EFA80D02-8736-4528-87D7-9EE8DFC62281}"/>
              </a:ext>
            </a:extLst>
          </p:cNvPr>
          <p:cNvSpPr>
            <a:spLocks noGrp="1"/>
          </p:cNvSpPr>
          <p:nvPr>
            <p:ph type="sldNum" sz="quarter" idx="12"/>
          </p:nvPr>
        </p:nvSpPr>
        <p:spPr>
          <a:xfrm>
            <a:off x="6457950" y="6356399"/>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grpSp>
        <p:nvGrpSpPr>
          <p:cNvPr id="2" name="Group 1">
            <a:extLst>
              <a:ext uri="{FF2B5EF4-FFF2-40B4-BE49-F238E27FC236}">
                <a16:creationId xmlns="" xmlns:a16="http://schemas.microsoft.com/office/drawing/2014/main" id="{BC61AFF4-F066-4F5D-91E2-7A6A8C565F01}"/>
              </a:ext>
            </a:extLst>
          </p:cNvPr>
          <p:cNvGrpSpPr/>
          <p:nvPr userDrawn="1"/>
        </p:nvGrpSpPr>
        <p:grpSpPr>
          <a:xfrm flipH="1">
            <a:off x="269237" y="-76787"/>
            <a:ext cx="8874765" cy="7412615"/>
            <a:chOff x="0" y="0"/>
            <a:chExt cx="11833020" cy="7412615"/>
          </a:xfrm>
        </p:grpSpPr>
        <p:pic>
          <p:nvPicPr>
            <p:cNvPr id="6" name="Graphic 5">
              <a:extLst>
                <a:ext uri="{FF2B5EF4-FFF2-40B4-BE49-F238E27FC236}">
                  <a16:creationId xmlns="" xmlns:a16="http://schemas.microsoft.com/office/drawing/2014/main" id="{16B8FBC9-CA26-467E-80FB-F798F589B723}"/>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0"/>
              <a:ext cx="2514600" cy="2221230"/>
            </a:xfrm>
            <a:prstGeom prst="rect">
              <a:avLst/>
            </a:prstGeom>
          </p:spPr>
        </p:pic>
        <p:pic>
          <p:nvPicPr>
            <p:cNvPr id="7" name="Graphic 6">
              <a:extLst>
                <a:ext uri="{FF2B5EF4-FFF2-40B4-BE49-F238E27FC236}">
                  <a16:creationId xmlns="" xmlns:a16="http://schemas.microsoft.com/office/drawing/2014/main" id="{646B7F7A-25AD-4399-816D-BF437ECF76BB}"/>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rot="17961127">
              <a:off x="9841261" y="5420856"/>
              <a:ext cx="2332518" cy="1651000"/>
            </a:xfrm>
            <a:prstGeom prst="rect">
              <a:avLst/>
            </a:prstGeom>
          </p:spPr>
        </p:pic>
      </p:grpSp>
      <p:pic>
        <p:nvPicPr>
          <p:cNvPr id="8" name="Picture 7">
            <a:extLst>
              <a:ext uri="{FF2B5EF4-FFF2-40B4-BE49-F238E27FC236}">
                <a16:creationId xmlns="" xmlns:a16="http://schemas.microsoft.com/office/drawing/2014/main" id="{C7C8828D-E4E8-4D22-B008-B2EE55C640A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258675" y="7924800"/>
            <a:ext cx="5143500" cy="6858000"/>
          </a:xfrm>
          <a:prstGeom prst="rect">
            <a:avLst/>
          </a:prstGeom>
        </p:spPr>
      </p:pic>
      <p:pic>
        <p:nvPicPr>
          <p:cNvPr id="9" name="Picture 8">
            <a:extLst>
              <a:ext uri="{FF2B5EF4-FFF2-40B4-BE49-F238E27FC236}">
                <a16:creationId xmlns="" xmlns:a16="http://schemas.microsoft.com/office/drawing/2014/main" id="{D81C9756-2728-4BAE-9FC4-90EA5821DF2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887700" y="4914900"/>
            <a:ext cx="5143500" cy="6858000"/>
          </a:xfrm>
          <a:prstGeom prst="rect">
            <a:avLst/>
          </a:prstGeom>
        </p:spPr>
      </p:pic>
    </p:spTree>
    <p:extLst>
      <p:ext uri="{BB962C8B-B14F-4D97-AF65-F5344CB8AC3E}">
        <p14:creationId xmlns:p14="http://schemas.microsoft.com/office/powerpoint/2010/main" val="3292149095"/>
      </p:ext>
    </p:extLst>
  </p:cSld>
  <p:clrMapOvr>
    <a:masterClrMapping/>
  </p:clrMapOvr>
  <p:transition spd="slow">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0" name="Picture Placeholder 28">
            <a:extLst>
              <a:ext uri="{FF2B5EF4-FFF2-40B4-BE49-F238E27FC236}">
                <a16:creationId xmlns="" xmlns:a16="http://schemas.microsoft.com/office/drawing/2014/main" id="{5D93750D-807A-4117-999F-B0EAACF5BF1C}"/>
              </a:ext>
            </a:extLst>
          </p:cNvPr>
          <p:cNvSpPr>
            <a:spLocks noGrp="1"/>
          </p:cNvSpPr>
          <p:nvPr>
            <p:ph type="pic" sz="quarter" idx="16"/>
          </p:nvPr>
        </p:nvSpPr>
        <p:spPr>
          <a:xfrm>
            <a:off x="6962774" y="4259256"/>
            <a:ext cx="1343025" cy="1790700"/>
          </a:xfrm>
          <a:prstGeom prst="rect">
            <a:avLst/>
          </a:prstGeom>
        </p:spPr>
        <p:txBody>
          <a:bodyPr/>
          <a:lstStyle/>
          <a:p>
            <a:endParaRPr lang="en-US"/>
          </a:p>
        </p:txBody>
      </p:sp>
      <p:sp>
        <p:nvSpPr>
          <p:cNvPr id="29" name="Picture Placeholder 28">
            <a:extLst>
              <a:ext uri="{FF2B5EF4-FFF2-40B4-BE49-F238E27FC236}">
                <a16:creationId xmlns="" xmlns:a16="http://schemas.microsoft.com/office/drawing/2014/main" id="{9AD64E2B-B946-4C5B-B1AE-D1F66A248339}"/>
              </a:ext>
            </a:extLst>
          </p:cNvPr>
          <p:cNvSpPr>
            <a:spLocks noGrp="1"/>
          </p:cNvSpPr>
          <p:nvPr>
            <p:ph type="pic" sz="quarter" idx="15"/>
          </p:nvPr>
        </p:nvSpPr>
        <p:spPr>
          <a:xfrm>
            <a:off x="4293395" y="4258983"/>
            <a:ext cx="1343025" cy="1790700"/>
          </a:xfrm>
          <a:prstGeom prst="rect">
            <a:avLst/>
          </a:prstGeom>
        </p:spPr>
        <p:txBody>
          <a:bodyPr/>
          <a:lstStyle/>
          <a:p>
            <a:endParaRPr lang="en-US"/>
          </a:p>
        </p:txBody>
      </p:sp>
      <p:sp>
        <p:nvSpPr>
          <p:cNvPr id="8" name="Picture Placeholder 7">
            <a:extLst>
              <a:ext uri="{FF2B5EF4-FFF2-40B4-BE49-F238E27FC236}">
                <a16:creationId xmlns="" xmlns:a16="http://schemas.microsoft.com/office/drawing/2014/main" id="{0BC750A4-6751-43CD-9852-D8DA7A289D45}"/>
              </a:ext>
            </a:extLst>
          </p:cNvPr>
          <p:cNvSpPr>
            <a:spLocks noGrp="1"/>
          </p:cNvSpPr>
          <p:nvPr>
            <p:ph type="pic" sz="quarter" idx="14"/>
          </p:nvPr>
        </p:nvSpPr>
        <p:spPr>
          <a:xfrm>
            <a:off x="5631658" y="2470150"/>
            <a:ext cx="1339454" cy="1789106"/>
          </a:xfrm>
          <a:prstGeom prst="rect">
            <a:avLst/>
          </a:prstGeom>
        </p:spPr>
        <p:txBody>
          <a:bodyPr/>
          <a:lstStyle/>
          <a:p>
            <a:endParaRPr lang="en-US" dirty="0"/>
          </a:p>
        </p:txBody>
      </p:sp>
      <p:sp>
        <p:nvSpPr>
          <p:cNvPr id="6" name="Picture Placeholder 5">
            <a:extLst>
              <a:ext uri="{FF2B5EF4-FFF2-40B4-BE49-F238E27FC236}">
                <a16:creationId xmlns="" xmlns:a16="http://schemas.microsoft.com/office/drawing/2014/main" id="{458548F6-E5F1-44BD-ADE6-E3C131294FE5}"/>
              </a:ext>
            </a:extLst>
          </p:cNvPr>
          <p:cNvSpPr>
            <a:spLocks noGrp="1"/>
          </p:cNvSpPr>
          <p:nvPr>
            <p:ph type="pic" sz="quarter" idx="13"/>
          </p:nvPr>
        </p:nvSpPr>
        <p:spPr>
          <a:xfrm>
            <a:off x="826294" y="2470199"/>
            <a:ext cx="3467100" cy="3579813"/>
          </a:xfrm>
          <a:prstGeom prst="rect">
            <a:avLst/>
          </a:prstGeom>
        </p:spPr>
        <p:txBody>
          <a:bodyPr/>
          <a:lstStyle/>
          <a:p>
            <a:endParaRPr lang="en-US"/>
          </a:p>
        </p:txBody>
      </p:sp>
      <p:sp>
        <p:nvSpPr>
          <p:cNvPr id="3" name="Date Placeholder 2">
            <a:extLst>
              <a:ext uri="{FF2B5EF4-FFF2-40B4-BE49-F238E27FC236}">
                <a16:creationId xmlns="" xmlns:a16="http://schemas.microsoft.com/office/drawing/2014/main" id="{042DC6BA-C1C8-4440-800A-02EA1172404D}"/>
              </a:ext>
            </a:extLst>
          </p:cNvPr>
          <p:cNvSpPr>
            <a:spLocks noGrp="1"/>
          </p:cNvSpPr>
          <p:nvPr>
            <p:ph type="dt" sz="half" idx="10"/>
          </p:nvPr>
        </p:nvSpPr>
        <p:spPr>
          <a:xfrm>
            <a:off x="628650" y="6356399"/>
            <a:ext cx="2057400" cy="365125"/>
          </a:xfrm>
          <a:prstGeom prst="rect">
            <a:avLst/>
          </a:prstGeom>
        </p:spPr>
        <p:txBody>
          <a:bodyPr/>
          <a:lstStyle/>
          <a:p>
            <a:fld id="{CA9AE754-9F7F-4219-ACDC-2A07CB737742}" type="datetimeFigureOut">
              <a:rPr lang="en-US" smtClean="0">
                <a:solidFill>
                  <a:prstClr val="black"/>
                </a:solidFill>
              </a:rPr>
              <a:pPr/>
              <a:t>14/10/2023</a:t>
            </a:fld>
            <a:endParaRPr lang="en-US">
              <a:solidFill>
                <a:prstClr val="black"/>
              </a:solidFill>
            </a:endParaRPr>
          </a:p>
        </p:txBody>
      </p:sp>
      <p:sp>
        <p:nvSpPr>
          <p:cNvPr id="4" name="Footer Placeholder 3">
            <a:extLst>
              <a:ext uri="{FF2B5EF4-FFF2-40B4-BE49-F238E27FC236}">
                <a16:creationId xmlns="" xmlns:a16="http://schemas.microsoft.com/office/drawing/2014/main" id="{DF958B69-FE26-4E95-8942-FEEC31CE1FA7}"/>
              </a:ext>
            </a:extLst>
          </p:cNvPr>
          <p:cNvSpPr>
            <a:spLocks noGrp="1"/>
          </p:cNvSpPr>
          <p:nvPr>
            <p:ph type="ftr" sz="quarter" idx="11"/>
          </p:nvPr>
        </p:nvSpPr>
        <p:spPr>
          <a:xfrm>
            <a:off x="3028950" y="6356399"/>
            <a:ext cx="30861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 xmlns:a16="http://schemas.microsoft.com/office/drawing/2014/main" id="{EFA80D02-8736-4528-87D7-9EE8DFC62281}"/>
              </a:ext>
            </a:extLst>
          </p:cNvPr>
          <p:cNvSpPr>
            <a:spLocks noGrp="1"/>
          </p:cNvSpPr>
          <p:nvPr>
            <p:ph type="sldNum" sz="quarter" idx="12"/>
          </p:nvPr>
        </p:nvSpPr>
        <p:spPr>
          <a:xfrm>
            <a:off x="6457950" y="6356399"/>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pic>
        <p:nvPicPr>
          <p:cNvPr id="9" name="Graphic 8">
            <a:extLst>
              <a:ext uri="{FF2B5EF4-FFF2-40B4-BE49-F238E27FC236}">
                <a16:creationId xmlns="" xmlns:a16="http://schemas.microsoft.com/office/drawing/2014/main" id="{9D35E453-4BED-4FF8-963D-ADAA0F33FA2C}"/>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42861" y="0"/>
            <a:ext cx="2728913" cy="3829050"/>
          </a:xfrm>
          <a:prstGeom prst="rect">
            <a:avLst/>
          </a:prstGeom>
        </p:spPr>
      </p:pic>
      <p:pic>
        <p:nvPicPr>
          <p:cNvPr id="10" name="Graphic 9">
            <a:extLst>
              <a:ext uri="{FF2B5EF4-FFF2-40B4-BE49-F238E27FC236}">
                <a16:creationId xmlns="" xmlns:a16="http://schemas.microsoft.com/office/drawing/2014/main" id="{1884C2BA-4742-465E-B675-8488A1A231AC}"/>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rot="10800000">
            <a:off x="6457974" y="3028950"/>
            <a:ext cx="2728913" cy="3829050"/>
          </a:xfrm>
          <a:prstGeom prst="rect">
            <a:avLst/>
          </a:prstGeom>
        </p:spPr>
      </p:pic>
      <p:pic>
        <p:nvPicPr>
          <p:cNvPr id="11" name="Graphic 10">
            <a:extLst>
              <a:ext uri="{FF2B5EF4-FFF2-40B4-BE49-F238E27FC236}">
                <a16:creationId xmlns="" xmlns:a16="http://schemas.microsoft.com/office/drawing/2014/main" id="{87991BC1-C97A-4A83-9B5B-0911649A159B}"/>
              </a:ext>
            </a:extLst>
          </p:cNvPr>
          <p:cNvPicPr>
            <a:picLocks noChangeAspect="1"/>
          </p:cNvPicPr>
          <p:nvPr userDrawn="1"/>
        </p:nvPicPr>
        <p:blipFill>
          <a:blip r:embed="rId7">
            <a:extLst>
              <a:ext uri="{96DAC541-7B7A-43D3-8B79-37D633B846F1}">
                <asvg:svgBlip xmlns="" xmlns:asvg="http://schemas.microsoft.com/office/drawing/2016/SVG/main" r:embed="rId8"/>
              </a:ext>
            </a:extLst>
          </a:blip>
          <a:stretch>
            <a:fillRect/>
          </a:stretch>
        </p:blipFill>
        <p:spPr>
          <a:xfrm flipH="1">
            <a:off x="7258050" y="-76787"/>
            <a:ext cx="1885950" cy="2221230"/>
          </a:xfrm>
          <a:prstGeom prst="rect">
            <a:avLst/>
          </a:prstGeom>
        </p:spPr>
      </p:pic>
      <p:pic>
        <p:nvPicPr>
          <p:cNvPr id="12" name="Graphic 11">
            <a:extLst>
              <a:ext uri="{FF2B5EF4-FFF2-40B4-BE49-F238E27FC236}">
                <a16:creationId xmlns="" xmlns:a16="http://schemas.microsoft.com/office/drawing/2014/main" id="{07EC0C8E-759B-4068-A28A-E4CA70B0ECA9}"/>
              </a:ext>
            </a:extLst>
          </p:cNvPr>
          <p:cNvPicPr>
            <a:picLocks noChangeAspect="1"/>
          </p:cNvPicPr>
          <p:nvPr userDrawn="1"/>
        </p:nvPicPr>
        <p:blipFill>
          <a:blip r:embed="rId7">
            <a:extLst>
              <a:ext uri="{96DAC541-7B7A-43D3-8B79-37D633B846F1}">
                <asvg:svgBlip xmlns="" xmlns:asvg="http://schemas.microsoft.com/office/drawing/2016/SVG/main" r:embed="rId8"/>
              </a:ext>
            </a:extLst>
          </a:blip>
          <a:stretch>
            <a:fillRect/>
          </a:stretch>
        </p:blipFill>
        <p:spPr>
          <a:xfrm rot="10800000" flipH="1">
            <a:off x="-42863" y="4636770"/>
            <a:ext cx="1885950" cy="2221230"/>
          </a:xfrm>
          <a:prstGeom prst="rect">
            <a:avLst/>
          </a:prstGeom>
        </p:spPr>
      </p:pic>
      <p:sp>
        <p:nvSpPr>
          <p:cNvPr id="22" name="PA_矩形 38">
            <a:extLst>
              <a:ext uri="{FF2B5EF4-FFF2-40B4-BE49-F238E27FC236}">
                <a16:creationId xmlns="" xmlns:a16="http://schemas.microsoft.com/office/drawing/2014/main" id="{7E348CBE-36EA-4161-9FCB-1D7411B9894E}"/>
              </a:ext>
            </a:extLst>
          </p:cNvPr>
          <p:cNvSpPr>
            <a:spLocks noChangeArrowheads="1"/>
          </p:cNvSpPr>
          <p:nvPr userDrawn="1">
            <p:custDataLst>
              <p:tags r:id="rId1"/>
            </p:custDataLst>
          </p:nvPr>
        </p:nvSpPr>
        <p:spPr bwMode="auto">
          <a:xfrm>
            <a:off x="5633735" y="4259585"/>
            <a:ext cx="1337849" cy="1790147"/>
          </a:xfrm>
          <a:prstGeom prst="rect">
            <a:avLst/>
          </a:prstGeom>
          <a:solidFill>
            <a:schemeClr val="accent4"/>
          </a:solidFill>
          <a:ln>
            <a:noFill/>
          </a:ln>
        </p:spPr>
        <p:txBody>
          <a:bodyPr/>
          <a:lstStyle/>
          <a:p>
            <a:endParaRPr lang="zh-CN" altLang="en-US" sz="2399" dirty="0">
              <a:solidFill>
                <a:prstClr val="black"/>
              </a:solidFill>
              <a:latin typeface="Microsoft YaHei" panose="020B0503020204020204" pitchFamily="34" charset="-122"/>
              <a:ea typeface="Microsoft YaHei" panose="020B0503020204020204" pitchFamily="34" charset="-122"/>
              <a:sym typeface="方正清刻本悦宋简体" panose="02000000000000000000" pitchFamily="2" charset="-122"/>
            </a:endParaRPr>
          </a:p>
        </p:txBody>
      </p:sp>
      <p:sp>
        <p:nvSpPr>
          <p:cNvPr id="23" name="PA_矩形 39">
            <a:extLst>
              <a:ext uri="{FF2B5EF4-FFF2-40B4-BE49-F238E27FC236}">
                <a16:creationId xmlns="" xmlns:a16="http://schemas.microsoft.com/office/drawing/2014/main" id="{B215A16E-6FBD-44BF-A528-BD2C492D523B}"/>
              </a:ext>
            </a:extLst>
          </p:cNvPr>
          <p:cNvSpPr>
            <a:spLocks noChangeArrowheads="1"/>
          </p:cNvSpPr>
          <p:nvPr userDrawn="1">
            <p:custDataLst>
              <p:tags r:id="rId2"/>
            </p:custDataLst>
          </p:nvPr>
        </p:nvSpPr>
        <p:spPr bwMode="auto">
          <a:xfrm>
            <a:off x="6971559" y="2469438"/>
            <a:ext cx="1337850" cy="1790147"/>
          </a:xfrm>
          <a:prstGeom prst="rect">
            <a:avLst/>
          </a:prstGeom>
          <a:solidFill>
            <a:schemeClr val="accent1"/>
          </a:solidFill>
          <a:ln>
            <a:noFill/>
          </a:ln>
        </p:spPr>
        <p:txBody>
          <a:bodyPr/>
          <a:lstStyle/>
          <a:p>
            <a:endParaRPr lang="zh-CN" altLang="en-US" sz="2399" dirty="0">
              <a:solidFill>
                <a:prstClr val="black"/>
              </a:solidFill>
              <a:latin typeface="Microsoft YaHei" panose="020B0503020204020204" pitchFamily="34" charset="-122"/>
              <a:ea typeface="Microsoft YaHei" panose="020B0503020204020204" pitchFamily="34" charset="-122"/>
              <a:sym typeface="方正清刻本悦宋简体" panose="02000000000000000000" pitchFamily="2" charset="-122"/>
            </a:endParaRPr>
          </a:p>
        </p:txBody>
      </p:sp>
      <p:sp>
        <p:nvSpPr>
          <p:cNvPr id="25" name="PA_矩形 39">
            <a:extLst>
              <a:ext uri="{FF2B5EF4-FFF2-40B4-BE49-F238E27FC236}">
                <a16:creationId xmlns="" xmlns:a16="http://schemas.microsoft.com/office/drawing/2014/main" id="{09AA11B2-E289-4B80-9F6F-ED6764D6ED5D}"/>
              </a:ext>
            </a:extLst>
          </p:cNvPr>
          <p:cNvSpPr>
            <a:spLocks noChangeArrowheads="1"/>
          </p:cNvSpPr>
          <p:nvPr userDrawn="1">
            <p:custDataLst>
              <p:tags r:id="rId3"/>
            </p:custDataLst>
          </p:nvPr>
        </p:nvSpPr>
        <p:spPr bwMode="auto">
          <a:xfrm>
            <a:off x="4293600" y="2469437"/>
            <a:ext cx="1337850" cy="1790147"/>
          </a:xfrm>
          <a:prstGeom prst="rect">
            <a:avLst/>
          </a:prstGeom>
          <a:solidFill>
            <a:schemeClr val="accent1"/>
          </a:solidFill>
          <a:ln>
            <a:noFill/>
          </a:ln>
        </p:spPr>
        <p:txBody>
          <a:bodyPr/>
          <a:lstStyle/>
          <a:p>
            <a:endParaRPr lang="zh-CN" altLang="en-US" sz="2399" dirty="0">
              <a:solidFill>
                <a:prstClr val="black"/>
              </a:solidFill>
              <a:latin typeface="Microsoft YaHei" panose="020B0503020204020204" pitchFamily="34" charset="-122"/>
              <a:ea typeface="Microsoft YaHei" panose="020B0503020204020204" pitchFamily="34" charset="-122"/>
              <a:sym typeface="方正清刻本悦宋简体" panose="02000000000000000000" pitchFamily="2" charset="-122"/>
            </a:endParaRPr>
          </a:p>
        </p:txBody>
      </p:sp>
    </p:spTree>
    <p:extLst>
      <p:ext uri="{BB962C8B-B14F-4D97-AF65-F5344CB8AC3E}">
        <p14:creationId xmlns:p14="http://schemas.microsoft.com/office/powerpoint/2010/main" val="345160376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140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140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autoUpdateAnimBg="0"/>
      <p:bldP spid="23" grpId="0" animBg="1" autoUpdateAnimBg="0"/>
      <p:bldP spid="25" grpId="0" animBg="1" autoUpdateAnimBg="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88F2AEEA-9156-46A4-977D-361A62859EB6}"/>
              </a:ext>
            </a:extLst>
          </p:cNvPr>
          <p:cNvSpPr>
            <a:spLocks noGrp="1"/>
          </p:cNvSpPr>
          <p:nvPr>
            <p:ph type="dt" sz="half" idx="10"/>
          </p:nvPr>
        </p:nvSpPr>
        <p:spPr>
          <a:xfrm>
            <a:off x="628650" y="6356399"/>
            <a:ext cx="2057400" cy="365125"/>
          </a:xfrm>
          <a:prstGeom prst="rect">
            <a:avLst/>
          </a:prstGeom>
        </p:spPr>
        <p:txBody>
          <a:bodyPr/>
          <a:lstStyle/>
          <a:p>
            <a:fld id="{CA9AE754-9F7F-4219-ACDC-2A07CB737742}" type="datetimeFigureOut">
              <a:rPr lang="en-US" smtClean="0">
                <a:solidFill>
                  <a:prstClr val="black"/>
                </a:solidFill>
              </a:rPr>
              <a:pPr/>
              <a:t>14/10/2023</a:t>
            </a:fld>
            <a:endParaRPr lang="en-US">
              <a:solidFill>
                <a:prstClr val="black"/>
              </a:solidFill>
            </a:endParaRPr>
          </a:p>
        </p:txBody>
      </p:sp>
      <p:sp>
        <p:nvSpPr>
          <p:cNvPr id="4" name="Footer Placeholder 3">
            <a:extLst>
              <a:ext uri="{FF2B5EF4-FFF2-40B4-BE49-F238E27FC236}">
                <a16:creationId xmlns="" xmlns:a16="http://schemas.microsoft.com/office/drawing/2014/main" id="{405A43D7-61C2-4EBC-A96B-52D8810F5081}"/>
              </a:ext>
            </a:extLst>
          </p:cNvPr>
          <p:cNvSpPr>
            <a:spLocks noGrp="1"/>
          </p:cNvSpPr>
          <p:nvPr>
            <p:ph type="ftr" sz="quarter" idx="11"/>
          </p:nvPr>
        </p:nvSpPr>
        <p:spPr>
          <a:xfrm>
            <a:off x="3028950" y="6356399"/>
            <a:ext cx="30861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 xmlns:a16="http://schemas.microsoft.com/office/drawing/2014/main" id="{54CE1C6F-9240-4B93-B745-D23AF668F78D}"/>
              </a:ext>
            </a:extLst>
          </p:cNvPr>
          <p:cNvSpPr>
            <a:spLocks noGrp="1"/>
          </p:cNvSpPr>
          <p:nvPr>
            <p:ph type="sldNum" sz="quarter" idx="12"/>
          </p:nvPr>
        </p:nvSpPr>
        <p:spPr>
          <a:xfrm>
            <a:off x="6457950" y="6356399"/>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pic>
        <p:nvPicPr>
          <p:cNvPr id="6" name="Graphic 5">
            <a:extLst>
              <a:ext uri="{FF2B5EF4-FFF2-40B4-BE49-F238E27FC236}">
                <a16:creationId xmlns="" xmlns:a16="http://schemas.microsoft.com/office/drawing/2014/main" id="{96CB4893-4131-406A-8F7F-A181AD2609C3}"/>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25" y="0"/>
            <a:ext cx="1657889" cy="1952625"/>
          </a:xfrm>
          <a:prstGeom prst="rect">
            <a:avLst/>
          </a:prstGeom>
        </p:spPr>
      </p:pic>
      <p:pic>
        <p:nvPicPr>
          <p:cNvPr id="7" name="Graphic 6">
            <a:extLst>
              <a:ext uri="{FF2B5EF4-FFF2-40B4-BE49-F238E27FC236}">
                <a16:creationId xmlns="" xmlns:a16="http://schemas.microsoft.com/office/drawing/2014/main" id="{8F6ED50B-0338-41BB-AD47-F4221ED67546}"/>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5996011" y="0"/>
            <a:ext cx="3148013" cy="1282700"/>
          </a:xfrm>
          <a:prstGeom prst="rect">
            <a:avLst/>
          </a:prstGeom>
        </p:spPr>
      </p:pic>
      <p:pic>
        <p:nvPicPr>
          <p:cNvPr id="8" name="Graphic 7">
            <a:extLst>
              <a:ext uri="{FF2B5EF4-FFF2-40B4-BE49-F238E27FC236}">
                <a16:creationId xmlns="" xmlns:a16="http://schemas.microsoft.com/office/drawing/2014/main" id="{C7DFE99A-7E36-4798-961B-2B1F82AAEDCB}"/>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flipH="1" flipV="1">
            <a:off x="4124327" y="4004438"/>
            <a:ext cx="5019675" cy="2853562"/>
          </a:xfrm>
          <a:prstGeom prst="rect">
            <a:avLst/>
          </a:prstGeom>
        </p:spPr>
      </p:pic>
      <p:pic>
        <p:nvPicPr>
          <p:cNvPr id="9" name="Graphic 8">
            <a:extLst>
              <a:ext uri="{FF2B5EF4-FFF2-40B4-BE49-F238E27FC236}">
                <a16:creationId xmlns="" xmlns:a16="http://schemas.microsoft.com/office/drawing/2014/main" id="{C93EE8BA-DE69-4CDF-B2D2-11E25B999190}"/>
              </a:ext>
            </a:extLst>
          </p:cNvPr>
          <p:cNvPicPr>
            <a:picLocks noChangeAspect="1"/>
          </p:cNvPicPr>
          <p:nvPr userDrawn="1"/>
        </p:nvPicPr>
        <p:blipFill>
          <a:blip r:embed="rId8">
            <a:extLst>
              <a:ext uri="{96DAC541-7B7A-43D3-8B79-37D633B846F1}">
                <asvg:svgBlip xmlns="" xmlns:asvg="http://schemas.microsoft.com/office/drawing/2016/SVG/main" r:embed="rId9"/>
              </a:ext>
            </a:extLst>
          </a:blip>
          <a:stretch>
            <a:fillRect/>
          </a:stretch>
        </p:blipFill>
        <p:spPr>
          <a:xfrm>
            <a:off x="6724651" y="2118942"/>
            <a:ext cx="2505074" cy="5094707"/>
          </a:xfrm>
          <a:prstGeom prst="rect">
            <a:avLst/>
          </a:prstGeom>
        </p:spPr>
      </p:pic>
    </p:spTree>
    <p:extLst>
      <p:ext uri="{BB962C8B-B14F-4D97-AF65-F5344CB8AC3E}">
        <p14:creationId xmlns:p14="http://schemas.microsoft.com/office/powerpoint/2010/main" val="1706662768"/>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921B531-C150-44A1-80B7-DFBF016290D5}"/>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4580BCB7-C170-4FF8-B9BE-48F77A6C1975}"/>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F7AE9558-BA9B-4340-9A1A-6DCA28B9E342}"/>
              </a:ext>
            </a:extLst>
          </p:cNvPr>
          <p:cNvSpPr>
            <a:spLocks noGrp="1"/>
          </p:cNvSpPr>
          <p:nvPr>
            <p:ph type="dt" sz="half" idx="10"/>
          </p:nvPr>
        </p:nvSpPr>
        <p:spPr>
          <a:xfrm>
            <a:off x="628650" y="6356399"/>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5" name="页脚占位符 4">
            <a:extLst>
              <a:ext uri="{FF2B5EF4-FFF2-40B4-BE49-F238E27FC236}">
                <a16:creationId xmlns="" xmlns:a16="http://schemas.microsoft.com/office/drawing/2014/main" id="{455401A4-DE43-4CD1-95B7-0CF22C35B4FE}"/>
              </a:ext>
            </a:extLst>
          </p:cNvPr>
          <p:cNvSpPr>
            <a:spLocks noGrp="1"/>
          </p:cNvSpPr>
          <p:nvPr>
            <p:ph type="ftr" sz="quarter" idx="11"/>
          </p:nvPr>
        </p:nvSpPr>
        <p:spPr>
          <a:xfrm>
            <a:off x="3028950" y="6356399"/>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 xmlns:a16="http://schemas.microsoft.com/office/drawing/2014/main" id="{DFEE7BBE-2667-4449-8627-F5492258CFB0}"/>
              </a:ext>
            </a:extLst>
          </p:cNvPr>
          <p:cNvSpPr>
            <a:spLocks noGrp="1"/>
          </p:cNvSpPr>
          <p:nvPr>
            <p:ph type="sldNum" sz="quarter" idx="12"/>
          </p:nvPr>
        </p:nvSpPr>
        <p:spPr>
          <a:xfrm>
            <a:off x="6457950" y="6356399"/>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7156415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BB60A2-3053-4373-891A-7803033DF8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921114"/>
      </p:ext>
    </p:extLst>
  </p:cSld>
  <p:clrMapOvr>
    <a:masterClrMapping/>
  </p:clrMapOvr>
  <p:transition spd="slow">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3861632-18E1-4258-8C62-37781DC8996E}"/>
              </a:ext>
            </a:extLst>
          </p:cNvPr>
          <p:cNvSpPr>
            <a:spLocks noGrp="1"/>
          </p:cNvSpPr>
          <p:nvPr>
            <p:ph type="title"/>
          </p:nvPr>
        </p:nvSpPr>
        <p:spPr>
          <a:xfrm>
            <a:off x="628650" y="365129"/>
            <a:ext cx="78867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844FA456-74CF-4196-848E-3E0A61F1D535}"/>
              </a:ext>
            </a:extLst>
          </p:cNvPr>
          <p:cNvSpPr>
            <a:spLocks noGrp="1"/>
          </p:cNvSpPr>
          <p:nvPr>
            <p:ph idx="1"/>
          </p:nvPr>
        </p:nvSpPr>
        <p:spPr>
          <a:xfrm>
            <a:off x="628650" y="1825625"/>
            <a:ext cx="78867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008C54F5-D476-42FD-9D98-662EC4C20F79}"/>
              </a:ext>
            </a:extLst>
          </p:cNvPr>
          <p:cNvSpPr>
            <a:spLocks noGrp="1"/>
          </p:cNvSpPr>
          <p:nvPr>
            <p:ph type="dt" sz="half" idx="10"/>
          </p:nvPr>
        </p:nvSpPr>
        <p:spPr>
          <a:xfrm>
            <a:off x="628650" y="6356399"/>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5" name="页脚占位符 4">
            <a:extLst>
              <a:ext uri="{FF2B5EF4-FFF2-40B4-BE49-F238E27FC236}">
                <a16:creationId xmlns="" xmlns:a16="http://schemas.microsoft.com/office/drawing/2014/main" id="{BE0EC9A5-1765-4ED8-A9AB-E60CFAAF4AFF}"/>
              </a:ext>
            </a:extLst>
          </p:cNvPr>
          <p:cNvSpPr>
            <a:spLocks noGrp="1"/>
          </p:cNvSpPr>
          <p:nvPr>
            <p:ph type="ftr" sz="quarter" idx="11"/>
          </p:nvPr>
        </p:nvSpPr>
        <p:spPr>
          <a:xfrm>
            <a:off x="3028950" y="6356399"/>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 xmlns:a16="http://schemas.microsoft.com/office/drawing/2014/main" id="{F4E1DF81-D730-4BE6-A8DF-18FDC3CCFA97}"/>
              </a:ext>
            </a:extLst>
          </p:cNvPr>
          <p:cNvSpPr>
            <a:spLocks noGrp="1"/>
          </p:cNvSpPr>
          <p:nvPr>
            <p:ph type="sldNum" sz="quarter" idx="12"/>
          </p:nvPr>
        </p:nvSpPr>
        <p:spPr>
          <a:xfrm>
            <a:off x="6457950" y="6356399"/>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43088312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3587476-306C-48A2-9792-D49C4F8CF3BC}"/>
              </a:ext>
            </a:extLst>
          </p:cNvPr>
          <p:cNvSpPr>
            <a:spLocks noGrp="1"/>
          </p:cNvSpPr>
          <p:nvPr>
            <p:ph type="title"/>
          </p:nvPr>
        </p:nvSpPr>
        <p:spPr>
          <a:xfrm>
            <a:off x="623888" y="1709787"/>
            <a:ext cx="78867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B3C20DDD-72C9-4306-A12F-FC263A0B106A}"/>
              </a:ext>
            </a:extLst>
          </p:cNvPr>
          <p:cNvSpPr>
            <a:spLocks noGrp="1"/>
          </p:cNvSpPr>
          <p:nvPr>
            <p:ph type="body" idx="1"/>
          </p:nvPr>
        </p:nvSpPr>
        <p:spPr>
          <a:xfrm>
            <a:off x="623888" y="4589512"/>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F3FF76A0-2B46-4133-91B4-B013B7F4C741}"/>
              </a:ext>
            </a:extLst>
          </p:cNvPr>
          <p:cNvSpPr>
            <a:spLocks noGrp="1"/>
          </p:cNvSpPr>
          <p:nvPr>
            <p:ph type="dt" sz="half" idx="10"/>
          </p:nvPr>
        </p:nvSpPr>
        <p:spPr>
          <a:xfrm>
            <a:off x="628650" y="6356399"/>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5" name="页脚占位符 4">
            <a:extLst>
              <a:ext uri="{FF2B5EF4-FFF2-40B4-BE49-F238E27FC236}">
                <a16:creationId xmlns="" xmlns:a16="http://schemas.microsoft.com/office/drawing/2014/main" id="{5345038F-026F-473C-AA75-0E6C5DFAFE2B}"/>
              </a:ext>
            </a:extLst>
          </p:cNvPr>
          <p:cNvSpPr>
            <a:spLocks noGrp="1"/>
          </p:cNvSpPr>
          <p:nvPr>
            <p:ph type="ftr" sz="quarter" idx="11"/>
          </p:nvPr>
        </p:nvSpPr>
        <p:spPr>
          <a:xfrm>
            <a:off x="3028950" y="6356399"/>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 xmlns:a16="http://schemas.microsoft.com/office/drawing/2014/main" id="{4C57367A-CFC8-4287-B796-4084DBD55C23}"/>
              </a:ext>
            </a:extLst>
          </p:cNvPr>
          <p:cNvSpPr>
            <a:spLocks noGrp="1"/>
          </p:cNvSpPr>
          <p:nvPr>
            <p:ph type="sldNum" sz="quarter" idx="12"/>
          </p:nvPr>
        </p:nvSpPr>
        <p:spPr>
          <a:xfrm>
            <a:off x="6457950" y="6356399"/>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23623133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F8B9305-DB55-4116-81E9-F3F8CB13077E}"/>
              </a:ext>
            </a:extLst>
          </p:cNvPr>
          <p:cNvSpPr>
            <a:spLocks noGrp="1"/>
          </p:cNvSpPr>
          <p:nvPr>
            <p:ph type="title"/>
          </p:nvPr>
        </p:nvSpPr>
        <p:spPr>
          <a:xfrm>
            <a:off x="628650" y="365129"/>
            <a:ext cx="78867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07575E25-8DB4-46E3-B92D-04A640E3B6D3}"/>
              </a:ext>
            </a:extLst>
          </p:cNvPr>
          <p:cNvSpPr>
            <a:spLocks noGrp="1"/>
          </p:cNvSpPr>
          <p:nvPr>
            <p:ph sz="half" idx="1"/>
          </p:nvPr>
        </p:nvSpPr>
        <p:spPr>
          <a:xfrm>
            <a:off x="628650" y="1825625"/>
            <a:ext cx="38862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47464A0A-01C7-478F-856E-8B95D3E7C125}"/>
              </a:ext>
            </a:extLst>
          </p:cNvPr>
          <p:cNvSpPr>
            <a:spLocks noGrp="1"/>
          </p:cNvSpPr>
          <p:nvPr>
            <p:ph sz="half" idx="2"/>
          </p:nvPr>
        </p:nvSpPr>
        <p:spPr>
          <a:xfrm>
            <a:off x="4629150" y="1825625"/>
            <a:ext cx="38862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705603F5-9D9B-4AC1-B630-298D74362B2E}"/>
              </a:ext>
            </a:extLst>
          </p:cNvPr>
          <p:cNvSpPr>
            <a:spLocks noGrp="1"/>
          </p:cNvSpPr>
          <p:nvPr>
            <p:ph type="dt" sz="half" idx="10"/>
          </p:nvPr>
        </p:nvSpPr>
        <p:spPr>
          <a:xfrm>
            <a:off x="628650" y="6356399"/>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6" name="页脚占位符 5">
            <a:extLst>
              <a:ext uri="{FF2B5EF4-FFF2-40B4-BE49-F238E27FC236}">
                <a16:creationId xmlns="" xmlns:a16="http://schemas.microsoft.com/office/drawing/2014/main" id="{CBA1B50B-99AC-4429-AC10-5BDAC78729AC}"/>
              </a:ext>
            </a:extLst>
          </p:cNvPr>
          <p:cNvSpPr>
            <a:spLocks noGrp="1"/>
          </p:cNvSpPr>
          <p:nvPr>
            <p:ph type="ftr" sz="quarter" idx="11"/>
          </p:nvPr>
        </p:nvSpPr>
        <p:spPr>
          <a:xfrm>
            <a:off x="3028950" y="6356399"/>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7" name="灯片编号占位符 6">
            <a:extLst>
              <a:ext uri="{FF2B5EF4-FFF2-40B4-BE49-F238E27FC236}">
                <a16:creationId xmlns="" xmlns:a16="http://schemas.microsoft.com/office/drawing/2014/main" id="{6BBF73BC-8EBD-4966-92CF-BC05A3927060}"/>
              </a:ext>
            </a:extLst>
          </p:cNvPr>
          <p:cNvSpPr>
            <a:spLocks noGrp="1"/>
          </p:cNvSpPr>
          <p:nvPr>
            <p:ph type="sldNum" sz="quarter" idx="12"/>
          </p:nvPr>
        </p:nvSpPr>
        <p:spPr>
          <a:xfrm>
            <a:off x="6457950" y="6356399"/>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55600357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5E7B85B-12C7-4EF2-9D04-30BF777D4E35}"/>
              </a:ext>
            </a:extLst>
          </p:cNvPr>
          <p:cNvSpPr>
            <a:spLocks noGrp="1"/>
          </p:cNvSpPr>
          <p:nvPr>
            <p:ph type="title"/>
          </p:nvPr>
        </p:nvSpPr>
        <p:spPr>
          <a:xfrm>
            <a:off x="629841" y="365129"/>
            <a:ext cx="78867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49E0655-DB6B-4405-B35F-C10B4422E703}"/>
              </a:ext>
            </a:extLst>
          </p:cNvPr>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D194C80A-736A-4E15-9B7A-41CC6E473C74}"/>
              </a:ext>
            </a:extLst>
          </p:cNvPr>
          <p:cNvSpPr>
            <a:spLocks noGrp="1"/>
          </p:cNvSpPr>
          <p:nvPr>
            <p:ph sz="half" idx="2"/>
          </p:nvPr>
        </p:nvSpPr>
        <p:spPr>
          <a:xfrm>
            <a:off x="629842" y="2505075"/>
            <a:ext cx="3868340"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D37A8294-F6D6-4F3C-AAE9-94458FB09465}"/>
              </a:ext>
            </a:extLst>
          </p:cNvPr>
          <p:cNvSpPr>
            <a:spLocks noGrp="1"/>
          </p:cNvSpPr>
          <p:nvPr>
            <p:ph type="body" sz="quarter" idx="3"/>
          </p:nvPr>
        </p:nvSpPr>
        <p:spPr>
          <a:xfrm>
            <a:off x="4629152"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DE92DD63-55D6-4A14-9493-7EDB746C7DF6}"/>
              </a:ext>
            </a:extLst>
          </p:cNvPr>
          <p:cNvSpPr>
            <a:spLocks noGrp="1"/>
          </p:cNvSpPr>
          <p:nvPr>
            <p:ph sz="quarter" idx="4"/>
          </p:nvPr>
        </p:nvSpPr>
        <p:spPr>
          <a:xfrm>
            <a:off x="4629152" y="2505075"/>
            <a:ext cx="3887391"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9EBF41FF-5F1E-45B2-8F8A-6E3A24AF9B41}"/>
              </a:ext>
            </a:extLst>
          </p:cNvPr>
          <p:cNvSpPr>
            <a:spLocks noGrp="1"/>
          </p:cNvSpPr>
          <p:nvPr>
            <p:ph type="dt" sz="half" idx="10"/>
          </p:nvPr>
        </p:nvSpPr>
        <p:spPr>
          <a:xfrm>
            <a:off x="628650" y="6356399"/>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8" name="页脚占位符 7">
            <a:extLst>
              <a:ext uri="{FF2B5EF4-FFF2-40B4-BE49-F238E27FC236}">
                <a16:creationId xmlns="" xmlns:a16="http://schemas.microsoft.com/office/drawing/2014/main" id="{E52D32EB-7CD9-4590-A00C-C74A862506B0}"/>
              </a:ext>
            </a:extLst>
          </p:cNvPr>
          <p:cNvSpPr>
            <a:spLocks noGrp="1"/>
          </p:cNvSpPr>
          <p:nvPr>
            <p:ph type="ftr" sz="quarter" idx="11"/>
          </p:nvPr>
        </p:nvSpPr>
        <p:spPr>
          <a:xfrm>
            <a:off x="3028950" y="6356399"/>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9" name="灯片编号占位符 8">
            <a:extLst>
              <a:ext uri="{FF2B5EF4-FFF2-40B4-BE49-F238E27FC236}">
                <a16:creationId xmlns="" xmlns:a16="http://schemas.microsoft.com/office/drawing/2014/main" id="{65D00686-5DB7-428D-AA18-AC43AD603426}"/>
              </a:ext>
            </a:extLst>
          </p:cNvPr>
          <p:cNvSpPr>
            <a:spLocks noGrp="1"/>
          </p:cNvSpPr>
          <p:nvPr>
            <p:ph type="sldNum" sz="quarter" idx="12"/>
          </p:nvPr>
        </p:nvSpPr>
        <p:spPr>
          <a:xfrm>
            <a:off x="6457950" y="6356399"/>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2854282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F6781D2-7BA7-4C64-BB34-6B53DE6BFED3}"/>
              </a:ext>
            </a:extLst>
          </p:cNvPr>
          <p:cNvSpPr>
            <a:spLocks noGrp="1"/>
          </p:cNvSpPr>
          <p:nvPr>
            <p:ph type="title"/>
          </p:nvPr>
        </p:nvSpPr>
        <p:spPr>
          <a:xfrm>
            <a:off x="628650" y="365129"/>
            <a:ext cx="78867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AFB9EFD3-AE31-46B0-A913-84F50185B3FF}"/>
              </a:ext>
            </a:extLst>
          </p:cNvPr>
          <p:cNvSpPr>
            <a:spLocks noGrp="1"/>
          </p:cNvSpPr>
          <p:nvPr>
            <p:ph type="dt" sz="half" idx="10"/>
          </p:nvPr>
        </p:nvSpPr>
        <p:spPr>
          <a:xfrm>
            <a:off x="628650" y="6356399"/>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4" name="页脚占位符 3">
            <a:extLst>
              <a:ext uri="{FF2B5EF4-FFF2-40B4-BE49-F238E27FC236}">
                <a16:creationId xmlns="" xmlns:a16="http://schemas.microsoft.com/office/drawing/2014/main" id="{B7438E1F-7011-414E-87DB-450207C9D2EC}"/>
              </a:ext>
            </a:extLst>
          </p:cNvPr>
          <p:cNvSpPr>
            <a:spLocks noGrp="1"/>
          </p:cNvSpPr>
          <p:nvPr>
            <p:ph type="ftr" sz="quarter" idx="11"/>
          </p:nvPr>
        </p:nvSpPr>
        <p:spPr>
          <a:xfrm>
            <a:off x="3028950" y="6356399"/>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5" name="灯片编号占位符 4">
            <a:extLst>
              <a:ext uri="{FF2B5EF4-FFF2-40B4-BE49-F238E27FC236}">
                <a16:creationId xmlns="" xmlns:a16="http://schemas.microsoft.com/office/drawing/2014/main" id="{FA60BDCF-87FB-4EED-BB84-4D833DBDB0DF}"/>
              </a:ext>
            </a:extLst>
          </p:cNvPr>
          <p:cNvSpPr>
            <a:spLocks noGrp="1"/>
          </p:cNvSpPr>
          <p:nvPr>
            <p:ph type="sldNum" sz="quarter" idx="12"/>
          </p:nvPr>
        </p:nvSpPr>
        <p:spPr>
          <a:xfrm>
            <a:off x="6457950" y="6356399"/>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98189657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2AEE546E-EEB7-4F82-9CFC-1A8DE56DD312}"/>
              </a:ext>
            </a:extLst>
          </p:cNvPr>
          <p:cNvSpPr>
            <a:spLocks noGrp="1"/>
          </p:cNvSpPr>
          <p:nvPr>
            <p:ph type="dt" sz="half" idx="10"/>
          </p:nvPr>
        </p:nvSpPr>
        <p:spPr>
          <a:xfrm>
            <a:off x="628650" y="6356399"/>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3" name="页脚占位符 2">
            <a:extLst>
              <a:ext uri="{FF2B5EF4-FFF2-40B4-BE49-F238E27FC236}">
                <a16:creationId xmlns="" xmlns:a16="http://schemas.microsoft.com/office/drawing/2014/main" id="{AE194457-188F-482D-8738-B134A45CCE7F}"/>
              </a:ext>
            </a:extLst>
          </p:cNvPr>
          <p:cNvSpPr>
            <a:spLocks noGrp="1"/>
          </p:cNvSpPr>
          <p:nvPr>
            <p:ph type="ftr" sz="quarter" idx="11"/>
          </p:nvPr>
        </p:nvSpPr>
        <p:spPr>
          <a:xfrm>
            <a:off x="3028950" y="6356399"/>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4" name="灯片编号占位符 3">
            <a:extLst>
              <a:ext uri="{FF2B5EF4-FFF2-40B4-BE49-F238E27FC236}">
                <a16:creationId xmlns="" xmlns:a16="http://schemas.microsoft.com/office/drawing/2014/main" id="{05B1426C-8EDC-4B78-85B0-78442E15CECE}"/>
              </a:ext>
            </a:extLst>
          </p:cNvPr>
          <p:cNvSpPr>
            <a:spLocks noGrp="1"/>
          </p:cNvSpPr>
          <p:nvPr>
            <p:ph type="sldNum" sz="quarter" idx="12"/>
          </p:nvPr>
        </p:nvSpPr>
        <p:spPr>
          <a:xfrm>
            <a:off x="6457950" y="6356399"/>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20234561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18A3792-2B88-4251-A717-D63D8EF941F6}"/>
              </a:ext>
            </a:extLst>
          </p:cNvPr>
          <p:cNvSpPr>
            <a:spLocks noGrp="1"/>
          </p:cNvSpPr>
          <p:nvPr>
            <p:ph type="title"/>
          </p:nvPr>
        </p:nvSpPr>
        <p:spPr>
          <a:xfrm>
            <a:off x="629841" y="457200"/>
            <a:ext cx="2949178"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24DB0DEB-20DC-4AA2-A2B2-206BFA780DAD}"/>
              </a:ext>
            </a:extLst>
          </p:cNvPr>
          <p:cNvSpPr>
            <a:spLocks noGrp="1"/>
          </p:cNvSpPr>
          <p:nvPr>
            <p:ph idx="1"/>
          </p:nvPr>
        </p:nvSpPr>
        <p:spPr>
          <a:xfrm>
            <a:off x="3887391" y="987474"/>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69C03A88-BBB7-47EC-91AB-5C7BC1C15B57}"/>
              </a:ext>
            </a:extLst>
          </p:cNvPr>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436383D9-532B-41E2-BDC4-008727CBAE35}"/>
              </a:ext>
            </a:extLst>
          </p:cNvPr>
          <p:cNvSpPr>
            <a:spLocks noGrp="1"/>
          </p:cNvSpPr>
          <p:nvPr>
            <p:ph type="dt" sz="half" idx="10"/>
          </p:nvPr>
        </p:nvSpPr>
        <p:spPr>
          <a:xfrm>
            <a:off x="628650" y="6356399"/>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6" name="页脚占位符 5">
            <a:extLst>
              <a:ext uri="{FF2B5EF4-FFF2-40B4-BE49-F238E27FC236}">
                <a16:creationId xmlns="" xmlns:a16="http://schemas.microsoft.com/office/drawing/2014/main" id="{D002412A-A684-48C4-B8C8-3082C602E08D}"/>
              </a:ext>
            </a:extLst>
          </p:cNvPr>
          <p:cNvSpPr>
            <a:spLocks noGrp="1"/>
          </p:cNvSpPr>
          <p:nvPr>
            <p:ph type="ftr" sz="quarter" idx="11"/>
          </p:nvPr>
        </p:nvSpPr>
        <p:spPr>
          <a:xfrm>
            <a:off x="3028950" y="6356399"/>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7" name="灯片编号占位符 6">
            <a:extLst>
              <a:ext uri="{FF2B5EF4-FFF2-40B4-BE49-F238E27FC236}">
                <a16:creationId xmlns="" xmlns:a16="http://schemas.microsoft.com/office/drawing/2014/main" id="{04BD8037-F4FC-4755-B475-F940F0D9B852}"/>
              </a:ext>
            </a:extLst>
          </p:cNvPr>
          <p:cNvSpPr>
            <a:spLocks noGrp="1"/>
          </p:cNvSpPr>
          <p:nvPr>
            <p:ph type="sldNum" sz="quarter" idx="12"/>
          </p:nvPr>
        </p:nvSpPr>
        <p:spPr>
          <a:xfrm>
            <a:off x="6457950" y="6356399"/>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94005392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FD08E63-9262-46A0-8457-1FEA626BD7AA}"/>
              </a:ext>
            </a:extLst>
          </p:cNvPr>
          <p:cNvSpPr>
            <a:spLocks noGrp="1"/>
          </p:cNvSpPr>
          <p:nvPr>
            <p:ph type="title"/>
          </p:nvPr>
        </p:nvSpPr>
        <p:spPr>
          <a:xfrm>
            <a:off x="629841" y="457200"/>
            <a:ext cx="2949178"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9B3A0ED6-ECC3-4FB9-9B00-F14998B93511}"/>
              </a:ext>
            </a:extLst>
          </p:cNvPr>
          <p:cNvSpPr>
            <a:spLocks noGrp="1"/>
          </p:cNvSpPr>
          <p:nvPr>
            <p:ph type="pic" idx="1"/>
          </p:nvPr>
        </p:nvSpPr>
        <p:spPr>
          <a:xfrm>
            <a:off x="3887391" y="987474"/>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262ECF3F-3054-4502-AEDF-41641E14A434}"/>
              </a:ext>
            </a:extLst>
          </p:cNvPr>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DFB33C4D-8385-46E2-AA72-73C87B9695B8}"/>
              </a:ext>
            </a:extLst>
          </p:cNvPr>
          <p:cNvSpPr>
            <a:spLocks noGrp="1"/>
          </p:cNvSpPr>
          <p:nvPr>
            <p:ph type="dt" sz="half" idx="10"/>
          </p:nvPr>
        </p:nvSpPr>
        <p:spPr>
          <a:xfrm>
            <a:off x="628650" y="6356399"/>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6" name="页脚占位符 5">
            <a:extLst>
              <a:ext uri="{FF2B5EF4-FFF2-40B4-BE49-F238E27FC236}">
                <a16:creationId xmlns="" xmlns:a16="http://schemas.microsoft.com/office/drawing/2014/main" id="{F0E9FC32-D201-4998-955C-EC56666E457D}"/>
              </a:ext>
            </a:extLst>
          </p:cNvPr>
          <p:cNvSpPr>
            <a:spLocks noGrp="1"/>
          </p:cNvSpPr>
          <p:nvPr>
            <p:ph type="ftr" sz="quarter" idx="11"/>
          </p:nvPr>
        </p:nvSpPr>
        <p:spPr>
          <a:xfrm>
            <a:off x="3028950" y="6356399"/>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7" name="灯片编号占位符 6">
            <a:extLst>
              <a:ext uri="{FF2B5EF4-FFF2-40B4-BE49-F238E27FC236}">
                <a16:creationId xmlns="" xmlns:a16="http://schemas.microsoft.com/office/drawing/2014/main" id="{B72D9FFD-5F83-4D74-A3E0-B816F6AF0829}"/>
              </a:ext>
            </a:extLst>
          </p:cNvPr>
          <p:cNvSpPr>
            <a:spLocks noGrp="1"/>
          </p:cNvSpPr>
          <p:nvPr>
            <p:ph type="sldNum" sz="quarter" idx="12"/>
          </p:nvPr>
        </p:nvSpPr>
        <p:spPr>
          <a:xfrm>
            <a:off x="6457950" y="6356399"/>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224263094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9E247F2-C9DC-42CA-9501-3C3A18292436}"/>
              </a:ext>
            </a:extLst>
          </p:cNvPr>
          <p:cNvSpPr>
            <a:spLocks noGrp="1"/>
          </p:cNvSpPr>
          <p:nvPr>
            <p:ph type="title"/>
          </p:nvPr>
        </p:nvSpPr>
        <p:spPr>
          <a:xfrm>
            <a:off x="628650" y="365129"/>
            <a:ext cx="78867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A0F99B12-BB4E-41BA-8FB8-A1934D620748}"/>
              </a:ext>
            </a:extLst>
          </p:cNvPr>
          <p:cNvSpPr>
            <a:spLocks noGrp="1"/>
          </p:cNvSpPr>
          <p:nvPr>
            <p:ph type="body" orient="vert" idx="1"/>
          </p:nvPr>
        </p:nvSpPr>
        <p:spPr>
          <a:xfrm>
            <a:off x="628650" y="1825625"/>
            <a:ext cx="78867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A12472EA-A8A0-4E30-8140-E0604A9E7882}"/>
              </a:ext>
            </a:extLst>
          </p:cNvPr>
          <p:cNvSpPr>
            <a:spLocks noGrp="1"/>
          </p:cNvSpPr>
          <p:nvPr>
            <p:ph type="dt" sz="half" idx="10"/>
          </p:nvPr>
        </p:nvSpPr>
        <p:spPr>
          <a:xfrm>
            <a:off x="628650" y="6356399"/>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5" name="页脚占位符 4">
            <a:extLst>
              <a:ext uri="{FF2B5EF4-FFF2-40B4-BE49-F238E27FC236}">
                <a16:creationId xmlns="" xmlns:a16="http://schemas.microsoft.com/office/drawing/2014/main" id="{0D299607-0B1C-4FF0-AA41-83220EA1ABB6}"/>
              </a:ext>
            </a:extLst>
          </p:cNvPr>
          <p:cNvSpPr>
            <a:spLocks noGrp="1"/>
          </p:cNvSpPr>
          <p:nvPr>
            <p:ph type="ftr" sz="quarter" idx="11"/>
          </p:nvPr>
        </p:nvSpPr>
        <p:spPr>
          <a:xfrm>
            <a:off x="3028950" y="6356399"/>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 xmlns:a16="http://schemas.microsoft.com/office/drawing/2014/main" id="{45F2EFFA-ADC8-4F5E-8356-7E5DA76D67F2}"/>
              </a:ext>
            </a:extLst>
          </p:cNvPr>
          <p:cNvSpPr>
            <a:spLocks noGrp="1"/>
          </p:cNvSpPr>
          <p:nvPr>
            <p:ph type="sldNum" sz="quarter" idx="12"/>
          </p:nvPr>
        </p:nvSpPr>
        <p:spPr>
          <a:xfrm>
            <a:off x="6457950" y="6356399"/>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286287483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35A2BC07-CE56-4D43-8F15-4B4435E25C65}"/>
              </a:ext>
            </a:extLst>
          </p:cNvPr>
          <p:cNvSpPr>
            <a:spLocks noGrp="1"/>
          </p:cNvSpPr>
          <p:nvPr>
            <p:ph type="title" orient="vert"/>
          </p:nvPr>
        </p:nvSpPr>
        <p:spPr>
          <a:xfrm>
            <a:off x="6543676" y="365125"/>
            <a:ext cx="1971675"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5609F85D-FD03-427A-AE39-B4DEAF7838CB}"/>
              </a:ext>
            </a:extLst>
          </p:cNvPr>
          <p:cNvSpPr>
            <a:spLocks noGrp="1"/>
          </p:cNvSpPr>
          <p:nvPr>
            <p:ph type="body" orient="vert" idx="1"/>
          </p:nvPr>
        </p:nvSpPr>
        <p:spPr>
          <a:xfrm>
            <a:off x="628652" y="365125"/>
            <a:ext cx="5800725"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E63FECCF-2A5A-45C2-98FD-0A79C0FAFF74}"/>
              </a:ext>
            </a:extLst>
          </p:cNvPr>
          <p:cNvSpPr>
            <a:spLocks noGrp="1"/>
          </p:cNvSpPr>
          <p:nvPr>
            <p:ph type="dt" sz="half" idx="10"/>
          </p:nvPr>
        </p:nvSpPr>
        <p:spPr>
          <a:xfrm>
            <a:off x="628650" y="6356399"/>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5" name="页脚占位符 4">
            <a:extLst>
              <a:ext uri="{FF2B5EF4-FFF2-40B4-BE49-F238E27FC236}">
                <a16:creationId xmlns="" xmlns:a16="http://schemas.microsoft.com/office/drawing/2014/main" id="{B310999B-EA24-46F0-9270-8EA1F9A2AC75}"/>
              </a:ext>
            </a:extLst>
          </p:cNvPr>
          <p:cNvSpPr>
            <a:spLocks noGrp="1"/>
          </p:cNvSpPr>
          <p:nvPr>
            <p:ph type="ftr" sz="quarter" idx="11"/>
          </p:nvPr>
        </p:nvSpPr>
        <p:spPr>
          <a:xfrm>
            <a:off x="3028950" y="6356399"/>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 xmlns:a16="http://schemas.microsoft.com/office/drawing/2014/main" id="{DACEEDB8-A80B-44A6-BE02-C7B75A6087A5}"/>
              </a:ext>
            </a:extLst>
          </p:cNvPr>
          <p:cNvSpPr>
            <a:spLocks noGrp="1"/>
          </p:cNvSpPr>
          <p:nvPr>
            <p:ph type="sldNum" sz="quarter" idx="12"/>
          </p:nvPr>
        </p:nvSpPr>
        <p:spPr>
          <a:xfrm>
            <a:off x="6457950" y="6356399"/>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45115093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A063B1-D282-4AD0-B465-75A88A26B6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0454808"/>
      </p:ext>
    </p:extLst>
  </p:cSld>
  <p:clrMapOvr>
    <a:masterClrMapping/>
  </p:clrMapOvr>
  <p:transition spd="slow">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71556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921B531-C150-44A1-80B7-DFBF016290D5}"/>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4580BCB7-C170-4FF8-B9BE-48F77A6C1975}"/>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F7AE9558-BA9B-4340-9A1A-6DCA28B9E342}"/>
              </a:ext>
            </a:extLst>
          </p:cNvPr>
          <p:cNvSpPr>
            <a:spLocks noGrp="1"/>
          </p:cNvSpPr>
          <p:nvPr>
            <p:ph type="dt" sz="half" idx="10"/>
          </p:nvPr>
        </p:nvSpPr>
        <p:spPr>
          <a:xfrm>
            <a:off x="628650" y="6356387"/>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5" name="页脚占位符 4">
            <a:extLst>
              <a:ext uri="{FF2B5EF4-FFF2-40B4-BE49-F238E27FC236}">
                <a16:creationId xmlns="" xmlns:a16="http://schemas.microsoft.com/office/drawing/2014/main" id="{455401A4-DE43-4CD1-95B7-0CF22C35B4FE}"/>
              </a:ext>
            </a:extLst>
          </p:cNvPr>
          <p:cNvSpPr>
            <a:spLocks noGrp="1"/>
          </p:cNvSpPr>
          <p:nvPr>
            <p:ph type="ftr" sz="quarter" idx="11"/>
          </p:nvPr>
        </p:nvSpPr>
        <p:spPr>
          <a:xfrm>
            <a:off x="3028950" y="6356387"/>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 xmlns:a16="http://schemas.microsoft.com/office/drawing/2014/main" id="{DFEE7BBE-2667-4449-8627-F5492258CFB0}"/>
              </a:ext>
            </a:extLst>
          </p:cNvPr>
          <p:cNvSpPr>
            <a:spLocks noGrp="1"/>
          </p:cNvSpPr>
          <p:nvPr>
            <p:ph type="sldNum" sz="quarter" idx="12"/>
          </p:nvPr>
        </p:nvSpPr>
        <p:spPr>
          <a:xfrm>
            <a:off x="6457950" y="6356387"/>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427975122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3861632-18E1-4258-8C62-37781DC8996E}"/>
              </a:ext>
            </a:extLst>
          </p:cNvPr>
          <p:cNvSpPr>
            <a:spLocks noGrp="1"/>
          </p:cNvSpPr>
          <p:nvPr>
            <p:ph type="title"/>
          </p:nvPr>
        </p:nvSpPr>
        <p:spPr>
          <a:xfrm>
            <a:off x="628650" y="365129"/>
            <a:ext cx="78867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844FA456-74CF-4196-848E-3E0A61F1D535}"/>
              </a:ext>
            </a:extLst>
          </p:cNvPr>
          <p:cNvSpPr>
            <a:spLocks noGrp="1"/>
          </p:cNvSpPr>
          <p:nvPr>
            <p:ph idx="1"/>
          </p:nvPr>
        </p:nvSpPr>
        <p:spPr>
          <a:xfrm>
            <a:off x="628650" y="1825625"/>
            <a:ext cx="78867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008C54F5-D476-42FD-9D98-662EC4C20F79}"/>
              </a:ext>
            </a:extLst>
          </p:cNvPr>
          <p:cNvSpPr>
            <a:spLocks noGrp="1"/>
          </p:cNvSpPr>
          <p:nvPr>
            <p:ph type="dt" sz="half" idx="10"/>
          </p:nvPr>
        </p:nvSpPr>
        <p:spPr>
          <a:xfrm>
            <a:off x="628650" y="6356387"/>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5" name="页脚占位符 4">
            <a:extLst>
              <a:ext uri="{FF2B5EF4-FFF2-40B4-BE49-F238E27FC236}">
                <a16:creationId xmlns="" xmlns:a16="http://schemas.microsoft.com/office/drawing/2014/main" id="{BE0EC9A5-1765-4ED8-A9AB-E60CFAAF4AFF}"/>
              </a:ext>
            </a:extLst>
          </p:cNvPr>
          <p:cNvSpPr>
            <a:spLocks noGrp="1"/>
          </p:cNvSpPr>
          <p:nvPr>
            <p:ph type="ftr" sz="quarter" idx="11"/>
          </p:nvPr>
        </p:nvSpPr>
        <p:spPr>
          <a:xfrm>
            <a:off x="3028950" y="6356387"/>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 xmlns:a16="http://schemas.microsoft.com/office/drawing/2014/main" id="{F4E1DF81-D730-4BE6-A8DF-18FDC3CCFA97}"/>
              </a:ext>
            </a:extLst>
          </p:cNvPr>
          <p:cNvSpPr>
            <a:spLocks noGrp="1"/>
          </p:cNvSpPr>
          <p:nvPr>
            <p:ph type="sldNum" sz="quarter" idx="12"/>
          </p:nvPr>
        </p:nvSpPr>
        <p:spPr>
          <a:xfrm>
            <a:off x="6457950" y="6356387"/>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76864344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3587476-306C-48A2-9792-D49C4F8CF3BC}"/>
              </a:ext>
            </a:extLst>
          </p:cNvPr>
          <p:cNvSpPr>
            <a:spLocks noGrp="1"/>
          </p:cNvSpPr>
          <p:nvPr>
            <p:ph type="title"/>
          </p:nvPr>
        </p:nvSpPr>
        <p:spPr>
          <a:xfrm>
            <a:off x="623888" y="1709775"/>
            <a:ext cx="78867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B3C20DDD-72C9-4306-A12F-FC263A0B106A}"/>
              </a:ext>
            </a:extLst>
          </p:cNvPr>
          <p:cNvSpPr>
            <a:spLocks noGrp="1"/>
          </p:cNvSpPr>
          <p:nvPr>
            <p:ph type="body" idx="1"/>
          </p:nvPr>
        </p:nvSpPr>
        <p:spPr>
          <a:xfrm>
            <a:off x="623888" y="4589500"/>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F3FF76A0-2B46-4133-91B4-B013B7F4C741}"/>
              </a:ext>
            </a:extLst>
          </p:cNvPr>
          <p:cNvSpPr>
            <a:spLocks noGrp="1"/>
          </p:cNvSpPr>
          <p:nvPr>
            <p:ph type="dt" sz="half" idx="10"/>
          </p:nvPr>
        </p:nvSpPr>
        <p:spPr>
          <a:xfrm>
            <a:off x="628650" y="6356387"/>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5" name="页脚占位符 4">
            <a:extLst>
              <a:ext uri="{FF2B5EF4-FFF2-40B4-BE49-F238E27FC236}">
                <a16:creationId xmlns="" xmlns:a16="http://schemas.microsoft.com/office/drawing/2014/main" id="{5345038F-026F-473C-AA75-0E6C5DFAFE2B}"/>
              </a:ext>
            </a:extLst>
          </p:cNvPr>
          <p:cNvSpPr>
            <a:spLocks noGrp="1"/>
          </p:cNvSpPr>
          <p:nvPr>
            <p:ph type="ftr" sz="quarter" idx="11"/>
          </p:nvPr>
        </p:nvSpPr>
        <p:spPr>
          <a:xfrm>
            <a:off x="3028950" y="6356387"/>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 xmlns:a16="http://schemas.microsoft.com/office/drawing/2014/main" id="{4C57367A-CFC8-4287-B796-4084DBD55C23}"/>
              </a:ext>
            </a:extLst>
          </p:cNvPr>
          <p:cNvSpPr>
            <a:spLocks noGrp="1"/>
          </p:cNvSpPr>
          <p:nvPr>
            <p:ph type="sldNum" sz="quarter" idx="12"/>
          </p:nvPr>
        </p:nvSpPr>
        <p:spPr>
          <a:xfrm>
            <a:off x="6457950" y="6356387"/>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8615729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F8B9305-DB55-4116-81E9-F3F8CB13077E}"/>
              </a:ext>
            </a:extLst>
          </p:cNvPr>
          <p:cNvSpPr>
            <a:spLocks noGrp="1"/>
          </p:cNvSpPr>
          <p:nvPr>
            <p:ph type="title"/>
          </p:nvPr>
        </p:nvSpPr>
        <p:spPr>
          <a:xfrm>
            <a:off x="628650" y="365129"/>
            <a:ext cx="78867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07575E25-8DB4-46E3-B92D-04A640E3B6D3}"/>
              </a:ext>
            </a:extLst>
          </p:cNvPr>
          <p:cNvSpPr>
            <a:spLocks noGrp="1"/>
          </p:cNvSpPr>
          <p:nvPr>
            <p:ph sz="half" idx="1"/>
          </p:nvPr>
        </p:nvSpPr>
        <p:spPr>
          <a:xfrm>
            <a:off x="628650" y="1825625"/>
            <a:ext cx="38862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47464A0A-01C7-478F-856E-8B95D3E7C125}"/>
              </a:ext>
            </a:extLst>
          </p:cNvPr>
          <p:cNvSpPr>
            <a:spLocks noGrp="1"/>
          </p:cNvSpPr>
          <p:nvPr>
            <p:ph sz="half" idx="2"/>
          </p:nvPr>
        </p:nvSpPr>
        <p:spPr>
          <a:xfrm>
            <a:off x="4629150" y="1825625"/>
            <a:ext cx="38862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705603F5-9D9B-4AC1-B630-298D74362B2E}"/>
              </a:ext>
            </a:extLst>
          </p:cNvPr>
          <p:cNvSpPr>
            <a:spLocks noGrp="1"/>
          </p:cNvSpPr>
          <p:nvPr>
            <p:ph type="dt" sz="half" idx="10"/>
          </p:nvPr>
        </p:nvSpPr>
        <p:spPr>
          <a:xfrm>
            <a:off x="628650" y="6356387"/>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6" name="页脚占位符 5">
            <a:extLst>
              <a:ext uri="{FF2B5EF4-FFF2-40B4-BE49-F238E27FC236}">
                <a16:creationId xmlns="" xmlns:a16="http://schemas.microsoft.com/office/drawing/2014/main" id="{CBA1B50B-99AC-4429-AC10-5BDAC78729AC}"/>
              </a:ext>
            </a:extLst>
          </p:cNvPr>
          <p:cNvSpPr>
            <a:spLocks noGrp="1"/>
          </p:cNvSpPr>
          <p:nvPr>
            <p:ph type="ftr" sz="quarter" idx="11"/>
          </p:nvPr>
        </p:nvSpPr>
        <p:spPr>
          <a:xfrm>
            <a:off x="3028950" y="6356387"/>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7" name="灯片编号占位符 6">
            <a:extLst>
              <a:ext uri="{FF2B5EF4-FFF2-40B4-BE49-F238E27FC236}">
                <a16:creationId xmlns="" xmlns:a16="http://schemas.microsoft.com/office/drawing/2014/main" id="{6BBF73BC-8EBD-4966-92CF-BC05A3927060}"/>
              </a:ext>
            </a:extLst>
          </p:cNvPr>
          <p:cNvSpPr>
            <a:spLocks noGrp="1"/>
          </p:cNvSpPr>
          <p:nvPr>
            <p:ph type="sldNum" sz="quarter" idx="12"/>
          </p:nvPr>
        </p:nvSpPr>
        <p:spPr>
          <a:xfrm>
            <a:off x="6457950" y="6356387"/>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27015455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5E7B85B-12C7-4EF2-9D04-30BF777D4E35}"/>
              </a:ext>
            </a:extLst>
          </p:cNvPr>
          <p:cNvSpPr>
            <a:spLocks noGrp="1"/>
          </p:cNvSpPr>
          <p:nvPr>
            <p:ph type="title"/>
          </p:nvPr>
        </p:nvSpPr>
        <p:spPr>
          <a:xfrm>
            <a:off x="629841" y="365129"/>
            <a:ext cx="78867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49E0655-DB6B-4405-B35F-C10B4422E703}"/>
              </a:ext>
            </a:extLst>
          </p:cNvPr>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D194C80A-736A-4E15-9B7A-41CC6E473C74}"/>
              </a:ext>
            </a:extLst>
          </p:cNvPr>
          <p:cNvSpPr>
            <a:spLocks noGrp="1"/>
          </p:cNvSpPr>
          <p:nvPr>
            <p:ph sz="half" idx="2"/>
          </p:nvPr>
        </p:nvSpPr>
        <p:spPr>
          <a:xfrm>
            <a:off x="629842" y="2505075"/>
            <a:ext cx="3868340"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D37A8294-F6D6-4F3C-AAE9-94458FB09465}"/>
              </a:ext>
            </a:extLst>
          </p:cNvPr>
          <p:cNvSpPr>
            <a:spLocks noGrp="1"/>
          </p:cNvSpPr>
          <p:nvPr>
            <p:ph type="body" sz="quarter" idx="3"/>
          </p:nvPr>
        </p:nvSpPr>
        <p:spPr>
          <a:xfrm>
            <a:off x="4629152"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DE92DD63-55D6-4A14-9493-7EDB746C7DF6}"/>
              </a:ext>
            </a:extLst>
          </p:cNvPr>
          <p:cNvSpPr>
            <a:spLocks noGrp="1"/>
          </p:cNvSpPr>
          <p:nvPr>
            <p:ph sz="quarter" idx="4"/>
          </p:nvPr>
        </p:nvSpPr>
        <p:spPr>
          <a:xfrm>
            <a:off x="4629152" y="2505075"/>
            <a:ext cx="3887391"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9EBF41FF-5F1E-45B2-8F8A-6E3A24AF9B41}"/>
              </a:ext>
            </a:extLst>
          </p:cNvPr>
          <p:cNvSpPr>
            <a:spLocks noGrp="1"/>
          </p:cNvSpPr>
          <p:nvPr>
            <p:ph type="dt" sz="half" idx="10"/>
          </p:nvPr>
        </p:nvSpPr>
        <p:spPr>
          <a:xfrm>
            <a:off x="628650" y="6356387"/>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8" name="页脚占位符 7">
            <a:extLst>
              <a:ext uri="{FF2B5EF4-FFF2-40B4-BE49-F238E27FC236}">
                <a16:creationId xmlns="" xmlns:a16="http://schemas.microsoft.com/office/drawing/2014/main" id="{E52D32EB-7CD9-4590-A00C-C74A862506B0}"/>
              </a:ext>
            </a:extLst>
          </p:cNvPr>
          <p:cNvSpPr>
            <a:spLocks noGrp="1"/>
          </p:cNvSpPr>
          <p:nvPr>
            <p:ph type="ftr" sz="quarter" idx="11"/>
          </p:nvPr>
        </p:nvSpPr>
        <p:spPr>
          <a:xfrm>
            <a:off x="3028950" y="6356387"/>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9" name="灯片编号占位符 8">
            <a:extLst>
              <a:ext uri="{FF2B5EF4-FFF2-40B4-BE49-F238E27FC236}">
                <a16:creationId xmlns="" xmlns:a16="http://schemas.microsoft.com/office/drawing/2014/main" id="{65D00686-5DB7-428D-AA18-AC43AD603426}"/>
              </a:ext>
            </a:extLst>
          </p:cNvPr>
          <p:cNvSpPr>
            <a:spLocks noGrp="1"/>
          </p:cNvSpPr>
          <p:nvPr>
            <p:ph type="sldNum" sz="quarter" idx="12"/>
          </p:nvPr>
        </p:nvSpPr>
        <p:spPr>
          <a:xfrm>
            <a:off x="6457950" y="6356387"/>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32338756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F6781D2-7BA7-4C64-BB34-6B53DE6BFED3}"/>
              </a:ext>
            </a:extLst>
          </p:cNvPr>
          <p:cNvSpPr>
            <a:spLocks noGrp="1"/>
          </p:cNvSpPr>
          <p:nvPr>
            <p:ph type="title"/>
          </p:nvPr>
        </p:nvSpPr>
        <p:spPr>
          <a:xfrm>
            <a:off x="628650" y="365129"/>
            <a:ext cx="78867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AFB9EFD3-AE31-46B0-A913-84F50185B3FF}"/>
              </a:ext>
            </a:extLst>
          </p:cNvPr>
          <p:cNvSpPr>
            <a:spLocks noGrp="1"/>
          </p:cNvSpPr>
          <p:nvPr>
            <p:ph type="dt" sz="half" idx="10"/>
          </p:nvPr>
        </p:nvSpPr>
        <p:spPr>
          <a:xfrm>
            <a:off x="628650" y="6356387"/>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4" name="页脚占位符 3">
            <a:extLst>
              <a:ext uri="{FF2B5EF4-FFF2-40B4-BE49-F238E27FC236}">
                <a16:creationId xmlns="" xmlns:a16="http://schemas.microsoft.com/office/drawing/2014/main" id="{B7438E1F-7011-414E-87DB-450207C9D2EC}"/>
              </a:ext>
            </a:extLst>
          </p:cNvPr>
          <p:cNvSpPr>
            <a:spLocks noGrp="1"/>
          </p:cNvSpPr>
          <p:nvPr>
            <p:ph type="ftr" sz="quarter" idx="11"/>
          </p:nvPr>
        </p:nvSpPr>
        <p:spPr>
          <a:xfrm>
            <a:off x="3028950" y="6356387"/>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5" name="灯片编号占位符 4">
            <a:extLst>
              <a:ext uri="{FF2B5EF4-FFF2-40B4-BE49-F238E27FC236}">
                <a16:creationId xmlns="" xmlns:a16="http://schemas.microsoft.com/office/drawing/2014/main" id="{FA60BDCF-87FB-4EED-BB84-4D833DBDB0DF}"/>
              </a:ext>
            </a:extLst>
          </p:cNvPr>
          <p:cNvSpPr>
            <a:spLocks noGrp="1"/>
          </p:cNvSpPr>
          <p:nvPr>
            <p:ph type="sldNum" sz="quarter" idx="12"/>
          </p:nvPr>
        </p:nvSpPr>
        <p:spPr>
          <a:xfrm>
            <a:off x="6457950" y="6356387"/>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90928804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2AEE546E-EEB7-4F82-9CFC-1A8DE56DD312}"/>
              </a:ext>
            </a:extLst>
          </p:cNvPr>
          <p:cNvSpPr>
            <a:spLocks noGrp="1"/>
          </p:cNvSpPr>
          <p:nvPr>
            <p:ph type="dt" sz="half" idx="10"/>
          </p:nvPr>
        </p:nvSpPr>
        <p:spPr>
          <a:xfrm>
            <a:off x="628650" y="6356387"/>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3" name="页脚占位符 2">
            <a:extLst>
              <a:ext uri="{FF2B5EF4-FFF2-40B4-BE49-F238E27FC236}">
                <a16:creationId xmlns="" xmlns:a16="http://schemas.microsoft.com/office/drawing/2014/main" id="{AE194457-188F-482D-8738-B134A45CCE7F}"/>
              </a:ext>
            </a:extLst>
          </p:cNvPr>
          <p:cNvSpPr>
            <a:spLocks noGrp="1"/>
          </p:cNvSpPr>
          <p:nvPr>
            <p:ph type="ftr" sz="quarter" idx="11"/>
          </p:nvPr>
        </p:nvSpPr>
        <p:spPr>
          <a:xfrm>
            <a:off x="3028950" y="6356387"/>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4" name="灯片编号占位符 3">
            <a:extLst>
              <a:ext uri="{FF2B5EF4-FFF2-40B4-BE49-F238E27FC236}">
                <a16:creationId xmlns="" xmlns:a16="http://schemas.microsoft.com/office/drawing/2014/main" id="{05B1426C-8EDC-4B78-85B0-78442E15CECE}"/>
              </a:ext>
            </a:extLst>
          </p:cNvPr>
          <p:cNvSpPr>
            <a:spLocks noGrp="1"/>
          </p:cNvSpPr>
          <p:nvPr>
            <p:ph type="sldNum" sz="quarter" idx="12"/>
          </p:nvPr>
        </p:nvSpPr>
        <p:spPr>
          <a:xfrm>
            <a:off x="6457950" y="6356387"/>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47403257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18A3792-2B88-4251-A717-D63D8EF941F6}"/>
              </a:ext>
            </a:extLst>
          </p:cNvPr>
          <p:cNvSpPr>
            <a:spLocks noGrp="1"/>
          </p:cNvSpPr>
          <p:nvPr>
            <p:ph type="title"/>
          </p:nvPr>
        </p:nvSpPr>
        <p:spPr>
          <a:xfrm>
            <a:off x="629841" y="457200"/>
            <a:ext cx="2949178"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24DB0DEB-20DC-4AA2-A2B2-206BFA780DAD}"/>
              </a:ext>
            </a:extLst>
          </p:cNvPr>
          <p:cNvSpPr>
            <a:spLocks noGrp="1"/>
          </p:cNvSpPr>
          <p:nvPr>
            <p:ph idx="1"/>
          </p:nvPr>
        </p:nvSpPr>
        <p:spPr>
          <a:xfrm>
            <a:off x="3887391" y="987462"/>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69C03A88-BBB7-47EC-91AB-5C7BC1C15B57}"/>
              </a:ext>
            </a:extLst>
          </p:cNvPr>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436383D9-532B-41E2-BDC4-008727CBAE35}"/>
              </a:ext>
            </a:extLst>
          </p:cNvPr>
          <p:cNvSpPr>
            <a:spLocks noGrp="1"/>
          </p:cNvSpPr>
          <p:nvPr>
            <p:ph type="dt" sz="half" idx="10"/>
          </p:nvPr>
        </p:nvSpPr>
        <p:spPr>
          <a:xfrm>
            <a:off x="628650" y="6356387"/>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6" name="页脚占位符 5">
            <a:extLst>
              <a:ext uri="{FF2B5EF4-FFF2-40B4-BE49-F238E27FC236}">
                <a16:creationId xmlns="" xmlns:a16="http://schemas.microsoft.com/office/drawing/2014/main" id="{D002412A-A684-48C4-B8C8-3082C602E08D}"/>
              </a:ext>
            </a:extLst>
          </p:cNvPr>
          <p:cNvSpPr>
            <a:spLocks noGrp="1"/>
          </p:cNvSpPr>
          <p:nvPr>
            <p:ph type="ftr" sz="quarter" idx="11"/>
          </p:nvPr>
        </p:nvSpPr>
        <p:spPr>
          <a:xfrm>
            <a:off x="3028950" y="6356387"/>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7" name="灯片编号占位符 6">
            <a:extLst>
              <a:ext uri="{FF2B5EF4-FFF2-40B4-BE49-F238E27FC236}">
                <a16:creationId xmlns="" xmlns:a16="http://schemas.microsoft.com/office/drawing/2014/main" id="{04BD8037-F4FC-4755-B475-F940F0D9B852}"/>
              </a:ext>
            </a:extLst>
          </p:cNvPr>
          <p:cNvSpPr>
            <a:spLocks noGrp="1"/>
          </p:cNvSpPr>
          <p:nvPr>
            <p:ph type="sldNum" sz="quarter" idx="12"/>
          </p:nvPr>
        </p:nvSpPr>
        <p:spPr>
          <a:xfrm>
            <a:off x="6457950" y="6356387"/>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83351587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FD08E63-9262-46A0-8457-1FEA626BD7AA}"/>
              </a:ext>
            </a:extLst>
          </p:cNvPr>
          <p:cNvSpPr>
            <a:spLocks noGrp="1"/>
          </p:cNvSpPr>
          <p:nvPr>
            <p:ph type="title"/>
          </p:nvPr>
        </p:nvSpPr>
        <p:spPr>
          <a:xfrm>
            <a:off x="629841" y="457200"/>
            <a:ext cx="2949178"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9B3A0ED6-ECC3-4FB9-9B00-F14998B93511}"/>
              </a:ext>
            </a:extLst>
          </p:cNvPr>
          <p:cNvSpPr>
            <a:spLocks noGrp="1"/>
          </p:cNvSpPr>
          <p:nvPr>
            <p:ph type="pic" idx="1"/>
          </p:nvPr>
        </p:nvSpPr>
        <p:spPr>
          <a:xfrm>
            <a:off x="3887391" y="987462"/>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262ECF3F-3054-4502-AEDF-41641E14A434}"/>
              </a:ext>
            </a:extLst>
          </p:cNvPr>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DFB33C4D-8385-46E2-AA72-73C87B9695B8}"/>
              </a:ext>
            </a:extLst>
          </p:cNvPr>
          <p:cNvSpPr>
            <a:spLocks noGrp="1"/>
          </p:cNvSpPr>
          <p:nvPr>
            <p:ph type="dt" sz="half" idx="10"/>
          </p:nvPr>
        </p:nvSpPr>
        <p:spPr>
          <a:xfrm>
            <a:off x="628650" y="6356387"/>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6" name="页脚占位符 5">
            <a:extLst>
              <a:ext uri="{FF2B5EF4-FFF2-40B4-BE49-F238E27FC236}">
                <a16:creationId xmlns="" xmlns:a16="http://schemas.microsoft.com/office/drawing/2014/main" id="{F0E9FC32-D201-4998-955C-EC56666E457D}"/>
              </a:ext>
            </a:extLst>
          </p:cNvPr>
          <p:cNvSpPr>
            <a:spLocks noGrp="1"/>
          </p:cNvSpPr>
          <p:nvPr>
            <p:ph type="ftr" sz="quarter" idx="11"/>
          </p:nvPr>
        </p:nvSpPr>
        <p:spPr>
          <a:xfrm>
            <a:off x="3028950" y="6356387"/>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7" name="灯片编号占位符 6">
            <a:extLst>
              <a:ext uri="{FF2B5EF4-FFF2-40B4-BE49-F238E27FC236}">
                <a16:creationId xmlns="" xmlns:a16="http://schemas.microsoft.com/office/drawing/2014/main" id="{B72D9FFD-5F83-4D74-A3E0-B816F6AF0829}"/>
              </a:ext>
            </a:extLst>
          </p:cNvPr>
          <p:cNvSpPr>
            <a:spLocks noGrp="1"/>
          </p:cNvSpPr>
          <p:nvPr>
            <p:ph type="sldNum" sz="quarter" idx="12"/>
          </p:nvPr>
        </p:nvSpPr>
        <p:spPr>
          <a:xfrm>
            <a:off x="6457950" y="6356387"/>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229400482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9743E7-3CFF-4FBD-82B0-71A8E1D8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3308189"/>
      </p:ext>
    </p:extLst>
  </p:cSld>
  <p:clrMapOvr>
    <a:masterClrMapping/>
  </p:clrMapOvr>
  <p:transition spd="slow">
    <p:pull/>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9E247F2-C9DC-42CA-9501-3C3A18292436}"/>
              </a:ext>
            </a:extLst>
          </p:cNvPr>
          <p:cNvSpPr>
            <a:spLocks noGrp="1"/>
          </p:cNvSpPr>
          <p:nvPr>
            <p:ph type="title"/>
          </p:nvPr>
        </p:nvSpPr>
        <p:spPr>
          <a:xfrm>
            <a:off x="628650" y="365129"/>
            <a:ext cx="78867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A0F99B12-BB4E-41BA-8FB8-A1934D620748}"/>
              </a:ext>
            </a:extLst>
          </p:cNvPr>
          <p:cNvSpPr>
            <a:spLocks noGrp="1"/>
          </p:cNvSpPr>
          <p:nvPr>
            <p:ph type="body" orient="vert" idx="1"/>
          </p:nvPr>
        </p:nvSpPr>
        <p:spPr>
          <a:xfrm>
            <a:off x="628650" y="1825625"/>
            <a:ext cx="78867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A12472EA-A8A0-4E30-8140-E0604A9E7882}"/>
              </a:ext>
            </a:extLst>
          </p:cNvPr>
          <p:cNvSpPr>
            <a:spLocks noGrp="1"/>
          </p:cNvSpPr>
          <p:nvPr>
            <p:ph type="dt" sz="half" idx="10"/>
          </p:nvPr>
        </p:nvSpPr>
        <p:spPr>
          <a:xfrm>
            <a:off x="628650" y="6356387"/>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5" name="页脚占位符 4">
            <a:extLst>
              <a:ext uri="{FF2B5EF4-FFF2-40B4-BE49-F238E27FC236}">
                <a16:creationId xmlns="" xmlns:a16="http://schemas.microsoft.com/office/drawing/2014/main" id="{0D299607-0B1C-4FF0-AA41-83220EA1ABB6}"/>
              </a:ext>
            </a:extLst>
          </p:cNvPr>
          <p:cNvSpPr>
            <a:spLocks noGrp="1"/>
          </p:cNvSpPr>
          <p:nvPr>
            <p:ph type="ftr" sz="quarter" idx="11"/>
          </p:nvPr>
        </p:nvSpPr>
        <p:spPr>
          <a:xfrm>
            <a:off x="3028950" y="6356387"/>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 xmlns:a16="http://schemas.microsoft.com/office/drawing/2014/main" id="{45F2EFFA-ADC8-4F5E-8356-7E5DA76D67F2}"/>
              </a:ext>
            </a:extLst>
          </p:cNvPr>
          <p:cNvSpPr>
            <a:spLocks noGrp="1"/>
          </p:cNvSpPr>
          <p:nvPr>
            <p:ph type="sldNum" sz="quarter" idx="12"/>
          </p:nvPr>
        </p:nvSpPr>
        <p:spPr>
          <a:xfrm>
            <a:off x="6457950" y="6356387"/>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411311245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35A2BC07-CE56-4D43-8F15-4B4435E25C65}"/>
              </a:ext>
            </a:extLst>
          </p:cNvPr>
          <p:cNvSpPr>
            <a:spLocks noGrp="1"/>
          </p:cNvSpPr>
          <p:nvPr>
            <p:ph type="title" orient="vert"/>
          </p:nvPr>
        </p:nvSpPr>
        <p:spPr>
          <a:xfrm>
            <a:off x="6543676" y="365125"/>
            <a:ext cx="1971675"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5609F85D-FD03-427A-AE39-B4DEAF7838CB}"/>
              </a:ext>
            </a:extLst>
          </p:cNvPr>
          <p:cNvSpPr>
            <a:spLocks noGrp="1"/>
          </p:cNvSpPr>
          <p:nvPr>
            <p:ph type="body" orient="vert" idx="1"/>
          </p:nvPr>
        </p:nvSpPr>
        <p:spPr>
          <a:xfrm>
            <a:off x="628652" y="365125"/>
            <a:ext cx="5800725"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E63FECCF-2A5A-45C2-98FD-0A79C0FAFF74}"/>
              </a:ext>
            </a:extLst>
          </p:cNvPr>
          <p:cNvSpPr>
            <a:spLocks noGrp="1"/>
          </p:cNvSpPr>
          <p:nvPr>
            <p:ph type="dt" sz="half" idx="10"/>
          </p:nvPr>
        </p:nvSpPr>
        <p:spPr>
          <a:xfrm>
            <a:off x="628650" y="6356387"/>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5" name="页脚占位符 4">
            <a:extLst>
              <a:ext uri="{FF2B5EF4-FFF2-40B4-BE49-F238E27FC236}">
                <a16:creationId xmlns="" xmlns:a16="http://schemas.microsoft.com/office/drawing/2014/main" id="{B310999B-EA24-46F0-9270-8EA1F9A2AC75}"/>
              </a:ext>
            </a:extLst>
          </p:cNvPr>
          <p:cNvSpPr>
            <a:spLocks noGrp="1"/>
          </p:cNvSpPr>
          <p:nvPr>
            <p:ph type="ftr" sz="quarter" idx="11"/>
          </p:nvPr>
        </p:nvSpPr>
        <p:spPr>
          <a:xfrm>
            <a:off x="3028950" y="6356387"/>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 xmlns:a16="http://schemas.microsoft.com/office/drawing/2014/main" id="{DACEEDB8-A80B-44A6-BE02-C7B75A6087A5}"/>
              </a:ext>
            </a:extLst>
          </p:cNvPr>
          <p:cNvSpPr>
            <a:spLocks noGrp="1"/>
          </p:cNvSpPr>
          <p:nvPr>
            <p:ph type="sldNum" sz="quarter" idx="12"/>
          </p:nvPr>
        </p:nvSpPr>
        <p:spPr>
          <a:xfrm>
            <a:off x="6457950" y="6356387"/>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421646594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29017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666FC2F-DBF7-497B-906D-7F98D1BBD456}"/>
              </a:ext>
            </a:extLst>
          </p:cNvPr>
          <p:cNvSpPr>
            <a:spLocks noGrp="1"/>
          </p:cNvSpPr>
          <p:nvPr>
            <p:ph type="ctrTitle"/>
          </p:nvPr>
        </p:nvSpPr>
        <p:spPr>
          <a:xfrm>
            <a:off x="2903477" y="1706022"/>
            <a:ext cx="3219855"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5273A7A-E536-4777-902C-3520493338D8}"/>
              </a:ext>
            </a:extLst>
          </p:cNvPr>
          <p:cNvSpPr>
            <a:spLocks noGrp="1"/>
          </p:cNvSpPr>
          <p:nvPr>
            <p:ph type="subTitle" idx="1"/>
          </p:nvPr>
        </p:nvSpPr>
        <p:spPr>
          <a:xfrm>
            <a:off x="2903477" y="4185697"/>
            <a:ext cx="3219855"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40422EA-1D40-4DEC-B93A-97D771BE97FA}"/>
              </a:ext>
            </a:extLst>
          </p:cNvPr>
          <p:cNvSpPr>
            <a:spLocks noGrp="1"/>
          </p:cNvSpPr>
          <p:nvPr>
            <p:ph type="dt" sz="half" idx="10"/>
          </p:nvPr>
        </p:nvSpPr>
        <p:spPr>
          <a:xfrm>
            <a:off x="628650" y="6356385"/>
            <a:ext cx="2057400" cy="365125"/>
          </a:xfrm>
          <a:prstGeom prst="rect">
            <a:avLst/>
          </a:prstGeom>
        </p:spPr>
        <p:txBody>
          <a:bodyPr/>
          <a:lstStyle/>
          <a:p>
            <a:fld id="{CA9AE754-9F7F-4219-ACDC-2A07CB737742}" type="datetimeFigureOut">
              <a:rPr lang="en-US" smtClean="0">
                <a:solidFill>
                  <a:prstClr val="black"/>
                </a:solidFill>
              </a:rPr>
              <a:pPr/>
              <a:t>14/10/2023</a:t>
            </a:fld>
            <a:endParaRPr lang="en-US">
              <a:solidFill>
                <a:prstClr val="black"/>
              </a:solidFill>
            </a:endParaRPr>
          </a:p>
        </p:txBody>
      </p:sp>
      <p:sp>
        <p:nvSpPr>
          <p:cNvPr id="5" name="Footer Placeholder 4">
            <a:extLst>
              <a:ext uri="{FF2B5EF4-FFF2-40B4-BE49-F238E27FC236}">
                <a16:creationId xmlns="" xmlns:a16="http://schemas.microsoft.com/office/drawing/2014/main" id="{D2F55D83-6ED4-4DE2-AC13-55D2839E94CD}"/>
              </a:ext>
            </a:extLst>
          </p:cNvPr>
          <p:cNvSpPr>
            <a:spLocks noGrp="1"/>
          </p:cNvSpPr>
          <p:nvPr>
            <p:ph type="ftr" sz="quarter" idx="11"/>
          </p:nvPr>
        </p:nvSpPr>
        <p:spPr>
          <a:xfrm>
            <a:off x="3028950" y="6356385"/>
            <a:ext cx="30861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3E02FB4B-7EAE-4611-B807-6F75268F27F7}"/>
              </a:ext>
            </a:extLst>
          </p:cNvPr>
          <p:cNvSpPr>
            <a:spLocks noGrp="1"/>
          </p:cNvSpPr>
          <p:nvPr>
            <p:ph type="sldNum" sz="quarter" idx="12"/>
          </p:nvPr>
        </p:nvSpPr>
        <p:spPr>
          <a:xfrm>
            <a:off x="6457950" y="6356385"/>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pic>
        <p:nvPicPr>
          <p:cNvPr id="7" name="Graphic 6">
            <a:extLst>
              <a:ext uri="{FF2B5EF4-FFF2-40B4-BE49-F238E27FC236}">
                <a16:creationId xmlns="" xmlns:a16="http://schemas.microsoft.com/office/drawing/2014/main" id="{C4E1F688-2A80-4FFD-90BF-254D4BB789BE}"/>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2192834" y="406503"/>
            <a:ext cx="4758333" cy="6044994"/>
          </a:xfrm>
          <a:prstGeom prst="rect">
            <a:avLst/>
          </a:prstGeom>
        </p:spPr>
      </p:pic>
    </p:spTree>
    <p:extLst>
      <p:ext uri="{BB962C8B-B14F-4D97-AF65-F5344CB8AC3E}">
        <p14:creationId xmlns:p14="http://schemas.microsoft.com/office/powerpoint/2010/main" val="10768320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289FCA-A76E-4251-B562-17C6ADC30679}"/>
              </a:ext>
            </a:extLst>
          </p:cNvPr>
          <p:cNvSpPr>
            <a:spLocks noGrp="1"/>
          </p:cNvSpPr>
          <p:nvPr>
            <p:ph type="title"/>
          </p:nvPr>
        </p:nvSpPr>
        <p:spPr>
          <a:xfrm>
            <a:off x="4419312" y="236985"/>
            <a:ext cx="4496088" cy="1325563"/>
          </a:xfrm>
          <a:prstGeom prst="rect">
            <a:avLst/>
          </a:prstGeom>
        </p:spPr>
        <p:txBody>
          <a:bodyPr/>
          <a:lstStyle/>
          <a:p>
            <a:r>
              <a:rPr lang="en-US" dirty="0"/>
              <a:t>Click to edit Master title style</a:t>
            </a:r>
          </a:p>
        </p:txBody>
      </p:sp>
      <p:sp>
        <p:nvSpPr>
          <p:cNvPr id="3" name="Content Placeholder 2">
            <a:extLst>
              <a:ext uri="{FF2B5EF4-FFF2-40B4-BE49-F238E27FC236}">
                <a16:creationId xmlns="" xmlns:a16="http://schemas.microsoft.com/office/drawing/2014/main" id="{376F68CA-BDE3-43BF-A563-CB4B8FECE7F2}"/>
              </a:ext>
            </a:extLst>
          </p:cNvPr>
          <p:cNvSpPr>
            <a:spLocks noGrp="1"/>
          </p:cNvSpPr>
          <p:nvPr>
            <p:ph idx="1"/>
          </p:nvPr>
        </p:nvSpPr>
        <p:spPr>
          <a:xfrm>
            <a:off x="4419312" y="1697483"/>
            <a:ext cx="4496088"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D3F3771-58EE-4B12-8475-F9F94801A0D1}"/>
              </a:ext>
            </a:extLst>
          </p:cNvPr>
          <p:cNvSpPr>
            <a:spLocks noGrp="1"/>
          </p:cNvSpPr>
          <p:nvPr>
            <p:ph type="dt" sz="half" idx="10"/>
          </p:nvPr>
        </p:nvSpPr>
        <p:spPr>
          <a:xfrm>
            <a:off x="628650" y="6356385"/>
            <a:ext cx="2057400" cy="365125"/>
          </a:xfrm>
          <a:prstGeom prst="rect">
            <a:avLst/>
          </a:prstGeom>
        </p:spPr>
        <p:txBody>
          <a:bodyPr/>
          <a:lstStyle/>
          <a:p>
            <a:fld id="{CA9AE754-9F7F-4219-ACDC-2A07CB737742}" type="datetimeFigureOut">
              <a:rPr lang="en-US" smtClean="0">
                <a:solidFill>
                  <a:prstClr val="black"/>
                </a:solidFill>
              </a:rPr>
              <a:pPr/>
              <a:t>14/10/2023</a:t>
            </a:fld>
            <a:endParaRPr lang="en-US">
              <a:solidFill>
                <a:prstClr val="black"/>
              </a:solidFill>
            </a:endParaRPr>
          </a:p>
        </p:txBody>
      </p:sp>
      <p:sp>
        <p:nvSpPr>
          <p:cNvPr id="5" name="Footer Placeholder 4">
            <a:extLst>
              <a:ext uri="{FF2B5EF4-FFF2-40B4-BE49-F238E27FC236}">
                <a16:creationId xmlns="" xmlns:a16="http://schemas.microsoft.com/office/drawing/2014/main" id="{9DB4FA1C-7EC4-41EF-A42C-3DC0959366E6}"/>
              </a:ext>
            </a:extLst>
          </p:cNvPr>
          <p:cNvSpPr>
            <a:spLocks noGrp="1"/>
          </p:cNvSpPr>
          <p:nvPr>
            <p:ph type="ftr" sz="quarter" idx="11"/>
          </p:nvPr>
        </p:nvSpPr>
        <p:spPr>
          <a:xfrm>
            <a:off x="3028950" y="6356385"/>
            <a:ext cx="30861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1F9EDADB-1A93-4833-B6CA-A1B0735D5D13}"/>
              </a:ext>
            </a:extLst>
          </p:cNvPr>
          <p:cNvSpPr>
            <a:spLocks noGrp="1"/>
          </p:cNvSpPr>
          <p:nvPr>
            <p:ph type="sldNum" sz="quarter" idx="12"/>
          </p:nvPr>
        </p:nvSpPr>
        <p:spPr>
          <a:xfrm>
            <a:off x="6457950" y="6356385"/>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grpSp>
        <p:nvGrpSpPr>
          <p:cNvPr id="7" name="Group 6">
            <a:extLst>
              <a:ext uri="{FF2B5EF4-FFF2-40B4-BE49-F238E27FC236}">
                <a16:creationId xmlns="" xmlns:a16="http://schemas.microsoft.com/office/drawing/2014/main" id="{886B3EB9-2F0C-4943-962C-4FA20669CA6A}"/>
              </a:ext>
            </a:extLst>
          </p:cNvPr>
          <p:cNvGrpSpPr/>
          <p:nvPr userDrawn="1"/>
        </p:nvGrpSpPr>
        <p:grpSpPr>
          <a:xfrm>
            <a:off x="653580" y="899765"/>
            <a:ext cx="3765749" cy="4666900"/>
            <a:chOff x="2192216" y="-92963"/>
            <a:chExt cx="6977184" cy="6485128"/>
          </a:xfrm>
        </p:grpSpPr>
        <p:pic>
          <p:nvPicPr>
            <p:cNvPr id="8" name="Graphic 7">
              <a:extLst>
                <a:ext uri="{FF2B5EF4-FFF2-40B4-BE49-F238E27FC236}">
                  <a16:creationId xmlns="" xmlns:a16="http://schemas.microsoft.com/office/drawing/2014/main" id="{A928AF09-7709-452D-B1C9-E847DE0EB892}"/>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rot="16200000">
              <a:off x="2510152" y="-267083"/>
              <a:ext cx="6485128" cy="6833368"/>
            </a:xfrm>
            <a:prstGeom prst="rect">
              <a:avLst/>
            </a:prstGeom>
          </p:spPr>
        </p:pic>
        <p:pic>
          <p:nvPicPr>
            <p:cNvPr id="9" name="Graphic 8">
              <a:extLst>
                <a:ext uri="{FF2B5EF4-FFF2-40B4-BE49-F238E27FC236}">
                  <a16:creationId xmlns="" xmlns:a16="http://schemas.microsoft.com/office/drawing/2014/main" id="{90C3A15F-5BA1-44AF-B82C-DC361ABDC1D7}"/>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16200000">
              <a:off x="2317116" y="1496067"/>
              <a:ext cx="4771197" cy="5020998"/>
            </a:xfrm>
            <a:prstGeom prst="rect">
              <a:avLst/>
            </a:prstGeom>
          </p:spPr>
        </p:pic>
      </p:grpSp>
    </p:spTree>
    <p:extLst>
      <p:ext uri="{BB962C8B-B14F-4D97-AF65-F5344CB8AC3E}">
        <p14:creationId xmlns:p14="http://schemas.microsoft.com/office/powerpoint/2010/main" val="42337499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2170BA-F4CF-46FF-BBF0-F5463CAA111B}"/>
              </a:ext>
            </a:extLst>
          </p:cNvPr>
          <p:cNvSpPr>
            <a:spLocks noGrp="1"/>
          </p:cNvSpPr>
          <p:nvPr>
            <p:ph type="title"/>
          </p:nvPr>
        </p:nvSpPr>
        <p:spPr>
          <a:xfrm>
            <a:off x="623888" y="1709773"/>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E4FE43E-F13E-4C05-BCD1-77E5979C54FF}"/>
              </a:ext>
            </a:extLst>
          </p:cNvPr>
          <p:cNvSpPr>
            <a:spLocks noGrp="1"/>
          </p:cNvSpPr>
          <p:nvPr>
            <p:ph type="body" idx="1"/>
          </p:nvPr>
        </p:nvSpPr>
        <p:spPr>
          <a:xfrm>
            <a:off x="623888" y="4589498"/>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46ACA23-9C00-436B-B0EA-91F0C2D89DCE}"/>
              </a:ext>
            </a:extLst>
          </p:cNvPr>
          <p:cNvSpPr>
            <a:spLocks noGrp="1"/>
          </p:cNvSpPr>
          <p:nvPr>
            <p:ph type="dt" sz="half" idx="10"/>
          </p:nvPr>
        </p:nvSpPr>
        <p:spPr>
          <a:xfrm>
            <a:off x="628650" y="6356385"/>
            <a:ext cx="2057400" cy="365125"/>
          </a:xfrm>
          <a:prstGeom prst="rect">
            <a:avLst/>
          </a:prstGeom>
        </p:spPr>
        <p:txBody>
          <a:bodyPr/>
          <a:lstStyle/>
          <a:p>
            <a:fld id="{CA9AE754-9F7F-4219-ACDC-2A07CB737742}" type="datetimeFigureOut">
              <a:rPr lang="en-US" smtClean="0">
                <a:solidFill>
                  <a:prstClr val="black"/>
                </a:solidFill>
              </a:rPr>
              <a:pPr/>
              <a:t>14/10/2023</a:t>
            </a:fld>
            <a:endParaRPr lang="en-US">
              <a:solidFill>
                <a:prstClr val="black"/>
              </a:solidFill>
            </a:endParaRPr>
          </a:p>
        </p:txBody>
      </p:sp>
      <p:sp>
        <p:nvSpPr>
          <p:cNvPr id="5" name="Footer Placeholder 4">
            <a:extLst>
              <a:ext uri="{FF2B5EF4-FFF2-40B4-BE49-F238E27FC236}">
                <a16:creationId xmlns="" xmlns:a16="http://schemas.microsoft.com/office/drawing/2014/main" id="{BD387AB4-E689-403A-8970-8EF53A933F9E}"/>
              </a:ext>
            </a:extLst>
          </p:cNvPr>
          <p:cNvSpPr>
            <a:spLocks noGrp="1"/>
          </p:cNvSpPr>
          <p:nvPr>
            <p:ph type="ftr" sz="quarter" idx="11"/>
          </p:nvPr>
        </p:nvSpPr>
        <p:spPr>
          <a:xfrm>
            <a:off x="3028950" y="6356385"/>
            <a:ext cx="30861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94BFC38A-4205-4080-9F66-89A691D757E5}"/>
              </a:ext>
            </a:extLst>
          </p:cNvPr>
          <p:cNvSpPr>
            <a:spLocks noGrp="1"/>
          </p:cNvSpPr>
          <p:nvPr>
            <p:ph type="sldNum" sz="quarter" idx="12"/>
          </p:nvPr>
        </p:nvSpPr>
        <p:spPr>
          <a:xfrm>
            <a:off x="6457950" y="6356385"/>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pic>
        <p:nvPicPr>
          <p:cNvPr id="7" name="Graphic 6">
            <a:extLst>
              <a:ext uri="{FF2B5EF4-FFF2-40B4-BE49-F238E27FC236}">
                <a16:creationId xmlns="" xmlns:a16="http://schemas.microsoft.com/office/drawing/2014/main" id="{6A83900F-9BB8-45C4-BDBA-5C72FD6341EA}"/>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5002" y="35"/>
            <a:ext cx="4577002" cy="2601913"/>
          </a:xfrm>
          <a:prstGeom prst="rect">
            <a:avLst/>
          </a:prstGeom>
        </p:spPr>
      </p:pic>
      <p:pic>
        <p:nvPicPr>
          <p:cNvPr id="8" name="Graphic 7">
            <a:extLst>
              <a:ext uri="{FF2B5EF4-FFF2-40B4-BE49-F238E27FC236}">
                <a16:creationId xmlns="" xmlns:a16="http://schemas.microsoft.com/office/drawing/2014/main" id="{3E0EBFE0-180C-4251-8FEF-D340E6EE7BF8}"/>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105775" y="-61400"/>
            <a:ext cx="3578398" cy="5020998"/>
          </a:xfrm>
          <a:prstGeom prst="rect">
            <a:avLst/>
          </a:prstGeom>
        </p:spPr>
      </p:pic>
      <p:pic>
        <p:nvPicPr>
          <p:cNvPr id="9" name="Graphic 8">
            <a:extLst>
              <a:ext uri="{FF2B5EF4-FFF2-40B4-BE49-F238E27FC236}">
                <a16:creationId xmlns="" xmlns:a16="http://schemas.microsoft.com/office/drawing/2014/main" id="{B8106F6E-DE09-4400-B1CE-E8FE45CDD9ED}"/>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rot="10800000">
            <a:off x="5659353" y="1837002"/>
            <a:ext cx="3578398" cy="5020998"/>
          </a:xfrm>
          <a:prstGeom prst="rect">
            <a:avLst/>
          </a:prstGeom>
        </p:spPr>
      </p:pic>
    </p:spTree>
    <p:extLst>
      <p:ext uri="{BB962C8B-B14F-4D97-AF65-F5344CB8AC3E}">
        <p14:creationId xmlns:p14="http://schemas.microsoft.com/office/powerpoint/2010/main" val="24909411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C7F6ECD-A685-4470-8B44-2324C7600A1F}"/>
              </a:ext>
            </a:extLst>
          </p:cNvPr>
          <p:cNvSpPr>
            <a:spLocks noGrp="1"/>
          </p:cNvSpPr>
          <p:nvPr>
            <p:ph type="dt" sz="half" idx="10"/>
          </p:nvPr>
        </p:nvSpPr>
        <p:spPr>
          <a:xfrm>
            <a:off x="628650" y="6356385"/>
            <a:ext cx="2057400" cy="365125"/>
          </a:xfrm>
          <a:prstGeom prst="rect">
            <a:avLst/>
          </a:prstGeom>
        </p:spPr>
        <p:txBody>
          <a:bodyPr/>
          <a:lstStyle/>
          <a:p>
            <a:fld id="{CA9AE754-9F7F-4219-ACDC-2A07CB737742}" type="datetimeFigureOut">
              <a:rPr lang="en-US" smtClean="0">
                <a:solidFill>
                  <a:prstClr val="black"/>
                </a:solidFill>
              </a:rPr>
              <a:pPr/>
              <a:t>14/10/2023</a:t>
            </a:fld>
            <a:endParaRPr lang="en-US">
              <a:solidFill>
                <a:prstClr val="black"/>
              </a:solidFill>
            </a:endParaRPr>
          </a:p>
        </p:txBody>
      </p:sp>
      <p:sp>
        <p:nvSpPr>
          <p:cNvPr id="3" name="Footer Placeholder 2">
            <a:extLst>
              <a:ext uri="{FF2B5EF4-FFF2-40B4-BE49-F238E27FC236}">
                <a16:creationId xmlns="" xmlns:a16="http://schemas.microsoft.com/office/drawing/2014/main" id="{1A8D2974-449A-420A-B72B-7DB0FB08F157}"/>
              </a:ext>
            </a:extLst>
          </p:cNvPr>
          <p:cNvSpPr>
            <a:spLocks noGrp="1"/>
          </p:cNvSpPr>
          <p:nvPr>
            <p:ph type="ftr" sz="quarter" idx="11"/>
          </p:nvPr>
        </p:nvSpPr>
        <p:spPr>
          <a:xfrm>
            <a:off x="3028950" y="6356385"/>
            <a:ext cx="3086100" cy="365125"/>
          </a:xfrm>
          <a:prstGeom prst="rect">
            <a:avLst/>
          </a:prstGeom>
        </p:spPr>
        <p:txBody>
          <a:bodyPr/>
          <a:lstStyle/>
          <a:p>
            <a:endParaRPr lang="en-US">
              <a:solidFill>
                <a:prstClr val="black"/>
              </a:solidFill>
            </a:endParaRPr>
          </a:p>
        </p:txBody>
      </p:sp>
      <p:sp>
        <p:nvSpPr>
          <p:cNvPr id="4" name="Slide Number Placeholder 3">
            <a:extLst>
              <a:ext uri="{FF2B5EF4-FFF2-40B4-BE49-F238E27FC236}">
                <a16:creationId xmlns="" xmlns:a16="http://schemas.microsoft.com/office/drawing/2014/main" id="{AFC2F6E2-9C09-4EFC-99CD-741252C11B61}"/>
              </a:ext>
            </a:extLst>
          </p:cNvPr>
          <p:cNvSpPr>
            <a:spLocks noGrp="1"/>
          </p:cNvSpPr>
          <p:nvPr>
            <p:ph type="sldNum" sz="quarter" idx="12"/>
          </p:nvPr>
        </p:nvSpPr>
        <p:spPr>
          <a:xfrm>
            <a:off x="6457950" y="6356385"/>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927539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042DC6BA-C1C8-4440-800A-02EA1172404D}"/>
              </a:ext>
            </a:extLst>
          </p:cNvPr>
          <p:cNvSpPr>
            <a:spLocks noGrp="1"/>
          </p:cNvSpPr>
          <p:nvPr>
            <p:ph type="dt" sz="half" idx="10"/>
          </p:nvPr>
        </p:nvSpPr>
        <p:spPr>
          <a:xfrm>
            <a:off x="628650" y="6356385"/>
            <a:ext cx="2057400" cy="365125"/>
          </a:xfrm>
          <a:prstGeom prst="rect">
            <a:avLst/>
          </a:prstGeom>
        </p:spPr>
        <p:txBody>
          <a:bodyPr/>
          <a:lstStyle/>
          <a:p>
            <a:fld id="{CA9AE754-9F7F-4219-ACDC-2A07CB737742}" type="datetimeFigureOut">
              <a:rPr lang="en-US" smtClean="0">
                <a:solidFill>
                  <a:prstClr val="black"/>
                </a:solidFill>
              </a:rPr>
              <a:pPr/>
              <a:t>14/10/2023</a:t>
            </a:fld>
            <a:endParaRPr lang="en-US">
              <a:solidFill>
                <a:prstClr val="black"/>
              </a:solidFill>
            </a:endParaRPr>
          </a:p>
        </p:txBody>
      </p:sp>
      <p:sp>
        <p:nvSpPr>
          <p:cNvPr id="4" name="Footer Placeholder 3">
            <a:extLst>
              <a:ext uri="{FF2B5EF4-FFF2-40B4-BE49-F238E27FC236}">
                <a16:creationId xmlns="" xmlns:a16="http://schemas.microsoft.com/office/drawing/2014/main" id="{DF958B69-FE26-4E95-8942-FEEC31CE1FA7}"/>
              </a:ext>
            </a:extLst>
          </p:cNvPr>
          <p:cNvSpPr>
            <a:spLocks noGrp="1"/>
          </p:cNvSpPr>
          <p:nvPr>
            <p:ph type="ftr" sz="quarter" idx="11"/>
          </p:nvPr>
        </p:nvSpPr>
        <p:spPr>
          <a:xfrm>
            <a:off x="3028950" y="6356385"/>
            <a:ext cx="30861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 xmlns:a16="http://schemas.microsoft.com/office/drawing/2014/main" id="{EFA80D02-8736-4528-87D7-9EE8DFC62281}"/>
              </a:ext>
            </a:extLst>
          </p:cNvPr>
          <p:cNvSpPr>
            <a:spLocks noGrp="1"/>
          </p:cNvSpPr>
          <p:nvPr>
            <p:ph type="sldNum" sz="quarter" idx="12"/>
          </p:nvPr>
        </p:nvSpPr>
        <p:spPr>
          <a:xfrm>
            <a:off x="6457950" y="6356385"/>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pic>
        <p:nvPicPr>
          <p:cNvPr id="6" name="Graphic 5">
            <a:extLst>
              <a:ext uri="{FF2B5EF4-FFF2-40B4-BE49-F238E27FC236}">
                <a16:creationId xmlns="" xmlns:a16="http://schemas.microsoft.com/office/drawing/2014/main" id="{16B8FBC9-CA26-467E-80FB-F798F589B723}"/>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0"/>
            <a:ext cx="1885950" cy="2221230"/>
          </a:xfrm>
          <a:prstGeom prst="rect">
            <a:avLst/>
          </a:prstGeom>
        </p:spPr>
      </p:pic>
      <p:pic>
        <p:nvPicPr>
          <p:cNvPr id="7" name="Graphic 6">
            <a:extLst>
              <a:ext uri="{FF2B5EF4-FFF2-40B4-BE49-F238E27FC236}">
                <a16:creationId xmlns="" xmlns:a16="http://schemas.microsoft.com/office/drawing/2014/main" id="{646B7F7A-25AD-4399-816D-BF437ECF76BB}"/>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rot="17961127">
            <a:off x="7089381" y="5627231"/>
            <a:ext cx="2332518" cy="1238250"/>
          </a:xfrm>
          <a:prstGeom prst="rect">
            <a:avLst/>
          </a:prstGeom>
        </p:spPr>
      </p:pic>
      <p:pic>
        <p:nvPicPr>
          <p:cNvPr id="8" name="Graphic 7">
            <a:extLst>
              <a:ext uri="{FF2B5EF4-FFF2-40B4-BE49-F238E27FC236}">
                <a16:creationId xmlns="" xmlns:a16="http://schemas.microsoft.com/office/drawing/2014/main" id="{AC2CFF8F-ACFD-4A07-9B0E-CEF278BDE308}"/>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rot="11178928" flipH="1">
            <a:off x="7440150" y="-401042"/>
            <a:ext cx="1991783" cy="3852862"/>
          </a:xfrm>
          <a:prstGeom prst="rect">
            <a:avLst/>
          </a:prstGeom>
        </p:spPr>
      </p:pic>
    </p:spTree>
    <p:extLst>
      <p:ext uri="{BB962C8B-B14F-4D97-AF65-F5344CB8AC3E}">
        <p14:creationId xmlns:p14="http://schemas.microsoft.com/office/powerpoint/2010/main" val="10290557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042DC6BA-C1C8-4440-800A-02EA1172404D}"/>
              </a:ext>
            </a:extLst>
          </p:cNvPr>
          <p:cNvSpPr>
            <a:spLocks noGrp="1"/>
          </p:cNvSpPr>
          <p:nvPr>
            <p:ph type="dt" sz="half" idx="10"/>
          </p:nvPr>
        </p:nvSpPr>
        <p:spPr>
          <a:xfrm>
            <a:off x="628650" y="6356385"/>
            <a:ext cx="2057400" cy="365125"/>
          </a:xfrm>
          <a:prstGeom prst="rect">
            <a:avLst/>
          </a:prstGeom>
        </p:spPr>
        <p:txBody>
          <a:bodyPr/>
          <a:lstStyle/>
          <a:p>
            <a:fld id="{CA9AE754-9F7F-4219-ACDC-2A07CB737742}" type="datetimeFigureOut">
              <a:rPr lang="en-US" smtClean="0">
                <a:solidFill>
                  <a:prstClr val="black"/>
                </a:solidFill>
              </a:rPr>
              <a:pPr/>
              <a:t>14/10/2023</a:t>
            </a:fld>
            <a:endParaRPr lang="en-US">
              <a:solidFill>
                <a:prstClr val="black"/>
              </a:solidFill>
            </a:endParaRPr>
          </a:p>
        </p:txBody>
      </p:sp>
      <p:sp>
        <p:nvSpPr>
          <p:cNvPr id="4" name="Footer Placeholder 3">
            <a:extLst>
              <a:ext uri="{FF2B5EF4-FFF2-40B4-BE49-F238E27FC236}">
                <a16:creationId xmlns="" xmlns:a16="http://schemas.microsoft.com/office/drawing/2014/main" id="{DF958B69-FE26-4E95-8942-FEEC31CE1FA7}"/>
              </a:ext>
            </a:extLst>
          </p:cNvPr>
          <p:cNvSpPr>
            <a:spLocks noGrp="1"/>
          </p:cNvSpPr>
          <p:nvPr>
            <p:ph type="ftr" sz="quarter" idx="11"/>
          </p:nvPr>
        </p:nvSpPr>
        <p:spPr>
          <a:xfrm>
            <a:off x="3028950" y="6356385"/>
            <a:ext cx="30861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 xmlns:a16="http://schemas.microsoft.com/office/drawing/2014/main" id="{EFA80D02-8736-4528-87D7-9EE8DFC62281}"/>
              </a:ext>
            </a:extLst>
          </p:cNvPr>
          <p:cNvSpPr>
            <a:spLocks noGrp="1"/>
          </p:cNvSpPr>
          <p:nvPr>
            <p:ph type="sldNum" sz="quarter" idx="12"/>
          </p:nvPr>
        </p:nvSpPr>
        <p:spPr>
          <a:xfrm>
            <a:off x="6457950" y="6356385"/>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grpSp>
        <p:nvGrpSpPr>
          <p:cNvPr id="2" name="Group 1">
            <a:extLst>
              <a:ext uri="{FF2B5EF4-FFF2-40B4-BE49-F238E27FC236}">
                <a16:creationId xmlns="" xmlns:a16="http://schemas.microsoft.com/office/drawing/2014/main" id="{BC61AFF4-F066-4F5D-91E2-7A6A8C565F01}"/>
              </a:ext>
            </a:extLst>
          </p:cNvPr>
          <p:cNvGrpSpPr/>
          <p:nvPr userDrawn="1"/>
        </p:nvGrpSpPr>
        <p:grpSpPr>
          <a:xfrm flipH="1">
            <a:off x="-287916" y="-477829"/>
            <a:ext cx="9431916" cy="7813657"/>
            <a:chOff x="0" y="-401042"/>
            <a:chExt cx="12575888" cy="7813657"/>
          </a:xfrm>
        </p:grpSpPr>
        <p:pic>
          <p:nvPicPr>
            <p:cNvPr id="6" name="Graphic 5">
              <a:extLst>
                <a:ext uri="{FF2B5EF4-FFF2-40B4-BE49-F238E27FC236}">
                  <a16:creationId xmlns="" xmlns:a16="http://schemas.microsoft.com/office/drawing/2014/main" id="{16B8FBC9-CA26-467E-80FB-F798F589B723}"/>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0"/>
              <a:ext cx="2514600" cy="2221230"/>
            </a:xfrm>
            <a:prstGeom prst="rect">
              <a:avLst/>
            </a:prstGeom>
          </p:spPr>
        </p:pic>
        <p:pic>
          <p:nvPicPr>
            <p:cNvPr id="7" name="Graphic 6">
              <a:extLst>
                <a:ext uri="{FF2B5EF4-FFF2-40B4-BE49-F238E27FC236}">
                  <a16:creationId xmlns="" xmlns:a16="http://schemas.microsoft.com/office/drawing/2014/main" id="{646B7F7A-25AD-4399-816D-BF437ECF76BB}"/>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rot="17961127">
              <a:off x="9841261" y="5420856"/>
              <a:ext cx="2332518" cy="1651000"/>
            </a:xfrm>
            <a:prstGeom prst="rect">
              <a:avLst/>
            </a:prstGeom>
          </p:spPr>
        </p:pic>
        <p:pic>
          <p:nvPicPr>
            <p:cNvPr id="8" name="Graphic 7">
              <a:extLst>
                <a:ext uri="{FF2B5EF4-FFF2-40B4-BE49-F238E27FC236}">
                  <a16:creationId xmlns="" xmlns:a16="http://schemas.microsoft.com/office/drawing/2014/main" id="{AC2CFF8F-ACFD-4A07-9B0E-CEF278BDE308}"/>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rot="11178928" flipH="1">
              <a:off x="9920177" y="-401042"/>
              <a:ext cx="2655711" cy="3852862"/>
            </a:xfrm>
            <a:prstGeom prst="rect">
              <a:avLst/>
            </a:prstGeom>
          </p:spPr>
        </p:pic>
      </p:grpSp>
    </p:spTree>
    <p:extLst>
      <p:ext uri="{BB962C8B-B14F-4D97-AF65-F5344CB8AC3E}">
        <p14:creationId xmlns:p14="http://schemas.microsoft.com/office/powerpoint/2010/main" val="42364652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042DC6BA-C1C8-4440-800A-02EA1172404D}"/>
              </a:ext>
            </a:extLst>
          </p:cNvPr>
          <p:cNvSpPr>
            <a:spLocks noGrp="1"/>
          </p:cNvSpPr>
          <p:nvPr>
            <p:ph type="dt" sz="half" idx="10"/>
          </p:nvPr>
        </p:nvSpPr>
        <p:spPr>
          <a:xfrm>
            <a:off x="628650" y="6356385"/>
            <a:ext cx="2057400" cy="365125"/>
          </a:xfrm>
          <a:prstGeom prst="rect">
            <a:avLst/>
          </a:prstGeom>
        </p:spPr>
        <p:txBody>
          <a:bodyPr/>
          <a:lstStyle/>
          <a:p>
            <a:fld id="{CA9AE754-9F7F-4219-ACDC-2A07CB737742}" type="datetimeFigureOut">
              <a:rPr lang="en-US" smtClean="0">
                <a:solidFill>
                  <a:prstClr val="black"/>
                </a:solidFill>
              </a:rPr>
              <a:pPr/>
              <a:t>14/10/2023</a:t>
            </a:fld>
            <a:endParaRPr lang="en-US">
              <a:solidFill>
                <a:prstClr val="black"/>
              </a:solidFill>
            </a:endParaRPr>
          </a:p>
        </p:txBody>
      </p:sp>
      <p:sp>
        <p:nvSpPr>
          <p:cNvPr id="4" name="Footer Placeholder 3">
            <a:extLst>
              <a:ext uri="{FF2B5EF4-FFF2-40B4-BE49-F238E27FC236}">
                <a16:creationId xmlns="" xmlns:a16="http://schemas.microsoft.com/office/drawing/2014/main" id="{DF958B69-FE26-4E95-8942-FEEC31CE1FA7}"/>
              </a:ext>
            </a:extLst>
          </p:cNvPr>
          <p:cNvSpPr>
            <a:spLocks noGrp="1"/>
          </p:cNvSpPr>
          <p:nvPr>
            <p:ph type="ftr" sz="quarter" idx="11"/>
          </p:nvPr>
        </p:nvSpPr>
        <p:spPr>
          <a:xfrm>
            <a:off x="3028950" y="6356385"/>
            <a:ext cx="30861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 xmlns:a16="http://schemas.microsoft.com/office/drawing/2014/main" id="{EFA80D02-8736-4528-87D7-9EE8DFC62281}"/>
              </a:ext>
            </a:extLst>
          </p:cNvPr>
          <p:cNvSpPr>
            <a:spLocks noGrp="1"/>
          </p:cNvSpPr>
          <p:nvPr>
            <p:ph type="sldNum" sz="quarter" idx="12"/>
          </p:nvPr>
        </p:nvSpPr>
        <p:spPr>
          <a:xfrm>
            <a:off x="6457950" y="6356385"/>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grpSp>
        <p:nvGrpSpPr>
          <p:cNvPr id="2" name="Group 1">
            <a:extLst>
              <a:ext uri="{FF2B5EF4-FFF2-40B4-BE49-F238E27FC236}">
                <a16:creationId xmlns="" xmlns:a16="http://schemas.microsoft.com/office/drawing/2014/main" id="{BC61AFF4-F066-4F5D-91E2-7A6A8C565F01}"/>
              </a:ext>
            </a:extLst>
          </p:cNvPr>
          <p:cNvGrpSpPr/>
          <p:nvPr userDrawn="1"/>
        </p:nvGrpSpPr>
        <p:grpSpPr>
          <a:xfrm flipH="1">
            <a:off x="269237" y="-76787"/>
            <a:ext cx="8874765" cy="7412615"/>
            <a:chOff x="0" y="0"/>
            <a:chExt cx="11833020" cy="7412615"/>
          </a:xfrm>
        </p:grpSpPr>
        <p:pic>
          <p:nvPicPr>
            <p:cNvPr id="6" name="Graphic 5">
              <a:extLst>
                <a:ext uri="{FF2B5EF4-FFF2-40B4-BE49-F238E27FC236}">
                  <a16:creationId xmlns="" xmlns:a16="http://schemas.microsoft.com/office/drawing/2014/main" id="{16B8FBC9-CA26-467E-80FB-F798F589B723}"/>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0"/>
              <a:ext cx="2514600" cy="2221230"/>
            </a:xfrm>
            <a:prstGeom prst="rect">
              <a:avLst/>
            </a:prstGeom>
          </p:spPr>
        </p:pic>
        <p:pic>
          <p:nvPicPr>
            <p:cNvPr id="7" name="Graphic 6">
              <a:extLst>
                <a:ext uri="{FF2B5EF4-FFF2-40B4-BE49-F238E27FC236}">
                  <a16:creationId xmlns="" xmlns:a16="http://schemas.microsoft.com/office/drawing/2014/main" id="{646B7F7A-25AD-4399-816D-BF437ECF76BB}"/>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rot="17961127">
              <a:off x="9841261" y="5420856"/>
              <a:ext cx="2332518" cy="1651000"/>
            </a:xfrm>
            <a:prstGeom prst="rect">
              <a:avLst/>
            </a:prstGeom>
          </p:spPr>
        </p:pic>
      </p:grpSp>
      <p:pic>
        <p:nvPicPr>
          <p:cNvPr id="8" name="Picture 7">
            <a:extLst>
              <a:ext uri="{FF2B5EF4-FFF2-40B4-BE49-F238E27FC236}">
                <a16:creationId xmlns="" xmlns:a16="http://schemas.microsoft.com/office/drawing/2014/main" id="{C7C8828D-E4E8-4D22-B008-B2EE55C640A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258675" y="7924800"/>
            <a:ext cx="5143500" cy="6858000"/>
          </a:xfrm>
          <a:prstGeom prst="rect">
            <a:avLst/>
          </a:prstGeom>
        </p:spPr>
      </p:pic>
      <p:pic>
        <p:nvPicPr>
          <p:cNvPr id="9" name="Picture 8">
            <a:extLst>
              <a:ext uri="{FF2B5EF4-FFF2-40B4-BE49-F238E27FC236}">
                <a16:creationId xmlns="" xmlns:a16="http://schemas.microsoft.com/office/drawing/2014/main" id="{D81C9756-2728-4BAE-9FC4-90EA5821DF2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887700" y="4914900"/>
            <a:ext cx="5143500" cy="6858000"/>
          </a:xfrm>
          <a:prstGeom prst="rect">
            <a:avLst/>
          </a:prstGeom>
        </p:spPr>
      </p:pic>
    </p:spTree>
    <p:extLst>
      <p:ext uri="{BB962C8B-B14F-4D97-AF65-F5344CB8AC3E}">
        <p14:creationId xmlns:p14="http://schemas.microsoft.com/office/powerpoint/2010/main" val="2681278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7A11BC6-3C19-4597-86F8-70A917AB1E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9856828"/>
      </p:ext>
    </p:extLst>
  </p:cSld>
  <p:clrMapOvr>
    <a:masterClrMapping/>
  </p:clrMapOvr>
  <p:transition spd="slow">
    <p:pull/>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042DC6BA-C1C8-4440-800A-02EA1172404D}"/>
              </a:ext>
            </a:extLst>
          </p:cNvPr>
          <p:cNvSpPr>
            <a:spLocks noGrp="1"/>
          </p:cNvSpPr>
          <p:nvPr>
            <p:ph type="dt" sz="half" idx="10"/>
          </p:nvPr>
        </p:nvSpPr>
        <p:spPr>
          <a:xfrm>
            <a:off x="628650" y="6356385"/>
            <a:ext cx="2057400" cy="365125"/>
          </a:xfrm>
          <a:prstGeom prst="rect">
            <a:avLst/>
          </a:prstGeom>
        </p:spPr>
        <p:txBody>
          <a:bodyPr/>
          <a:lstStyle/>
          <a:p>
            <a:fld id="{CA9AE754-9F7F-4219-ACDC-2A07CB737742}" type="datetimeFigureOut">
              <a:rPr lang="en-US" smtClean="0">
                <a:solidFill>
                  <a:prstClr val="black"/>
                </a:solidFill>
              </a:rPr>
              <a:pPr/>
              <a:t>14/10/2023</a:t>
            </a:fld>
            <a:endParaRPr lang="en-US">
              <a:solidFill>
                <a:prstClr val="black"/>
              </a:solidFill>
            </a:endParaRPr>
          </a:p>
        </p:txBody>
      </p:sp>
      <p:sp>
        <p:nvSpPr>
          <p:cNvPr id="4" name="Footer Placeholder 3">
            <a:extLst>
              <a:ext uri="{FF2B5EF4-FFF2-40B4-BE49-F238E27FC236}">
                <a16:creationId xmlns="" xmlns:a16="http://schemas.microsoft.com/office/drawing/2014/main" id="{DF958B69-FE26-4E95-8942-FEEC31CE1FA7}"/>
              </a:ext>
            </a:extLst>
          </p:cNvPr>
          <p:cNvSpPr>
            <a:spLocks noGrp="1"/>
          </p:cNvSpPr>
          <p:nvPr>
            <p:ph type="ftr" sz="quarter" idx="11"/>
          </p:nvPr>
        </p:nvSpPr>
        <p:spPr>
          <a:xfrm>
            <a:off x="3028950" y="6356385"/>
            <a:ext cx="30861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 xmlns:a16="http://schemas.microsoft.com/office/drawing/2014/main" id="{EFA80D02-8736-4528-87D7-9EE8DFC62281}"/>
              </a:ext>
            </a:extLst>
          </p:cNvPr>
          <p:cNvSpPr>
            <a:spLocks noGrp="1"/>
          </p:cNvSpPr>
          <p:nvPr>
            <p:ph type="sldNum" sz="quarter" idx="12"/>
          </p:nvPr>
        </p:nvSpPr>
        <p:spPr>
          <a:xfrm>
            <a:off x="6457950" y="6356385"/>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pic>
        <p:nvPicPr>
          <p:cNvPr id="9" name="Graphic 8">
            <a:extLst>
              <a:ext uri="{FF2B5EF4-FFF2-40B4-BE49-F238E27FC236}">
                <a16:creationId xmlns="" xmlns:a16="http://schemas.microsoft.com/office/drawing/2014/main" id="{9D35E453-4BED-4FF8-963D-ADAA0F33FA2C}"/>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42861" y="0"/>
            <a:ext cx="2728913" cy="3829050"/>
          </a:xfrm>
          <a:prstGeom prst="rect">
            <a:avLst/>
          </a:prstGeom>
        </p:spPr>
      </p:pic>
      <p:pic>
        <p:nvPicPr>
          <p:cNvPr id="10" name="Graphic 9">
            <a:extLst>
              <a:ext uri="{FF2B5EF4-FFF2-40B4-BE49-F238E27FC236}">
                <a16:creationId xmlns="" xmlns:a16="http://schemas.microsoft.com/office/drawing/2014/main" id="{1884C2BA-4742-465E-B675-8488A1A231AC}"/>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rot="10800000">
            <a:off x="6457967" y="3028950"/>
            <a:ext cx="2728913" cy="3829050"/>
          </a:xfrm>
          <a:prstGeom prst="rect">
            <a:avLst/>
          </a:prstGeom>
        </p:spPr>
      </p:pic>
      <p:pic>
        <p:nvPicPr>
          <p:cNvPr id="11" name="Graphic 10">
            <a:extLst>
              <a:ext uri="{FF2B5EF4-FFF2-40B4-BE49-F238E27FC236}">
                <a16:creationId xmlns="" xmlns:a16="http://schemas.microsoft.com/office/drawing/2014/main" id="{87991BC1-C97A-4A83-9B5B-0911649A159B}"/>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flipH="1">
            <a:off x="7258050" y="-76787"/>
            <a:ext cx="1885950" cy="2221230"/>
          </a:xfrm>
          <a:prstGeom prst="rect">
            <a:avLst/>
          </a:prstGeom>
        </p:spPr>
      </p:pic>
      <p:pic>
        <p:nvPicPr>
          <p:cNvPr id="12" name="Graphic 11">
            <a:extLst>
              <a:ext uri="{FF2B5EF4-FFF2-40B4-BE49-F238E27FC236}">
                <a16:creationId xmlns="" xmlns:a16="http://schemas.microsoft.com/office/drawing/2014/main" id="{07EC0C8E-759B-4068-A28A-E4CA70B0ECA9}"/>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rot="10800000" flipH="1">
            <a:off x="-42863" y="4636770"/>
            <a:ext cx="1885950" cy="2221230"/>
          </a:xfrm>
          <a:prstGeom prst="rect">
            <a:avLst/>
          </a:prstGeom>
        </p:spPr>
      </p:pic>
      <p:sp>
        <p:nvSpPr>
          <p:cNvPr id="17" name="Picture Placeholder 16">
            <a:extLst>
              <a:ext uri="{FF2B5EF4-FFF2-40B4-BE49-F238E27FC236}">
                <a16:creationId xmlns="" xmlns:a16="http://schemas.microsoft.com/office/drawing/2014/main" id="{33781AC8-D8B8-4D3E-9BAF-A9BBE9B5F9C0}"/>
              </a:ext>
            </a:extLst>
          </p:cNvPr>
          <p:cNvSpPr>
            <a:spLocks noGrp="1"/>
          </p:cNvSpPr>
          <p:nvPr>
            <p:ph type="pic" sz="quarter" idx="13"/>
          </p:nvPr>
        </p:nvSpPr>
        <p:spPr>
          <a:xfrm>
            <a:off x="2337507" y="1989056"/>
            <a:ext cx="3939485" cy="3903745"/>
          </a:xfrm>
          <a:custGeom>
            <a:avLst/>
            <a:gdLst>
              <a:gd name="connsiteX0" fmla="*/ 0 w 5252646"/>
              <a:gd name="connsiteY0" fmla="*/ 0 h 3903745"/>
              <a:gd name="connsiteX1" fmla="*/ 5252646 w 5252646"/>
              <a:gd name="connsiteY1" fmla="*/ 0 h 3903745"/>
              <a:gd name="connsiteX2" fmla="*/ 5252646 w 5252646"/>
              <a:gd name="connsiteY2" fmla="*/ 3903745 h 3903745"/>
              <a:gd name="connsiteX3" fmla="*/ 0 w 5252646"/>
              <a:gd name="connsiteY3" fmla="*/ 3903745 h 3903745"/>
            </a:gdLst>
            <a:ahLst/>
            <a:cxnLst>
              <a:cxn ang="0">
                <a:pos x="connsiteX0" y="connsiteY0"/>
              </a:cxn>
              <a:cxn ang="0">
                <a:pos x="connsiteX1" y="connsiteY1"/>
              </a:cxn>
              <a:cxn ang="0">
                <a:pos x="connsiteX2" y="connsiteY2"/>
              </a:cxn>
              <a:cxn ang="0">
                <a:pos x="connsiteX3" y="connsiteY3"/>
              </a:cxn>
            </a:cxnLst>
            <a:rect l="l" t="t" r="r" b="b"/>
            <a:pathLst>
              <a:path w="5252646" h="3903745">
                <a:moveTo>
                  <a:pt x="0" y="0"/>
                </a:moveTo>
                <a:lnTo>
                  <a:pt x="5252646" y="0"/>
                </a:lnTo>
                <a:lnTo>
                  <a:pt x="5252646" y="3903745"/>
                </a:lnTo>
                <a:lnTo>
                  <a:pt x="0" y="3903745"/>
                </a:lnTo>
                <a:close/>
              </a:path>
            </a:pathLst>
          </a:custGeom>
        </p:spPr>
        <p:txBody>
          <a:bodyPr wrap="square">
            <a:noAutofit/>
          </a:bodyPr>
          <a:lstStyle/>
          <a:p>
            <a:endParaRPr lang="en-US"/>
          </a:p>
        </p:txBody>
      </p:sp>
    </p:spTree>
    <p:extLst>
      <p:ext uri="{BB962C8B-B14F-4D97-AF65-F5344CB8AC3E}">
        <p14:creationId xmlns:p14="http://schemas.microsoft.com/office/powerpoint/2010/main" val="24715113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042DC6BA-C1C8-4440-800A-02EA1172404D}"/>
              </a:ext>
            </a:extLst>
          </p:cNvPr>
          <p:cNvSpPr>
            <a:spLocks noGrp="1"/>
          </p:cNvSpPr>
          <p:nvPr>
            <p:ph type="dt" sz="half" idx="10"/>
          </p:nvPr>
        </p:nvSpPr>
        <p:spPr>
          <a:xfrm>
            <a:off x="628650" y="6356385"/>
            <a:ext cx="2057400" cy="365125"/>
          </a:xfrm>
          <a:prstGeom prst="rect">
            <a:avLst/>
          </a:prstGeom>
        </p:spPr>
        <p:txBody>
          <a:bodyPr/>
          <a:lstStyle/>
          <a:p>
            <a:fld id="{CA9AE754-9F7F-4219-ACDC-2A07CB737742}" type="datetimeFigureOut">
              <a:rPr lang="en-US" smtClean="0">
                <a:solidFill>
                  <a:prstClr val="black"/>
                </a:solidFill>
              </a:rPr>
              <a:pPr/>
              <a:t>14/10/2023</a:t>
            </a:fld>
            <a:endParaRPr lang="en-US">
              <a:solidFill>
                <a:prstClr val="black"/>
              </a:solidFill>
            </a:endParaRPr>
          </a:p>
        </p:txBody>
      </p:sp>
      <p:sp>
        <p:nvSpPr>
          <p:cNvPr id="4" name="Footer Placeholder 3">
            <a:extLst>
              <a:ext uri="{FF2B5EF4-FFF2-40B4-BE49-F238E27FC236}">
                <a16:creationId xmlns="" xmlns:a16="http://schemas.microsoft.com/office/drawing/2014/main" id="{DF958B69-FE26-4E95-8942-FEEC31CE1FA7}"/>
              </a:ext>
            </a:extLst>
          </p:cNvPr>
          <p:cNvSpPr>
            <a:spLocks noGrp="1"/>
          </p:cNvSpPr>
          <p:nvPr>
            <p:ph type="ftr" sz="quarter" idx="11"/>
          </p:nvPr>
        </p:nvSpPr>
        <p:spPr>
          <a:xfrm>
            <a:off x="3028950" y="6356385"/>
            <a:ext cx="30861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 xmlns:a16="http://schemas.microsoft.com/office/drawing/2014/main" id="{EFA80D02-8736-4528-87D7-9EE8DFC62281}"/>
              </a:ext>
            </a:extLst>
          </p:cNvPr>
          <p:cNvSpPr>
            <a:spLocks noGrp="1"/>
          </p:cNvSpPr>
          <p:nvPr>
            <p:ph type="sldNum" sz="quarter" idx="12"/>
          </p:nvPr>
        </p:nvSpPr>
        <p:spPr>
          <a:xfrm>
            <a:off x="6457950" y="6356385"/>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pic>
        <p:nvPicPr>
          <p:cNvPr id="9" name="Graphic 8">
            <a:extLst>
              <a:ext uri="{FF2B5EF4-FFF2-40B4-BE49-F238E27FC236}">
                <a16:creationId xmlns="" xmlns:a16="http://schemas.microsoft.com/office/drawing/2014/main" id="{9D35E453-4BED-4FF8-963D-ADAA0F33FA2C}"/>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42861" y="0"/>
            <a:ext cx="2728913" cy="3829050"/>
          </a:xfrm>
          <a:prstGeom prst="rect">
            <a:avLst/>
          </a:prstGeom>
        </p:spPr>
      </p:pic>
      <p:pic>
        <p:nvPicPr>
          <p:cNvPr id="10" name="Graphic 9">
            <a:extLst>
              <a:ext uri="{FF2B5EF4-FFF2-40B4-BE49-F238E27FC236}">
                <a16:creationId xmlns="" xmlns:a16="http://schemas.microsoft.com/office/drawing/2014/main" id="{1884C2BA-4742-465E-B675-8488A1A231AC}"/>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rot="10800000">
            <a:off x="6457967" y="3028950"/>
            <a:ext cx="2728913" cy="3829050"/>
          </a:xfrm>
          <a:prstGeom prst="rect">
            <a:avLst/>
          </a:prstGeom>
        </p:spPr>
      </p:pic>
      <p:pic>
        <p:nvPicPr>
          <p:cNvPr id="11" name="Graphic 10">
            <a:extLst>
              <a:ext uri="{FF2B5EF4-FFF2-40B4-BE49-F238E27FC236}">
                <a16:creationId xmlns="" xmlns:a16="http://schemas.microsoft.com/office/drawing/2014/main" id="{87991BC1-C97A-4A83-9B5B-0911649A159B}"/>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flipH="1">
            <a:off x="7258050" y="-76787"/>
            <a:ext cx="1885950" cy="2221230"/>
          </a:xfrm>
          <a:prstGeom prst="rect">
            <a:avLst/>
          </a:prstGeom>
        </p:spPr>
      </p:pic>
      <p:pic>
        <p:nvPicPr>
          <p:cNvPr id="12" name="Graphic 11">
            <a:extLst>
              <a:ext uri="{FF2B5EF4-FFF2-40B4-BE49-F238E27FC236}">
                <a16:creationId xmlns="" xmlns:a16="http://schemas.microsoft.com/office/drawing/2014/main" id="{07EC0C8E-759B-4068-A28A-E4CA70B0ECA9}"/>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rot="10800000" flipH="1">
            <a:off x="-42863" y="4636770"/>
            <a:ext cx="1885950" cy="2221230"/>
          </a:xfrm>
          <a:prstGeom prst="rect">
            <a:avLst/>
          </a:prstGeom>
        </p:spPr>
      </p:pic>
      <p:pic>
        <p:nvPicPr>
          <p:cNvPr id="13" name="Picture 12">
            <a:extLst>
              <a:ext uri="{FF2B5EF4-FFF2-40B4-BE49-F238E27FC236}">
                <a16:creationId xmlns="" xmlns:a16="http://schemas.microsoft.com/office/drawing/2014/main" id="{EF024536-877A-46DC-B88F-452950AFAD3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258675" y="7924800"/>
            <a:ext cx="5143500" cy="6858000"/>
          </a:xfrm>
          <a:prstGeom prst="rect">
            <a:avLst/>
          </a:prstGeom>
        </p:spPr>
      </p:pic>
      <p:pic>
        <p:nvPicPr>
          <p:cNvPr id="14" name="Picture 13">
            <a:extLst>
              <a:ext uri="{FF2B5EF4-FFF2-40B4-BE49-F238E27FC236}">
                <a16:creationId xmlns="" xmlns:a16="http://schemas.microsoft.com/office/drawing/2014/main" id="{6AE716CF-48DF-4622-B26D-08DB5A53CE3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887700" y="4914900"/>
            <a:ext cx="5143500" cy="6858000"/>
          </a:xfrm>
          <a:prstGeom prst="rect">
            <a:avLst/>
          </a:prstGeom>
        </p:spPr>
      </p:pic>
    </p:spTree>
    <p:extLst>
      <p:ext uri="{BB962C8B-B14F-4D97-AF65-F5344CB8AC3E}">
        <p14:creationId xmlns:p14="http://schemas.microsoft.com/office/powerpoint/2010/main" val="34858578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0" name="Picture Placeholder 28">
            <a:extLst>
              <a:ext uri="{FF2B5EF4-FFF2-40B4-BE49-F238E27FC236}">
                <a16:creationId xmlns="" xmlns:a16="http://schemas.microsoft.com/office/drawing/2014/main" id="{5D93750D-807A-4117-999F-B0EAACF5BF1C}"/>
              </a:ext>
            </a:extLst>
          </p:cNvPr>
          <p:cNvSpPr>
            <a:spLocks noGrp="1"/>
          </p:cNvSpPr>
          <p:nvPr>
            <p:ph type="pic" sz="quarter" idx="16"/>
          </p:nvPr>
        </p:nvSpPr>
        <p:spPr>
          <a:xfrm>
            <a:off x="6962774" y="4259256"/>
            <a:ext cx="1343025" cy="1790700"/>
          </a:xfrm>
          <a:prstGeom prst="rect">
            <a:avLst/>
          </a:prstGeom>
        </p:spPr>
        <p:txBody>
          <a:bodyPr/>
          <a:lstStyle/>
          <a:p>
            <a:endParaRPr lang="en-US"/>
          </a:p>
        </p:txBody>
      </p:sp>
      <p:sp>
        <p:nvSpPr>
          <p:cNvPr id="29" name="Picture Placeholder 28">
            <a:extLst>
              <a:ext uri="{FF2B5EF4-FFF2-40B4-BE49-F238E27FC236}">
                <a16:creationId xmlns="" xmlns:a16="http://schemas.microsoft.com/office/drawing/2014/main" id="{9AD64E2B-B946-4C5B-B1AE-D1F66A248339}"/>
              </a:ext>
            </a:extLst>
          </p:cNvPr>
          <p:cNvSpPr>
            <a:spLocks noGrp="1"/>
          </p:cNvSpPr>
          <p:nvPr>
            <p:ph type="pic" sz="quarter" idx="15"/>
          </p:nvPr>
        </p:nvSpPr>
        <p:spPr>
          <a:xfrm>
            <a:off x="4293395" y="4258983"/>
            <a:ext cx="1343025" cy="1790700"/>
          </a:xfrm>
          <a:prstGeom prst="rect">
            <a:avLst/>
          </a:prstGeom>
        </p:spPr>
        <p:txBody>
          <a:bodyPr/>
          <a:lstStyle/>
          <a:p>
            <a:endParaRPr lang="en-US"/>
          </a:p>
        </p:txBody>
      </p:sp>
      <p:sp>
        <p:nvSpPr>
          <p:cNvPr id="8" name="Picture Placeholder 7">
            <a:extLst>
              <a:ext uri="{FF2B5EF4-FFF2-40B4-BE49-F238E27FC236}">
                <a16:creationId xmlns="" xmlns:a16="http://schemas.microsoft.com/office/drawing/2014/main" id="{0BC750A4-6751-43CD-9852-D8DA7A289D45}"/>
              </a:ext>
            </a:extLst>
          </p:cNvPr>
          <p:cNvSpPr>
            <a:spLocks noGrp="1"/>
          </p:cNvSpPr>
          <p:nvPr>
            <p:ph type="pic" sz="quarter" idx="14"/>
          </p:nvPr>
        </p:nvSpPr>
        <p:spPr>
          <a:xfrm>
            <a:off x="5631658" y="2470150"/>
            <a:ext cx="1339454" cy="1789106"/>
          </a:xfrm>
          <a:prstGeom prst="rect">
            <a:avLst/>
          </a:prstGeom>
        </p:spPr>
        <p:txBody>
          <a:bodyPr/>
          <a:lstStyle/>
          <a:p>
            <a:endParaRPr lang="en-US" dirty="0"/>
          </a:p>
        </p:txBody>
      </p:sp>
      <p:sp>
        <p:nvSpPr>
          <p:cNvPr id="6" name="Picture Placeholder 5">
            <a:extLst>
              <a:ext uri="{FF2B5EF4-FFF2-40B4-BE49-F238E27FC236}">
                <a16:creationId xmlns="" xmlns:a16="http://schemas.microsoft.com/office/drawing/2014/main" id="{458548F6-E5F1-44BD-ADE6-E3C131294FE5}"/>
              </a:ext>
            </a:extLst>
          </p:cNvPr>
          <p:cNvSpPr>
            <a:spLocks noGrp="1"/>
          </p:cNvSpPr>
          <p:nvPr>
            <p:ph type="pic" sz="quarter" idx="13"/>
          </p:nvPr>
        </p:nvSpPr>
        <p:spPr>
          <a:xfrm>
            <a:off x="826294" y="2470185"/>
            <a:ext cx="3467100" cy="3579813"/>
          </a:xfrm>
          <a:prstGeom prst="rect">
            <a:avLst/>
          </a:prstGeom>
        </p:spPr>
        <p:txBody>
          <a:bodyPr/>
          <a:lstStyle/>
          <a:p>
            <a:endParaRPr lang="en-US"/>
          </a:p>
        </p:txBody>
      </p:sp>
      <p:sp>
        <p:nvSpPr>
          <p:cNvPr id="3" name="Date Placeholder 2">
            <a:extLst>
              <a:ext uri="{FF2B5EF4-FFF2-40B4-BE49-F238E27FC236}">
                <a16:creationId xmlns="" xmlns:a16="http://schemas.microsoft.com/office/drawing/2014/main" id="{042DC6BA-C1C8-4440-800A-02EA1172404D}"/>
              </a:ext>
            </a:extLst>
          </p:cNvPr>
          <p:cNvSpPr>
            <a:spLocks noGrp="1"/>
          </p:cNvSpPr>
          <p:nvPr>
            <p:ph type="dt" sz="half" idx="10"/>
          </p:nvPr>
        </p:nvSpPr>
        <p:spPr>
          <a:xfrm>
            <a:off x="628650" y="6356385"/>
            <a:ext cx="2057400" cy="365125"/>
          </a:xfrm>
          <a:prstGeom prst="rect">
            <a:avLst/>
          </a:prstGeom>
        </p:spPr>
        <p:txBody>
          <a:bodyPr/>
          <a:lstStyle/>
          <a:p>
            <a:fld id="{CA9AE754-9F7F-4219-ACDC-2A07CB737742}" type="datetimeFigureOut">
              <a:rPr lang="en-US" smtClean="0">
                <a:solidFill>
                  <a:prstClr val="black"/>
                </a:solidFill>
              </a:rPr>
              <a:pPr/>
              <a:t>14/10/2023</a:t>
            </a:fld>
            <a:endParaRPr lang="en-US">
              <a:solidFill>
                <a:prstClr val="black"/>
              </a:solidFill>
            </a:endParaRPr>
          </a:p>
        </p:txBody>
      </p:sp>
      <p:sp>
        <p:nvSpPr>
          <p:cNvPr id="4" name="Footer Placeholder 3">
            <a:extLst>
              <a:ext uri="{FF2B5EF4-FFF2-40B4-BE49-F238E27FC236}">
                <a16:creationId xmlns="" xmlns:a16="http://schemas.microsoft.com/office/drawing/2014/main" id="{DF958B69-FE26-4E95-8942-FEEC31CE1FA7}"/>
              </a:ext>
            </a:extLst>
          </p:cNvPr>
          <p:cNvSpPr>
            <a:spLocks noGrp="1"/>
          </p:cNvSpPr>
          <p:nvPr>
            <p:ph type="ftr" sz="quarter" idx="11"/>
          </p:nvPr>
        </p:nvSpPr>
        <p:spPr>
          <a:xfrm>
            <a:off x="3028950" y="6356385"/>
            <a:ext cx="30861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 xmlns:a16="http://schemas.microsoft.com/office/drawing/2014/main" id="{EFA80D02-8736-4528-87D7-9EE8DFC62281}"/>
              </a:ext>
            </a:extLst>
          </p:cNvPr>
          <p:cNvSpPr>
            <a:spLocks noGrp="1"/>
          </p:cNvSpPr>
          <p:nvPr>
            <p:ph type="sldNum" sz="quarter" idx="12"/>
          </p:nvPr>
        </p:nvSpPr>
        <p:spPr>
          <a:xfrm>
            <a:off x="6457950" y="6356385"/>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pic>
        <p:nvPicPr>
          <p:cNvPr id="9" name="Graphic 8">
            <a:extLst>
              <a:ext uri="{FF2B5EF4-FFF2-40B4-BE49-F238E27FC236}">
                <a16:creationId xmlns="" xmlns:a16="http://schemas.microsoft.com/office/drawing/2014/main" id="{9D35E453-4BED-4FF8-963D-ADAA0F33FA2C}"/>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42861" y="0"/>
            <a:ext cx="2728913" cy="3829050"/>
          </a:xfrm>
          <a:prstGeom prst="rect">
            <a:avLst/>
          </a:prstGeom>
        </p:spPr>
      </p:pic>
      <p:pic>
        <p:nvPicPr>
          <p:cNvPr id="10" name="Graphic 9">
            <a:extLst>
              <a:ext uri="{FF2B5EF4-FFF2-40B4-BE49-F238E27FC236}">
                <a16:creationId xmlns="" xmlns:a16="http://schemas.microsoft.com/office/drawing/2014/main" id="{1884C2BA-4742-465E-B675-8488A1A231AC}"/>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rot="10800000">
            <a:off x="6457967" y="3028950"/>
            <a:ext cx="2728913" cy="3829050"/>
          </a:xfrm>
          <a:prstGeom prst="rect">
            <a:avLst/>
          </a:prstGeom>
        </p:spPr>
      </p:pic>
      <p:pic>
        <p:nvPicPr>
          <p:cNvPr id="11" name="Graphic 10">
            <a:extLst>
              <a:ext uri="{FF2B5EF4-FFF2-40B4-BE49-F238E27FC236}">
                <a16:creationId xmlns="" xmlns:a16="http://schemas.microsoft.com/office/drawing/2014/main" id="{87991BC1-C97A-4A83-9B5B-0911649A159B}"/>
              </a:ext>
            </a:extLst>
          </p:cNvPr>
          <p:cNvPicPr>
            <a:picLocks noChangeAspect="1"/>
          </p:cNvPicPr>
          <p:nvPr userDrawn="1"/>
        </p:nvPicPr>
        <p:blipFill>
          <a:blip r:embed="rId7">
            <a:extLst>
              <a:ext uri="{96DAC541-7B7A-43D3-8B79-37D633B846F1}">
                <asvg:svgBlip xmlns="" xmlns:asvg="http://schemas.microsoft.com/office/drawing/2016/SVG/main" r:embed="rId8"/>
              </a:ext>
            </a:extLst>
          </a:blip>
          <a:stretch>
            <a:fillRect/>
          </a:stretch>
        </p:blipFill>
        <p:spPr>
          <a:xfrm flipH="1">
            <a:off x="7258050" y="-76787"/>
            <a:ext cx="1885950" cy="2221230"/>
          </a:xfrm>
          <a:prstGeom prst="rect">
            <a:avLst/>
          </a:prstGeom>
        </p:spPr>
      </p:pic>
      <p:pic>
        <p:nvPicPr>
          <p:cNvPr id="12" name="Graphic 11">
            <a:extLst>
              <a:ext uri="{FF2B5EF4-FFF2-40B4-BE49-F238E27FC236}">
                <a16:creationId xmlns="" xmlns:a16="http://schemas.microsoft.com/office/drawing/2014/main" id="{07EC0C8E-759B-4068-A28A-E4CA70B0ECA9}"/>
              </a:ext>
            </a:extLst>
          </p:cNvPr>
          <p:cNvPicPr>
            <a:picLocks noChangeAspect="1"/>
          </p:cNvPicPr>
          <p:nvPr userDrawn="1"/>
        </p:nvPicPr>
        <p:blipFill>
          <a:blip r:embed="rId7">
            <a:extLst>
              <a:ext uri="{96DAC541-7B7A-43D3-8B79-37D633B846F1}">
                <asvg:svgBlip xmlns="" xmlns:asvg="http://schemas.microsoft.com/office/drawing/2016/SVG/main" r:embed="rId8"/>
              </a:ext>
            </a:extLst>
          </a:blip>
          <a:stretch>
            <a:fillRect/>
          </a:stretch>
        </p:blipFill>
        <p:spPr>
          <a:xfrm rot="10800000" flipH="1">
            <a:off x="-42863" y="4636770"/>
            <a:ext cx="1885950" cy="2221230"/>
          </a:xfrm>
          <a:prstGeom prst="rect">
            <a:avLst/>
          </a:prstGeom>
        </p:spPr>
      </p:pic>
      <p:sp>
        <p:nvSpPr>
          <p:cNvPr id="22" name="PA_矩形 38">
            <a:extLst>
              <a:ext uri="{FF2B5EF4-FFF2-40B4-BE49-F238E27FC236}">
                <a16:creationId xmlns="" xmlns:a16="http://schemas.microsoft.com/office/drawing/2014/main" id="{7E348CBE-36EA-4161-9FCB-1D7411B9894E}"/>
              </a:ext>
            </a:extLst>
          </p:cNvPr>
          <p:cNvSpPr>
            <a:spLocks noChangeArrowheads="1"/>
          </p:cNvSpPr>
          <p:nvPr userDrawn="1">
            <p:custDataLst>
              <p:tags r:id="rId1"/>
            </p:custDataLst>
          </p:nvPr>
        </p:nvSpPr>
        <p:spPr bwMode="auto">
          <a:xfrm>
            <a:off x="5633728" y="4259571"/>
            <a:ext cx="1337849" cy="1790147"/>
          </a:xfrm>
          <a:prstGeom prst="rect">
            <a:avLst/>
          </a:prstGeom>
          <a:solidFill>
            <a:schemeClr val="accent4"/>
          </a:solidFill>
          <a:ln>
            <a:noFill/>
          </a:ln>
        </p:spPr>
        <p:txBody>
          <a:bodyPr/>
          <a:lstStyle/>
          <a:p>
            <a:endParaRPr lang="zh-CN" altLang="en-US" sz="2399" dirty="0">
              <a:solidFill>
                <a:prstClr val="black"/>
              </a:solidFill>
              <a:latin typeface="Microsoft YaHei" panose="020B0503020204020204" pitchFamily="34" charset="-122"/>
              <a:ea typeface="Microsoft YaHei" panose="020B0503020204020204" pitchFamily="34" charset="-122"/>
              <a:sym typeface="方正清刻本悦宋简体" panose="02000000000000000000" pitchFamily="2" charset="-122"/>
            </a:endParaRPr>
          </a:p>
        </p:txBody>
      </p:sp>
      <p:sp>
        <p:nvSpPr>
          <p:cNvPr id="23" name="PA_矩形 39">
            <a:extLst>
              <a:ext uri="{FF2B5EF4-FFF2-40B4-BE49-F238E27FC236}">
                <a16:creationId xmlns="" xmlns:a16="http://schemas.microsoft.com/office/drawing/2014/main" id="{B215A16E-6FBD-44BF-A528-BD2C492D523B}"/>
              </a:ext>
            </a:extLst>
          </p:cNvPr>
          <p:cNvSpPr>
            <a:spLocks noChangeArrowheads="1"/>
          </p:cNvSpPr>
          <p:nvPr userDrawn="1">
            <p:custDataLst>
              <p:tags r:id="rId2"/>
            </p:custDataLst>
          </p:nvPr>
        </p:nvSpPr>
        <p:spPr bwMode="auto">
          <a:xfrm>
            <a:off x="6971559" y="2469424"/>
            <a:ext cx="1337850" cy="1790147"/>
          </a:xfrm>
          <a:prstGeom prst="rect">
            <a:avLst/>
          </a:prstGeom>
          <a:solidFill>
            <a:schemeClr val="accent1"/>
          </a:solidFill>
          <a:ln>
            <a:noFill/>
          </a:ln>
        </p:spPr>
        <p:txBody>
          <a:bodyPr/>
          <a:lstStyle/>
          <a:p>
            <a:endParaRPr lang="zh-CN" altLang="en-US" sz="2399" dirty="0">
              <a:solidFill>
                <a:prstClr val="black"/>
              </a:solidFill>
              <a:latin typeface="Microsoft YaHei" panose="020B0503020204020204" pitchFamily="34" charset="-122"/>
              <a:ea typeface="Microsoft YaHei" panose="020B0503020204020204" pitchFamily="34" charset="-122"/>
              <a:sym typeface="方正清刻本悦宋简体" panose="02000000000000000000" pitchFamily="2" charset="-122"/>
            </a:endParaRPr>
          </a:p>
        </p:txBody>
      </p:sp>
      <p:sp>
        <p:nvSpPr>
          <p:cNvPr id="25" name="PA_矩形 39">
            <a:extLst>
              <a:ext uri="{FF2B5EF4-FFF2-40B4-BE49-F238E27FC236}">
                <a16:creationId xmlns="" xmlns:a16="http://schemas.microsoft.com/office/drawing/2014/main" id="{09AA11B2-E289-4B80-9F6F-ED6764D6ED5D}"/>
              </a:ext>
            </a:extLst>
          </p:cNvPr>
          <p:cNvSpPr>
            <a:spLocks noChangeArrowheads="1"/>
          </p:cNvSpPr>
          <p:nvPr userDrawn="1">
            <p:custDataLst>
              <p:tags r:id="rId3"/>
            </p:custDataLst>
          </p:nvPr>
        </p:nvSpPr>
        <p:spPr bwMode="auto">
          <a:xfrm>
            <a:off x="4293600" y="2469423"/>
            <a:ext cx="1337850" cy="1790147"/>
          </a:xfrm>
          <a:prstGeom prst="rect">
            <a:avLst/>
          </a:prstGeom>
          <a:solidFill>
            <a:schemeClr val="accent1"/>
          </a:solidFill>
          <a:ln>
            <a:noFill/>
          </a:ln>
        </p:spPr>
        <p:txBody>
          <a:bodyPr/>
          <a:lstStyle/>
          <a:p>
            <a:endParaRPr lang="zh-CN" altLang="en-US" sz="2399" dirty="0">
              <a:solidFill>
                <a:prstClr val="black"/>
              </a:solidFill>
              <a:latin typeface="Microsoft YaHei" panose="020B0503020204020204" pitchFamily="34" charset="-122"/>
              <a:ea typeface="Microsoft YaHei" panose="020B0503020204020204" pitchFamily="34" charset="-122"/>
              <a:sym typeface="方正清刻本悦宋简体" panose="02000000000000000000" pitchFamily="2" charset="-122"/>
            </a:endParaRPr>
          </a:p>
        </p:txBody>
      </p:sp>
    </p:spTree>
    <p:extLst>
      <p:ext uri="{BB962C8B-B14F-4D97-AF65-F5344CB8AC3E}">
        <p14:creationId xmlns:p14="http://schemas.microsoft.com/office/powerpoint/2010/main" val="426519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140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140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autoUpdateAnimBg="0"/>
      <p:bldP spid="23" grpId="0" animBg="1" autoUpdateAnimBg="0"/>
      <p:bldP spid="25" grpId="0" animBg="1" autoUpdateAnimBg="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88F2AEEA-9156-46A4-977D-361A62859EB6}"/>
              </a:ext>
            </a:extLst>
          </p:cNvPr>
          <p:cNvSpPr>
            <a:spLocks noGrp="1"/>
          </p:cNvSpPr>
          <p:nvPr>
            <p:ph type="dt" sz="half" idx="10"/>
          </p:nvPr>
        </p:nvSpPr>
        <p:spPr>
          <a:xfrm>
            <a:off x="628650" y="6356385"/>
            <a:ext cx="2057400" cy="365125"/>
          </a:xfrm>
          <a:prstGeom prst="rect">
            <a:avLst/>
          </a:prstGeom>
        </p:spPr>
        <p:txBody>
          <a:bodyPr/>
          <a:lstStyle/>
          <a:p>
            <a:fld id="{CA9AE754-9F7F-4219-ACDC-2A07CB737742}" type="datetimeFigureOut">
              <a:rPr lang="en-US" smtClean="0">
                <a:solidFill>
                  <a:prstClr val="black"/>
                </a:solidFill>
              </a:rPr>
              <a:pPr/>
              <a:t>14/10/2023</a:t>
            </a:fld>
            <a:endParaRPr lang="en-US">
              <a:solidFill>
                <a:prstClr val="black"/>
              </a:solidFill>
            </a:endParaRPr>
          </a:p>
        </p:txBody>
      </p:sp>
      <p:sp>
        <p:nvSpPr>
          <p:cNvPr id="4" name="Footer Placeholder 3">
            <a:extLst>
              <a:ext uri="{FF2B5EF4-FFF2-40B4-BE49-F238E27FC236}">
                <a16:creationId xmlns="" xmlns:a16="http://schemas.microsoft.com/office/drawing/2014/main" id="{405A43D7-61C2-4EBC-A96B-52D8810F5081}"/>
              </a:ext>
            </a:extLst>
          </p:cNvPr>
          <p:cNvSpPr>
            <a:spLocks noGrp="1"/>
          </p:cNvSpPr>
          <p:nvPr>
            <p:ph type="ftr" sz="quarter" idx="11"/>
          </p:nvPr>
        </p:nvSpPr>
        <p:spPr>
          <a:xfrm>
            <a:off x="3028950" y="6356385"/>
            <a:ext cx="30861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 xmlns:a16="http://schemas.microsoft.com/office/drawing/2014/main" id="{54CE1C6F-9240-4B93-B745-D23AF668F78D}"/>
              </a:ext>
            </a:extLst>
          </p:cNvPr>
          <p:cNvSpPr>
            <a:spLocks noGrp="1"/>
          </p:cNvSpPr>
          <p:nvPr>
            <p:ph type="sldNum" sz="quarter" idx="12"/>
          </p:nvPr>
        </p:nvSpPr>
        <p:spPr>
          <a:xfrm>
            <a:off x="6457950" y="6356385"/>
            <a:ext cx="2057400" cy="365125"/>
          </a:xfrm>
          <a:prstGeom prst="rect">
            <a:avLst/>
          </a:prstGeom>
        </p:spPr>
        <p:txBody>
          <a:bodyPr/>
          <a:lstStyle/>
          <a:p>
            <a:fld id="{5D2921A6-5D16-47E5-8672-27EC71817C4D}" type="slidenum">
              <a:rPr lang="en-US" smtClean="0">
                <a:solidFill>
                  <a:prstClr val="black"/>
                </a:solidFill>
              </a:rPr>
              <a:pPr/>
              <a:t>‹#›</a:t>
            </a:fld>
            <a:endParaRPr lang="en-US">
              <a:solidFill>
                <a:prstClr val="black"/>
              </a:solidFill>
            </a:endParaRPr>
          </a:p>
        </p:txBody>
      </p:sp>
      <p:pic>
        <p:nvPicPr>
          <p:cNvPr id="6" name="Graphic 5">
            <a:extLst>
              <a:ext uri="{FF2B5EF4-FFF2-40B4-BE49-F238E27FC236}">
                <a16:creationId xmlns="" xmlns:a16="http://schemas.microsoft.com/office/drawing/2014/main" id="{96CB4893-4131-406A-8F7F-A181AD2609C3}"/>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8" y="0"/>
            <a:ext cx="1657889" cy="1952625"/>
          </a:xfrm>
          <a:prstGeom prst="rect">
            <a:avLst/>
          </a:prstGeom>
        </p:spPr>
      </p:pic>
      <p:pic>
        <p:nvPicPr>
          <p:cNvPr id="7" name="Graphic 6">
            <a:extLst>
              <a:ext uri="{FF2B5EF4-FFF2-40B4-BE49-F238E27FC236}">
                <a16:creationId xmlns="" xmlns:a16="http://schemas.microsoft.com/office/drawing/2014/main" id="{8F6ED50B-0338-41BB-AD47-F4221ED67546}"/>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5996004" y="0"/>
            <a:ext cx="3148013" cy="1282700"/>
          </a:xfrm>
          <a:prstGeom prst="rect">
            <a:avLst/>
          </a:prstGeom>
        </p:spPr>
      </p:pic>
      <p:pic>
        <p:nvPicPr>
          <p:cNvPr id="8" name="Graphic 7">
            <a:extLst>
              <a:ext uri="{FF2B5EF4-FFF2-40B4-BE49-F238E27FC236}">
                <a16:creationId xmlns="" xmlns:a16="http://schemas.microsoft.com/office/drawing/2014/main" id="{C7DFE99A-7E36-4798-961B-2B1F82AAEDCB}"/>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flipH="1" flipV="1">
            <a:off x="4124327" y="4004438"/>
            <a:ext cx="5019675" cy="2853562"/>
          </a:xfrm>
          <a:prstGeom prst="rect">
            <a:avLst/>
          </a:prstGeom>
        </p:spPr>
      </p:pic>
      <p:pic>
        <p:nvPicPr>
          <p:cNvPr id="9" name="Graphic 8">
            <a:extLst>
              <a:ext uri="{FF2B5EF4-FFF2-40B4-BE49-F238E27FC236}">
                <a16:creationId xmlns="" xmlns:a16="http://schemas.microsoft.com/office/drawing/2014/main" id="{C93EE8BA-DE69-4CDF-B2D2-11E25B999190}"/>
              </a:ext>
            </a:extLst>
          </p:cNvPr>
          <p:cNvPicPr>
            <a:picLocks noChangeAspect="1"/>
          </p:cNvPicPr>
          <p:nvPr userDrawn="1"/>
        </p:nvPicPr>
        <p:blipFill>
          <a:blip r:embed="rId8">
            <a:extLst>
              <a:ext uri="{96DAC541-7B7A-43D3-8B79-37D633B846F1}">
                <asvg:svgBlip xmlns="" xmlns:asvg="http://schemas.microsoft.com/office/drawing/2016/SVG/main" r:embed="rId9"/>
              </a:ext>
            </a:extLst>
          </a:blip>
          <a:stretch>
            <a:fillRect/>
          </a:stretch>
        </p:blipFill>
        <p:spPr>
          <a:xfrm>
            <a:off x="6724651" y="2118928"/>
            <a:ext cx="2505074" cy="5094707"/>
          </a:xfrm>
          <a:prstGeom prst="rect">
            <a:avLst/>
          </a:prstGeom>
        </p:spPr>
      </p:pic>
    </p:spTree>
    <p:extLst>
      <p:ext uri="{BB962C8B-B14F-4D97-AF65-F5344CB8AC3E}">
        <p14:creationId xmlns:p14="http://schemas.microsoft.com/office/powerpoint/2010/main" val="34681207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921B531-C150-44A1-80B7-DFBF016290D5}"/>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4580BCB7-C170-4FF8-B9BE-48F77A6C1975}"/>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F7AE9558-BA9B-4340-9A1A-6DCA28B9E342}"/>
              </a:ext>
            </a:extLst>
          </p:cNvPr>
          <p:cNvSpPr>
            <a:spLocks noGrp="1"/>
          </p:cNvSpPr>
          <p:nvPr>
            <p:ph type="dt" sz="half" idx="10"/>
          </p:nvPr>
        </p:nvSpPr>
        <p:spPr>
          <a:xfrm>
            <a:off x="628650" y="6356373"/>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5" name="页脚占位符 4">
            <a:extLst>
              <a:ext uri="{FF2B5EF4-FFF2-40B4-BE49-F238E27FC236}">
                <a16:creationId xmlns="" xmlns:a16="http://schemas.microsoft.com/office/drawing/2014/main" id="{455401A4-DE43-4CD1-95B7-0CF22C35B4FE}"/>
              </a:ext>
            </a:extLst>
          </p:cNvPr>
          <p:cNvSpPr>
            <a:spLocks noGrp="1"/>
          </p:cNvSpPr>
          <p:nvPr>
            <p:ph type="ftr" sz="quarter" idx="11"/>
          </p:nvPr>
        </p:nvSpPr>
        <p:spPr>
          <a:xfrm>
            <a:off x="3028950" y="6356373"/>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 xmlns:a16="http://schemas.microsoft.com/office/drawing/2014/main" id="{DFEE7BBE-2667-4449-8627-F5492258CFB0}"/>
              </a:ext>
            </a:extLst>
          </p:cNvPr>
          <p:cNvSpPr>
            <a:spLocks noGrp="1"/>
          </p:cNvSpPr>
          <p:nvPr>
            <p:ph type="sldNum" sz="quarter" idx="12"/>
          </p:nvPr>
        </p:nvSpPr>
        <p:spPr>
          <a:xfrm>
            <a:off x="6457950" y="6356373"/>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55101126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3861632-18E1-4258-8C62-37781DC8996E}"/>
              </a:ext>
            </a:extLst>
          </p:cNvPr>
          <p:cNvSpPr>
            <a:spLocks noGrp="1"/>
          </p:cNvSpPr>
          <p:nvPr>
            <p:ph type="title"/>
          </p:nvPr>
        </p:nvSpPr>
        <p:spPr>
          <a:xfrm>
            <a:off x="628650" y="365129"/>
            <a:ext cx="78867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844FA456-74CF-4196-848E-3E0A61F1D535}"/>
              </a:ext>
            </a:extLst>
          </p:cNvPr>
          <p:cNvSpPr>
            <a:spLocks noGrp="1"/>
          </p:cNvSpPr>
          <p:nvPr>
            <p:ph idx="1"/>
          </p:nvPr>
        </p:nvSpPr>
        <p:spPr>
          <a:xfrm>
            <a:off x="628650" y="1825625"/>
            <a:ext cx="78867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008C54F5-D476-42FD-9D98-662EC4C20F79}"/>
              </a:ext>
            </a:extLst>
          </p:cNvPr>
          <p:cNvSpPr>
            <a:spLocks noGrp="1"/>
          </p:cNvSpPr>
          <p:nvPr>
            <p:ph type="dt" sz="half" idx="10"/>
          </p:nvPr>
        </p:nvSpPr>
        <p:spPr>
          <a:xfrm>
            <a:off x="628650" y="6356373"/>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5" name="页脚占位符 4">
            <a:extLst>
              <a:ext uri="{FF2B5EF4-FFF2-40B4-BE49-F238E27FC236}">
                <a16:creationId xmlns="" xmlns:a16="http://schemas.microsoft.com/office/drawing/2014/main" id="{BE0EC9A5-1765-4ED8-A9AB-E60CFAAF4AFF}"/>
              </a:ext>
            </a:extLst>
          </p:cNvPr>
          <p:cNvSpPr>
            <a:spLocks noGrp="1"/>
          </p:cNvSpPr>
          <p:nvPr>
            <p:ph type="ftr" sz="quarter" idx="11"/>
          </p:nvPr>
        </p:nvSpPr>
        <p:spPr>
          <a:xfrm>
            <a:off x="3028950" y="6356373"/>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 xmlns:a16="http://schemas.microsoft.com/office/drawing/2014/main" id="{F4E1DF81-D730-4BE6-A8DF-18FDC3CCFA97}"/>
              </a:ext>
            </a:extLst>
          </p:cNvPr>
          <p:cNvSpPr>
            <a:spLocks noGrp="1"/>
          </p:cNvSpPr>
          <p:nvPr>
            <p:ph type="sldNum" sz="quarter" idx="12"/>
          </p:nvPr>
        </p:nvSpPr>
        <p:spPr>
          <a:xfrm>
            <a:off x="6457950" y="6356373"/>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67093768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3587476-306C-48A2-9792-D49C4F8CF3BC}"/>
              </a:ext>
            </a:extLst>
          </p:cNvPr>
          <p:cNvSpPr>
            <a:spLocks noGrp="1"/>
          </p:cNvSpPr>
          <p:nvPr>
            <p:ph type="title"/>
          </p:nvPr>
        </p:nvSpPr>
        <p:spPr>
          <a:xfrm>
            <a:off x="623888" y="1709761"/>
            <a:ext cx="78867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B3C20DDD-72C9-4306-A12F-FC263A0B106A}"/>
              </a:ext>
            </a:extLst>
          </p:cNvPr>
          <p:cNvSpPr>
            <a:spLocks noGrp="1"/>
          </p:cNvSpPr>
          <p:nvPr>
            <p:ph type="body" idx="1"/>
          </p:nvPr>
        </p:nvSpPr>
        <p:spPr>
          <a:xfrm>
            <a:off x="623888" y="4589486"/>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F3FF76A0-2B46-4133-91B4-B013B7F4C741}"/>
              </a:ext>
            </a:extLst>
          </p:cNvPr>
          <p:cNvSpPr>
            <a:spLocks noGrp="1"/>
          </p:cNvSpPr>
          <p:nvPr>
            <p:ph type="dt" sz="half" idx="10"/>
          </p:nvPr>
        </p:nvSpPr>
        <p:spPr>
          <a:xfrm>
            <a:off x="628650" y="6356373"/>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5" name="页脚占位符 4">
            <a:extLst>
              <a:ext uri="{FF2B5EF4-FFF2-40B4-BE49-F238E27FC236}">
                <a16:creationId xmlns="" xmlns:a16="http://schemas.microsoft.com/office/drawing/2014/main" id="{5345038F-026F-473C-AA75-0E6C5DFAFE2B}"/>
              </a:ext>
            </a:extLst>
          </p:cNvPr>
          <p:cNvSpPr>
            <a:spLocks noGrp="1"/>
          </p:cNvSpPr>
          <p:nvPr>
            <p:ph type="ftr" sz="quarter" idx="11"/>
          </p:nvPr>
        </p:nvSpPr>
        <p:spPr>
          <a:xfrm>
            <a:off x="3028950" y="6356373"/>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 xmlns:a16="http://schemas.microsoft.com/office/drawing/2014/main" id="{4C57367A-CFC8-4287-B796-4084DBD55C23}"/>
              </a:ext>
            </a:extLst>
          </p:cNvPr>
          <p:cNvSpPr>
            <a:spLocks noGrp="1"/>
          </p:cNvSpPr>
          <p:nvPr>
            <p:ph type="sldNum" sz="quarter" idx="12"/>
          </p:nvPr>
        </p:nvSpPr>
        <p:spPr>
          <a:xfrm>
            <a:off x="6457950" y="6356373"/>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273688936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F8B9305-DB55-4116-81E9-F3F8CB13077E}"/>
              </a:ext>
            </a:extLst>
          </p:cNvPr>
          <p:cNvSpPr>
            <a:spLocks noGrp="1"/>
          </p:cNvSpPr>
          <p:nvPr>
            <p:ph type="title"/>
          </p:nvPr>
        </p:nvSpPr>
        <p:spPr>
          <a:xfrm>
            <a:off x="628650" y="365129"/>
            <a:ext cx="78867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07575E25-8DB4-46E3-B92D-04A640E3B6D3}"/>
              </a:ext>
            </a:extLst>
          </p:cNvPr>
          <p:cNvSpPr>
            <a:spLocks noGrp="1"/>
          </p:cNvSpPr>
          <p:nvPr>
            <p:ph sz="half" idx="1"/>
          </p:nvPr>
        </p:nvSpPr>
        <p:spPr>
          <a:xfrm>
            <a:off x="628650" y="1825625"/>
            <a:ext cx="38862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47464A0A-01C7-478F-856E-8B95D3E7C125}"/>
              </a:ext>
            </a:extLst>
          </p:cNvPr>
          <p:cNvSpPr>
            <a:spLocks noGrp="1"/>
          </p:cNvSpPr>
          <p:nvPr>
            <p:ph sz="half" idx="2"/>
          </p:nvPr>
        </p:nvSpPr>
        <p:spPr>
          <a:xfrm>
            <a:off x="4629150" y="1825625"/>
            <a:ext cx="38862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705603F5-9D9B-4AC1-B630-298D74362B2E}"/>
              </a:ext>
            </a:extLst>
          </p:cNvPr>
          <p:cNvSpPr>
            <a:spLocks noGrp="1"/>
          </p:cNvSpPr>
          <p:nvPr>
            <p:ph type="dt" sz="half" idx="10"/>
          </p:nvPr>
        </p:nvSpPr>
        <p:spPr>
          <a:xfrm>
            <a:off x="628650" y="6356373"/>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6" name="页脚占位符 5">
            <a:extLst>
              <a:ext uri="{FF2B5EF4-FFF2-40B4-BE49-F238E27FC236}">
                <a16:creationId xmlns="" xmlns:a16="http://schemas.microsoft.com/office/drawing/2014/main" id="{CBA1B50B-99AC-4429-AC10-5BDAC78729AC}"/>
              </a:ext>
            </a:extLst>
          </p:cNvPr>
          <p:cNvSpPr>
            <a:spLocks noGrp="1"/>
          </p:cNvSpPr>
          <p:nvPr>
            <p:ph type="ftr" sz="quarter" idx="11"/>
          </p:nvPr>
        </p:nvSpPr>
        <p:spPr>
          <a:xfrm>
            <a:off x="3028950" y="6356373"/>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7" name="灯片编号占位符 6">
            <a:extLst>
              <a:ext uri="{FF2B5EF4-FFF2-40B4-BE49-F238E27FC236}">
                <a16:creationId xmlns="" xmlns:a16="http://schemas.microsoft.com/office/drawing/2014/main" id="{6BBF73BC-8EBD-4966-92CF-BC05A3927060}"/>
              </a:ext>
            </a:extLst>
          </p:cNvPr>
          <p:cNvSpPr>
            <a:spLocks noGrp="1"/>
          </p:cNvSpPr>
          <p:nvPr>
            <p:ph type="sldNum" sz="quarter" idx="12"/>
          </p:nvPr>
        </p:nvSpPr>
        <p:spPr>
          <a:xfrm>
            <a:off x="6457950" y="6356373"/>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17708769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5E7B85B-12C7-4EF2-9D04-30BF777D4E35}"/>
              </a:ext>
            </a:extLst>
          </p:cNvPr>
          <p:cNvSpPr>
            <a:spLocks noGrp="1"/>
          </p:cNvSpPr>
          <p:nvPr>
            <p:ph type="title"/>
          </p:nvPr>
        </p:nvSpPr>
        <p:spPr>
          <a:xfrm>
            <a:off x="629841" y="365129"/>
            <a:ext cx="78867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49E0655-DB6B-4405-B35F-C10B4422E703}"/>
              </a:ext>
            </a:extLst>
          </p:cNvPr>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D194C80A-736A-4E15-9B7A-41CC6E473C74}"/>
              </a:ext>
            </a:extLst>
          </p:cNvPr>
          <p:cNvSpPr>
            <a:spLocks noGrp="1"/>
          </p:cNvSpPr>
          <p:nvPr>
            <p:ph sz="half" idx="2"/>
          </p:nvPr>
        </p:nvSpPr>
        <p:spPr>
          <a:xfrm>
            <a:off x="629842" y="2505075"/>
            <a:ext cx="3868340"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D37A8294-F6D6-4F3C-AAE9-94458FB09465}"/>
              </a:ext>
            </a:extLst>
          </p:cNvPr>
          <p:cNvSpPr>
            <a:spLocks noGrp="1"/>
          </p:cNvSpPr>
          <p:nvPr>
            <p:ph type="body" sz="quarter" idx="3"/>
          </p:nvPr>
        </p:nvSpPr>
        <p:spPr>
          <a:xfrm>
            <a:off x="4629152"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DE92DD63-55D6-4A14-9493-7EDB746C7DF6}"/>
              </a:ext>
            </a:extLst>
          </p:cNvPr>
          <p:cNvSpPr>
            <a:spLocks noGrp="1"/>
          </p:cNvSpPr>
          <p:nvPr>
            <p:ph sz="quarter" idx="4"/>
          </p:nvPr>
        </p:nvSpPr>
        <p:spPr>
          <a:xfrm>
            <a:off x="4629152" y="2505075"/>
            <a:ext cx="3887391"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9EBF41FF-5F1E-45B2-8F8A-6E3A24AF9B41}"/>
              </a:ext>
            </a:extLst>
          </p:cNvPr>
          <p:cNvSpPr>
            <a:spLocks noGrp="1"/>
          </p:cNvSpPr>
          <p:nvPr>
            <p:ph type="dt" sz="half" idx="10"/>
          </p:nvPr>
        </p:nvSpPr>
        <p:spPr>
          <a:xfrm>
            <a:off x="628650" y="6356373"/>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8" name="页脚占位符 7">
            <a:extLst>
              <a:ext uri="{FF2B5EF4-FFF2-40B4-BE49-F238E27FC236}">
                <a16:creationId xmlns="" xmlns:a16="http://schemas.microsoft.com/office/drawing/2014/main" id="{E52D32EB-7CD9-4590-A00C-C74A862506B0}"/>
              </a:ext>
            </a:extLst>
          </p:cNvPr>
          <p:cNvSpPr>
            <a:spLocks noGrp="1"/>
          </p:cNvSpPr>
          <p:nvPr>
            <p:ph type="ftr" sz="quarter" idx="11"/>
          </p:nvPr>
        </p:nvSpPr>
        <p:spPr>
          <a:xfrm>
            <a:off x="3028950" y="6356373"/>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9" name="灯片编号占位符 8">
            <a:extLst>
              <a:ext uri="{FF2B5EF4-FFF2-40B4-BE49-F238E27FC236}">
                <a16:creationId xmlns="" xmlns:a16="http://schemas.microsoft.com/office/drawing/2014/main" id="{65D00686-5DB7-428D-AA18-AC43AD603426}"/>
              </a:ext>
            </a:extLst>
          </p:cNvPr>
          <p:cNvSpPr>
            <a:spLocks noGrp="1"/>
          </p:cNvSpPr>
          <p:nvPr>
            <p:ph type="sldNum" sz="quarter" idx="12"/>
          </p:nvPr>
        </p:nvSpPr>
        <p:spPr>
          <a:xfrm>
            <a:off x="6457950" y="6356373"/>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282313724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F6781D2-7BA7-4C64-BB34-6B53DE6BFED3}"/>
              </a:ext>
            </a:extLst>
          </p:cNvPr>
          <p:cNvSpPr>
            <a:spLocks noGrp="1"/>
          </p:cNvSpPr>
          <p:nvPr>
            <p:ph type="title"/>
          </p:nvPr>
        </p:nvSpPr>
        <p:spPr>
          <a:xfrm>
            <a:off x="628650" y="365129"/>
            <a:ext cx="78867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AFB9EFD3-AE31-46B0-A913-84F50185B3FF}"/>
              </a:ext>
            </a:extLst>
          </p:cNvPr>
          <p:cNvSpPr>
            <a:spLocks noGrp="1"/>
          </p:cNvSpPr>
          <p:nvPr>
            <p:ph type="dt" sz="half" idx="10"/>
          </p:nvPr>
        </p:nvSpPr>
        <p:spPr>
          <a:xfrm>
            <a:off x="628650" y="6356373"/>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4" name="页脚占位符 3">
            <a:extLst>
              <a:ext uri="{FF2B5EF4-FFF2-40B4-BE49-F238E27FC236}">
                <a16:creationId xmlns="" xmlns:a16="http://schemas.microsoft.com/office/drawing/2014/main" id="{B7438E1F-7011-414E-87DB-450207C9D2EC}"/>
              </a:ext>
            </a:extLst>
          </p:cNvPr>
          <p:cNvSpPr>
            <a:spLocks noGrp="1"/>
          </p:cNvSpPr>
          <p:nvPr>
            <p:ph type="ftr" sz="quarter" idx="11"/>
          </p:nvPr>
        </p:nvSpPr>
        <p:spPr>
          <a:xfrm>
            <a:off x="3028950" y="6356373"/>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5" name="灯片编号占位符 4">
            <a:extLst>
              <a:ext uri="{FF2B5EF4-FFF2-40B4-BE49-F238E27FC236}">
                <a16:creationId xmlns="" xmlns:a16="http://schemas.microsoft.com/office/drawing/2014/main" id="{FA60BDCF-87FB-4EED-BB84-4D833DBDB0DF}"/>
              </a:ext>
            </a:extLst>
          </p:cNvPr>
          <p:cNvSpPr>
            <a:spLocks noGrp="1"/>
          </p:cNvSpPr>
          <p:nvPr>
            <p:ph type="sldNum" sz="quarter" idx="12"/>
          </p:nvPr>
        </p:nvSpPr>
        <p:spPr>
          <a:xfrm>
            <a:off x="6457950" y="6356373"/>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233030876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F4799EC-B35E-40B9-A3B4-27E887976C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8037456"/>
      </p:ext>
    </p:extLst>
  </p:cSld>
  <p:clrMapOvr>
    <a:masterClrMapping/>
  </p:clrMapOvr>
  <p:transition spd="slow">
    <p:pull/>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2AEE546E-EEB7-4F82-9CFC-1A8DE56DD312}"/>
              </a:ext>
            </a:extLst>
          </p:cNvPr>
          <p:cNvSpPr>
            <a:spLocks noGrp="1"/>
          </p:cNvSpPr>
          <p:nvPr>
            <p:ph type="dt" sz="half" idx="10"/>
          </p:nvPr>
        </p:nvSpPr>
        <p:spPr>
          <a:xfrm>
            <a:off x="628650" y="6356373"/>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3" name="页脚占位符 2">
            <a:extLst>
              <a:ext uri="{FF2B5EF4-FFF2-40B4-BE49-F238E27FC236}">
                <a16:creationId xmlns="" xmlns:a16="http://schemas.microsoft.com/office/drawing/2014/main" id="{AE194457-188F-482D-8738-B134A45CCE7F}"/>
              </a:ext>
            </a:extLst>
          </p:cNvPr>
          <p:cNvSpPr>
            <a:spLocks noGrp="1"/>
          </p:cNvSpPr>
          <p:nvPr>
            <p:ph type="ftr" sz="quarter" idx="11"/>
          </p:nvPr>
        </p:nvSpPr>
        <p:spPr>
          <a:xfrm>
            <a:off x="3028950" y="6356373"/>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4" name="灯片编号占位符 3">
            <a:extLst>
              <a:ext uri="{FF2B5EF4-FFF2-40B4-BE49-F238E27FC236}">
                <a16:creationId xmlns="" xmlns:a16="http://schemas.microsoft.com/office/drawing/2014/main" id="{05B1426C-8EDC-4B78-85B0-78442E15CECE}"/>
              </a:ext>
            </a:extLst>
          </p:cNvPr>
          <p:cNvSpPr>
            <a:spLocks noGrp="1"/>
          </p:cNvSpPr>
          <p:nvPr>
            <p:ph type="sldNum" sz="quarter" idx="12"/>
          </p:nvPr>
        </p:nvSpPr>
        <p:spPr>
          <a:xfrm>
            <a:off x="6457950" y="6356373"/>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203013101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18A3792-2B88-4251-A717-D63D8EF941F6}"/>
              </a:ext>
            </a:extLst>
          </p:cNvPr>
          <p:cNvSpPr>
            <a:spLocks noGrp="1"/>
          </p:cNvSpPr>
          <p:nvPr>
            <p:ph type="title"/>
          </p:nvPr>
        </p:nvSpPr>
        <p:spPr>
          <a:xfrm>
            <a:off x="629841" y="457200"/>
            <a:ext cx="2949178"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24DB0DEB-20DC-4AA2-A2B2-206BFA780DAD}"/>
              </a:ext>
            </a:extLst>
          </p:cNvPr>
          <p:cNvSpPr>
            <a:spLocks noGrp="1"/>
          </p:cNvSpPr>
          <p:nvPr>
            <p:ph idx="1"/>
          </p:nvPr>
        </p:nvSpPr>
        <p:spPr>
          <a:xfrm>
            <a:off x="3887391" y="987448"/>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69C03A88-BBB7-47EC-91AB-5C7BC1C15B57}"/>
              </a:ext>
            </a:extLst>
          </p:cNvPr>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436383D9-532B-41E2-BDC4-008727CBAE35}"/>
              </a:ext>
            </a:extLst>
          </p:cNvPr>
          <p:cNvSpPr>
            <a:spLocks noGrp="1"/>
          </p:cNvSpPr>
          <p:nvPr>
            <p:ph type="dt" sz="half" idx="10"/>
          </p:nvPr>
        </p:nvSpPr>
        <p:spPr>
          <a:xfrm>
            <a:off x="628650" y="6356373"/>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6" name="页脚占位符 5">
            <a:extLst>
              <a:ext uri="{FF2B5EF4-FFF2-40B4-BE49-F238E27FC236}">
                <a16:creationId xmlns="" xmlns:a16="http://schemas.microsoft.com/office/drawing/2014/main" id="{D002412A-A684-48C4-B8C8-3082C602E08D}"/>
              </a:ext>
            </a:extLst>
          </p:cNvPr>
          <p:cNvSpPr>
            <a:spLocks noGrp="1"/>
          </p:cNvSpPr>
          <p:nvPr>
            <p:ph type="ftr" sz="quarter" idx="11"/>
          </p:nvPr>
        </p:nvSpPr>
        <p:spPr>
          <a:xfrm>
            <a:off x="3028950" y="6356373"/>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7" name="灯片编号占位符 6">
            <a:extLst>
              <a:ext uri="{FF2B5EF4-FFF2-40B4-BE49-F238E27FC236}">
                <a16:creationId xmlns="" xmlns:a16="http://schemas.microsoft.com/office/drawing/2014/main" id="{04BD8037-F4FC-4755-B475-F940F0D9B852}"/>
              </a:ext>
            </a:extLst>
          </p:cNvPr>
          <p:cNvSpPr>
            <a:spLocks noGrp="1"/>
          </p:cNvSpPr>
          <p:nvPr>
            <p:ph type="sldNum" sz="quarter" idx="12"/>
          </p:nvPr>
        </p:nvSpPr>
        <p:spPr>
          <a:xfrm>
            <a:off x="6457950" y="6356373"/>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23681275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FD08E63-9262-46A0-8457-1FEA626BD7AA}"/>
              </a:ext>
            </a:extLst>
          </p:cNvPr>
          <p:cNvSpPr>
            <a:spLocks noGrp="1"/>
          </p:cNvSpPr>
          <p:nvPr>
            <p:ph type="title"/>
          </p:nvPr>
        </p:nvSpPr>
        <p:spPr>
          <a:xfrm>
            <a:off x="629841" y="457200"/>
            <a:ext cx="2949178"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9B3A0ED6-ECC3-4FB9-9B00-F14998B93511}"/>
              </a:ext>
            </a:extLst>
          </p:cNvPr>
          <p:cNvSpPr>
            <a:spLocks noGrp="1"/>
          </p:cNvSpPr>
          <p:nvPr>
            <p:ph type="pic" idx="1"/>
          </p:nvPr>
        </p:nvSpPr>
        <p:spPr>
          <a:xfrm>
            <a:off x="3887391" y="987448"/>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262ECF3F-3054-4502-AEDF-41641E14A434}"/>
              </a:ext>
            </a:extLst>
          </p:cNvPr>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DFB33C4D-8385-46E2-AA72-73C87B9695B8}"/>
              </a:ext>
            </a:extLst>
          </p:cNvPr>
          <p:cNvSpPr>
            <a:spLocks noGrp="1"/>
          </p:cNvSpPr>
          <p:nvPr>
            <p:ph type="dt" sz="half" idx="10"/>
          </p:nvPr>
        </p:nvSpPr>
        <p:spPr>
          <a:xfrm>
            <a:off x="628650" y="6356373"/>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6" name="页脚占位符 5">
            <a:extLst>
              <a:ext uri="{FF2B5EF4-FFF2-40B4-BE49-F238E27FC236}">
                <a16:creationId xmlns="" xmlns:a16="http://schemas.microsoft.com/office/drawing/2014/main" id="{F0E9FC32-D201-4998-955C-EC56666E457D}"/>
              </a:ext>
            </a:extLst>
          </p:cNvPr>
          <p:cNvSpPr>
            <a:spLocks noGrp="1"/>
          </p:cNvSpPr>
          <p:nvPr>
            <p:ph type="ftr" sz="quarter" idx="11"/>
          </p:nvPr>
        </p:nvSpPr>
        <p:spPr>
          <a:xfrm>
            <a:off x="3028950" y="6356373"/>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7" name="灯片编号占位符 6">
            <a:extLst>
              <a:ext uri="{FF2B5EF4-FFF2-40B4-BE49-F238E27FC236}">
                <a16:creationId xmlns="" xmlns:a16="http://schemas.microsoft.com/office/drawing/2014/main" id="{B72D9FFD-5F83-4D74-A3E0-B816F6AF0829}"/>
              </a:ext>
            </a:extLst>
          </p:cNvPr>
          <p:cNvSpPr>
            <a:spLocks noGrp="1"/>
          </p:cNvSpPr>
          <p:nvPr>
            <p:ph type="sldNum" sz="quarter" idx="12"/>
          </p:nvPr>
        </p:nvSpPr>
        <p:spPr>
          <a:xfrm>
            <a:off x="6457950" y="6356373"/>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287812081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9E247F2-C9DC-42CA-9501-3C3A18292436}"/>
              </a:ext>
            </a:extLst>
          </p:cNvPr>
          <p:cNvSpPr>
            <a:spLocks noGrp="1"/>
          </p:cNvSpPr>
          <p:nvPr>
            <p:ph type="title"/>
          </p:nvPr>
        </p:nvSpPr>
        <p:spPr>
          <a:xfrm>
            <a:off x="628650" y="365129"/>
            <a:ext cx="78867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A0F99B12-BB4E-41BA-8FB8-A1934D620748}"/>
              </a:ext>
            </a:extLst>
          </p:cNvPr>
          <p:cNvSpPr>
            <a:spLocks noGrp="1"/>
          </p:cNvSpPr>
          <p:nvPr>
            <p:ph type="body" orient="vert" idx="1"/>
          </p:nvPr>
        </p:nvSpPr>
        <p:spPr>
          <a:xfrm>
            <a:off x="628650" y="1825625"/>
            <a:ext cx="78867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A12472EA-A8A0-4E30-8140-E0604A9E7882}"/>
              </a:ext>
            </a:extLst>
          </p:cNvPr>
          <p:cNvSpPr>
            <a:spLocks noGrp="1"/>
          </p:cNvSpPr>
          <p:nvPr>
            <p:ph type="dt" sz="half" idx="10"/>
          </p:nvPr>
        </p:nvSpPr>
        <p:spPr>
          <a:xfrm>
            <a:off x="628650" y="6356373"/>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5" name="页脚占位符 4">
            <a:extLst>
              <a:ext uri="{FF2B5EF4-FFF2-40B4-BE49-F238E27FC236}">
                <a16:creationId xmlns="" xmlns:a16="http://schemas.microsoft.com/office/drawing/2014/main" id="{0D299607-0B1C-4FF0-AA41-83220EA1ABB6}"/>
              </a:ext>
            </a:extLst>
          </p:cNvPr>
          <p:cNvSpPr>
            <a:spLocks noGrp="1"/>
          </p:cNvSpPr>
          <p:nvPr>
            <p:ph type="ftr" sz="quarter" idx="11"/>
          </p:nvPr>
        </p:nvSpPr>
        <p:spPr>
          <a:xfrm>
            <a:off x="3028950" y="6356373"/>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 xmlns:a16="http://schemas.microsoft.com/office/drawing/2014/main" id="{45F2EFFA-ADC8-4F5E-8356-7E5DA76D67F2}"/>
              </a:ext>
            </a:extLst>
          </p:cNvPr>
          <p:cNvSpPr>
            <a:spLocks noGrp="1"/>
          </p:cNvSpPr>
          <p:nvPr>
            <p:ph type="sldNum" sz="quarter" idx="12"/>
          </p:nvPr>
        </p:nvSpPr>
        <p:spPr>
          <a:xfrm>
            <a:off x="6457950" y="6356373"/>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22388270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35A2BC07-CE56-4D43-8F15-4B4435E25C65}"/>
              </a:ext>
            </a:extLst>
          </p:cNvPr>
          <p:cNvSpPr>
            <a:spLocks noGrp="1"/>
          </p:cNvSpPr>
          <p:nvPr>
            <p:ph type="title" orient="vert"/>
          </p:nvPr>
        </p:nvSpPr>
        <p:spPr>
          <a:xfrm>
            <a:off x="6543676" y="365125"/>
            <a:ext cx="1971675"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5609F85D-FD03-427A-AE39-B4DEAF7838CB}"/>
              </a:ext>
            </a:extLst>
          </p:cNvPr>
          <p:cNvSpPr>
            <a:spLocks noGrp="1"/>
          </p:cNvSpPr>
          <p:nvPr>
            <p:ph type="body" orient="vert" idx="1"/>
          </p:nvPr>
        </p:nvSpPr>
        <p:spPr>
          <a:xfrm>
            <a:off x="628652" y="365125"/>
            <a:ext cx="5800725"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E63FECCF-2A5A-45C2-98FD-0A79C0FAFF74}"/>
              </a:ext>
            </a:extLst>
          </p:cNvPr>
          <p:cNvSpPr>
            <a:spLocks noGrp="1"/>
          </p:cNvSpPr>
          <p:nvPr>
            <p:ph type="dt" sz="half" idx="10"/>
          </p:nvPr>
        </p:nvSpPr>
        <p:spPr>
          <a:xfrm>
            <a:off x="628650" y="6356373"/>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5" name="页脚占位符 4">
            <a:extLst>
              <a:ext uri="{FF2B5EF4-FFF2-40B4-BE49-F238E27FC236}">
                <a16:creationId xmlns="" xmlns:a16="http://schemas.microsoft.com/office/drawing/2014/main" id="{B310999B-EA24-46F0-9270-8EA1F9A2AC75}"/>
              </a:ext>
            </a:extLst>
          </p:cNvPr>
          <p:cNvSpPr>
            <a:spLocks noGrp="1"/>
          </p:cNvSpPr>
          <p:nvPr>
            <p:ph type="ftr" sz="quarter" idx="11"/>
          </p:nvPr>
        </p:nvSpPr>
        <p:spPr>
          <a:xfrm>
            <a:off x="3028950" y="6356373"/>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 xmlns:a16="http://schemas.microsoft.com/office/drawing/2014/main" id="{DACEEDB8-A80B-44A6-BE02-C7B75A6087A5}"/>
              </a:ext>
            </a:extLst>
          </p:cNvPr>
          <p:cNvSpPr>
            <a:spLocks noGrp="1"/>
          </p:cNvSpPr>
          <p:nvPr>
            <p:ph type="sldNum" sz="quarter" idx="12"/>
          </p:nvPr>
        </p:nvSpPr>
        <p:spPr>
          <a:xfrm>
            <a:off x="6457950" y="6356373"/>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04687567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0057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921B531-C150-44A1-80B7-DFBF016290D5}"/>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4580BCB7-C170-4FF8-B9BE-48F77A6C1975}"/>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F7AE9558-BA9B-4340-9A1A-6DCA28B9E342}"/>
              </a:ext>
            </a:extLst>
          </p:cNvPr>
          <p:cNvSpPr>
            <a:spLocks noGrp="1"/>
          </p:cNvSpPr>
          <p:nvPr>
            <p:ph type="dt" sz="half" idx="10"/>
          </p:nvPr>
        </p:nvSpPr>
        <p:spPr>
          <a:xfrm>
            <a:off x="628650" y="6356355"/>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5" name="页脚占位符 4">
            <a:extLst>
              <a:ext uri="{FF2B5EF4-FFF2-40B4-BE49-F238E27FC236}">
                <a16:creationId xmlns="" xmlns:a16="http://schemas.microsoft.com/office/drawing/2014/main" id="{455401A4-DE43-4CD1-95B7-0CF22C35B4FE}"/>
              </a:ext>
            </a:extLst>
          </p:cNvPr>
          <p:cNvSpPr>
            <a:spLocks noGrp="1"/>
          </p:cNvSpPr>
          <p:nvPr>
            <p:ph type="ftr" sz="quarter" idx="11"/>
          </p:nvPr>
        </p:nvSpPr>
        <p:spPr>
          <a:xfrm>
            <a:off x="3028950" y="6356355"/>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 xmlns:a16="http://schemas.microsoft.com/office/drawing/2014/main" id="{DFEE7BBE-2667-4449-8627-F5492258CFB0}"/>
              </a:ext>
            </a:extLst>
          </p:cNvPr>
          <p:cNvSpPr>
            <a:spLocks noGrp="1"/>
          </p:cNvSpPr>
          <p:nvPr>
            <p:ph type="sldNum" sz="quarter" idx="12"/>
          </p:nvPr>
        </p:nvSpPr>
        <p:spPr>
          <a:xfrm>
            <a:off x="6457950" y="6356355"/>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210302636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3861632-18E1-4258-8C62-37781DC8996E}"/>
              </a:ext>
            </a:extLst>
          </p:cNvPr>
          <p:cNvSpPr>
            <a:spLocks noGrp="1"/>
          </p:cNvSpPr>
          <p:nvPr>
            <p:ph type="title"/>
          </p:nvPr>
        </p:nvSpPr>
        <p:spPr>
          <a:xfrm>
            <a:off x="628650" y="365129"/>
            <a:ext cx="78867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844FA456-74CF-4196-848E-3E0A61F1D535}"/>
              </a:ext>
            </a:extLst>
          </p:cNvPr>
          <p:cNvSpPr>
            <a:spLocks noGrp="1"/>
          </p:cNvSpPr>
          <p:nvPr>
            <p:ph idx="1"/>
          </p:nvPr>
        </p:nvSpPr>
        <p:spPr>
          <a:xfrm>
            <a:off x="628650" y="1825625"/>
            <a:ext cx="78867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008C54F5-D476-42FD-9D98-662EC4C20F79}"/>
              </a:ext>
            </a:extLst>
          </p:cNvPr>
          <p:cNvSpPr>
            <a:spLocks noGrp="1"/>
          </p:cNvSpPr>
          <p:nvPr>
            <p:ph type="dt" sz="half" idx="10"/>
          </p:nvPr>
        </p:nvSpPr>
        <p:spPr>
          <a:xfrm>
            <a:off x="628650" y="6356355"/>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5" name="页脚占位符 4">
            <a:extLst>
              <a:ext uri="{FF2B5EF4-FFF2-40B4-BE49-F238E27FC236}">
                <a16:creationId xmlns="" xmlns:a16="http://schemas.microsoft.com/office/drawing/2014/main" id="{BE0EC9A5-1765-4ED8-A9AB-E60CFAAF4AFF}"/>
              </a:ext>
            </a:extLst>
          </p:cNvPr>
          <p:cNvSpPr>
            <a:spLocks noGrp="1"/>
          </p:cNvSpPr>
          <p:nvPr>
            <p:ph type="ftr" sz="quarter" idx="11"/>
          </p:nvPr>
        </p:nvSpPr>
        <p:spPr>
          <a:xfrm>
            <a:off x="3028950" y="6356355"/>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 xmlns:a16="http://schemas.microsoft.com/office/drawing/2014/main" id="{F4E1DF81-D730-4BE6-A8DF-18FDC3CCFA97}"/>
              </a:ext>
            </a:extLst>
          </p:cNvPr>
          <p:cNvSpPr>
            <a:spLocks noGrp="1"/>
          </p:cNvSpPr>
          <p:nvPr>
            <p:ph type="sldNum" sz="quarter" idx="12"/>
          </p:nvPr>
        </p:nvSpPr>
        <p:spPr>
          <a:xfrm>
            <a:off x="6457950" y="6356355"/>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78142474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3587476-306C-48A2-9792-D49C4F8CF3BC}"/>
              </a:ext>
            </a:extLst>
          </p:cNvPr>
          <p:cNvSpPr>
            <a:spLocks noGrp="1"/>
          </p:cNvSpPr>
          <p:nvPr>
            <p:ph type="title"/>
          </p:nvPr>
        </p:nvSpPr>
        <p:spPr>
          <a:xfrm>
            <a:off x="623888" y="1709743"/>
            <a:ext cx="78867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B3C20DDD-72C9-4306-A12F-FC263A0B106A}"/>
              </a:ext>
            </a:extLst>
          </p:cNvPr>
          <p:cNvSpPr>
            <a:spLocks noGrp="1"/>
          </p:cNvSpPr>
          <p:nvPr>
            <p:ph type="body" idx="1"/>
          </p:nvPr>
        </p:nvSpPr>
        <p:spPr>
          <a:xfrm>
            <a:off x="623888" y="4589468"/>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F3FF76A0-2B46-4133-91B4-B013B7F4C741}"/>
              </a:ext>
            </a:extLst>
          </p:cNvPr>
          <p:cNvSpPr>
            <a:spLocks noGrp="1"/>
          </p:cNvSpPr>
          <p:nvPr>
            <p:ph type="dt" sz="half" idx="10"/>
          </p:nvPr>
        </p:nvSpPr>
        <p:spPr>
          <a:xfrm>
            <a:off x="628650" y="6356355"/>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5" name="页脚占位符 4">
            <a:extLst>
              <a:ext uri="{FF2B5EF4-FFF2-40B4-BE49-F238E27FC236}">
                <a16:creationId xmlns="" xmlns:a16="http://schemas.microsoft.com/office/drawing/2014/main" id="{5345038F-026F-473C-AA75-0E6C5DFAFE2B}"/>
              </a:ext>
            </a:extLst>
          </p:cNvPr>
          <p:cNvSpPr>
            <a:spLocks noGrp="1"/>
          </p:cNvSpPr>
          <p:nvPr>
            <p:ph type="ftr" sz="quarter" idx="11"/>
          </p:nvPr>
        </p:nvSpPr>
        <p:spPr>
          <a:xfrm>
            <a:off x="3028950" y="6356355"/>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 xmlns:a16="http://schemas.microsoft.com/office/drawing/2014/main" id="{4C57367A-CFC8-4287-B796-4084DBD55C23}"/>
              </a:ext>
            </a:extLst>
          </p:cNvPr>
          <p:cNvSpPr>
            <a:spLocks noGrp="1"/>
          </p:cNvSpPr>
          <p:nvPr>
            <p:ph type="sldNum" sz="quarter" idx="12"/>
          </p:nvPr>
        </p:nvSpPr>
        <p:spPr>
          <a:xfrm>
            <a:off x="6457950" y="6356355"/>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257701347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F8B9305-DB55-4116-81E9-F3F8CB13077E}"/>
              </a:ext>
            </a:extLst>
          </p:cNvPr>
          <p:cNvSpPr>
            <a:spLocks noGrp="1"/>
          </p:cNvSpPr>
          <p:nvPr>
            <p:ph type="title"/>
          </p:nvPr>
        </p:nvSpPr>
        <p:spPr>
          <a:xfrm>
            <a:off x="628650" y="365129"/>
            <a:ext cx="78867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07575E25-8DB4-46E3-B92D-04A640E3B6D3}"/>
              </a:ext>
            </a:extLst>
          </p:cNvPr>
          <p:cNvSpPr>
            <a:spLocks noGrp="1"/>
          </p:cNvSpPr>
          <p:nvPr>
            <p:ph sz="half" idx="1"/>
          </p:nvPr>
        </p:nvSpPr>
        <p:spPr>
          <a:xfrm>
            <a:off x="628650" y="1825625"/>
            <a:ext cx="38862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47464A0A-01C7-478F-856E-8B95D3E7C125}"/>
              </a:ext>
            </a:extLst>
          </p:cNvPr>
          <p:cNvSpPr>
            <a:spLocks noGrp="1"/>
          </p:cNvSpPr>
          <p:nvPr>
            <p:ph sz="half" idx="2"/>
          </p:nvPr>
        </p:nvSpPr>
        <p:spPr>
          <a:xfrm>
            <a:off x="4629150" y="1825625"/>
            <a:ext cx="38862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705603F5-9D9B-4AC1-B630-298D74362B2E}"/>
              </a:ext>
            </a:extLst>
          </p:cNvPr>
          <p:cNvSpPr>
            <a:spLocks noGrp="1"/>
          </p:cNvSpPr>
          <p:nvPr>
            <p:ph type="dt" sz="half" idx="10"/>
          </p:nvPr>
        </p:nvSpPr>
        <p:spPr>
          <a:xfrm>
            <a:off x="628650" y="6356355"/>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6" name="页脚占位符 5">
            <a:extLst>
              <a:ext uri="{FF2B5EF4-FFF2-40B4-BE49-F238E27FC236}">
                <a16:creationId xmlns="" xmlns:a16="http://schemas.microsoft.com/office/drawing/2014/main" id="{CBA1B50B-99AC-4429-AC10-5BDAC78729AC}"/>
              </a:ext>
            </a:extLst>
          </p:cNvPr>
          <p:cNvSpPr>
            <a:spLocks noGrp="1"/>
          </p:cNvSpPr>
          <p:nvPr>
            <p:ph type="ftr" sz="quarter" idx="11"/>
          </p:nvPr>
        </p:nvSpPr>
        <p:spPr>
          <a:xfrm>
            <a:off x="3028950" y="6356355"/>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7" name="灯片编号占位符 6">
            <a:extLst>
              <a:ext uri="{FF2B5EF4-FFF2-40B4-BE49-F238E27FC236}">
                <a16:creationId xmlns="" xmlns:a16="http://schemas.microsoft.com/office/drawing/2014/main" id="{6BBF73BC-8EBD-4966-92CF-BC05A3927060}"/>
              </a:ext>
            </a:extLst>
          </p:cNvPr>
          <p:cNvSpPr>
            <a:spLocks noGrp="1"/>
          </p:cNvSpPr>
          <p:nvPr>
            <p:ph type="sldNum" sz="quarter" idx="12"/>
          </p:nvPr>
        </p:nvSpPr>
        <p:spPr>
          <a:xfrm>
            <a:off x="6457950" y="6356355"/>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283560637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CA1E515-A9FC-4C5E-9E9B-55BFD80CC4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9449377"/>
      </p:ext>
    </p:extLst>
  </p:cSld>
  <p:clrMapOvr>
    <a:masterClrMapping/>
  </p:clrMapOvr>
  <p:transition spd="slow">
    <p:pull/>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5E7B85B-12C7-4EF2-9D04-30BF777D4E35}"/>
              </a:ext>
            </a:extLst>
          </p:cNvPr>
          <p:cNvSpPr>
            <a:spLocks noGrp="1"/>
          </p:cNvSpPr>
          <p:nvPr>
            <p:ph type="title"/>
          </p:nvPr>
        </p:nvSpPr>
        <p:spPr>
          <a:xfrm>
            <a:off x="629841" y="365129"/>
            <a:ext cx="78867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49E0655-DB6B-4405-B35F-C10B4422E703}"/>
              </a:ext>
            </a:extLst>
          </p:cNvPr>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D194C80A-736A-4E15-9B7A-41CC6E473C74}"/>
              </a:ext>
            </a:extLst>
          </p:cNvPr>
          <p:cNvSpPr>
            <a:spLocks noGrp="1"/>
          </p:cNvSpPr>
          <p:nvPr>
            <p:ph sz="half" idx="2"/>
          </p:nvPr>
        </p:nvSpPr>
        <p:spPr>
          <a:xfrm>
            <a:off x="629842" y="2505075"/>
            <a:ext cx="3868340"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D37A8294-F6D6-4F3C-AAE9-94458FB09465}"/>
              </a:ext>
            </a:extLst>
          </p:cNvPr>
          <p:cNvSpPr>
            <a:spLocks noGrp="1"/>
          </p:cNvSpPr>
          <p:nvPr>
            <p:ph type="body" sz="quarter" idx="3"/>
          </p:nvPr>
        </p:nvSpPr>
        <p:spPr>
          <a:xfrm>
            <a:off x="4629152"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DE92DD63-55D6-4A14-9493-7EDB746C7DF6}"/>
              </a:ext>
            </a:extLst>
          </p:cNvPr>
          <p:cNvSpPr>
            <a:spLocks noGrp="1"/>
          </p:cNvSpPr>
          <p:nvPr>
            <p:ph sz="quarter" idx="4"/>
          </p:nvPr>
        </p:nvSpPr>
        <p:spPr>
          <a:xfrm>
            <a:off x="4629152" y="2505075"/>
            <a:ext cx="3887391"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9EBF41FF-5F1E-45B2-8F8A-6E3A24AF9B41}"/>
              </a:ext>
            </a:extLst>
          </p:cNvPr>
          <p:cNvSpPr>
            <a:spLocks noGrp="1"/>
          </p:cNvSpPr>
          <p:nvPr>
            <p:ph type="dt" sz="half" idx="10"/>
          </p:nvPr>
        </p:nvSpPr>
        <p:spPr>
          <a:xfrm>
            <a:off x="628650" y="6356355"/>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8" name="页脚占位符 7">
            <a:extLst>
              <a:ext uri="{FF2B5EF4-FFF2-40B4-BE49-F238E27FC236}">
                <a16:creationId xmlns="" xmlns:a16="http://schemas.microsoft.com/office/drawing/2014/main" id="{E52D32EB-7CD9-4590-A00C-C74A862506B0}"/>
              </a:ext>
            </a:extLst>
          </p:cNvPr>
          <p:cNvSpPr>
            <a:spLocks noGrp="1"/>
          </p:cNvSpPr>
          <p:nvPr>
            <p:ph type="ftr" sz="quarter" idx="11"/>
          </p:nvPr>
        </p:nvSpPr>
        <p:spPr>
          <a:xfrm>
            <a:off x="3028950" y="6356355"/>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9" name="灯片编号占位符 8">
            <a:extLst>
              <a:ext uri="{FF2B5EF4-FFF2-40B4-BE49-F238E27FC236}">
                <a16:creationId xmlns="" xmlns:a16="http://schemas.microsoft.com/office/drawing/2014/main" id="{65D00686-5DB7-428D-AA18-AC43AD603426}"/>
              </a:ext>
            </a:extLst>
          </p:cNvPr>
          <p:cNvSpPr>
            <a:spLocks noGrp="1"/>
          </p:cNvSpPr>
          <p:nvPr>
            <p:ph type="sldNum" sz="quarter" idx="12"/>
          </p:nvPr>
        </p:nvSpPr>
        <p:spPr>
          <a:xfrm>
            <a:off x="6457950" y="6356355"/>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3952791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F6781D2-7BA7-4C64-BB34-6B53DE6BFED3}"/>
              </a:ext>
            </a:extLst>
          </p:cNvPr>
          <p:cNvSpPr>
            <a:spLocks noGrp="1"/>
          </p:cNvSpPr>
          <p:nvPr>
            <p:ph type="title"/>
          </p:nvPr>
        </p:nvSpPr>
        <p:spPr>
          <a:xfrm>
            <a:off x="628650" y="365129"/>
            <a:ext cx="78867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AFB9EFD3-AE31-46B0-A913-84F50185B3FF}"/>
              </a:ext>
            </a:extLst>
          </p:cNvPr>
          <p:cNvSpPr>
            <a:spLocks noGrp="1"/>
          </p:cNvSpPr>
          <p:nvPr>
            <p:ph type="dt" sz="half" idx="10"/>
          </p:nvPr>
        </p:nvSpPr>
        <p:spPr>
          <a:xfrm>
            <a:off x="628650" y="6356355"/>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4" name="页脚占位符 3">
            <a:extLst>
              <a:ext uri="{FF2B5EF4-FFF2-40B4-BE49-F238E27FC236}">
                <a16:creationId xmlns="" xmlns:a16="http://schemas.microsoft.com/office/drawing/2014/main" id="{B7438E1F-7011-414E-87DB-450207C9D2EC}"/>
              </a:ext>
            </a:extLst>
          </p:cNvPr>
          <p:cNvSpPr>
            <a:spLocks noGrp="1"/>
          </p:cNvSpPr>
          <p:nvPr>
            <p:ph type="ftr" sz="quarter" idx="11"/>
          </p:nvPr>
        </p:nvSpPr>
        <p:spPr>
          <a:xfrm>
            <a:off x="3028950" y="6356355"/>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5" name="灯片编号占位符 4">
            <a:extLst>
              <a:ext uri="{FF2B5EF4-FFF2-40B4-BE49-F238E27FC236}">
                <a16:creationId xmlns="" xmlns:a16="http://schemas.microsoft.com/office/drawing/2014/main" id="{FA60BDCF-87FB-4EED-BB84-4D833DBDB0DF}"/>
              </a:ext>
            </a:extLst>
          </p:cNvPr>
          <p:cNvSpPr>
            <a:spLocks noGrp="1"/>
          </p:cNvSpPr>
          <p:nvPr>
            <p:ph type="sldNum" sz="quarter" idx="12"/>
          </p:nvPr>
        </p:nvSpPr>
        <p:spPr>
          <a:xfrm>
            <a:off x="6457950" y="6356355"/>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1188806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2AEE546E-EEB7-4F82-9CFC-1A8DE56DD312}"/>
              </a:ext>
            </a:extLst>
          </p:cNvPr>
          <p:cNvSpPr>
            <a:spLocks noGrp="1"/>
          </p:cNvSpPr>
          <p:nvPr>
            <p:ph type="dt" sz="half" idx="10"/>
          </p:nvPr>
        </p:nvSpPr>
        <p:spPr>
          <a:xfrm>
            <a:off x="628650" y="6356355"/>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3" name="页脚占位符 2">
            <a:extLst>
              <a:ext uri="{FF2B5EF4-FFF2-40B4-BE49-F238E27FC236}">
                <a16:creationId xmlns="" xmlns:a16="http://schemas.microsoft.com/office/drawing/2014/main" id="{AE194457-188F-482D-8738-B134A45CCE7F}"/>
              </a:ext>
            </a:extLst>
          </p:cNvPr>
          <p:cNvSpPr>
            <a:spLocks noGrp="1"/>
          </p:cNvSpPr>
          <p:nvPr>
            <p:ph type="ftr" sz="quarter" idx="11"/>
          </p:nvPr>
        </p:nvSpPr>
        <p:spPr>
          <a:xfrm>
            <a:off x="3028950" y="6356355"/>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4" name="灯片编号占位符 3">
            <a:extLst>
              <a:ext uri="{FF2B5EF4-FFF2-40B4-BE49-F238E27FC236}">
                <a16:creationId xmlns="" xmlns:a16="http://schemas.microsoft.com/office/drawing/2014/main" id="{05B1426C-8EDC-4B78-85B0-78442E15CECE}"/>
              </a:ext>
            </a:extLst>
          </p:cNvPr>
          <p:cNvSpPr>
            <a:spLocks noGrp="1"/>
          </p:cNvSpPr>
          <p:nvPr>
            <p:ph type="sldNum" sz="quarter" idx="12"/>
          </p:nvPr>
        </p:nvSpPr>
        <p:spPr>
          <a:xfrm>
            <a:off x="6457950" y="6356355"/>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6521946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18A3792-2B88-4251-A717-D63D8EF941F6}"/>
              </a:ext>
            </a:extLst>
          </p:cNvPr>
          <p:cNvSpPr>
            <a:spLocks noGrp="1"/>
          </p:cNvSpPr>
          <p:nvPr>
            <p:ph type="title"/>
          </p:nvPr>
        </p:nvSpPr>
        <p:spPr>
          <a:xfrm>
            <a:off x="629841" y="457200"/>
            <a:ext cx="2949178"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24DB0DEB-20DC-4AA2-A2B2-206BFA780DAD}"/>
              </a:ext>
            </a:extLst>
          </p:cNvPr>
          <p:cNvSpPr>
            <a:spLocks noGrp="1"/>
          </p:cNvSpPr>
          <p:nvPr>
            <p:ph idx="1"/>
          </p:nvPr>
        </p:nvSpPr>
        <p:spPr>
          <a:xfrm>
            <a:off x="3887391" y="987430"/>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69C03A88-BBB7-47EC-91AB-5C7BC1C15B57}"/>
              </a:ext>
            </a:extLst>
          </p:cNvPr>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436383D9-532B-41E2-BDC4-008727CBAE35}"/>
              </a:ext>
            </a:extLst>
          </p:cNvPr>
          <p:cNvSpPr>
            <a:spLocks noGrp="1"/>
          </p:cNvSpPr>
          <p:nvPr>
            <p:ph type="dt" sz="half" idx="10"/>
          </p:nvPr>
        </p:nvSpPr>
        <p:spPr>
          <a:xfrm>
            <a:off x="628650" y="6356355"/>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6" name="页脚占位符 5">
            <a:extLst>
              <a:ext uri="{FF2B5EF4-FFF2-40B4-BE49-F238E27FC236}">
                <a16:creationId xmlns="" xmlns:a16="http://schemas.microsoft.com/office/drawing/2014/main" id="{D002412A-A684-48C4-B8C8-3082C602E08D}"/>
              </a:ext>
            </a:extLst>
          </p:cNvPr>
          <p:cNvSpPr>
            <a:spLocks noGrp="1"/>
          </p:cNvSpPr>
          <p:nvPr>
            <p:ph type="ftr" sz="quarter" idx="11"/>
          </p:nvPr>
        </p:nvSpPr>
        <p:spPr>
          <a:xfrm>
            <a:off x="3028950" y="6356355"/>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7" name="灯片编号占位符 6">
            <a:extLst>
              <a:ext uri="{FF2B5EF4-FFF2-40B4-BE49-F238E27FC236}">
                <a16:creationId xmlns="" xmlns:a16="http://schemas.microsoft.com/office/drawing/2014/main" id="{04BD8037-F4FC-4755-B475-F940F0D9B852}"/>
              </a:ext>
            </a:extLst>
          </p:cNvPr>
          <p:cNvSpPr>
            <a:spLocks noGrp="1"/>
          </p:cNvSpPr>
          <p:nvPr>
            <p:ph type="sldNum" sz="quarter" idx="12"/>
          </p:nvPr>
        </p:nvSpPr>
        <p:spPr>
          <a:xfrm>
            <a:off x="6457950" y="6356355"/>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98234269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FD08E63-9262-46A0-8457-1FEA626BD7AA}"/>
              </a:ext>
            </a:extLst>
          </p:cNvPr>
          <p:cNvSpPr>
            <a:spLocks noGrp="1"/>
          </p:cNvSpPr>
          <p:nvPr>
            <p:ph type="title"/>
          </p:nvPr>
        </p:nvSpPr>
        <p:spPr>
          <a:xfrm>
            <a:off x="629841" y="457200"/>
            <a:ext cx="2949178"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9B3A0ED6-ECC3-4FB9-9B00-F14998B93511}"/>
              </a:ext>
            </a:extLst>
          </p:cNvPr>
          <p:cNvSpPr>
            <a:spLocks noGrp="1"/>
          </p:cNvSpPr>
          <p:nvPr>
            <p:ph type="pic" idx="1"/>
          </p:nvPr>
        </p:nvSpPr>
        <p:spPr>
          <a:xfrm>
            <a:off x="3887391" y="987430"/>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262ECF3F-3054-4502-AEDF-41641E14A434}"/>
              </a:ext>
            </a:extLst>
          </p:cNvPr>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DFB33C4D-8385-46E2-AA72-73C87B9695B8}"/>
              </a:ext>
            </a:extLst>
          </p:cNvPr>
          <p:cNvSpPr>
            <a:spLocks noGrp="1"/>
          </p:cNvSpPr>
          <p:nvPr>
            <p:ph type="dt" sz="half" idx="10"/>
          </p:nvPr>
        </p:nvSpPr>
        <p:spPr>
          <a:xfrm>
            <a:off x="628650" y="6356355"/>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6" name="页脚占位符 5">
            <a:extLst>
              <a:ext uri="{FF2B5EF4-FFF2-40B4-BE49-F238E27FC236}">
                <a16:creationId xmlns="" xmlns:a16="http://schemas.microsoft.com/office/drawing/2014/main" id="{F0E9FC32-D201-4998-955C-EC56666E457D}"/>
              </a:ext>
            </a:extLst>
          </p:cNvPr>
          <p:cNvSpPr>
            <a:spLocks noGrp="1"/>
          </p:cNvSpPr>
          <p:nvPr>
            <p:ph type="ftr" sz="quarter" idx="11"/>
          </p:nvPr>
        </p:nvSpPr>
        <p:spPr>
          <a:xfrm>
            <a:off x="3028950" y="6356355"/>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7" name="灯片编号占位符 6">
            <a:extLst>
              <a:ext uri="{FF2B5EF4-FFF2-40B4-BE49-F238E27FC236}">
                <a16:creationId xmlns="" xmlns:a16="http://schemas.microsoft.com/office/drawing/2014/main" id="{B72D9FFD-5F83-4D74-A3E0-B816F6AF0829}"/>
              </a:ext>
            </a:extLst>
          </p:cNvPr>
          <p:cNvSpPr>
            <a:spLocks noGrp="1"/>
          </p:cNvSpPr>
          <p:nvPr>
            <p:ph type="sldNum" sz="quarter" idx="12"/>
          </p:nvPr>
        </p:nvSpPr>
        <p:spPr>
          <a:xfrm>
            <a:off x="6457950" y="6356355"/>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51909702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9E247F2-C9DC-42CA-9501-3C3A18292436}"/>
              </a:ext>
            </a:extLst>
          </p:cNvPr>
          <p:cNvSpPr>
            <a:spLocks noGrp="1"/>
          </p:cNvSpPr>
          <p:nvPr>
            <p:ph type="title"/>
          </p:nvPr>
        </p:nvSpPr>
        <p:spPr>
          <a:xfrm>
            <a:off x="628650" y="365129"/>
            <a:ext cx="78867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A0F99B12-BB4E-41BA-8FB8-A1934D620748}"/>
              </a:ext>
            </a:extLst>
          </p:cNvPr>
          <p:cNvSpPr>
            <a:spLocks noGrp="1"/>
          </p:cNvSpPr>
          <p:nvPr>
            <p:ph type="body" orient="vert" idx="1"/>
          </p:nvPr>
        </p:nvSpPr>
        <p:spPr>
          <a:xfrm>
            <a:off x="628650" y="1825625"/>
            <a:ext cx="78867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A12472EA-A8A0-4E30-8140-E0604A9E7882}"/>
              </a:ext>
            </a:extLst>
          </p:cNvPr>
          <p:cNvSpPr>
            <a:spLocks noGrp="1"/>
          </p:cNvSpPr>
          <p:nvPr>
            <p:ph type="dt" sz="half" idx="10"/>
          </p:nvPr>
        </p:nvSpPr>
        <p:spPr>
          <a:xfrm>
            <a:off x="628650" y="6356355"/>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5" name="页脚占位符 4">
            <a:extLst>
              <a:ext uri="{FF2B5EF4-FFF2-40B4-BE49-F238E27FC236}">
                <a16:creationId xmlns="" xmlns:a16="http://schemas.microsoft.com/office/drawing/2014/main" id="{0D299607-0B1C-4FF0-AA41-83220EA1ABB6}"/>
              </a:ext>
            </a:extLst>
          </p:cNvPr>
          <p:cNvSpPr>
            <a:spLocks noGrp="1"/>
          </p:cNvSpPr>
          <p:nvPr>
            <p:ph type="ftr" sz="quarter" idx="11"/>
          </p:nvPr>
        </p:nvSpPr>
        <p:spPr>
          <a:xfrm>
            <a:off x="3028950" y="6356355"/>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 xmlns:a16="http://schemas.microsoft.com/office/drawing/2014/main" id="{45F2EFFA-ADC8-4F5E-8356-7E5DA76D67F2}"/>
              </a:ext>
            </a:extLst>
          </p:cNvPr>
          <p:cNvSpPr>
            <a:spLocks noGrp="1"/>
          </p:cNvSpPr>
          <p:nvPr>
            <p:ph type="sldNum" sz="quarter" idx="12"/>
          </p:nvPr>
        </p:nvSpPr>
        <p:spPr>
          <a:xfrm>
            <a:off x="6457950" y="6356355"/>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12396974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35A2BC07-CE56-4D43-8F15-4B4435E25C65}"/>
              </a:ext>
            </a:extLst>
          </p:cNvPr>
          <p:cNvSpPr>
            <a:spLocks noGrp="1"/>
          </p:cNvSpPr>
          <p:nvPr>
            <p:ph type="title" orient="vert"/>
          </p:nvPr>
        </p:nvSpPr>
        <p:spPr>
          <a:xfrm>
            <a:off x="6543676" y="365125"/>
            <a:ext cx="1971675"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5609F85D-FD03-427A-AE39-B4DEAF7838CB}"/>
              </a:ext>
            </a:extLst>
          </p:cNvPr>
          <p:cNvSpPr>
            <a:spLocks noGrp="1"/>
          </p:cNvSpPr>
          <p:nvPr>
            <p:ph type="body" orient="vert" idx="1"/>
          </p:nvPr>
        </p:nvSpPr>
        <p:spPr>
          <a:xfrm>
            <a:off x="628652" y="365125"/>
            <a:ext cx="5800725"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E63FECCF-2A5A-45C2-98FD-0A79C0FAFF74}"/>
              </a:ext>
            </a:extLst>
          </p:cNvPr>
          <p:cNvSpPr>
            <a:spLocks noGrp="1"/>
          </p:cNvSpPr>
          <p:nvPr>
            <p:ph type="dt" sz="half" idx="10"/>
          </p:nvPr>
        </p:nvSpPr>
        <p:spPr>
          <a:xfrm>
            <a:off x="628650" y="6356355"/>
            <a:ext cx="2057400" cy="365125"/>
          </a:xfrm>
          <a:prstGeom prst="rect">
            <a:avLst/>
          </a:prstGeom>
        </p:spPr>
        <p:txBody>
          <a:bodyPr/>
          <a:lstStyle/>
          <a:p>
            <a:pPr>
              <a:defRPr/>
            </a:pPr>
            <a:fld id="{3BB95876-0A84-46D5-8647-D10D06004A3E}" type="datetimeFigureOut">
              <a:rPr lang="zh-CN" altLang="en-US" sz="1200" smtClean="0">
                <a:solidFill>
                  <a:prstClr val="black">
                    <a:tint val="75000"/>
                  </a:prstClr>
                </a:solidFill>
              </a:rPr>
              <a:pPr>
                <a:defRPr/>
              </a:pPr>
              <a:t>2023/10/14</a:t>
            </a:fld>
            <a:endParaRPr lang="zh-CN" altLang="en-US" sz="1200">
              <a:solidFill>
                <a:prstClr val="black">
                  <a:tint val="75000"/>
                </a:prstClr>
              </a:solidFill>
            </a:endParaRPr>
          </a:p>
        </p:txBody>
      </p:sp>
      <p:sp>
        <p:nvSpPr>
          <p:cNvPr id="5" name="页脚占位符 4">
            <a:extLst>
              <a:ext uri="{FF2B5EF4-FFF2-40B4-BE49-F238E27FC236}">
                <a16:creationId xmlns="" xmlns:a16="http://schemas.microsoft.com/office/drawing/2014/main" id="{B310999B-EA24-46F0-9270-8EA1F9A2AC75}"/>
              </a:ext>
            </a:extLst>
          </p:cNvPr>
          <p:cNvSpPr>
            <a:spLocks noGrp="1"/>
          </p:cNvSpPr>
          <p:nvPr>
            <p:ph type="ftr" sz="quarter" idx="11"/>
          </p:nvPr>
        </p:nvSpPr>
        <p:spPr>
          <a:xfrm>
            <a:off x="3028950" y="6356355"/>
            <a:ext cx="3086100" cy="365125"/>
          </a:xfrm>
          <a:prstGeom prst="rect">
            <a:avLst/>
          </a:prstGeom>
        </p:spPr>
        <p:txBody>
          <a:bodyPr/>
          <a:lstStyle/>
          <a:p>
            <a:pPr algn="ctr">
              <a:defRPr/>
            </a:pPr>
            <a:endParaRPr lang="zh-CN" altLang="en-US" sz="1200">
              <a:solidFill>
                <a:prstClr val="black">
                  <a:tint val="75000"/>
                </a:prstClr>
              </a:solidFill>
            </a:endParaRPr>
          </a:p>
        </p:txBody>
      </p:sp>
      <p:sp>
        <p:nvSpPr>
          <p:cNvPr id="6" name="灯片编号占位符 5">
            <a:extLst>
              <a:ext uri="{FF2B5EF4-FFF2-40B4-BE49-F238E27FC236}">
                <a16:creationId xmlns="" xmlns:a16="http://schemas.microsoft.com/office/drawing/2014/main" id="{DACEEDB8-A80B-44A6-BE02-C7B75A6087A5}"/>
              </a:ext>
            </a:extLst>
          </p:cNvPr>
          <p:cNvSpPr>
            <a:spLocks noGrp="1"/>
          </p:cNvSpPr>
          <p:nvPr>
            <p:ph type="sldNum" sz="quarter" idx="12"/>
          </p:nvPr>
        </p:nvSpPr>
        <p:spPr>
          <a:xfrm>
            <a:off x="6457950" y="6356355"/>
            <a:ext cx="2057400" cy="365125"/>
          </a:xfrm>
          <a:prstGeom prst="rect">
            <a:avLst/>
          </a:prstGeom>
        </p:spPr>
        <p:txBody>
          <a:bodyPr/>
          <a:lstStyle/>
          <a:p>
            <a:pPr algn="r">
              <a:defRPr/>
            </a:pPr>
            <a:fld id="{14518917-05E4-453A-A063-CDE37C1496D2}" type="slidenum">
              <a:rPr lang="zh-CN" altLang="en-US" sz="1200" smtClean="0">
                <a:solidFill>
                  <a:prstClr val="black">
                    <a:tint val="75000"/>
                  </a:prstClr>
                </a:solidFill>
              </a:rPr>
              <a:pPr algn="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74975301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263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247843-0848-4184-96FA-E590DC9E17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3881581"/>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74EC3F-F235-4622-9040-F953F010A0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8971453"/>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3.jp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5.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6.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spcBef>
                <a:spcPct val="0"/>
              </a:spcBef>
              <a:defRPr sz="1400">
                <a:latin typeface="+mn-lt"/>
                <a:cs typeface="+mn-cs"/>
              </a:defRPr>
            </a:lvl1pPr>
          </a:lstStyle>
          <a:p>
            <a:pPr fontAlgn="base">
              <a:spcAft>
                <a:spcPct val="0"/>
              </a:spcAft>
              <a:defRPr/>
            </a:pPr>
            <a:endParaRPr lang="en-US">
              <a:solidFill>
                <a:srgbClr val="000000"/>
              </a:solidFill>
            </a:endParaRPr>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spcBef>
                <a:spcPct val="0"/>
              </a:spcBef>
              <a:defRPr sz="1400">
                <a:latin typeface="+mn-lt"/>
                <a:cs typeface="+mn-cs"/>
              </a:defRPr>
            </a:lvl1pPr>
          </a:lstStyle>
          <a:p>
            <a:pPr fontAlgn="base">
              <a:spcAft>
                <a:spcPct val="0"/>
              </a:spcAft>
              <a:defRPr/>
            </a:pPr>
            <a:endParaRPr lang="en-US">
              <a:solidFill>
                <a:srgbClr val="000000"/>
              </a:solidFill>
            </a:endParaRPr>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spcBef>
                <a:spcPct val="0"/>
              </a:spcBef>
              <a:defRPr sz="1400">
                <a:latin typeface="+mn-lt"/>
                <a:cs typeface="+mn-cs"/>
              </a:defRPr>
            </a:lvl1pPr>
          </a:lstStyle>
          <a:p>
            <a:pPr fontAlgn="base">
              <a:spcAft>
                <a:spcPct val="0"/>
              </a:spcAft>
              <a:defRPr/>
            </a:pPr>
            <a:fld id="{ED2D7CDC-6905-456E-849F-6B2204F2E146}" type="slidenum">
              <a:rPr lang="en-US">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396593451"/>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946" r:id="rId13"/>
    <p:sldLayoutId id="2147483846" r:id="rId14"/>
    <p:sldLayoutId id="2147483847" r:id="rId15"/>
    <p:sldLayoutId id="2147483848" r:id="rId16"/>
    <p:sldLayoutId id="2147483851" r:id="rId17"/>
    <p:sldLayoutId id="2147483852" r:id="rId18"/>
  </p:sldLayoutIdLst>
  <p:transition spd="slow">
    <p:pull/>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 xmlns:a16="http://schemas.microsoft.com/office/drawing/2014/main" id="{E73186E7-4FEB-441C-AD99-4633C7A701FE}"/>
              </a:ext>
            </a:extLst>
          </p:cNvPr>
          <p:cNvSpPr txBox="1"/>
          <p:nvPr userDrawn="1"/>
        </p:nvSpPr>
        <p:spPr>
          <a:xfrm>
            <a:off x="0" y="-1604665"/>
            <a:ext cx="9144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63614814"/>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 xmlns:a16="http://schemas.microsoft.com/office/drawing/2014/main" id="{EA2040E3-3EA7-43B8-BC19-FD706346DF09}"/>
              </a:ext>
            </a:extLst>
          </p:cNvPr>
          <p:cNvSpPr txBox="1"/>
          <p:nvPr userDrawn="1"/>
        </p:nvSpPr>
        <p:spPr>
          <a:xfrm>
            <a:off x="0" y="-1604665"/>
            <a:ext cx="9144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59026829"/>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 xmlns:a16="http://schemas.microsoft.com/office/drawing/2014/main" id="{B1F43EB3-F382-431B-A07C-F04EF1689312}"/>
              </a:ext>
            </a:extLst>
          </p:cNvPr>
          <p:cNvSpPr txBox="1"/>
          <p:nvPr userDrawn="1"/>
        </p:nvSpPr>
        <p:spPr>
          <a:xfrm>
            <a:off x="0" y="-1604665"/>
            <a:ext cx="9144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 xmlns:a16="http://schemas.microsoft.com/office/drawing/2014/main" id="{B15251DE-7BCA-42B8-9110-7963E8AA56F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258675" y="7924800"/>
            <a:ext cx="5143500" cy="6858000"/>
          </a:xfrm>
          <a:prstGeom prst="rect">
            <a:avLst/>
          </a:prstGeom>
        </p:spPr>
      </p:pic>
      <p:pic>
        <p:nvPicPr>
          <p:cNvPr id="6" name="Picture 5">
            <a:extLst>
              <a:ext uri="{FF2B5EF4-FFF2-40B4-BE49-F238E27FC236}">
                <a16:creationId xmlns="" xmlns:a16="http://schemas.microsoft.com/office/drawing/2014/main" id="{D241D00F-B84A-49CE-84D8-2CCFF070C66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887700" y="4914900"/>
            <a:ext cx="5143500" cy="6858000"/>
          </a:xfrm>
          <a:prstGeom prst="rect">
            <a:avLst/>
          </a:prstGeom>
        </p:spPr>
      </p:pic>
    </p:spTree>
    <p:extLst>
      <p:ext uri="{BB962C8B-B14F-4D97-AF65-F5344CB8AC3E}">
        <p14:creationId xmlns:p14="http://schemas.microsoft.com/office/powerpoint/2010/main" val="2974590558"/>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 xmlns:a16="http://schemas.microsoft.com/office/drawing/2014/main" id="{E73186E7-4FEB-441C-AD99-4633C7A701FE}"/>
              </a:ext>
            </a:extLst>
          </p:cNvPr>
          <p:cNvSpPr txBox="1"/>
          <p:nvPr userDrawn="1"/>
        </p:nvSpPr>
        <p:spPr>
          <a:xfrm>
            <a:off x="0" y="-1604665"/>
            <a:ext cx="9144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12656661"/>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 xmlns:a16="http://schemas.microsoft.com/office/drawing/2014/main" id="{EA2040E3-3EA7-43B8-BC19-FD706346DF09}"/>
              </a:ext>
            </a:extLst>
          </p:cNvPr>
          <p:cNvSpPr txBox="1"/>
          <p:nvPr userDrawn="1"/>
        </p:nvSpPr>
        <p:spPr>
          <a:xfrm>
            <a:off x="0" y="-1604665"/>
            <a:ext cx="9144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38809504"/>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5.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6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0.png"/><Relationship Id="rId3" Type="http://schemas.openxmlformats.org/officeDocument/2006/relationships/image" Target="../media/image26.jpg"/><Relationship Id="rId7" Type="http://schemas.microsoft.com/office/2007/relationships/hdphoto" Target="../media/hdphoto2.wdp"/><Relationship Id="rId12" Type="http://schemas.openxmlformats.org/officeDocument/2006/relationships/slide" Target="slide22.xml"/><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28.png"/><Relationship Id="rId11" Type="http://schemas.openxmlformats.org/officeDocument/2006/relationships/slide" Target="slide21.xml"/><Relationship Id="rId5" Type="http://schemas.microsoft.com/office/2007/relationships/hdphoto" Target="../media/hdphoto1.wdp"/><Relationship Id="rId10" Type="http://schemas.openxmlformats.org/officeDocument/2006/relationships/slide" Target="slide20.xml"/><Relationship Id="rId4" Type="http://schemas.openxmlformats.org/officeDocument/2006/relationships/image" Target="../media/image27.png"/><Relationship Id="rId9" Type="http://schemas.microsoft.com/office/2007/relationships/hdphoto" Target="../media/hdphoto3.wdp"/><Relationship Id="rId1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31.xml"/><Relationship Id="rId7" Type="http://schemas.openxmlformats.org/officeDocument/2006/relationships/image" Target="../media/image3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9.xml"/><Relationship Id="rId5" Type="http://schemas.microsoft.com/office/2007/relationships/hdphoto" Target="../media/hdphoto4.wdp"/><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2.png"/><Relationship Id="rId1" Type="http://schemas.openxmlformats.org/officeDocument/2006/relationships/slideLayout" Target="../slideLayouts/slideLayout31.xml"/><Relationship Id="rId5" Type="http://schemas.openxmlformats.org/officeDocument/2006/relationships/image" Target="../media/image33.png"/><Relationship Id="rId4" Type="http://schemas.openxmlformats.org/officeDocument/2006/relationships/slide" Target="slide19.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2.png"/><Relationship Id="rId1" Type="http://schemas.openxmlformats.org/officeDocument/2006/relationships/slideLayout" Target="../slideLayouts/slideLayout31.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31.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5.png"/><Relationship Id="rId7"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2.xml"/><Relationship Id="rId6" Type="http://schemas.openxmlformats.org/officeDocument/2006/relationships/image" Target="../media/image12.png"/><Relationship Id="rId5" Type="http://schemas.openxmlformats.org/officeDocument/2006/relationships/image" Target="../media/image36.png"/><Relationship Id="rId10" Type="http://schemas.openxmlformats.org/officeDocument/2006/relationships/image" Target="../media/image16.png"/><Relationship Id="rId4" Type="http://schemas.openxmlformats.org/officeDocument/2006/relationships/image" Target="../media/image35.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7AECFB5A-A70D-4069-BB16-087A1AE68FD9}"/>
              </a:ext>
            </a:extLst>
          </p:cNvPr>
          <p:cNvSpPr/>
          <p:nvPr/>
        </p:nvSpPr>
        <p:spPr>
          <a:xfrm>
            <a:off x="0" y="0"/>
            <a:ext cx="9144000" cy="68580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pic>
        <p:nvPicPr>
          <p:cNvPr id="13" name="图片 12">
            <a:extLst>
              <a:ext uri="{FF2B5EF4-FFF2-40B4-BE49-F238E27FC236}">
                <a16:creationId xmlns="" xmlns:a16="http://schemas.microsoft.com/office/drawing/2014/main" id="{1111D0C7-7707-4969-8A11-363A407D8D5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4047586"/>
            <a:ext cx="9158871" cy="2810414"/>
          </a:xfrm>
          <a:prstGeom prst="rect">
            <a:avLst/>
          </a:prstGeom>
        </p:spPr>
      </p:pic>
      <p:pic>
        <p:nvPicPr>
          <p:cNvPr id="12" name="图片 11">
            <a:extLst>
              <a:ext uri="{FF2B5EF4-FFF2-40B4-BE49-F238E27FC236}">
                <a16:creationId xmlns="" xmlns:a16="http://schemas.microsoft.com/office/drawing/2014/main" id="{0961343A-B507-4C99-B623-5B160E18172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871" y="5178749"/>
            <a:ext cx="9173741" cy="1686849"/>
          </a:xfrm>
          <a:prstGeom prst="rect">
            <a:avLst/>
          </a:prstGeom>
        </p:spPr>
      </p:pic>
      <p:pic>
        <p:nvPicPr>
          <p:cNvPr id="14" name="图片 13">
            <a:extLst>
              <a:ext uri="{FF2B5EF4-FFF2-40B4-BE49-F238E27FC236}">
                <a16:creationId xmlns="" xmlns:a16="http://schemas.microsoft.com/office/drawing/2014/main" id="{22D9D5C3-8250-4282-A17C-2C1153A4FC9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51612" y="4983268"/>
            <a:ext cx="2714719" cy="1874732"/>
          </a:xfrm>
          <a:prstGeom prst="rect">
            <a:avLst/>
          </a:prstGeom>
        </p:spPr>
      </p:pic>
      <p:pic>
        <p:nvPicPr>
          <p:cNvPr id="15" name="图片 14">
            <a:extLst>
              <a:ext uri="{FF2B5EF4-FFF2-40B4-BE49-F238E27FC236}">
                <a16:creationId xmlns="" xmlns:a16="http://schemas.microsoft.com/office/drawing/2014/main" id="{DEF4B738-20B7-4796-BE7B-6A058381CA3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869" y="4995968"/>
            <a:ext cx="2486713" cy="1874732"/>
          </a:xfrm>
          <a:prstGeom prst="rect">
            <a:avLst/>
          </a:prstGeom>
        </p:spPr>
      </p:pic>
      <p:pic>
        <p:nvPicPr>
          <p:cNvPr id="17" name="图片 16">
            <a:extLst>
              <a:ext uri="{FF2B5EF4-FFF2-40B4-BE49-F238E27FC236}">
                <a16:creationId xmlns="" xmlns:a16="http://schemas.microsoft.com/office/drawing/2014/main" id="{C16C1F3B-5464-4A1D-BBAC-197637A6F34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51"/>
            <a:ext cx="2553774" cy="5915025"/>
          </a:xfrm>
          <a:prstGeom prst="rect">
            <a:avLst/>
          </a:prstGeom>
        </p:spPr>
      </p:pic>
      <p:pic>
        <p:nvPicPr>
          <p:cNvPr id="18" name="图片 17">
            <a:extLst>
              <a:ext uri="{FF2B5EF4-FFF2-40B4-BE49-F238E27FC236}">
                <a16:creationId xmlns="" xmlns:a16="http://schemas.microsoft.com/office/drawing/2014/main" id="{55E0A4EC-8F56-4AD9-9EDF-06DDFE23753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flipH="1">
            <a:off x="7480722" y="-6064"/>
            <a:ext cx="1678150" cy="3843580"/>
          </a:xfrm>
          <a:prstGeom prst="rect">
            <a:avLst/>
          </a:prstGeom>
        </p:spPr>
      </p:pic>
      <p:pic>
        <p:nvPicPr>
          <p:cNvPr id="24" name="图片 23">
            <a:extLst>
              <a:ext uri="{FF2B5EF4-FFF2-40B4-BE49-F238E27FC236}">
                <a16:creationId xmlns="" xmlns:a16="http://schemas.microsoft.com/office/drawing/2014/main" id="{834D9B00-CAF4-4D00-8564-B1C37E55FC4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56083" y="4185084"/>
            <a:ext cx="2755633" cy="3674177"/>
          </a:xfrm>
          <a:prstGeom prst="rect">
            <a:avLst/>
          </a:prstGeom>
        </p:spPr>
      </p:pic>
      <p:sp>
        <p:nvSpPr>
          <p:cNvPr id="4" name="Rectangle 3"/>
          <p:cNvSpPr/>
          <p:nvPr/>
        </p:nvSpPr>
        <p:spPr>
          <a:xfrm>
            <a:off x="762000" y="809453"/>
            <a:ext cx="7924800" cy="1446550"/>
          </a:xfrm>
          <a:prstGeom prst="rect">
            <a:avLst/>
          </a:prstGeom>
        </p:spPr>
        <p:txBody>
          <a:bodyPr wrap="square">
            <a:spAutoFit/>
          </a:bodyPr>
          <a:lstStyle/>
          <a:p>
            <a:pPr algn="ctr"/>
            <a:r>
              <a:rPr lang="en-US" sz="4400" b="1">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rPr>
              <a:t>CHÀO MỪNG QUÝ THẦY CÔ </a:t>
            </a:r>
          </a:p>
          <a:p>
            <a:pPr algn="ctr"/>
            <a:r>
              <a:rPr lang="en-US" sz="4400" b="1">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rPr>
              <a:t>VỀ DỰ GIỜ LỚP 4/2</a:t>
            </a:r>
          </a:p>
        </p:txBody>
      </p:sp>
      <p:sp>
        <p:nvSpPr>
          <p:cNvPr id="5" name="Rectangle 4"/>
          <p:cNvSpPr/>
          <p:nvPr/>
        </p:nvSpPr>
        <p:spPr>
          <a:xfrm>
            <a:off x="1066800" y="2267856"/>
            <a:ext cx="6934200" cy="1569660"/>
          </a:xfrm>
          <a:prstGeom prst="rect">
            <a:avLst/>
          </a:prstGeom>
        </p:spPr>
        <p:txBody>
          <a:bodyPr wrap="square">
            <a:spAutoFit/>
          </a:bodyPr>
          <a:lstStyle/>
          <a:p>
            <a:pPr lvl="0" algn="ctr"/>
            <a:r>
              <a:rPr lang="en-US" sz="9600">
                <a:blipFill dpi="0" rotWithShape="1">
                  <a:blip r:embed="rId9">
                    <a:extLst>
                      <a:ext uri="{28A0092B-C50C-407E-A947-70E740481C1C}">
                        <a14:useLocalDpi xmlns:a14="http://schemas.microsoft.com/office/drawing/2010/main" val="0"/>
                      </a:ext>
                    </a:extLst>
                  </a:blip>
                  <a:srcRect/>
                  <a:stretch>
                    <a:fillRect/>
                  </a:stretch>
                </a:blipFill>
                <a:latin typeface="SVN-Appleberry" panose="02040603050506020204" pitchFamily="18" charset="0"/>
              </a:rPr>
              <a:t>TIẾNG VIỆT</a:t>
            </a:r>
            <a:endParaRPr lang="en-US" sz="9600" dirty="0">
              <a:blipFill dpi="0" rotWithShape="1">
                <a:blip r:embed="rId9">
                  <a:extLst>
                    <a:ext uri="{28A0092B-C50C-407E-A947-70E740481C1C}">
                      <a14:useLocalDpi xmlns:a14="http://schemas.microsoft.com/office/drawing/2010/main" val="0"/>
                    </a:ext>
                  </a:extLst>
                </a:blip>
                <a:srcRect/>
                <a:stretch>
                  <a:fillRect/>
                </a:stretch>
              </a:blipFill>
              <a:latin typeface="SVN-Appleberry" panose="02040603050506020204" pitchFamily="18" charset="0"/>
            </a:endParaRPr>
          </a:p>
        </p:txBody>
      </p:sp>
      <p:sp>
        <p:nvSpPr>
          <p:cNvPr id="16" name="Subtitle 2"/>
          <p:cNvSpPr txBox="1">
            <a:spLocks/>
          </p:cNvSpPr>
          <p:nvPr/>
        </p:nvSpPr>
        <p:spPr>
          <a:xfrm>
            <a:off x="2381985" y="4363751"/>
            <a:ext cx="6400800" cy="609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mtClean="0"/>
              <a:t>GV: Bùi Thị Thùy Quyên</a:t>
            </a:r>
            <a:endParaRPr lang="en-US"/>
          </a:p>
        </p:txBody>
      </p:sp>
    </p:spTree>
    <p:extLst>
      <p:ext uri="{BB962C8B-B14F-4D97-AF65-F5344CB8AC3E}">
        <p14:creationId xmlns:p14="http://schemas.microsoft.com/office/powerpoint/2010/main" val="370583409"/>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00E14FCC-5A40-47A6-A537-1A722D4A5787}"/>
              </a:ext>
            </a:extLst>
          </p:cNvPr>
          <p:cNvSpPr txBox="1"/>
          <p:nvPr/>
        </p:nvSpPr>
        <p:spPr>
          <a:xfrm>
            <a:off x="413086" y="1600200"/>
            <a:ext cx="7798632" cy="2308324"/>
          </a:xfrm>
          <a:prstGeom prst="rect">
            <a:avLst/>
          </a:prstGeom>
          <a:noFill/>
        </p:spPr>
        <p:txBody>
          <a:bodyPr wrap="square">
            <a:spAutoFit/>
          </a:bodyPr>
          <a:lstStyle/>
          <a:p>
            <a:pPr>
              <a:lnSpc>
                <a:spcPct val="200000"/>
              </a:lnSpc>
              <a:defRPr/>
            </a:pPr>
            <a:r>
              <a:rPr lang="es-ES" sz="3600">
                <a:solidFill>
                  <a:prstClr val="black"/>
                </a:solidFill>
                <a:latin typeface="Arial" panose="020B0604020202020204" pitchFamily="34" charset="0"/>
                <a:cs typeface="Arial" panose="020B0604020202020204" pitchFamily="34" charset="0"/>
              </a:rPr>
              <a:t>c.	Đoá hoa hồng nhung </a:t>
            </a:r>
            <a:r>
              <a:rPr lang="es-ES" sz="3600" b="1">
                <a:solidFill>
                  <a:srgbClr val="FF0000"/>
                </a:solidFill>
                <a:latin typeface="Arial" panose="020B0604020202020204" pitchFamily="34" charset="0"/>
                <a:cs typeface="Arial" panose="020B0604020202020204" pitchFamily="34" charset="0"/>
              </a:rPr>
              <a:t>nở</a:t>
            </a:r>
            <a:r>
              <a:rPr lang="es-ES" sz="3600">
                <a:solidFill>
                  <a:prstClr val="black"/>
                </a:solidFill>
                <a:latin typeface="Arial" panose="020B0604020202020204" pitchFamily="34" charset="0"/>
                <a:cs typeface="Arial" panose="020B0604020202020204" pitchFamily="34" charset="0"/>
              </a:rPr>
              <a:t> rộ khoe sắc thắm.</a:t>
            </a:r>
          </a:p>
        </p:txBody>
      </p:sp>
      <p:sp>
        <p:nvSpPr>
          <p:cNvPr id="10" name="TextBox 9">
            <a:extLst>
              <a:ext uri="{FF2B5EF4-FFF2-40B4-BE49-F238E27FC236}">
                <a16:creationId xmlns="" xmlns:a16="http://schemas.microsoft.com/office/drawing/2014/main" id="{96FF3DC1-718D-4484-8417-A3BE1ED0C831}"/>
              </a:ext>
            </a:extLst>
          </p:cNvPr>
          <p:cNvSpPr txBox="1"/>
          <p:nvPr/>
        </p:nvSpPr>
        <p:spPr>
          <a:xfrm>
            <a:off x="609600" y="3778166"/>
            <a:ext cx="1738382" cy="1569660"/>
          </a:xfrm>
          <a:prstGeom prst="rect">
            <a:avLst/>
          </a:prstGeom>
          <a:noFill/>
        </p:spPr>
        <p:txBody>
          <a:bodyPr wrap="square">
            <a:spAutoFit/>
          </a:bodyPr>
          <a:lstStyle/>
          <a:p>
            <a:pPr>
              <a:lnSpc>
                <a:spcPct val="200000"/>
              </a:lnSpc>
              <a:defRPr/>
            </a:pPr>
            <a:r>
              <a:rPr lang="en-US" sz="4800" b="1">
                <a:solidFill>
                  <a:srgbClr val="C00000"/>
                </a:solidFill>
                <a:latin typeface="Arial" panose="020B0604020202020204" pitchFamily="34" charset="0"/>
                <a:cs typeface="Arial" panose="020B0604020202020204" pitchFamily="34" charset="0"/>
              </a:rPr>
              <a:t>nở</a:t>
            </a:r>
            <a:endParaRPr lang="vi-VN" sz="4800">
              <a:solidFill>
                <a:srgbClr val="C0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 xmlns:a16="http://schemas.microsoft.com/office/drawing/2014/main" id="{7D41C9C0-4C9C-4434-B7AF-EFB35F4B1A90}"/>
              </a:ext>
            </a:extLst>
          </p:cNvPr>
          <p:cNvSpPr txBox="1"/>
          <p:nvPr/>
        </p:nvSpPr>
        <p:spPr>
          <a:xfrm>
            <a:off x="2013857" y="3593500"/>
            <a:ext cx="1676400" cy="1754326"/>
          </a:xfrm>
          <a:prstGeom prst="rect">
            <a:avLst/>
          </a:prstGeom>
          <a:noFill/>
        </p:spPr>
        <p:txBody>
          <a:bodyPr wrap="square">
            <a:spAutoFit/>
          </a:bodyPr>
          <a:lstStyle/>
          <a:p>
            <a:pPr>
              <a:lnSpc>
                <a:spcPct val="200000"/>
              </a:lnSpc>
              <a:defRPr/>
            </a:pPr>
            <a:r>
              <a:rPr lang="en-US" sz="5400">
                <a:latin typeface="Arial" panose="020B0604020202020204" pitchFamily="34" charset="0"/>
                <a:cs typeface="Arial" panose="020B0604020202020204" pitchFamily="34" charset="0"/>
              </a:rPr>
              <a:t>rộ</a:t>
            </a:r>
            <a:endParaRPr lang="vi-VN" sz="5400">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539" y="457200"/>
            <a:ext cx="8906462" cy="6586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377011" y="78877"/>
            <a:ext cx="5697118" cy="584775"/>
          </a:xfrm>
          <a:prstGeom prst="rect">
            <a:avLst/>
          </a:prstGeom>
          <a:noFill/>
        </p:spPr>
        <p:txBody>
          <a:bodyPr wrap="square" rtlCol="0">
            <a:spAutoFit/>
          </a:bodyPr>
          <a:lstStyle/>
          <a:p>
            <a:r>
              <a:rPr lang="vi-VN" sz="3200">
                <a:latin typeface="Arial" panose="020B0604020202020204" pitchFamily="34" charset="0"/>
                <a:cs typeface="Arial" panose="020B0604020202020204" pitchFamily="34" charset="0"/>
              </a:rPr>
              <a:t>Tìm từ </a:t>
            </a:r>
            <a:r>
              <a:rPr lang="vi-VN" sz="3200" i="1">
                <a:latin typeface="Arial" panose="020B0604020202020204" pitchFamily="34" charset="0"/>
                <a:cs typeface="Arial" panose="020B0604020202020204" pitchFamily="34" charset="0"/>
              </a:rPr>
              <a:t>chỉ đặc điểm, tính chất </a:t>
            </a:r>
            <a:endParaRPr lang="en-US" sz="3200"/>
          </a:p>
        </p:txBody>
      </p:sp>
    </p:spTree>
    <p:extLst>
      <p:ext uri="{BB962C8B-B14F-4D97-AF65-F5344CB8AC3E}">
        <p14:creationId xmlns:p14="http://schemas.microsoft.com/office/powerpoint/2010/main" val="63382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circle(in)">
                                      <p:cBhvr>
                                        <p:cTn id="13"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918" y="2286000"/>
            <a:ext cx="1905000" cy="584775"/>
          </a:xfrm>
          <a:prstGeom prst="rect">
            <a:avLst/>
          </a:prstGeom>
          <a:solidFill>
            <a:schemeClr val="accent1">
              <a:lumMod val="90000"/>
            </a:schemeClr>
          </a:solidFill>
        </p:spPr>
        <p:txBody>
          <a:bodyPr wrap="square" rtlCol="0">
            <a:spAutoFit/>
          </a:bodyPr>
          <a:lstStyle/>
          <a:p>
            <a:r>
              <a:rPr lang="en-US" sz="3200" smtClean="0">
                <a:solidFill>
                  <a:srgbClr val="FF0000"/>
                </a:solidFill>
              </a:rPr>
              <a:t>TÍNH TỪ</a:t>
            </a:r>
            <a:endParaRPr lang="en-US" sz="3200">
              <a:solidFill>
                <a:srgbClr val="FF0000"/>
              </a:solidFill>
            </a:endParaRPr>
          </a:p>
        </p:txBody>
      </p:sp>
      <p:sp>
        <p:nvSpPr>
          <p:cNvPr id="5" name="TextBox 4"/>
          <p:cNvSpPr txBox="1"/>
          <p:nvPr/>
        </p:nvSpPr>
        <p:spPr>
          <a:xfrm>
            <a:off x="2358576" y="2126346"/>
            <a:ext cx="4423224" cy="830997"/>
          </a:xfrm>
          <a:prstGeom prst="rect">
            <a:avLst/>
          </a:prstGeom>
          <a:solidFill>
            <a:schemeClr val="accent2">
              <a:lumMod val="20000"/>
              <a:lumOff val="80000"/>
            </a:schemeClr>
          </a:solidFill>
        </p:spPr>
        <p:txBody>
          <a:bodyPr wrap="square" rtlCol="0">
            <a:spAutoFit/>
          </a:bodyPr>
          <a:lstStyle/>
          <a:p>
            <a:r>
              <a:rPr lang="en-US" sz="2400" smtClean="0">
                <a:solidFill>
                  <a:schemeClr val="accent2"/>
                </a:solidFill>
              </a:rPr>
              <a:t>Từchỉ đặc điểm, tính chất của hoạt động, trạng thái….. </a:t>
            </a:r>
            <a:endParaRPr lang="en-US" sz="2400">
              <a:solidFill>
                <a:schemeClr val="accent2"/>
              </a:solidFill>
            </a:endParaRPr>
          </a:p>
        </p:txBody>
      </p:sp>
      <p:cxnSp>
        <p:nvCxnSpPr>
          <p:cNvPr id="7" name="Straight Arrow Connector 6"/>
          <p:cNvCxnSpPr>
            <a:stCxn id="2" idx="3"/>
          </p:cNvCxnSpPr>
          <p:nvPr/>
        </p:nvCxnSpPr>
        <p:spPr bwMode="auto">
          <a:xfrm>
            <a:off x="1944918" y="2578388"/>
            <a:ext cx="457200" cy="0"/>
          </a:xfrm>
          <a:prstGeom prst="straightConnector1">
            <a:avLst/>
          </a:prstGeom>
          <a:solidFill>
            <a:schemeClr val="accent1"/>
          </a:solidFill>
          <a:ln w="28575" cap="sq"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89110337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799" y="265608"/>
            <a:ext cx="1143001" cy="1221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673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D15008AA-EFC3-46CF-81B6-E086C38D0628}"/>
              </a:ext>
            </a:extLst>
          </p:cNvPr>
          <p:cNvSpPr/>
          <p:nvPr/>
        </p:nvSpPr>
        <p:spPr>
          <a:xfrm>
            <a:off x="247340" y="183633"/>
            <a:ext cx="8499423" cy="64907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endParaRPr lang="en-US" sz="3200" smtClean="0">
              <a:solidFill>
                <a:prstClr val="black"/>
              </a:solidFill>
              <a:latin typeface="Arial" panose="020B0604020202020204" pitchFamily="34" charset="0"/>
              <a:cs typeface="Arial" panose="020B0604020202020204" pitchFamily="34" charset="0"/>
            </a:endParaRPr>
          </a:p>
          <a:p>
            <a:pPr lvl="0" algn="just">
              <a:defRPr/>
            </a:pPr>
            <a:endParaRPr lang="en-US" sz="3200">
              <a:solidFill>
                <a:prstClr val="black"/>
              </a:solidFill>
              <a:latin typeface="Arial" panose="020B0604020202020204" pitchFamily="34" charset="0"/>
              <a:cs typeface="Arial" panose="020B0604020202020204" pitchFamily="34" charset="0"/>
            </a:endParaRPr>
          </a:p>
          <a:p>
            <a:pPr lvl="0" algn="just">
              <a:defRPr/>
            </a:pPr>
            <a:endParaRPr lang="en-US" sz="3200" smtClean="0">
              <a:solidFill>
                <a:prstClr val="black"/>
              </a:solidFill>
              <a:latin typeface="Arial" panose="020B0604020202020204" pitchFamily="34" charset="0"/>
              <a:cs typeface="Arial" panose="020B0604020202020204" pitchFamily="34" charset="0"/>
            </a:endParaRPr>
          </a:p>
          <a:p>
            <a:pPr lvl="0" algn="just">
              <a:defRPr/>
            </a:pPr>
            <a:endParaRPr lang="en-US" sz="3200">
              <a:solidFill>
                <a:prstClr val="black"/>
              </a:solidFill>
              <a:latin typeface="Arial" panose="020B0604020202020204" pitchFamily="34" charset="0"/>
              <a:cs typeface="Arial" panose="020B0604020202020204" pitchFamily="34" charset="0"/>
            </a:endParaRPr>
          </a:p>
          <a:p>
            <a:pPr lvl="0" algn="just">
              <a:defRPr/>
            </a:pPr>
            <a:endParaRPr lang="en-US" sz="3200" smtClean="0">
              <a:solidFill>
                <a:prstClr val="black"/>
              </a:solidFill>
              <a:latin typeface="Arial" panose="020B0604020202020204" pitchFamily="34" charset="0"/>
              <a:cs typeface="Arial" panose="020B0604020202020204" pitchFamily="34" charset="0"/>
            </a:endParaRPr>
          </a:p>
          <a:p>
            <a:pPr lvl="0" algn="just">
              <a:defRPr/>
            </a:pPr>
            <a:endParaRPr lang="en-US" sz="3200">
              <a:solidFill>
                <a:prstClr val="black"/>
              </a:solidFill>
              <a:latin typeface="Arial" panose="020B0604020202020204" pitchFamily="34" charset="0"/>
              <a:cs typeface="Arial" panose="020B0604020202020204" pitchFamily="34" charset="0"/>
            </a:endParaRPr>
          </a:p>
          <a:p>
            <a:pPr lvl="0" algn="just">
              <a:defRPr/>
            </a:pPr>
            <a:endParaRPr lang="en-US" sz="3200" smtClean="0">
              <a:solidFill>
                <a:prstClr val="black"/>
              </a:solidFill>
              <a:latin typeface="Arial" panose="020B0604020202020204" pitchFamily="34" charset="0"/>
              <a:cs typeface="Arial" panose="020B0604020202020204" pitchFamily="34" charset="0"/>
            </a:endParaRPr>
          </a:p>
          <a:p>
            <a:pPr lvl="0" algn="just">
              <a:defRPr/>
            </a:pPr>
            <a:r>
              <a:rPr lang="en-US" sz="3200" smtClean="0">
                <a:solidFill>
                  <a:prstClr val="black"/>
                </a:solidFill>
                <a:latin typeface="Arial" panose="020B0604020202020204" pitchFamily="34" charset="0"/>
                <a:cs typeface="Arial" panose="020B0604020202020204" pitchFamily="34" charset="0"/>
              </a:rPr>
              <a:t>b</a:t>
            </a:r>
            <a:r>
              <a:rPr lang="en-US" sz="3200">
                <a:solidFill>
                  <a:prstClr val="black"/>
                </a:solidFill>
                <a:latin typeface="Arial" panose="020B0604020202020204" pitchFamily="34" charset="0"/>
                <a:cs typeface="Arial" panose="020B0604020202020204" pitchFamily="34" charset="0"/>
              </a:rPr>
              <a:t>) </a:t>
            </a:r>
            <a:r>
              <a:rPr lang="vi-VN" sz="3200">
                <a:solidFill>
                  <a:prstClr val="black"/>
                </a:solidFill>
                <a:latin typeface="Arial" panose="020B0604020202020204" pitchFamily="34" charset="0"/>
                <a:cs typeface="Arial" panose="020B0604020202020204" pitchFamily="34" charset="0"/>
              </a:rPr>
              <a:t>Da trời bỗng xanh cao. Những làn mây trắng hơn, xốp hơn, trôi nhẹ nhàng hơn. Các loài hoa nghe tiếng hót trong suốt của hoạ mi chợt bừng giấc, xoè những cánh hoa đẹp, bày đủ các màu sắc xanh tươi. </a:t>
            </a:r>
          </a:p>
        </p:txBody>
      </p:sp>
      <p:sp>
        <p:nvSpPr>
          <p:cNvPr id="13" name="TextBox 12">
            <a:extLst>
              <a:ext uri="{FF2B5EF4-FFF2-40B4-BE49-F238E27FC236}">
                <a16:creationId xmlns="" xmlns:a16="http://schemas.microsoft.com/office/drawing/2014/main" id="{744AD0EF-5592-4A40-9C0F-8413DE85BCC7}"/>
              </a:ext>
            </a:extLst>
          </p:cNvPr>
          <p:cNvSpPr txBox="1"/>
          <p:nvPr/>
        </p:nvSpPr>
        <p:spPr>
          <a:xfrm>
            <a:off x="781757" y="362029"/>
            <a:ext cx="7850345" cy="1077218"/>
          </a:xfrm>
          <a:prstGeom prst="rect">
            <a:avLst/>
          </a:prstGeom>
          <a:noFill/>
        </p:spPr>
        <p:txBody>
          <a:bodyPr wrap="square">
            <a:spAutoFit/>
          </a:bodyPr>
          <a:lstStyle/>
          <a:p>
            <a:pPr algn="just">
              <a:defRPr/>
            </a:pPr>
            <a:r>
              <a:rPr lang="vi-VN" sz="3200">
                <a:solidFill>
                  <a:srgbClr val="FF0000"/>
                </a:solidFill>
                <a:latin typeface="Arial" panose="020B0604020202020204" pitchFamily="34" charset="0"/>
                <a:cs typeface="Arial" panose="020B0604020202020204" pitchFamily="34" charset="0"/>
              </a:rPr>
              <a:t>3</a:t>
            </a:r>
            <a:r>
              <a:rPr lang="vi-VN" sz="3200">
                <a:solidFill>
                  <a:srgbClr val="CC00FF"/>
                </a:solidFill>
                <a:latin typeface="Arial" panose="020B0604020202020204" pitchFamily="34" charset="0"/>
                <a:cs typeface="Arial" panose="020B0604020202020204" pitchFamily="34" charset="0"/>
              </a:rPr>
              <a:t>. </a:t>
            </a:r>
            <a:r>
              <a:rPr lang="en-US" sz="3200" smtClean="0">
                <a:solidFill>
                  <a:srgbClr val="CC00FF"/>
                </a:solidFill>
                <a:latin typeface="Arial" panose="020B0604020202020204" pitchFamily="34" charset="0"/>
                <a:cs typeface="Arial" panose="020B0604020202020204" pitchFamily="34" charset="0"/>
              </a:rPr>
              <a:t>Gạch chân</a:t>
            </a:r>
            <a:r>
              <a:rPr lang="vi-VN" sz="3200" smtClean="0">
                <a:solidFill>
                  <a:srgbClr val="CC00FF"/>
                </a:solidFill>
                <a:latin typeface="Arial" panose="020B0604020202020204" pitchFamily="34" charset="0"/>
                <a:cs typeface="Arial" panose="020B0604020202020204" pitchFamily="34" charset="0"/>
              </a:rPr>
              <a:t> </a:t>
            </a:r>
            <a:r>
              <a:rPr lang="vi-VN" sz="3200">
                <a:solidFill>
                  <a:srgbClr val="CC00FF"/>
                </a:solidFill>
                <a:latin typeface="Arial" panose="020B0604020202020204" pitchFamily="34" charset="0"/>
                <a:cs typeface="Arial" panose="020B0604020202020204" pitchFamily="34" charset="0"/>
              </a:rPr>
              <a:t>tính từ </a:t>
            </a:r>
            <a:r>
              <a:rPr lang="en-US" sz="3200" smtClean="0">
                <a:solidFill>
                  <a:srgbClr val="CC00FF"/>
                </a:solidFill>
                <a:latin typeface="Arial" panose="020B0604020202020204" pitchFamily="34" charset="0"/>
                <a:cs typeface="Arial" panose="020B0604020202020204" pitchFamily="34" charset="0"/>
              </a:rPr>
              <a:t>có </a:t>
            </a:r>
            <a:r>
              <a:rPr lang="vi-VN" sz="3200" smtClean="0">
                <a:solidFill>
                  <a:srgbClr val="CC00FF"/>
                </a:solidFill>
                <a:latin typeface="Arial" panose="020B0604020202020204" pitchFamily="34" charset="0"/>
                <a:cs typeface="Arial" panose="020B0604020202020204" pitchFamily="34" charset="0"/>
              </a:rPr>
              <a:t>trong </a:t>
            </a:r>
            <a:r>
              <a:rPr lang="vi-VN" sz="3200">
                <a:solidFill>
                  <a:srgbClr val="CC00FF"/>
                </a:solidFill>
                <a:latin typeface="Arial" panose="020B0604020202020204" pitchFamily="34" charset="0"/>
                <a:cs typeface="Arial" panose="020B0604020202020204" pitchFamily="34" charset="0"/>
              </a:rPr>
              <a:t>các đoạn thơ, đoạn văn dưới đây:</a:t>
            </a:r>
          </a:p>
        </p:txBody>
      </p:sp>
      <p:sp>
        <p:nvSpPr>
          <p:cNvPr id="26" name="TextBox 25">
            <a:extLst>
              <a:ext uri="{FF2B5EF4-FFF2-40B4-BE49-F238E27FC236}">
                <a16:creationId xmlns="" xmlns:a16="http://schemas.microsoft.com/office/drawing/2014/main" id="{450018D9-E2E8-4911-B3F5-7F15B87AD254}"/>
              </a:ext>
            </a:extLst>
          </p:cNvPr>
          <p:cNvSpPr txBox="1"/>
          <p:nvPr/>
        </p:nvSpPr>
        <p:spPr>
          <a:xfrm>
            <a:off x="873487" y="1439247"/>
            <a:ext cx="8458201" cy="2062103"/>
          </a:xfrm>
          <a:prstGeom prst="rect">
            <a:avLst/>
          </a:prstGeom>
          <a:noFill/>
        </p:spPr>
        <p:txBody>
          <a:bodyPr wrap="square">
            <a:spAutoFit/>
          </a:bodyPr>
          <a:lstStyle/>
          <a:p>
            <a:pPr algn="just">
              <a:defRPr/>
            </a:pPr>
            <a:r>
              <a:rPr lang="vi-VN" sz="3200">
                <a:solidFill>
                  <a:prstClr val="black"/>
                </a:solidFill>
                <a:latin typeface="Arial" panose="020B0604020202020204" pitchFamily="34" charset="0"/>
                <a:cs typeface="Arial" panose="020B0604020202020204" pitchFamily="34" charset="0"/>
              </a:rPr>
              <a:t>Mùa thu của em </a:t>
            </a:r>
            <a:endParaRPr lang="en-US" sz="3200">
              <a:solidFill>
                <a:prstClr val="black"/>
              </a:solidFill>
              <a:latin typeface="Arial" panose="020B0604020202020204" pitchFamily="34" charset="0"/>
              <a:cs typeface="Arial" panose="020B0604020202020204" pitchFamily="34" charset="0"/>
            </a:endParaRPr>
          </a:p>
          <a:p>
            <a:pPr algn="just">
              <a:defRPr/>
            </a:pPr>
            <a:r>
              <a:rPr lang="vi-VN" sz="3200">
                <a:solidFill>
                  <a:prstClr val="black"/>
                </a:solidFill>
                <a:latin typeface="Arial" panose="020B0604020202020204" pitchFamily="34" charset="0"/>
                <a:cs typeface="Arial" panose="020B0604020202020204" pitchFamily="34" charset="0"/>
              </a:rPr>
              <a:t>Là vàng hoa cúc </a:t>
            </a:r>
            <a:endParaRPr lang="en-US" sz="3200">
              <a:solidFill>
                <a:prstClr val="black"/>
              </a:solidFill>
              <a:latin typeface="Arial" panose="020B0604020202020204" pitchFamily="34" charset="0"/>
              <a:cs typeface="Arial" panose="020B0604020202020204" pitchFamily="34" charset="0"/>
            </a:endParaRPr>
          </a:p>
          <a:p>
            <a:pPr algn="just">
              <a:defRPr/>
            </a:pPr>
            <a:r>
              <a:rPr lang="vi-VN" sz="3200">
                <a:solidFill>
                  <a:prstClr val="black"/>
                </a:solidFill>
                <a:latin typeface="Arial" panose="020B0604020202020204" pitchFamily="34" charset="0"/>
                <a:cs typeface="Arial" panose="020B0604020202020204" pitchFamily="34" charset="0"/>
              </a:rPr>
              <a:t>Như nghìn con mắt </a:t>
            </a:r>
            <a:endParaRPr lang="en-US" sz="3200">
              <a:solidFill>
                <a:prstClr val="black"/>
              </a:solidFill>
              <a:latin typeface="Arial" panose="020B0604020202020204" pitchFamily="34" charset="0"/>
              <a:cs typeface="Arial" panose="020B0604020202020204" pitchFamily="34" charset="0"/>
            </a:endParaRPr>
          </a:p>
          <a:p>
            <a:pPr algn="just">
              <a:defRPr/>
            </a:pPr>
            <a:r>
              <a:rPr lang="vi-VN" sz="3200">
                <a:solidFill>
                  <a:prstClr val="black"/>
                </a:solidFill>
                <a:latin typeface="Arial" panose="020B0604020202020204" pitchFamily="34" charset="0"/>
                <a:cs typeface="Arial" panose="020B0604020202020204" pitchFamily="34" charset="0"/>
              </a:rPr>
              <a:t>Mở nhìn trời êm.</a:t>
            </a:r>
          </a:p>
        </p:txBody>
      </p:sp>
      <p:sp>
        <p:nvSpPr>
          <p:cNvPr id="30" name="TextBox 29">
            <a:extLst>
              <a:ext uri="{FF2B5EF4-FFF2-40B4-BE49-F238E27FC236}">
                <a16:creationId xmlns="" xmlns:a16="http://schemas.microsoft.com/office/drawing/2014/main" id="{996DE4F7-B367-434A-9541-2E8667B96C43}"/>
              </a:ext>
            </a:extLst>
          </p:cNvPr>
          <p:cNvSpPr txBox="1"/>
          <p:nvPr/>
        </p:nvSpPr>
        <p:spPr>
          <a:xfrm>
            <a:off x="4677900" y="1442876"/>
            <a:ext cx="4307171" cy="2062103"/>
          </a:xfrm>
          <a:prstGeom prst="rect">
            <a:avLst/>
          </a:prstGeom>
          <a:noFill/>
        </p:spPr>
        <p:txBody>
          <a:bodyPr wrap="square">
            <a:spAutoFit/>
          </a:bodyPr>
          <a:lstStyle/>
          <a:p>
            <a:pPr algn="just">
              <a:defRPr/>
            </a:pPr>
            <a:r>
              <a:rPr lang="vi-VN" sz="3200" smtClean="0">
                <a:solidFill>
                  <a:prstClr val="black"/>
                </a:solidFill>
                <a:latin typeface="Arial" panose="020B0604020202020204" pitchFamily="34" charset="0"/>
                <a:cs typeface="Arial" panose="020B0604020202020204" pitchFamily="34" charset="0"/>
              </a:rPr>
              <a:t>Mùa thu của em </a:t>
            </a:r>
            <a:endParaRPr lang="en-US" sz="3200" smtClean="0">
              <a:solidFill>
                <a:prstClr val="black"/>
              </a:solidFill>
              <a:latin typeface="Arial" panose="020B0604020202020204" pitchFamily="34" charset="0"/>
              <a:cs typeface="Arial" panose="020B0604020202020204" pitchFamily="34" charset="0"/>
            </a:endParaRPr>
          </a:p>
          <a:p>
            <a:pPr algn="just">
              <a:defRPr/>
            </a:pPr>
            <a:r>
              <a:rPr lang="vi-VN" sz="3200" smtClean="0">
                <a:solidFill>
                  <a:prstClr val="black"/>
                </a:solidFill>
                <a:latin typeface="Arial" panose="020B0604020202020204" pitchFamily="34" charset="0"/>
                <a:cs typeface="Arial" panose="020B0604020202020204" pitchFamily="34" charset="0"/>
              </a:rPr>
              <a:t>Là xanh cốm mới </a:t>
            </a:r>
            <a:endParaRPr lang="en-US" sz="3200" smtClean="0">
              <a:solidFill>
                <a:prstClr val="black"/>
              </a:solidFill>
              <a:latin typeface="Arial" panose="020B0604020202020204" pitchFamily="34" charset="0"/>
              <a:cs typeface="Arial" panose="020B0604020202020204" pitchFamily="34" charset="0"/>
            </a:endParaRPr>
          </a:p>
          <a:p>
            <a:pPr algn="just">
              <a:defRPr/>
            </a:pPr>
            <a:r>
              <a:rPr lang="vi-VN" sz="3200" smtClean="0">
                <a:solidFill>
                  <a:prstClr val="black"/>
                </a:solidFill>
                <a:latin typeface="Arial" panose="020B0604020202020204" pitchFamily="34" charset="0"/>
                <a:cs typeface="Arial" panose="020B0604020202020204" pitchFamily="34" charset="0"/>
              </a:rPr>
              <a:t>Mùi hương như gợi </a:t>
            </a:r>
            <a:endParaRPr lang="en-US" sz="3200" smtClean="0">
              <a:solidFill>
                <a:prstClr val="black"/>
              </a:solidFill>
              <a:latin typeface="Arial" panose="020B0604020202020204" pitchFamily="34" charset="0"/>
              <a:cs typeface="Arial" panose="020B0604020202020204" pitchFamily="34" charset="0"/>
            </a:endParaRPr>
          </a:p>
          <a:p>
            <a:pPr algn="just">
              <a:defRPr/>
            </a:pPr>
            <a:r>
              <a:rPr lang="vi-VN" sz="3200" smtClean="0">
                <a:solidFill>
                  <a:prstClr val="black"/>
                </a:solidFill>
                <a:latin typeface="Arial" panose="020B0604020202020204" pitchFamily="34" charset="0"/>
                <a:cs typeface="Arial" panose="020B0604020202020204" pitchFamily="34" charset="0"/>
              </a:rPr>
              <a:t>Từ màu lá sen.</a:t>
            </a:r>
            <a:endParaRPr lang="vi-VN" sz="3200">
              <a:solidFill>
                <a:prstClr val="black"/>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 xmlns:a16="http://schemas.microsoft.com/office/drawing/2014/main" id="{F1DF939B-B7A1-46B3-B3BD-1AF7B10DE461}"/>
              </a:ext>
            </a:extLst>
          </p:cNvPr>
          <p:cNvSpPr txBox="1"/>
          <p:nvPr/>
        </p:nvSpPr>
        <p:spPr>
          <a:xfrm>
            <a:off x="247340" y="1439247"/>
            <a:ext cx="589861" cy="584775"/>
          </a:xfrm>
          <a:prstGeom prst="rect">
            <a:avLst/>
          </a:prstGeom>
          <a:noFill/>
        </p:spPr>
        <p:txBody>
          <a:bodyPr wrap="square">
            <a:spAutoFit/>
          </a:bodyPr>
          <a:lstStyle/>
          <a:p>
            <a:pPr algn="just">
              <a:defRPr/>
            </a:pPr>
            <a:r>
              <a:rPr lang="en-US" sz="3200">
                <a:solidFill>
                  <a:prstClr val="black"/>
                </a:solidFill>
                <a:latin typeface="Arial" panose="020B0604020202020204" pitchFamily="34" charset="0"/>
                <a:cs typeface="Arial" panose="020B0604020202020204" pitchFamily="34" charset="0"/>
              </a:rPr>
              <a:t>a)</a:t>
            </a:r>
            <a:endParaRPr lang="vi-VN" sz="32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8576961"/>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D15008AA-EFC3-46CF-81B6-E086C38D0628}"/>
              </a:ext>
            </a:extLst>
          </p:cNvPr>
          <p:cNvSpPr/>
          <p:nvPr/>
        </p:nvSpPr>
        <p:spPr>
          <a:xfrm>
            <a:off x="247356" y="183633"/>
            <a:ext cx="8679305" cy="64907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TextBox 12">
            <a:extLst>
              <a:ext uri="{FF2B5EF4-FFF2-40B4-BE49-F238E27FC236}">
                <a16:creationId xmlns="" xmlns:a16="http://schemas.microsoft.com/office/drawing/2014/main" id="{744AD0EF-5592-4A40-9C0F-8413DE85BCC7}"/>
              </a:ext>
            </a:extLst>
          </p:cNvPr>
          <p:cNvSpPr txBox="1"/>
          <p:nvPr/>
        </p:nvSpPr>
        <p:spPr>
          <a:xfrm>
            <a:off x="781757" y="362028"/>
            <a:ext cx="7850345" cy="2062103"/>
          </a:xfrm>
          <a:prstGeom prst="rect">
            <a:avLst/>
          </a:prstGeom>
          <a:noFill/>
        </p:spPr>
        <p:txBody>
          <a:bodyPr wrap="square">
            <a:spAutoFit/>
          </a:bodyPr>
          <a:lstStyle/>
          <a:p>
            <a:pPr algn="just">
              <a:defRPr/>
            </a:pPr>
            <a:r>
              <a:rPr lang="vi-VN" sz="3200">
                <a:solidFill>
                  <a:srgbClr val="FF0000"/>
                </a:solidFill>
                <a:latin typeface="Arial" panose="020B0604020202020204" pitchFamily="34" charset="0"/>
                <a:cs typeface="Arial" panose="020B0604020202020204" pitchFamily="34" charset="0"/>
              </a:rPr>
              <a:t>4.</a:t>
            </a:r>
            <a:r>
              <a:rPr lang="en-US" sz="3200">
                <a:solidFill>
                  <a:srgbClr val="FF0000"/>
                </a:solidFill>
                <a:latin typeface="Arial" panose="020B0604020202020204" pitchFamily="34" charset="0"/>
                <a:cs typeface="Arial" panose="020B0604020202020204" pitchFamily="34" charset="0"/>
              </a:rPr>
              <a:t> </a:t>
            </a:r>
            <a:r>
              <a:rPr lang="vi-VN" sz="3200">
                <a:solidFill>
                  <a:prstClr val="black"/>
                </a:solidFill>
                <a:latin typeface="Arial" panose="020B0604020202020204" pitchFamily="34" charset="0"/>
                <a:cs typeface="Arial" panose="020B0604020202020204" pitchFamily="34" charset="0"/>
              </a:rPr>
              <a:t>Thực hiện các yêu cầu sau:</a:t>
            </a:r>
            <a:endParaRPr lang="en-US" sz="3200">
              <a:solidFill>
                <a:prstClr val="black"/>
              </a:solidFill>
              <a:latin typeface="Arial" panose="020B0604020202020204" pitchFamily="34" charset="0"/>
              <a:cs typeface="Arial" panose="020B0604020202020204" pitchFamily="34" charset="0"/>
            </a:endParaRPr>
          </a:p>
          <a:p>
            <a:pPr algn="just">
              <a:defRPr/>
            </a:pPr>
            <a:endParaRPr lang="vi-VN" sz="3200">
              <a:solidFill>
                <a:prstClr val="black"/>
              </a:solidFill>
              <a:latin typeface="Arial" panose="020B0604020202020204" pitchFamily="34" charset="0"/>
              <a:cs typeface="Arial" panose="020B0604020202020204" pitchFamily="34" charset="0"/>
            </a:endParaRPr>
          </a:p>
          <a:p>
            <a:pPr algn="just">
              <a:defRPr/>
            </a:pPr>
            <a:r>
              <a:rPr lang="vi-VN" sz="3200">
                <a:solidFill>
                  <a:srgbClr val="00B050"/>
                </a:solidFill>
                <a:latin typeface="Arial" panose="020B0604020202020204" pitchFamily="34" charset="0"/>
                <a:cs typeface="Arial" panose="020B0604020202020204" pitchFamily="34" charset="0"/>
              </a:rPr>
              <a:t>a.</a:t>
            </a:r>
            <a:r>
              <a:rPr lang="en-US" sz="3200">
                <a:solidFill>
                  <a:srgbClr val="00B050"/>
                </a:solidFill>
                <a:latin typeface="Arial" panose="020B0604020202020204" pitchFamily="34" charset="0"/>
                <a:cs typeface="Arial" panose="020B0604020202020204" pitchFamily="34" charset="0"/>
              </a:rPr>
              <a:t> </a:t>
            </a:r>
            <a:r>
              <a:rPr lang="vi-VN" sz="3200">
                <a:solidFill>
                  <a:prstClr val="black"/>
                </a:solidFill>
                <a:latin typeface="Arial" panose="020B0604020202020204" pitchFamily="34" charset="0"/>
                <a:cs typeface="Arial" panose="020B0604020202020204" pitchFamily="34" charset="0"/>
              </a:rPr>
              <a:t>Tìm 1 – 2 tính từ có thể kết hợp với mỗi động từ sau:</a:t>
            </a:r>
          </a:p>
        </p:txBody>
      </p:sp>
      <p:pic>
        <p:nvPicPr>
          <p:cNvPr id="5" name="Picture 4">
            <a:extLst>
              <a:ext uri="{FF2B5EF4-FFF2-40B4-BE49-F238E27FC236}">
                <a16:creationId xmlns="" xmlns:a16="http://schemas.microsoft.com/office/drawing/2014/main" id="{A3D99F56-291F-454D-A23B-B1D9B496D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740" y="2532984"/>
            <a:ext cx="7752524" cy="1077217"/>
          </a:xfrm>
          <a:prstGeom prst="rect">
            <a:avLst/>
          </a:prstGeom>
        </p:spPr>
      </p:pic>
      <p:sp>
        <p:nvSpPr>
          <p:cNvPr id="32" name="Rectangle: Rounded Corners 31">
            <a:extLst>
              <a:ext uri="{FF2B5EF4-FFF2-40B4-BE49-F238E27FC236}">
                <a16:creationId xmlns="" xmlns:a16="http://schemas.microsoft.com/office/drawing/2014/main" id="{A3BBA6BB-649D-4811-84DE-3A7818B9CAA6}"/>
              </a:ext>
            </a:extLst>
          </p:cNvPr>
          <p:cNvSpPr/>
          <p:nvPr/>
        </p:nvSpPr>
        <p:spPr>
          <a:xfrm>
            <a:off x="0" y="4087083"/>
            <a:ext cx="4572001" cy="1055184"/>
          </a:xfrm>
          <a:prstGeom prst="roundRect">
            <a:avLst/>
          </a:prstGeom>
          <a:solidFill>
            <a:srgbClr val="FEEEE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solidFill>
                  <a:srgbClr val="00B0F0"/>
                </a:solidFill>
                <a:latin typeface="Arial" panose="020B0604020202020204" pitchFamily="34" charset="0"/>
                <a:cs typeface="Arial" panose="020B0604020202020204" pitchFamily="34" charset="0"/>
              </a:rPr>
              <a:t>M:</a:t>
            </a:r>
            <a:r>
              <a:rPr lang="en-US" sz="4000">
                <a:solidFill>
                  <a:srgbClr val="002060"/>
                </a:solidFill>
                <a:latin typeface="Arial" panose="020B0604020202020204" pitchFamily="34" charset="0"/>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chảy</a:t>
            </a:r>
            <a:r>
              <a:rPr lang="en-US" sz="4000">
                <a:solidFill>
                  <a:srgbClr val="002060"/>
                </a:solidFill>
                <a:latin typeface="Arial" panose="020B0604020202020204" pitchFamily="34" charset="0"/>
                <a:cs typeface="Arial" panose="020B0604020202020204" pitchFamily="34" charset="0"/>
              </a:rPr>
              <a:t> </a:t>
            </a:r>
            <a:r>
              <a:rPr lang="en-US" sz="4000">
                <a:solidFill>
                  <a:srgbClr val="FF0000"/>
                </a:solidFill>
                <a:latin typeface="Arial" panose="020B0604020202020204" pitchFamily="34" charset="0"/>
                <a:cs typeface="Arial" panose="020B0604020202020204" pitchFamily="34" charset="0"/>
              </a:rPr>
              <a:t>cuồn cuộn</a:t>
            </a:r>
          </a:p>
        </p:txBody>
      </p:sp>
      <p:pic>
        <p:nvPicPr>
          <p:cNvPr id="3" name="clip-mua-lon-o-nghe-an-nuoc-chay-cuon-nhu-song-khien-nhieu-nguoi-kinh-ngac-span-class-marker-span-ngoisao.vn-w-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64927" y="1143000"/>
            <a:ext cx="4579073" cy="4812482"/>
          </a:xfrm>
          <a:prstGeom prst="rect">
            <a:avLst/>
          </a:prstGeom>
        </p:spPr>
      </p:pic>
    </p:spTree>
    <p:extLst>
      <p:ext uri="{BB962C8B-B14F-4D97-AF65-F5344CB8AC3E}">
        <p14:creationId xmlns:p14="http://schemas.microsoft.com/office/powerpoint/2010/main" val="2207561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barn(inVertical)">
                                      <p:cBhvr>
                                        <p:cTn id="7" dur="500"/>
                                        <p:tgtEl>
                                          <p:spTgt spid="13">
                                            <p:txEl>
                                              <p:pRg st="2" end="2"/>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ppt_x"/>
                                          </p:val>
                                        </p:tav>
                                        <p:tav tm="100000">
                                          <p:val>
                                            <p:strVal val="#ppt_x"/>
                                          </p:val>
                                        </p:tav>
                                      </p:tavLst>
                                    </p:anim>
                                    <p:anim calcmode="lin" valueType="num">
                                      <p:cBhvr additive="base">
                                        <p:cTn id="1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3"/>
                                        </p:tgtEl>
                                      </p:cBhvr>
                                    </p:cmd>
                                  </p:childTnLst>
                                </p:cTn>
                              </p:par>
                            </p:childTnLst>
                          </p:cTn>
                        </p:par>
                      </p:childTnLst>
                    </p:cTn>
                  </p:par>
                </p:childTnLst>
              </p:cTn>
              <p:nextCondLst>
                <p:cond evt="onClick" delay="0">
                  <p:tgtEl>
                    <p:spTgt spid="3"/>
                  </p:tgtEl>
                </p:cond>
              </p:nextCondLst>
            </p:seq>
            <p:video>
              <p:cMediaNode vol="80000">
                <p:cTn id="29" fill="hold" display="0">
                  <p:stCondLst>
                    <p:cond delay="indefinite"/>
                  </p:stCondLst>
                </p:cTn>
                <p:tgtEl>
                  <p:spTgt spid="3"/>
                </p:tgtEl>
              </p:cMediaNode>
            </p:video>
          </p:childTnLst>
        </p:cTn>
      </p:par>
    </p:tnLst>
    <p:bldLst>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D15008AA-EFC3-46CF-81B6-E086C38D0628}"/>
              </a:ext>
            </a:extLst>
          </p:cNvPr>
          <p:cNvSpPr/>
          <p:nvPr/>
        </p:nvSpPr>
        <p:spPr>
          <a:xfrm>
            <a:off x="247356" y="183633"/>
            <a:ext cx="8679305" cy="64907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TextBox 12">
            <a:extLst>
              <a:ext uri="{FF2B5EF4-FFF2-40B4-BE49-F238E27FC236}">
                <a16:creationId xmlns="" xmlns:a16="http://schemas.microsoft.com/office/drawing/2014/main" id="{744AD0EF-5592-4A40-9C0F-8413DE85BCC7}"/>
              </a:ext>
            </a:extLst>
          </p:cNvPr>
          <p:cNvSpPr txBox="1"/>
          <p:nvPr/>
        </p:nvSpPr>
        <p:spPr>
          <a:xfrm>
            <a:off x="781757" y="362028"/>
            <a:ext cx="7850345" cy="1077218"/>
          </a:xfrm>
          <a:prstGeom prst="rect">
            <a:avLst/>
          </a:prstGeom>
          <a:noFill/>
        </p:spPr>
        <p:txBody>
          <a:bodyPr wrap="square">
            <a:spAutoFit/>
          </a:bodyPr>
          <a:lstStyle/>
          <a:p>
            <a:pPr algn="just">
              <a:defRPr/>
            </a:pPr>
            <a:r>
              <a:rPr lang="vi-VN" sz="3200" smtClean="0">
                <a:solidFill>
                  <a:srgbClr val="FF0000"/>
                </a:solidFill>
                <a:latin typeface="Arial" panose="020B0604020202020204" pitchFamily="34" charset="0"/>
                <a:cs typeface="Arial" panose="020B0604020202020204" pitchFamily="34" charset="0"/>
              </a:rPr>
              <a:t>4</a:t>
            </a:r>
            <a:r>
              <a:rPr lang="vi-VN" sz="3200" smtClean="0">
                <a:solidFill>
                  <a:srgbClr val="00B050"/>
                </a:solidFill>
                <a:latin typeface="Arial" panose="020B0604020202020204" pitchFamily="34" charset="0"/>
                <a:cs typeface="Arial" panose="020B0604020202020204" pitchFamily="34" charset="0"/>
              </a:rPr>
              <a:t>a</a:t>
            </a:r>
            <a:r>
              <a:rPr lang="vi-VN" sz="3200">
                <a:solidFill>
                  <a:srgbClr val="00B050"/>
                </a:solidFill>
                <a:latin typeface="Arial" panose="020B0604020202020204" pitchFamily="34" charset="0"/>
                <a:cs typeface="Arial" panose="020B0604020202020204" pitchFamily="34" charset="0"/>
              </a:rPr>
              <a:t>.</a:t>
            </a:r>
            <a:r>
              <a:rPr lang="en-US" sz="3200">
                <a:solidFill>
                  <a:srgbClr val="00B050"/>
                </a:solidFill>
                <a:latin typeface="Arial" panose="020B0604020202020204" pitchFamily="34" charset="0"/>
                <a:cs typeface="Arial" panose="020B0604020202020204" pitchFamily="34" charset="0"/>
              </a:rPr>
              <a:t> </a:t>
            </a:r>
            <a:r>
              <a:rPr lang="vi-VN" sz="3200">
                <a:solidFill>
                  <a:prstClr val="black"/>
                </a:solidFill>
                <a:latin typeface="Arial" panose="020B0604020202020204" pitchFamily="34" charset="0"/>
                <a:cs typeface="Arial" panose="020B0604020202020204" pitchFamily="34" charset="0"/>
              </a:rPr>
              <a:t>Tìm 1 – 2 tính từ có thể kết hợp với mỗi động từ sau:</a:t>
            </a:r>
          </a:p>
        </p:txBody>
      </p:sp>
      <p:pic>
        <p:nvPicPr>
          <p:cNvPr id="5" name="Picture 4">
            <a:extLst>
              <a:ext uri="{FF2B5EF4-FFF2-40B4-BE49-F238E27FC236}">
                <a16:creationId xmlns="" xmlns:a16="http://schemas.microsoft.com/office/drawing/2014/main" id="{A3D99F56-291F-454D-A23B-B1D9B496DD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740" y="2532984"/>
            <a:ext cx="7752524" cy="1077217"/>
          </a:xfrm>
          <a:prstGeom prst="rect">
            <a:avLst/>
          </a:prstGeom>
        </p:spPr>
      </p:pic>
      <p:sp>
        <p:nvSpPr>
          <p:cNvPr id="32" name="Rectangle: Rounded Corners 31">
            <a:extLst>
              <a:ext uri="{FF2B5EF4-FFF2-40B4-BE49-F238E27FC236}">
                <a16:creationId xmlns="" xmlns:a16="http://schemas.microsoft.com/office/drawing/2014/main" id="{A3BBA6BB-649D-4811-84DE-3A7818B9CAA6}"/>
              </a:ext>
            </a:extLst>
          </p:cNvPr>
          <p:cNvSpPr/>
          <p:nvPr/>
        </p:nvSpPr>
        <p:spPr>
          <a:xfrm>
            <a:off x="382267" y="4087083"/>
            <a:ext cx="3777521" cy="1055184"/>
          </a:xfrm>
          <a:prstGeom prst="roundRect">
            <a:avLst/>
          </a:prstGeom>
          <a:solidFill>
            <a:srgbClr val="FEEEE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B0F0"/>
                </a:solidFill>
                <a:latin typeface="Arial" panose="020B0604020202020204" pitchFamily="34" charset="0"/>
                <a:cs typeface="Arial" panose="020B0604020202020204" pitchFamily="34" charset="0"/>
              </a:rPr>
              <a:t>M:</a:t>
            </a:r>
            <a:r>
              <a:rPr lang="en-US" sz="4000">
                <a:solidFill>
                  <a:srgbClr val="002060"/>
                </a:solidFill>
                <a:latin typeface="Arial" panose="020B0604020202020204" pitchFamily="34" charset="0"/>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chảy</a:t>
            </a:r>
            <a:r>
              <a:rPr lang="en-US" sz="4000">
                <a:solidFill>
                  <a:srgbClr val="002060"/>
                </a:solidFill>
                <a:latin typeface="Arial" panose="020B0604020202020204" pitchFamily="34" charset="0"/>
                <a:cs typeface="Arial" panose="020B0604020202020204" pitchFamily="34" charset="0"/>
              </a:rPr>
              <a:t> </a:t>
            </a:r>
            <a:r>
              <a:rPr lang="en-US" sz="4000">
                <a:solidFill>
                  <a:srgbClr val="FF0000"/>
                </a:solidFill>
                <a:latin typeface="Arial" panose="020B0604020202020204" pitchFamily="34" charset="0"/>
                <a:cs typeface="Arial" panose="020B0604020202020204" pitchFamily="34" charset="0"/>
              </a:rPr>
              <a:t>cuồn cuộn</a:t>
            </a:r>
          </a:p>
        </p:txBody>
      </p:sp>
    </p:spTree>
    <p:extLst>
      <p:ext uri="{BB962C8B-B14F-4D97-AF65-F5344CB8AC3E}">
        <p14:creationId xmlns:p14="http://schemas.microsoft.com/office/powerpoint/2010/main" val="2073298484"/>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143000"/>
            <a:ext cx="2057400" cy="707886"/>
          </a:xfrm>
          <a:prstGeom prst="rect">
            <a:avLst/>
          </a:prstGeom>
          <a:noFill/>
        </p:spPr>
        <p:txBody>
          <a:bodyPr wrap="square" rtlCol="0">
            <a:spAutoFit/>
          </a:bodyPr>
          <a:lstStyle/>
          <a:p>
            <a:r>
              <a:rPr lang="en-US" sz="4000" b="1">
                <a:solidFill>
                  <a:srgbClr val="FF0000"/>
                </a:solidFill>
              </a:rPr>
              <a:t>c</a:t>
            </a:r>
            <a:r>
              <a:rPr lang="en-US" sz="4000" b="1" smtClean="0">
                <a:solidFill>
                  <a:srgbClr val="FF0000"/>
                </a:solidFill>
              </a:rPr>
              <a:t>hảy</a:t>
            </a:r>
            <a:endParaRPr lang="en-US" sz="4000" b="1">
              <a:solidFill>
                <a:srgbClr val="FF0000"/>
              </a:solidFill>
            </a:endParaRPr>
          </a:p>
        </p:txBody>
      </p:sp>
      <p:sp>
        <p:nvSpPr>
          <p:cNvPr id="3" name="TextBox 2"/>
          <p:cNvSpPr txBox="1"/>
          <p:nvPr/>
        </p:nvSpPr>
        <p:spPr>
          <a:xfrm>
            <a:off x="2667000" y="1143000"/>
            <a:ext cx="5562600" cy="1077218"/>
          </a:xfrm>
          <a:prstGeom prst="rect">
            <a:avLst/>
          </a:prstGeom>
          <a:noFill/>
        </p:spPr>
        <p:txBody>
          <a:bodyPr wrap="square" rtlCol="0">
            <a:spAutoFit/>
          </a:bodyPr>
          <a:lstStyle/>
          <a:p>
            <a:r>
              <a:rPr lang="en-US" sz="3200"/>
              <a:t>c</a:t>
            </a:r>
            <a:r>
              <a:rPr lang="en-US" sz="3200" smtClean="0"/>
              <a:t>uồn cuộn, xối xả, róc rách, ầm ầm, ào ào, hiền hoà,…..</a:t>
            </a:r>
            <a:endParaRPr lang="en-US" sz="3200"/>
          </a:p>
        </p:txBody>
      </p:sp>
      <p:sp>
        <p:nvSpPr>
          <p:cNvPr id="4" name="TextBox 3"/>
          <p:cNvSpPr txBox="1"/>
          <p:nvPr/>
        </p:nvSpPr>
        <p:spPr>
          <a:xfrm>
            <a:off x="1371600" y="2667000"/>
            <a:ext cx="1295400" cy="707886"/>
          </a:xfrm>
          <a:prstGeom prst="rect">
            <a:avLst/>
          </a:prstGeom>
          <a:noFill/>
        </p:spPr>
        <p:txBody>
          <a:bodyPr wrap="square" rtlCol="0">
            <a:spAutoFit/>
          </a:bodyPr>
          <a:lstStyle/>
          <a:p>
            <a:r>
              <a:rPr lang="en-US" sz="4000" b="1">
                <a:solidFill>
                  <a:srgbClr val="002060"/>
                </a:solidFill>
              </a:rPr>
              <a:t>t</a:t>
            </a:r>
            <a:r>
              <a:rPr lang="en-US" sz="4000" b="1" smtClean="0">
                <a:solidFill>
                  <a:srgbClr val="002060"/>
                </a:solidFill>
              </a:rPr>
              <a:t>oả</a:t>
            </a:r>
            <a:endParaRPr lang="en-US" sz="4000" b="1">
              <a:solidFill>
                <a:srgbClr val="002060"/>
              </a:solidFill>
            </a:endParaRPr>
          </a:p>
        </p:txBody>
      </p:sp>
      <p:sp>
        <p:nvSpPr>
          <p:cNvPr id="5" name="TextBox 4"/>
          <p:cNvSpPr txBox="1"/>
          <p:nvPr/>
        </p:nvSpPr>
        <p:spPr>
          <a:xfrm>
            <a:off x="2667000" y="2790111"/>
            <a:ext cx="3962400" cy="584775"/>
          </a:xfrm>
          <a:prstGeom prst="rect">
            <a:avLst/>
          </a:prstGeom>
          <a:noFill/>
        </p:spPr>
        <p:txBody>
          <a:bodyPr wrap="square" rtlCol="0">
            <a:spAutoFit/>
          </a:bodyPr>
          <a:lstStyle/>
          <a:p>
            <a:r>
              <a:rPr lang="en-US" sz="3200"/>
              <a:t>s</a:t>
            </a:r>
            <a:r>
              <a:rPr lang="en-US" sz="3200" smtClean="0"/>
              <a:t>áng, rực rỡ, mát,….</a:t>
            </a:r>
            <a:endParaRPr lang="en-US" sz="3200"/>
          </a:p>
        </p:txBody>
      </p:sp>
      <p:sp>
        <p:nvSpPr>
          <p:cNvPr id="6" name="TextBox 5"/>
          <p:cNvSpPr txBox="1"/>
          <p:nvPr/>
        </p:nvSpPr>
        <p:spPr>
          <a:xfrm>
            <a:off x="1144814" y="3886200"/>
            <a:ext cx="2057400" cy="707886"/>
          </a:xfrm>
          <a:prstGeom prst="rect">
            <a:avLst/>
          </a:prstGeom>
          <a:noFill/>
        </p:spPr>
        <p:txBody>
          <a:bodyPr wrap="square" rtlCol="0">
            <a:spAutoFit/>
          </a:bodyPr>
          <a:lstStyle/>
          <a:p>
            <a:r>
              <a:rPr lang="en-US" sz="4000" b="1" smtClean="0">
                <a:solidFill>
                  <a:schemeClr val="accent1">
                    <a:lumMod val="50000"/>
                  </a:schemeClr>
                </a:solidFill>
              </a:rPr>
              <a:t>reo</a:t>
            </a:r>
            <a:endParaRPr lang="en-US" sz="4000" b="1">
              <a:solidFill>
                <a:schemeClr val="accent1">
                  <a:lumMod val="50000"/>
                </a:schemeClr>
              </a:solidFill>
            </a:endParaRPr>
          </a:p>
        </p:txBody>
      </p:sp>
      <p:sp>
        <p:nvSpPr>
          <p:cNvPr id="7" name="TextBox 6"/>
          <p:cNvSpPr txBox="1"/>
          <p:nvPr/>
        </p:nvSpPr>
        <p:spPr>
          <a:xfrm>
            <a:off x="2667000" y="3886200"/>
            <a:ext cx="3962400" cy="584775"/>
          </a:xfrm>
          <a:prstGeom prst="rect">
            <a:avLst/>
          </a:prstGeom>
          <a:noFill/>
        </p:spPr>
        <p:txBody>
          <a:bodyPr wrap="square" rtlCol="0">
            <a:spAutoFit/>
          </a:bodyPr>
          <a:lstStyle/>
          <a:p>
            <a:r>
              <a:rPr lang="en-US" sz="3200"/>
              <a:t>t</a:t>
            </a:r>
            <a:r>
              <a:rPr lang="en-US" sz="3200" smtClean="0"/>
              <a:t>o, khe khẽ, vui,….</a:t>
            </a:r>
            <a:endParaRPr lang="en-US" sz="3200"/>
          </a:p>
        </p:txBody>
      </p:sp>
      <p:sp>
        <p:nvSpPr>
          <p:cNvPr id="8" name="TextBox 7"/>
          <p:cNvSpPr txBox="1"/>
          <p:nvPr/>
        </p:nvSpPr>
        <p:spPr>
          <a:xfrm>
            <a:off x="1297214" y="5486400"/>
            <a:ext cx="2057400" cy="707886"/>
          </a:xfrm>
          <a:prstGeom prst="rect">
            <a:avLst/>
          </a:prstGeom>
          <a:noFill/>
        </p:spPr>
        <p:txBody>
          <a:bodyPr wrap="square" rtlCol="0">
            <a:spAutoFit/>
          </a:bodyPr>
          <a:lstStyle/>
          <a:p>
            <a:r>
              <a:rPr lang="en-US" sz="4000" b="1">
                <a:solidFill>
                  <a:srgbClr val="008000"/>
                </a:solidFill>
              </a:rPr>
              <a:t>c</a:t>
            </a:r>
            <a:r>
              <a:rPr lang="en-US" sz="4000" b="1" smtClean="0">
                <a:solidFill>
                  <a:srgbClr val="008000"/>
                </a:solidFill>
              </a:rPr>
              <a:t>ười</a:t>
            </a:r>
            <a:endParaRPr lang="en-US" sz="4000" b="1">
              <a:solidFill>
                <a:srgbClr val="008000"/>
              </a:solidFill>
            </a:endParaRPr>
          </a:p>
        </p:txBody>
      </p:sp>
      <p:sp>
        <p:nvSpPr>
          <p:cNvPr id="9" name="TextBox 8"/>
          <p:cNvSpPr txBox="1"/>
          <p:nvPr/>
        </p:nvSpPr>
        <p:spPr>
          <a:xfrm>
            <a:off x="2667000" y="5055513"/>
            <a:ext cx="5334000" cy="1569660"/>
          </a:xfrm>
          <a:prstGeom prst="rect">
            <a:avLst/>
          </a:prstGeom>
          <a:noFill/>
        </p:spPr>
        <p:txBody>
          <a:bodyPr wrap="square" rtlCol="0">
            <a:spAutoFit/>
          </a:bodyPr>
          <a:lstStyle/>
          <a:p>
            <a:r>
              <a:rPr lang="en-US" sz="3200"/>
              <a:t>k</a:t>
            </a:r>
            <a:r>
              <a:rPr lang="en-US" sz="3200" smtClean="0"/>
              <a:t>húc khích, giòn tan, hớn hở, tươi, khe khẽ, mỉm chi, khanh khách,….</a:t>
            </a:r>
            <a:endParaRPr lang="en-US" sz="3200"/>
          </a:p>
        </p:txBody>
      </p:sp>
    </p:spTree>
    <p:extLst>
      <p:ext uri="{BB962C8B-B14F-4D97-AF65-F5344CB8AC3E}">
        <p14:creationId xmlns:p14="http://schemas.microsoft.com/office/powerpoint/2010/main" val="126723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D15008AA-EFC3-46CF-81B6-E086C38D0628}"/>
              </a:ext>
            </a:extLst>
          </p:cNvPr>
          <p:cNvSpPr/>
          <p:nvPr/>
        </p:nvSpPr>
        <p:spPr>
          <a:xfrm>
            <a:off x="247356" y="153153"/>
            <a:ext cx="8679305" cy="64907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TextBox 12">
            <a:extLst>
              <a:ext uri="{FF2B5EF4-FFF2-40B4-BE49-F238E27FC236}">
                <a16:creationId xmlns="" xmlns:a16="http://schemas.microsoft.com/office/drawing/2014/main" id="{744AD0EF-5592-4A40-9C0F-8413DE85BCC7}"/>
              </a:ext>
            </a:extLst>
          </p:cNvPr>
          <p:cNvSpPr txBox="1"/>
          <p:nvPr/>
        </p:nvSpPr>
        <p:spPr>
          <a:xfrm>
            <a:off x="381000" y="2798358"/>
            <a:ext cx="7850345" cy="1200329"/>
          </a:xfrm>
          <a:prstGeom prst="rect">
            <a:avLst/>
          </a:prstGeom>
          <a:noFill/>
        </p:spPr>
        <p:txBody>
          <a:bodyPr wrap="square">
            <a:spAutoFit/>
          </a:bodyPr>
          <a:lstStyle/>
          <a:p>
            <a:pPr algn="just">
              <a:defRPr/>
            </a:pPr>
            <a:r>
              <a:rPr lang="en-US" sz="3600" smtClean="0">
                <a:solidFill>
                  <a:srgbClr val="00B050"/>
                </a:solidFill>
                <a:latin typeface="Arial" panose="020B0604020202020204" pitchFamily="34" charset="0"/>
                <a:cs typeface="Arial" panose="020B0604020202020204" pitchFamily="34" charset="0"/>
              </a:rPr>
              <a:t>4</a:t>
            </a:r>
            <a:r>
              <a:rPr lang="vi-VN" sz="3600" smtClean="0">
                <a:solidFill>
                  <a:srgbClr val="00B050"/>
                </a:solidFill>
                <a:latin typeface="Arial" panose="020B0604020202020204" pitchFamily="34" charset="0"/>
                <a:cs typeface="Arial" panose="020B0604020202020204" pitchFamily="34" charset="0"/>
              </a:rPr>
              <a:t>b</a:t>
            </a:r>
            <a:r>
              <a:rPr lang="vi-VN" sz="3600">
                <a:solidFill>
                  <a:srgbClr val="00B050"/>
                </a:solidFill>
                <a:latin typeface="Arial" panose="020B0604020202020204" pitchFamily="34" charset="0"/>
                <a:cs typeface="Arial" panose="020B0604020202020204" pitchFamily="34" charset="0"/>
              </a:rPr>
              <a:t>. </a:t>
            </a:r>
            <a:r>
              <a:rPr lang="vi-VN" sz="3600">
                <a:solidFill>
                  <a:prstClr val="black"/>
                </a:solidFill>
                <a:latin typeface="Arial" panose="020B0604020202020204" pitchFamily="34" charset="0"/>
                <a:cs typeface="Arial" panose="020B0604020202020204" pitchFamily="34" charset="0"/>
              </a:rPr>
              <a:t>Đặt 1 – 2 câu có tính từ tìm được ở bài tập a.</a:t>
            </a:r>
          </a:p>
        </p:txBody>
      </p:sp>
    </p:spTree>
    <p:extLst>
      <p:ext uri="{BB962C8B-B14F-4D97-AF65-F5344CB8AC3E}">
        <p14:creationId xmlns:p14="http://schemas.microsoft.com/office/powerpoint/2010/main" val="590237011"/>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7AECFB5A-A70D-4069-BB16-087A1AE68FD9}"/>
              </a:ext>
            </a:extLst>
          </p:cNvPr>
          <p:cNvSpPr/>
          <p:nvPr/>
        </p:nvSpPr>
        <p:spPr>
          <a:xfrm>
            <a:off x="0" y="0"/>
            <a:ext cx="9144000" cy="6858000"/>
          </a:xfrm>
          <a:prstGeom prst="rect">
            <a:avLst/>
          </a:prstGeom>
          <a:solidFill>
            <a:srgbClr val="FFE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pic>
        <p:nvPicPr>
          <p:cNvPr id="13" name="图片 12">
            <a:extLst>
              <a:ext uri="{FF2B5EF4-FFF2-40B4-BE49-F238E27FC236}">
                <a16:creationId xmlns="" xmlns:a16="http://schemas.microsoft.com/office/drawing/2014/main" id="{1111D0C7-7707-4969-8A11-363A407D8D5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4047586"/>
            <a:ext cx="9158871" cy="2810414"/>
          </a:xfrm>
          <a:prstGeom prst="rect">
            <a:avLst/>
          </a:prstGeom>
        </p:spPr>
      </p:pic>
      <p:pic>
        <p:nvPicPr>
          <p:cNvPr id="3" name="图片 2">
            <a:extLst>
              <a:ext uri="{FF2B5EF4-FFF2-40B4-BE49-F238E27FC236}">
                <a16:creationId xmlns="" xmlns:a16="http://schemas.microsoft.com/office/drawing/2014/main" id="{D27556A1-8107-40C6-9C08-9C104E89355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0220" y="174566"/>
            <a:ext cx="8396986" cy="5791200"/>
          </a:xfrm>
          <a:prstGeom prst="rect">
            <a:avLst/>
          </a:prstGeom>
        </p:spPr>
      </p:pic>
      <p:pic>
        <p:nvPicPr>
          <p:cNvPr id="12" name="图片 11">
            <a:extLst>
              <a:ext uri="{FF2B5EF4-FFF2-40B4-BE49-F238E27FC236}">
                <a16:creationId xmlns="" xmlns:a16="http://schemas.microsoft.com/office/drawing/2014/main" id="{0961343A-B507-4C99-B623-5B160E18172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871" y="5178723"/>
            <a:ext cx="9173741" cy="1686849"/>
          </a:xfrm>
          <a:prstGeom prst="rect">
            <a:avLst/>
          </a:prstGeom>
        </p:spPr>
      </p:pic>
      <p:pic>
        <p:nvPicPr>
          <p:cNvPr id="14" name="图片 13">
            <a:extLst>
              <a:ext uri="{FF2B5EF4-FFF2-40B4-BE49-F238E27FC236}">
                <a16:creationId xmlns="" xmlns:a16="http://schemas.microsoft.com/office/drawing/2014/main" id="{22D9D5C3-8250-4282-A17C-2C1153A4FC9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451599" y="4983268"/>
            <a:ext cx="2714719" cy="1874732"/>
          </a:xfrm>
          <a:prstGeom prst="rect">
            <a:avLst/>
          </a:prstGeom>
        </p:spPr>
      </p:pic>
      <p:pic>
        <p:nvPicPr>
          <p:cNvPr id="15" name="图片 14">
            <a:extLst>
              <a:ext uri="{FF2B5EF4-FFF2-40B4-BE49-F238E27FC236}">
                <a16:creationId xmlns="" xmlns:a16="http://schemas.microsoft.com/office/drawing/2014/main" id="{DEF4B738-20B7-4796-BE7B-6A058381CA3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869" y="4995968"/>
            <a:ext cx="2486713" cy="1874732"/>
          </a:xfrm>
          <a:prstGeom prst="rect">
            <a:avLst/>
          </a:prstGeom>
        </p:spPr>
      </p:pic>
      <p:pic>
        <p:nvPicPr>
          <p:cNvPr id="17" name="图片 16">
            <a:extLst>
              <a:ext uri="{FF2B5EF4-FFF2-40B4-BE49-F238E27FC236}">
                <a16:creationId xmlns="" xmlns:a16="http://schemas.microsoft.com/office/drawing/2014/main" id="{C16C1F3B-5464-4A1D-BBAC-197637A6F34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25"/>
            <a:ext cx="2553774" cy="5915025"/>
          </a:xfrm>
          <a:prstGeom prst="rect">
            <a:avLst/>
          </a:prstGeom>
        </p:spPr>
      </p:pic>
      <p:pic>
        <p:nvPicPr>
          <p:cNvPr id="18" name="图片 17">
            <a:extLst>
              <a:ext uri="{FF2B5EF4-FFF2-40B4-BE49-F238E27FC236}">
                <a16:creationId xmlns="" xmlns:a16="http://schemas.microsoft.com/office/drawing/2014/main" id="{55E0A4EC-8F56-4AD9-9EDF-06DDFE23753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flipH="1">
            <a:off x="7480722" y="-6064"/>
            <a:ext cx="1678150" cy="3843580"/>
          </a:xfrm>
          <a:prstGeom prst="rect">
            <a:avLst/>
          </a:prstGeom>
        </p:spPr>
      </p:pic>
      <p:pic>
        <p:nvPicPr>
          <p:cNvPr id="24" name="图片 23">
            <a:extLst>
              <a:ext uri="{FF2B5EF4-FFF2-40B4-BE49-F238E27FC236}">
                <a16:creationId xmlns="" xmlns:a16="http://schemas.microsoft.com/office/drawing/2014/main" id="{834D9B00-CAF4-4D00-8564-B1C37E55FC4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809710" y="3615729"/>
            <a:ext cx="2755633" cy="3674177"/>
          </a:xfrm>
          <a:prstGeom prst="rect">
            <a:avLst/>
          </a:prstGeom>
        </p:spPr>
      </p:pic>
      <p:sp>
        <p:nvSpPr>
          <p:cNvPr id="20" name="TextBox 6">
            <a:extLst>
              <a:ext uri="{FF2B5EF4-FFF2-40B4-BE49-F238E27FC236}">
                <a16:creationId xmlns="" xmlns:a16="http://schemas.microsoft.com/office/drawing/2014/main" id="{FE22B4EF-4217-4B68-8E4F-5198E0D2777C}"/>
              </a:ext>
            </a:extLst>
          </p:cNvPr>
          <p:cNvSpPr txBox="1"/>
          <p:nvPr/>
        </p:nvSpPr>
        <p:spPr>
          <a:xfrm>
            <a:off x="2553774" y="1061184"/>
            <a:ext cx="3720109" cy="2554545"/>
          </a:xfrm>
          <a:prstGeom prst="rect">
            <a:avLst/>
          </a:prstGeom>
          <a:noFill/>
        </p:spPr>
        <p:txBody>
          <a:bodyPr wrap="square" rtlCol="0">
            <a:spAutoFit/>
          </a:bodyPr>
          <a:lstStyle/>
          <a:p>
            <a:pPr algn="dist"/>
            <a:r>
              <a:rPr lang="en-US" altLang="zh-CN" sz="8000">
                <a:ln w="6350">
                  <a:noFill/>
                </a:ln>
                <a:latin typeface="UVN Mang Tre" panose="00000400000000000000" pitchFamily="2" charset="0"/>
                <a:ea typeface="Microsoft YaHei" panose="020B0503020204020204" pitchFamily="34" charset="-122"/>
                <a:cs typeface="Athiti"/>
                <a:sym typeface="方正清刻本悦宋简体" panose="02000000000000000000" pitchFamily="2" charset="-122"/>
              </a:rPr>
              <a:t>NỐI TIẾP</a:t>
            </a:r>
            <a:endParaRPr lang="zh-CN" altLang="en-US" sz="8000" dirty="0">
              <a:ln w="6350">
                <a:noFill/>
              </a:ln>
              <a:latin typeface="UVN Mang Tre" panose="00000400000000000000" pitchFamily="2" charset="0"/>
              <a:ea typeface="Microsoft YaHei" panose="020B0503020204020204" pitchFamily="34" charset="-122"/>
              <a:cs typeface="Athiti"/>
              <a:sym typeface="方正清刻本悦宋简体" panose="02000000000000000000" pitchFamily="2" charset="-122"/>
            </a:endParaRPr>
          </a:p>
        </p:txBody>
      </p:sp>
    </p:spTree>
    <p:extLst>
      <p:ext uri="{BB962C8B-B14F-4D97-AF65-F5344CB8AC3E}">
        <p14:creationId xmlns:p14="http://schemas.microsoft.com/office/powerpoint/2010/main" val="1513937858"/>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par>
                                <p:cTn id="17" presetID="2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par>
                                <p:cTn id="20" presetID="2" presetClass="entr" presetSubtype="4"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par>
                                <p:cTn id="28" presetID="22" presetClass="entr" presetSubtype="4"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00"/>
                                        <p:tgtEl>
                                          <p:spTgt spid="2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11" name="chai nhựa"/>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557656">
            <a:off x="3892616" y="5444568"/>
            <a:ext cx="1867216" cy="1400412"/>
          </a:xfrm>
          <a:prstGeom prst="rect">
            <a:avLst/>
          </a:prstGeom>
        </p:spPr>
      </p:pic>
      <p:pic>
        <p:nvPicPr>
          <p:cNvPr id="15" name="bao ni long"/>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100083">
            <a:off x="2070525" y="4985955"/>
            <a:ext cx="1865128" cy="1398846"/>
          </a:xfrm>
          <a:prstGeom prst="rect">
            <a:avLst/>
          </a:prstGeom>
        </p:spPr>
      </p:pic>
      <p:pic>
        <p:nvPicPr>
          <p:cNvPr id="14" name="hộp giấy"/>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579703">
            <a:off x="87094" y="5376531"/>
            <a:ext cx="2049542" cy="1537157"/>
          </a:xfrm>
          <a:prstGeom prst="rect">
            <a:avLst/>
          </a:prstGeom>
        </p:spPr>
      </p:pic>
      <p:sp>
        <p:nvSpPr>
          <p:cNvPr id="3" name="câu 1">
            <a:hlinkClick r:id="rId10" action="ppaction://hlinksldjump"/>
          </p:cNvPr>
          <p:cNvSpPr/>
          <p:nvPr/>
        </p:nvSpPr>
        <p:spPr>
          <a:xfrm>
            <a:off x="744365" y="4436058"/>
            <a:ext cx="735003" cy="1124232"/>
          </a:xfrm>
          <a:prstGeom prst="diamond">
            <a:avLst/>
          </a:prstGeom>
          <a:solidFill>
            <a:srgbClr val="FFFF00">
              <a:alpha val="61000"/>
            </a:srgbClr>
          </a:solidFill>
          <a:ln>
            <a:solidFill>
              <a:srgbClr val="00B05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dirty="0">
                <a:solidFill>
                  <a:srgbClr val="44546A"/>
                </a:solidFill>
                <a:latin typeface="UTM Showcard" panose="02040603050506020204" pitchFamily="18" charset="0"/>
              </a:rPr>
              <a:t>1</a:t>
            </a:r>
          </a:p>
        </p:txBody>
      </p:sp>
      <p:sp>
        <p:nvSpPr>
          <p:cNvPr id="12" name="câu 2">
            <a:hlinkClick r:id="rId11" action="ppaction://hlinksldjump"/>
          </p:cNvPr>
          <p:cNvSpPr/>
          <p:nvPr/>
        </p:nvSpPr>
        <p:spPr>
          <a:xfrm>
            <a:off x="2626460" y="3873942"/>
            <a:ext cx="735003" cy="1124232"/>
          </a:xfrm>
          <a:prstGeom prst="diamond">
            <a:avLst/>
          </a:prstGeom>
          <a:solidFill>
            <a:srgbClr val="FFFF00">
              <a:alpha val="61000"/>
            </a:srgbClr>
          </a:solidFill>
          <a:ln>
            <a:solidFill>
              <a:srgbClr val="00B05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dirty="0">
                <a:solidFill>
                  <a:srgbClr val="44546A"/>
                </a:solidFill>
                <a:latin typeface="UTM Showcard" panose="02040603050506020204" pitchFamily="18" charset="0"/>
                <a:hlinkClick r:id="rId10" action="ppaction://hlinksldjump"/>
              </a:rPr>
              <a:t>2</a:t>
            </a:r>
            <a:endParaRPr lang="en-US" sz="4000" dirty="0">
              <a:solidFill>
                <a:srgbClr val="44546A"/>
              </a:solidFill>
              <a:latin typeface="UTM Showcard" panose="02040603050506020204" pitchFamily="18" charset="0"/>
            </a:endParaRPr>
          </a:p>
        </p:txBody>
      </p:sp>
      <p:sp>
        <p:nvSpPr>
          <p:cNvPr id="16" name="câu 3">
            <a:hlinkClick r:id="rId12" action="ppaction://hlinksldjump"/>
          </p:cNvPr>
          <p:cNvSpPr/>
          <p:nvPr/>
        </p:nvSpPr>
        <p:spPr>
          <a:xfrm>
            <a:off x="4345067" y="4561146"/>
            <a:ext cx="735003" cy="1124232"/>
          </a:xfrm>
          <a:prstGeom prst="diamond">
            <a:avLst/>
          </a:prstGeom>
          <a:solidFill>
            <a:srgbClr val="FFFF00">
              <a:alpha val="61000"/>
            </a:srgbClr>
          </a:solidFill>
          <a:ln>
            <a:solidFill>
              <a:srgbClr val="00B05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dirty="0">
                <a:solidFill>
                  <a:srgbClr val="44546A"/>
                </a:solidFill>
                <a:latin typeface="UTM Showcard" panose="02040603050506020204" pitchFamily="18" charset="0"/>
                <a:hlinkClick r:id="rId12" action="ppaction://hlinksldjump"/>
              </a:rPr>
              <a:t>3</a:t>
            </a:r>
            <a:endParaRPr lang="en-US" sz="4000" dirty="0">
              <a:solidFill>
                <a:srgbClr val="44546A"/>
              </a:solidFill>
              <a:latin typeface="UTM Showcard" panose="02040603050506020204" pitchFamily="18" charset="0"/>
            </a:endParaRPr>
          </a:p>
        </p:txBody>
      </p:sp>
      <p:sp>
        <p:nvSpPr>
          <p:cNvPr id="18" name="Rectangle 17"/>
          <p:cNvSpPr/>
          <p:nvPr/>
        </p:nvSpPr>
        <p:spPr>
          <a:xfrm>
            <a:off x="2626460" y="609600"/>
            <a:ext cx="4644220" cy="830997"/>
          </a:xfrm>
          <a:prstGeom prst="rect">
            <a:avLst/>
          </a:prstGeom>
          <a:noFill/>
        </p:spPr>
        <p:txBody>
          <a:bodyPr wrap="none" lIns="91440" tIns="45720" rIns="91440" bIns="45720">
            <a:spAutoFit/>
          </a:bodyPr>
          <a:lstStyle/>
          <a:p>
            <a:pPr algn="ctr">
              <a:defRPr/>
            </a:pPr>
            <a:r>
              <a:rPr lang="en-US" sz="4800" dirty="0" err="1">
                <a:ln w="0"/>
                <a:solidFill>
                  <a:srgbClr val="FF0000"/>
                </a:solidFill>
                <a:effectLst>
                  <a:glow rad="139700">
                    <a:srgbClr val="ED7D31">
                      <a:satMod val="175000"/>
                      <a:alpha val="40000"/>
                    </a:srgbClr>
                  </a:glow>
                  <a:reflection blurRad="6350" stA="53000" endA="300" endPos="35500" dir="5400000" sy="-90000" algn="bl" rotWithShape="0"/>
                </a:effectLst>
                <a:latin typeface="UTM Showcard" panose="02040603050506020204" pitchFamily="18" charset="0"/>
              </a:rPr>
              <a:t>Dọn</a:t>
            </a:r>
            <a:r>
              <a:rPr lang="en-US" sz="4800" dirty="0">
                <a:ln w="0"/>
                <a:solidFill>
                  <a:srgbClr val="FF0000"/>
                </a:solidFill>
                <a:effectLst>
                  <a:glow rad="139700">
                    <a:srgbClr val="ED7D31">
                      <a:satMod val="175000"/>
                      <a:alpha val="40000"/>
                    </a:srgbClr>
                  </a:glow>
                  <a:reflection blurRad="6350" stA="53000" endA="300" endPos="35500" dir="5400000" sy="-90000" algn="bl" rotWithShape="0"/>
                </a:effectLst>
                <a:latin typeface="UTM Showcard" panose="02040603050506020204" pitchFamily="18" charset="0"/>
              </a:rPr>
              <a:t> </a:t>
            </a:r>
            <a:r>
              <a:rPr lang="en-US" sz="4800" dirty="0" err="1">
                <a:ln w="0"/>
                <a:solidFill>
                  <a:srgbClr val="FF0000"/>
                </a:solidFill>
                <a:effectLst>
                  <a:glow rad="139700">
                    <a:srgbClr val="ED7D31">
                      <a:satMod val="175000"/>
                      <a:alpha val="40000"/>
                    </a:srgbClr>
                  </a:glow>
                  <a:reflection blurRad="6350" stA="53000" endA="300" endPos="35500" dir="5400000" sy="-90000" algn="bl" rotWithShape="0"/>
                </a:effectLst>
                <a:latin typeface="UTM Showcard" panose="02040603050506020204" pitchFamily="18" charset="0"/>
              </a:rPr>
              <a:t>sạch</a:t>
            </a:r>
            <a:r>
              <a:rPr lang="en-US" sz="4800" dirty="0">
                <a:ln w="0"/>
                <a:solidFill>
                  <a:srgbClr val="FF0000"/>
                </a:solidFill>
                <a:effectLst>
                  <a:glow rad="139700">
                    <a:srgbClr val="ED7D31">
                      <a:satMod val="175000"/>
                      <a:alpha val="40000"/>
                    </a:srgbClr>
                  </a:glow>
                  <a:reflection blurRad="6350" stA="53000" endA="300" endPos="35500" dir="5400000" sy="-90000" algn="bl" rotWithShape="0"/>
                </a:effectLst>
                <a:latin typeface="UTM Showcard" panose="02040603050506020204" pitchFamily="18" charset="0"/>
              </a:rPr>
              <a:t> </a:t>
            </a:r>
            <a:r>
              <a:rPr lang="en-US" sz="4800" dirty="0" err="1">
                <a:ln w="0"/>
                <a:solidFill>
                  <a:srgbClr val="FF0000"/>
                </a:solidFill>
                <a:effectLst>
                  <a:glow rad="139700">
                    <a:srgbClr val="ED7D31">
                      <a:satMod val="175000"/>
                      <a:alpha val="40000"/>
                    </a:srgbClr>
                  </a:glow>
                  <a:reflection blurRad="6350" stA="53000" endA="300" endPos="35500" dir="5400000" sy="-90000" algn="bl" rotWithShape="0"/>
                </a:effectLst>
                <a:latin typeface="UTM Showcard" panose="02040603050506020204" pitchFamily="18" charset="0"/>
              </a:rPr>
              <a:t>khu</a:t>
            </a:r>
            <a:r>
              <a:rPr lang="en-US" sz="4800" dirty="0">
                <a:ln w="0"/>
                <a:solidFill>
                  <a:srgbClr val="FF0000"/>
                </a:solidFill>
                <a:effectLst>
                  <a:glow rad="139700">
                    <a:srgbClr val="ED7D31">
                      <a:satMod val="175000"/>
                      <a:alpha val="40000"/>
                    </a:srgbClr>
                  </a:glow>
                  <a:reflection blurRad="6350" stA="53000" endA="300" endPos="35500" dir="5400000" sy="-90000" algn="bl" rotWithShape="0"/>
                </a:effectLst>
                <a:latin typeface="UTM Showcard" panose="02040603050506020204" pitchFamily="18" charset="0"/>
              </a:rPr>
              <a:t> </a:t>
            </a:r>
            <a:r>
              <a:rPr lang="en-US" sz="4800" dirty="0" err="1">
                <a:ln w="0"/>
                <a:solidFill>
                  <a:srgbClr val="FF0000"/>
                </a:solidFill>
                <a:effectLst>
                  <a:glow rad="139700">
                    <a:srgbClr val="ED7D31">
                      <a:satMod val="175000"/>
                      <a:alpha val="40000"/>
                    </a:srgbClr>
                  </a:glow>
                  <a:reflection blurRad="6350" stA="53000" endA="300" endPos="35500" dir="5400000" sy="-90000" algn="bl" rotWithShape="0"/>
                </a:effectLst>
                <a:latin typeface="UTM Showcard" panose="02040603050506020204" pitchFamily="18" charset="0"/>
              </a:rPr>
              <a:t>phố</a:t>
            </a:r>
            <a:endParaRPr lang="en-US" sz="4800" dirty="0">
              <a:ln w="0"/>
              <a:solidFill>
                <a:srgbClr val="FF0000"/>
              </a:solidFill>
              <a:effectLst>
                <a:glow rad="139700">
                  <a:srgbClr val="ED7D31">
                    <a:satMod val="175000"/>
                    <a:alpha val="40000"/>
                  </a:srgbClr>
                </a:glow>
                <a:reflection blurRad="6350" stA="53000" endA="300" endPos="35500" dir="5400000" sy="-90000" algn="bl" rotWithShape="0"/>
              </a:effectLst>
              <a:latin typeface="UTM Showcard" panose="02040603050506020204" pitchFamily="18" charset="0"/>
            </a:endParaRPr>
          </a:p>
        </p:txBody>
      </p:sp>
      <p:pic>
        <p:nvPicPr>
          <p:cNvPr id="6" name="Picture 5">
            <a:hlinkClick r:id="" action="ppaction://noaction"/>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29218" y="4341102"/>
            <a:ext cx="1716790" cy="2438405"/>
          </a:xfrm>
          <a:prstGeom prst="rect">
            <a:avLst/>
          </a:prstGeom>
        </p:spPr>
      </p:pic>
      <p:pic>
        <p:nvPicPr>
          <p:cNvPr id="205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94111" y="1021469"/>
            <a:ext cx="3236913" cy="4309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11714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50" fill="hold">
                                          <p:stCondLst>
                                            <p:cond delay="0"/>
                                          </p:stCondLst>
                                        </p:cTn>
                                        <p:tgtEl>
                                          <p:spTgt spid="18"/>
                                        </p:tgtEl>
                                        <p:attrNameLst>
                                          <p:attrName>r</p:attrName>
                                        </p:attrNameLst>
                                      </p:cBhvr>
                                    </p:animRot>
                                    <p:animRot by="-240000">
                                      <p:cBhvr>
                                        <p:cTn id="7" dur="300" fill="hold">
                                          <p:stCondLst>
                                            <p:cond delay="300"/>
                                          </p:stCondLst>
                                        </p:cTn>
                                        <p:tgtEl>
                                          <p:spTgt spid="18"/>
                                        </p:tgtEl>
                                        <p:attrNameLst>
                                          <p:attrName>r</p:attrName>
                                        </p:attrNameLst>
                                      </p:cBhvr>
                                    </p:animRot>
                                    <p:animRot by="240000">
                                      <p:cBhvr>
                                        <p:cTn id="8" dur="300" fill="hold">
                                          <p:stCondLst>
                                            <p:cond delay="600"/>
                                          </p:stCondLst>
                                        </p:cTn>
                                        <p:tgtEl>
                                          <p:spTgt spid="18"/>
                                        </p:tgtEl>
                                        <p:attrNameLst>
                                          <p:attrName>r</p:attrName>
                                        </p:attrNameLst>
                                      </p:cBhvr>
                                    </p:animRot>
                                    <p:animRot by="-240000">
                                      <p:cBhvr>
                                        <p:cTn id="9" dur="300" fill="hold">
                                          <p:stCondLst>
                                            <p:cond delay="900"/>
                                          </p:stCondLst>
                                        </p:cTn>
                                        <p:tgtEl>
                                          <p:spTgt spid="18"/>
                                        </p:tgtEl>
                                        <p:attrNameLst>
                                          <p:attrName>r</p:attrName>
                                        </p:attrNameLst>
                                      </p:cBhvr>
                                    </p:animRot>
                                    <p:animRot by="120000">
                                      <p:cBhvr>
                                        <p:cTn id="10" dur="300" fill="hold">
                                          <p:stCondLst>
                                            <p:cond delay="12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childTnLst>
                          </p:cTn>
                        </p:par>
                        <p:par>
                          <p:cTn id="17" fill="hold">
                            <p:stCondLst>
                              <p:cond delay="500"/>
                            </p:stCondLst>
                            <p:childTnLst>
                              <p:par>
                                <p:cTn id="18" presetID="44" presetClass="path" presetSubtype="0" accel="50000" decel="50000" fill="hold" nodeType="afterEffect">
                                  <p:stCondLst>
                                    <p:cond delay="0"/>
                                  </p:stCondLst>
                                  <p:childTnLst>
                                    <p:animMotion origin="layout" path="M 5E-6 -0.21852 L 0.2086 -0.375 C 0.25183 -0.41041 0.31693 -0.42916 0.38555 -0.42916 C 0.46342 -0.42916 0.52579 -0.41041 0.56902 -0.375 L 0.77774 -0.21852 " pathEditMode="relative" rAng="0" ptsTypes="AAAAA">
                                      <p:cBhvr>
                                        <p:cTn id="19" dur="2000" fill="hold"/>
                                        <p:tgtEl>
                                          <p:spTgt spid="14"/>
                                        </p:tgtEl>
                                        <p:attrNameLst>
                                          <p:attrName>ppt_x</p:attrName>
                                          <p:attrName>ppt_y</p:attrName>
                                        </p:attrNameLst>
                                      </p:cBhvr>
                                      <p:rCtr x="38880" y="-10532"/>
                                    </p:animMotion>
                                  </p:childTnLst>
                                </p:cTn>
                              </p:par>
                            </p:childTnLst>
                          </p:cTn>
                        </p:par>
                        <p:par>
                          <p:cTn id="20" fill="hold">
                            <p:stCondLst>
                              <p:cond delay="2500"/>
                            </p:stCondLst>
                            <p:childTnLst>
                              <p:par>
                                <p:cTn id="21" presetID="10" presetClass="exit" presetSubtype="0" fill="hold" nodeType="afterEffect">
                                  <p:stCondLst>
                                    <p:cond delay="0"/>
                                  </p:stCondLst>
                                  <p:childTnLst>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4" restart="whenNotActive" fill="hold" evtFilter="cancelBubble" nodeType="interactiveSeq">
                <p:stCondLst>
                  <p:cond evt="onClick" delay="0">
                    <p:tgtEl>
                      <p:spTgt spid="12"/>
                    </p:tgtEl>
                  </p:cond>
                </p:stCondLst>
                <p:endSync evt="end" delay="0">
                  <p:rtn val="all"/>
                </p:endSync>
                <p:childTnLst>
                  <p:par>
                    <p:cTn id="25" fill="hold">
                      <p:stCondLst>
                        <p:cond delay="0"/>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44" presetClass="path" presetSubtype="0" accel="50000" decel="50000" fill="hold" nodeType="withEffect">
                                  <p:stCondLst>
                                    <p:cond delay="0"/>
                                  </p:stCondLst>
                                  <p:childTnLst>
                                    <p:animMotion origin="layout" path="M 2.29167E-6 4.81481E-6 L 0.15586 -0.24005 C 0.18867 -0.29491 0.23763 -0.325 0.28932 -0.325 C 0.34791 -0.325 0.39466 -0.29491 0.42747 -0.24005 L 0.5845 4.81481E-6 " pathEditMode="relative" rAng="0" ptsTypes="AAAAA">
                                      <p:cBhvr>
                                        <p:cTn id="31" dur="2000" fill="hold"/>
                                        <p:tgtEl>
                                          <p:spTgt spid="15"/>
                                        </p:tgtEl>
                                        <p:attrNameLst>
                                          <p:attrName>ppt_x</p:attrName>
                                          <p:attrName>ppt_y</p:attrName>
                                        </p:attrNameLst>
                                      </p:cBhvr>
                                      <p:rCtr x="29219" y="-16250"/>
                                    </p:animMotion>
                                  </p:childTnLst>
                                </p:cTn>
                              </p:par>
                            </p:childTnLst>
                          </p:cTn>
                        </p:par>
                        <p:par>
                          <p:cTn id="32" fill="hold">
                            <p:stCondLst>
                              <p:cond delay="2000"/>
                            </p:stCondLst>
                            <p:childTnLst>
                              <p:par>
                                <p:cTn id="33" presetID="10" presetClass="exit" presetSubtype="0" fill="hold" nodeType="afterEffect">
                                  <p:stCondLst>
                                    <p:cond delay="0"/>
                                  </p:stCondLst>
                                  <p:childTnLst>
                                    <p:animEffect transition="out" filter="fad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6"/>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16"/>
                                        </p:tgtEl>
                                      </p:cBhvr>
                                    </p:animEffect>
                                    <p:set>
                                      <p:cBhvr>
                                        <p:cTn id="41" dur="1" fill="hold">
                                          <p:stCondLst>
                                            <p:cond delay="499"/>
                                          </p:stCondLst>
                                        </p:cTn>
                                        <p:tgtEl>
                                          <p:spTgt spid="16"/>
                                        </p:tgtEl>
                                        <p:attrNameLst>
                                          <p:attrName>style.visibility</p:attrName>
                                        </p:attrNameLst>
                                      </p:cBhvr>
                                      <p:to>
                                        <p:strVal val="hidden"/>
                                      </p:to>
                                    </p:set>
                                  </p:childTnLst>
                                </p:cTn>
                              </p:par>
                              <p:par>
                                <p:cTn id="42" presetID="44" presetClass="path" presetSubtype="0" accel="50000" decel="50000" fill="hold" nodeType="withEffect">
                                  <p:stCondLst>
                                    <p:cond delay="0"/>
                                  </p:stCondLst>
                                  <p:childTnLst>
                                    <p:animMotion origin="layout" path="M -3.75E-6 4.44444E-6 L 0.10599 -0.34098 C 0.12787 -0.41644 0.16133 -0.45348 0.19662 -0.45348 C 0.23646 -0.45348 0.2681 -0.41644 0.29037 -0.34098 L 0.39805 4.44444E-6 " pathEditMode="relative" rAng="0" ptsTypes="AAAAA">
                                      <p:cBhvr>
                                        <p:cTn id="43" dur="2000" fill="hold"/>
                                        <p:tgtEl>
                                          <p:spTgt spid="11"/>
                                        </p:tgtEl>
                                        <p:attrNameLst>
                                          <p:attrName>ppt_x</p:attrName>
                                          <p:attrName>ppt_y</p:attrName>
                                        </p:attrNameLst>
                                      </p:cBhvr>
                                      <p:rCtr x="19896" y="-22685"/>
                                    </p:animMotion>
                                  </p:childTnLst>
                                </p:cTn>
                              </p:par>
                            </p:childTnLst>
                          </p:cTn>
                        </p:par>
                        <p:par>
                          <p:cTn id="44" fill="hold">
                            <p:stCondLst>
                              <p:cond delay="2000"/>
                            </p:stCondLst>
                            <p:childTnLst>
                              <p:par>
                                <p:cTn id="45" presetID="10" presetClass="exit" presetSubtype="0" fill="hold" nodeType="after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3" grpId="0" animBg="1"/>
      <p:bldP spid="12" grpId="0" animBg="1"/>
      <p:bldP spid="16" grpId="0" animBg="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1B98BCD9-5A5E-BFA6-A970-4E97EB119A5B}"/>
              </a:ext>
            </a:extLst>
          </p:cNvPr>
          <p:cNvSpPr/>
          <p:nvPr/>
        </p:nvSpPr>
        <p:spPr>
          <a:xfrm>
            <a:off x="5105400" y="5086290"/>
            <a:ext cx="1828800" cy="762000"/>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Từ</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chỉ</a:t>
            </a:r>
            <a:r>
              <a:rPr lang="en-US" sz="2400" b="1" dirty="0">
                <a:solidFill>
                  <a:schemeClr val="tx1"/>
                </a:solidFill>
                <a:latin typeface="Times New Roman" panose="02020603050405020304" pitchFamily="18" charset="0"/>
                <a:cs typeface="Times New Roman" panose="02020603050405020304" pitchFamily="18" charset="0"/>
              </a:rPr>
              <a:t> </a:t>
            </a:r>
          </a:p>
          <a:p>
            <a:pPr algn="ctr"/>
            <a:r>
              <a:rPr lang="en-US" sz="2400" b="1" dirty="0" err="1">
                <a:solidFill>
                  <a:schemeClr val="tx1"/>
                </a:solidFill>
                <a:latin typeface="Times New Roman" panose="02020603050405020304" pitchFamily="18" charset="0"/>
                <a:cs typeface="Times New Roman" panose="02020603050405020304" pitchFamily="18" charset="0"/>
              </a:rPr>
              <a:t>âm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thanh</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 xmlns:a16="http://schemas.microsoft.com/office/drawing/2014/main" id="{FC46DA82-C510-7F4B-6339-8E73D7FC3010}"/>
              </a:ext>
            </a:extLst>
          </p:cNvPr>
          <p:cNvSpPr/>
          <p:nvPr/>
        </p:nvSpPr>
        <p:spPr>
          <a:xfrm>
            <a:off x="3165308" y="5086290"/>
            <a:ext cx="1711492" cy="838200"/>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Từ</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chỉ</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màu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sắc</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 xmlns:a16="http://schemas.microsoft.com/office/drawing/2014/main" id="{BA60D8E2-19CC-C103-7774-C548CC755AA8}"/>
              </a:ext>
            </a:extLst>
          </p:cNvPr>
          <p:cNvSpPr/>
          <p:nvPr/>
        </p:nvSpPr>
        <p:spPr>
          <a:xfrm>
            <a:off x="7146758" y="5086290"/>
            <a:ext cx="1905000" cy="762000"/>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Từ</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chỉ</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hương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vị</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 xmlns:a16="http://schemas.microsoft.com/office/drawing/2014/main" id="{DADF2458-0FC8-A6FC-2DC7-75DBFA9AA40D}"/>
              </a:ext>
            </a:extLst>
          </p:cNvPr>
          <p:cNvSpPr/>
          <p:nvPr/>
        </p:nvSpPr>
        <p:spPr>
          <a:xfrm>
            <a:off x="46121" y="5086290"/>
            <a:ext cx="2971800" cy="914400"/>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Từ</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chỉ</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hình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dáng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kích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thước</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 xmlns:a16="http://schemas.microsoft.com/office/drawing/2014/main" id="{0C94DDB4-9DCB-05C8-21E0-C9F183620C64}"/>
              </a:ext>
            </a:extLst>
          </p:cNvPr>
          <p:cNvSpPr/>
          <p:nvPr/>
        </p:nvSpPr>
        <p:spPr>
          <a:xfrm>
            <a:off x="2895600" y="1981199"/>
            <a:ext cx="990600" cy="76199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rì</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rào</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 xmlns:a16="http://schemas.microsoft.com/office/drawing/2014/main" id="{99DF9582-DC12-233A-00FB-E14CF24AFF1E}"/>
              </a:ext>
            </a:extLst>
          </p:cNvPr>
          <p:cNvSpPr/>
          <p:nvPr/>
        </p:nvSpPr>
        <p:spPr>
          <a:xfrm>
            <a:off x="4267202" y="1981200"/>
            <a:ext cx="1828800" cy="762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ngọt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thanh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 xmlns:a16="http://schemas.microsoft.com/office/drawing/2014/main" id="{BBE4CEA1-EFB6-430B-A2DD-66B230BB8C2C}"/>
              </a:ext>
            </a:extLst>
          </p:cNvPr>
          <p:cNvSpPr/>
          <p:nvPr/>
        </p:nvSpPr>
        <p:spPr>
          <a:xfrm>
            <a:off x="6477004" y="1981200"/>
            <a:ext cx="1179318" cy="762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F0000"/>
                </a:solidFill>
                <a:latin typeface="Times New Roman" panose="02020603050405020304" pitchFamily="18" charset="0"/>
                <a:cs typeface="Times New Roman" panose="02020603050405020304" pitchFamily="18" charset="0"/>
              </a:rPr>
              <a:t>n</a:t>
            </a:r>
            <a:r>
              <a:rPr lang="en-US" sz="2400" smtClean="0">
                <a:solidFill>
                  <a:srgbClr val="FF0000"/>
                </a:solidFill>
                <a:latin typeface="Times New Roman" panose="02020603050405020304" pitchFamily="18" charset="0"/>
                <a:cs typeface="Times New Roman" panose="02020603050405020304" pitchFamily="18" charset="0"/>
              </a:rPr>
              <a:t>hỏ bé</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 xmlns:a16="http://schemas.microsoft.com/office/drawing/2014/main" id="{02B53A84-D9BA-3309-51EB-5425382A88D6}"/>
              </a:ext>
            </a:extLst>
          </p:cNvPr>
          <p:cNvSpPr/>
          <p:nvPr/>
        </p:nvSpPr>
        <p:spPr>
          <a:xfrm>
            <a:off x="890113" y="2009273"/>
            <a:ext cx="1828800" cy="762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líu</a:t>
            </a:r>
            <a:r>
              <a:rPr lang="en-US" sz="2400" dirty="0">
                <a:solidFill>
                  <a:srgbClr val="FF0000"/>
                </a:solidFill>
                <a:latin typeface="Times New Roman" panose="02020603050405020304" pitchFamily="18" charset="0"/>
                <a:cs typeface="Times New Roman" panose="02020603050405020304" pitchFamily="18" charset="0"/>
              </a:rPr>
              <a:t> lo</a:t>
            </a:r>
          </a:p>
        </p:txBody>
      </p:sp>
      <p:sp>
        <p:nvSpPr>
          <p:cNvPr id="15" name="Rectangle 14">
            <a:extLst>
              <a:ext uri="{FF2B5EF4-FFF2-40B4-BE49-F238E27FC236}">
                <a16:creationId xmlns="" xmlns:a16="http://schemas.microsoft.com/office/drawing/2014/main" id="{AC47F045-BAA7-97DC-AE2C-C1B3328B9AAF}"/>
              </a:ext>
            </a:extLst>
          </p:cNvPr>
          <p:cNvSpPr/>
          <p:nvPr/>
        </p:nvSpPr>
        <p:spPr>
          <a:xfrm>
            <a:off x="230605" y="3048000"/>
            <a:ext cx="1828800" cy="762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mướt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xanh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 xmlns:a16="http://schemas.microsoft.com/office/drawing/2014/main" id="{A41C438C-71D4-960D-EFAD-0F86B6D023A7}"/>
              </a:ext>
            </a:extLst>
          </p:cNvPr>
          <p:cNvSpPr/>
          <p:nvPr/>
        </p:nvSpPr>
        <p:spPr>
          <a:xfrm>
            <a:off x="2718913" y="3048000"/>
            <a:ext cx="1828800" cy="762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đỏ</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thắm</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 xmlns:a16="http://schemas.microsoft.com/office/drawing/2014/main" id="{252E8A38-BC03-610A-68F2-BE2C2BE8FD4E}"/>
              </a:ext>
            </a:extLst>
          </p:cNvPr>
          <p:cNvSpPr/>
          <p:nvPr/>
        </p:nvSpPr>
        <p:spPr>
          <a:xfrm>
            <a:off x="4999009" y="3027945"/>
            <a:ext cx="1828800" cy="762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thơm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ngát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 xmlns:a16="http://schemas.microsoft.com/office/drawing/2014/main" id="{3CB3D402-A0BD-B032-B120-A3E483BB98A9}"/>
              </a:ext>
            </a:extLst>
          </p:cNvPr>
          <p:cNvSpPr/>
          <p:nvPr/>
        </p:nvSpPr>
        <p:spPr>
          <a:xfrm>
            <a:off x="7222958" y="3027945"/>
            <a:ext cx="1463842" cy="762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dày</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920206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8"/>
            <a:ext cx="2643188" cy="4733925"/>
          </a:xfrm>
          <a:prstGeom prst="rect">
            <a:avLst/>
          </a:prstGeom>
          <a:ln>
            <a:noFill/>
          </a:ln>
          <a:effectLst>
            <a:outerShdw blurRad="292100" dist="139700" dir="2700000" algn="tl" rotWithShape="0">
              <a:srgbClr val="333333">
                <a:alpha val="65000"/>
              </a:srgbClr>
            </a:outerShdw>
          </a:effectLst>
        </p:spPr>
      </p:pic>
      <p:pic>
        <p:nvPicPr>
          <p:cNvPr id="26" name="Picture 2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18714" y="5575832"/>
            <a:ext cx="785780" cy="1116065"/>
          </a:xfrm>
          <a:prstGeom prst="rect">
            <a:avLst/>
          </a:prstGeom>
        </p:spPr>
      </p:pic>
      <p:pic>
        <p:nvPicPr>
          <p:cNvPr id="3" name="Am-thanh-tra-loi-dung-www_nhacchuongvui_com">
            <a:hlinkClick r:id="" action="ppaction://media"/>
            <a:extLst>
              <a:ext uri="{FF2B5EF4-FFF2-40B4-BE49-F238E27FC236}">
                <a16:creationId xmlns="" xmlns:a16="http://schemas.microsoft.com/office/drawing/2014/main" id="{0A919B08-2E6C-4400-9FA9-C8FC3ABB769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1531" y="2364410"/>
            <a:ext cx="457200" cy="609600"/>
          </a:xfrm>
          <a:prstGeom prst="rect">
            <a:avLst/>
          </a:prstGeom>
        </p:spPr>
      </p:pic>
      <p:sp>
        <p:nvSpPr>
          <p:cNvPr id="5" name="Rectangle 4"/>
          <p:cNvSpPr/>
          <p:nvPr/>
        </p:nvSpPr>
        <p:spPr>
          <a:xfrm>
            <a:off x="1219835" y="533400"/>
            <a:ext cx="3906840" cy="769441"/>
          </a:xfrm>
          <a:prstGeom prst="rect">
            <a:avLst/>
          </a:prstGeom>
          <a:ln w="19050">
            <a:solidFill>
              <a:schemeClr val="tx1"/>
            </a:solidFill>
          </a:ln>
        </p:spPr>
        <p:txBody>
          <a:bodyPr wrap="none">
            <a:spAutoFit/>
          </a:bodyPr>
          <a:lstStyle/>
          <a:p>
            <a:pPr lvl="0" algn="ctr">
              <a:defRPr/>
            </a:pPr>
            <a:r>
              <a:rPr lang="en-US" sz="4400" b="1">
                <a:latin typeface="Tahoma" panose="020B0604030504040204" pitchFamily="34" charset="0"/>
                <a:ea typeface="Tahoma" panose="020B0604030504040204" pitchFamily="34" charset="0"/>
                <a:cs typeface="Tahoma" panose="020B0604030504040204" pitchFamily="34" charset="0"/>
              </a:rPr>
              <a:t>Tính từ là gì?</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2288013" y="1487247"/>
            <a:ext cx="6947094" cy="1754326"/>
          </a:xfrm>
          <a:prstGeom prst="rect">
            <a:avLst/>
          </a:prstGeom>
        </p:spPr>
        <p:txBody>
          <a:bodyPr wrap="square">
            <a:spAutoFit/>
          </a:bodyPr>
          <a:lstStyle/>
          <a:p>
            <a:pPr lvl="0" algn="just">
              <a:defRPr/>
            </a:pPr>
            <a:r>
              <a:rPr lang="en-US" sz="3600" b="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A. </a:t>
            </a:r>
            <a:r>
              <a:rPr lang="vi-VN" sz="3600" b="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Tính từ là từ miêu tả đặc điểm (hình dáng, màu sắc, âm thanh, hương vị,...)</a:t>
            </a:r>
            <a:endParaRPr lang="en-US" sz="36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2438400" y="3451332"/>
            <a:ext cx="6566094" cy="1754326"/>
          </a:xfrm>
          <a:prstGeom prst="rect">
            <a:avLst/>
          </a:prstGeom>
        </p:spPr>
        <p:txBody>
          <a:bodyPr wrap="square">
            <a:spAutoFit/>
          </a:bodyPr>
          <a:lstStyle/>
          <a:p>
            <a:pPr lvl="0" algn="just">
              <a:defRPr/>
            </a:pPr>
            <a:r>
              <a:rPr lang="en-US" sz="3600" b="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B. </a:t>
            </a:r>
            <a:r>
              <a:rPr lang="vi-VN" sz="3600" b="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Tính từ là từ </a:t>
            </a:r>
            <a:r>
              <a:rPr lang="en-US" sz="3600" b="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chỉ</a:t>
            </a:r>
            <a:r>
              <a:rPr lang="vi-VN" sz="3600" b="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600" b="1"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đặc điểm, </a:t>
            </a:r>
            <a:r>
              <a:rPr lang="vi-VN" sz="3600" b="1"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tính </a:t>
            </a:r>
            <a:r>
              <a:rPr lang="vi-VN" sz="3600" b="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chất </a:t>
            </a:r>
            <a:r>
              <a:rPr lang="en-US" sz="3600" b="1"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của</a:t>
            </a:r>
            <a:r>
              <a:rPr lang="vi-VN" sz="3600" b="1"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vi-VN" sz="3600" b="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hoạt động, trạng thái,...</a:t>
            </a:r>
            <a:endParaRPr lang="en-US" sz="36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2438400" y="5810698"/>
            <a:ext cx="4573688" cy="646331"/>
          </a:xfrm>
          <a:prstGeom prst="rect">
            <a:avLst/>
          </a:prstGeom>
        </p:spPr>
        <p:txBody>
          <a:bodyPr wrap="none">
            <a:spAutoFit/>
          </a:bodyPr>
          <a:lstStyle/>
          <a:p>
            <a:pPr lvl="0" algn="just">
              <a:defRPr/>
            </a:pPr>
            <a:r>
              <a:rPr lang="en-US" sz="3600" b="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C. Cả 2 đáp án trên</a:t>
            </a:r>
            <a:endParaRPr lang="en-US" sz="36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66416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8">
                                            <p:txEl>
                                              <p:pRg st="0" end="0"/>
                                            </p:txEl>
                                          </p:spTgt>
                                        </p:tgtEl>
                                        <p:attrNameLst>
                                          <p:attrName>style.color</p:attrName>
                                        </p:attrNameLst>
                                      </p:cBhvr>
                                      <p:to>
                                        <a:srgbClr val="262672"/>
                                      </p:to>
                                    </p:animClr>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extLst>
              <a:ext uri="{BEBA8EAE-BF5A-486C-A8C5-ECC9F3942E4B}">
                <a14:imgProps xmlns:a14="http://schemas.microsoft.com/office/drawing/2010/main">
                  <a14:imgLayer r:embed="rId3">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1" y="2292902"/>
            <a:ext cx="2643188" cy="4733925"/>
          </a:xfrm>
          <a:prstGeom prst="rect">
            <a:avLst/>
          </a:prstGeom>
          <a:ln>
            <a:noFill/>
          </a:ln>
          <a:effectLst>
            <a:outerShdw blurRad="292100" dist="139700" dir="2700000" algn="tl" rotWithShape="0">
              <a:srgbClr val="333333">
                <a:alpha val="65000"/>
              </a:srgbClr>
            </a:outerShdw>
          </a:effectLst>
        </p:spPr>
      </p:pic>
      <p:pic>
        <p:nvPicPr>
          <p:cNvPr id="11" name="Picture 1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8714" y="5575846"/>
            <a:ext cx="785780" cy="1116065"/>
          </a:xfrm>
          <a:prstGeom prst="rect">
            <a:avLst/>
          </a:prstGeom>
        </p:spPr>
      </p:pic>
      <p:sp>
        <p:nvSpPr>
          <p:cNvPr id="2" name="Rectangle 1"/>
          <p:cNvSpPr/>
          <p:nvPr/>
        </p:nvSpPr>
        <p:spPr>
          <a:xfrm>
            <a:off x="228600" y="457200"/>
            <a:ext cx="8086416" cy="1446550"/>
          </a:xfrm>
          <a:prstGeom prst="rect">
            <a:avLst/>
          </a:prstGeom>
          <a:ln w="9525">
            <a:solidFill>
              <a:schemeClr val="tx1"/>
            </a:solidFill>
          </a:ln>
        </p:spPr>
        <p:txBody>
          <a:bodyPr wrap="square">
            <a:spAutoFit/>
          </a:bodyPr>
          <a:lstStyle/>
          <a:p>
            <a:pPr algn="ctr">
              <a:defRPr/>
            </a:pPr>
            <a:r>
              <a:rPr lang="en-US" sz="4400" b="1">
                <a:solidFill>
                  <a:srgbClr val="FF0000"/>
                </a:solidFill>
                <a:latin typeface="Tahoma" panose="020B0604030504040204" pitchFamily="34" charset="0"/>
                <a:ea typeface="Tahoma" panose="020B0604030504040204" pitchFamily="34" charset="0"/>
                <a:cs typeface="Tahoma" panose="020B0604030504040204" pitchFamily="34" charset="0"/>
              </a:rPr>
              <a:t>Trong các từ sau, từ nào là tính </a:t>
            </a:r>
            <a:r>
              <a:rPr lang="en-US" sz="4400" b="1" smtClean="0">
                <a:solidFill>
                  <a:srgbClr val="FF0000"/>
                </a:solidFill>
                <a:latin typeface="Tahoma" panose="020B0604030504040204" pitchFamily="34" charset="0"/>
                <a:ea typeface="Tahoma" panose="020B0604030504040204" pitchFamily="34" charset="0"/>
                <a:cs typeface="Tahoma" panose="020B0604030504040204" pitchFamily="34" charset="0"/>
              </a:rPr>
              <a:t>từ?</a:t>
            </a:r>
            <a:endPar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3346400" y="2519141"/>
            <a:ext cx="3312125" cy="707886"/>
          </a:xfrm>
          <a:prstGeom prst="rect">
            <a:avLst/>
          </a:prstGeom>
        </p:spPr>
        <p:txBody>
          <a:bodyPr wrap="none">
            <a:spAutoFit/>
          </a:bodyPr>
          <a:lstStyle/>
          <a:p>
            <a:pPr algn="ctr">
              <a:defRPr/>
            </a:pPr>
            <a:r>
              <a:rPr lang="en-US" sz="4000" b="1">
                <a:solidFill>
                  <a:prstClr val="black"/>
                </a:solidFill>
                <a:latin typeface="Tahoma" panose="020B0604030504040204" pitchFamily="34" charset="0"/>
                <a:ea typeface="Tahoma" panose="020B0604030504040204" pitchFamily="34" charset="0"/>
                <a:cs typeface="Tahoma" panose="020B0604030504040204" pitchFamily="34" charset="0"/>
              </a:rPr>
              <a:t>A. Hoa hồng</a:t>
            </a:r>
            <a:endParaRPr lang="en-US" sz="4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3127750" y="3810000"/>
            <a:ext cx="3538149" cy="707886"/>
          </a:xfrm>
          <a:prstGeom prst="rect">
            <a:avLst/>
          </a:prstGeom>
        </p:spPr>
        <p:txBody>
          <a:bodyPr wrap="none">
            <a:spAutoFit/>
          </a:bodyPr>
          <a:lstStyle/>
          <a:p>
            <a:pPr algn="ctr">
              <a:defRPr/>
            </a:pPr>
            <a:r>
              <a:rPr lang="en-US" sz="4000" b="1">
                <a:solidFill>
                  <a:prstClr val="black"/>
                </a:solidFill>
                <a:latin typeface="Tahoma" panose="020B0604030504040204" pitchFamily="34" charset="0"/>
                <a:ea typeface="Tahoma" panose="020B0604030504040204" pitchFamily="34" charset="0"/>
                <a:cs typeface="Tahoma" panose="020B0604030504040204" pitchFamily="34" charset="0"/>
              </a:rPr>
              <a:t>B. Hồng nhạt</a:t>
            </a:r>
            <a:endParaRPr lang="en-US" sz="4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3127750" y="4883381"/>
            <a:ext cx="2904962" cy="707886"/>
          </a:xfrm>
          <a:prstGeom prst="rect">
            <a:avLst/>
          </a:prstGeom>
        </p:spPr>
        <p:txBody>
          <a:bodyPr wrap="none">
            <a:spAutoFit/>
          </a:bodyPr>
          <a:lstStyle/>
          <a:p>
            <a:pPr lvl="0" algn="ctr">
              <a:defRPr/>
            </a:pPr>
            <a:r>
              <a:rPr lang="en-US" sz="4000" b="1">
                <a:solidFill>
                  <a:prstClr val="black"/>
                </a:solidFill>
                <a:latin typeface="Tahoma" panose="020B0604030504040204" pitchFamily="34" charset="0"/>
                <a:ea typeface="Tahoma" panose="020B0604030504040204" pitchFamily="34" charset="0"/>
                <a:cs typeface="Tahoma" panose="020B0604030504040204" pitchFamily="34" charset="0"/>
              </a:rPr>
              <a:t>C. Chạy bộ</a:t>
            </a:r>
            <a:endParaRPr lang="en-US" sz="4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189116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5"/>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extLst>
              <a:ext uri="{BEBA8EAE-BF5A-486C-A8C5-ECC9F3942E4B}">
                <a14:imgProps xmlns:a14="http://schemas.microsoft.com/office/drawing/2010/main">
                  <a14:imgLayer r:embed="rId3">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1" y="2292902"/>
            <a:ext cx="2643188" cy="4733925"/>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8714" y="5575846"/>
            <a:ext cx="785780" cy="1116065"/>
          </a:xfrm>
          <a:prstGeom prst="rect">
            <a:avLst/>
          </a:prstGeom>
        </p:spPr>
      </p:pic>
      <p:sp>
        <p:nvSpPr>
          <p:cNvPr id="2" name="TextBox 1"/>
          <p:cNvSpPr txBox="1"/>
          <p:nvPr/>
        </p:nvSpPr>
        <p:spPr>
          <a:xfrm>
            <a:off x="2720115" y="2409371"/>
            <a:ext cx="4078194" cy="707886"/>
          </a:xfrm>
          <a:prstGeom prst="rect">
            <a:avLst/>
          </a:prstGeom>
          <a:noFill/>
        </p:spPr>
        <p:txBody>
          <a:bodyPr wrap="square" rtlCol="0">
            <a:spAutoFit/>
          </a:bodyPr>
          <a:lstStyle/>
          <a:p>
            <a:pPr lvl="0" algn="ctr">
              <a:defRPr/>
            </a:pPr>
            <a:r>
              <a:rPr lang="en-US" sz="4000" b="1">
                <a:solidFill>
                  <a:prstClr val="black"/>
                </a:solidFill>
                <a:latin typeface="Tahoma" panose="020B0604030504040204" pitchFamily="34" charset="0"/>
                <a:ea typeface="Tahoma" panose="020B0604030504040204" pitchFamily="34" charset="0"/>
                <a:cs typeface="Tahoma" panose="020B0604030504040204" pitchFamily="34" charset="0"/>
              </a:rPr>
              <a:t>A</a:t>
            </a:r>
            <a:r>
              <a:rPr lang="en-US" sz="4000" b="1" smtClean="0">
                <a:solidFill>
                  <a:prstClr val="black"/>
                </a:solidFill>
                <a:latin typeface="Tahoma" panose="020B0604030504040204" pitchFamily="34" charset="0"/>
                <a:ea typeface="Tahoma" panose="020B0604030504040204" pitchFamily="34" charset="0"/>
                <a:cs typeface="Tahoma" panose="020B0604030504040204" pitchFamily="34" charset="0"/>
              </a:rPr>
              <a:t>. Cao</a:t>
            </a:r>
            <a:endParaRPr lang="en-US" sz="4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3713214" y="3581400"/>
            <a:ext cx="3052438" cy="707886"/>
          </a:xfrm>
          <a:prstGeom prst="rect">
            <a:avLst/>
          </a:prstGeom>
        </p:spPr>
        <p:txBody>
          <a:bodyPr wrap="none">
            <a:spAutoFit/>
          </a:bodyPr>
          <a:lstStyle/>
          <a:p>
            <a:pPr lvl="0" algn="ctr">
              <a:defRPr/>
            </a:pPr>
            <a:r>
              <a:rPr lang="en-US" sz="4000" b="1">
                <a:solidFill>
                  <a:prstClr val="black"/>
                </a:solidFill>
                <a:latin typeface="Tahoma" panose="020B0604030504040204" pitchFamily="34" charset="0"/>
                <a:ea typeface="Tahoma" panose="020B0604030504040204" pitchFamily="34" charset="0"/>
                <a:cs typeface="Tahoma" panose="020B0604030504040204" pitchFamily="34" charset="0"/>
              </a:rPr>
              <a:t>B. Đỏ thắm</a:t>
            </a:r>
            <a:endParaRPr lang="en-US" sz="4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3886200" y="4682005"/>
            <a:ext cx="2183611" cy="707886"/>
          </a:xfrm>
          <a:prstGeom prst="rect">
            <a:avLst/>
          </a:prstGeom>
        </p:spPr>
        <p:txBody>
          <a:bodyPr wrap="none">
            <a:spAutoFit/>
          </a:bodyPr>
          <a:lstStyle/>
          <a:p>
            <a:pPr lvl="0" algn="ctr">
              <a:defRPr/>
            </a:pPr>
            <a:r>
              <a:rPr lang="en-US" sz="4000" b="1">
                <a:latin typeface="Tahoma" panose="020B0604030504040204" pitchFamily="34" charset="0"/>
                <a:ea typeface="Tahoma" panose="020B0604030504040204" pitchFamily="34" charset="0"/>
                <a:cs typeface="Tahoma" panose="020B0604030504040204" pitchFamily="34" charset="0"/>
              </a:rPr>
              <a:t>C. Lá cờ</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2057400" y="381000"/>
            <a:ext cx="6400800" cy="1200329"/>
          </a:xfrm>
          <a:prstGeom prst="rect">
            <a:avLst/>
          </a:prstGeom>
          <a:ln w="9525">
            <a:solidFill>
              <a:schemeClr val="tx1"/>
            </a:solidFill>
          </a:ln>
        </p:spPr>
        <p:txBody>
          <a:bodyPr wrap="square">
            <a:spAutoFit/>
          </a:bodyPr>
          <a:lstStyle/>
          <a:p>
            <a:pPr lvl="0" algn="ctr">
              <a:defRPr/>
            </a:pPr>
            <a:r>
              <a:rPr lang="en-US" sz="3600" b="1">
                <a:solidFill>
                  <a:srgbClr val="00B050"/>
                </a:solidFill>
                <a:latin typeface="Tahoma" panose="020B0604030504040204" pitchFamily="34" charset="0"/>
                <a:ea typeface="Tahoma" panose="020B0604030504040204" pitchFamily="34" charset="0"/>
                <a:cs typeface="Tahoma" panose="020B0604030504040204" pitchFamily="34" charset="0"/>
              </a:rPr>
              <a:t>Trong các từ sau, từ nào không phải là tính </a:t>
            </a:r>
            <a:r>
              <a:rPr lang="en-US" sz="3600" b="1" smtClean="0">
                <a:solidFill>
                  <a:srgbClr val="00B050"/>
                </a:solidFill>
                <a:latin typeface="Tahoma" panose="020B0604030504040204" pitchFamily="34" charset="0"/>
                <a:ea typeface="Tahoma" panose="020B0604030504040204" pitchFamily="34" charset="0"/>
                <a:cs typeface="Tahoma" panose="020B0604030504040204" pitchFamily="34" charset="0"/>
              </a:rPr>
              <a:t>từ?</a:t>
            </a:r>
            <a:endParaRPr lang="en-US" sz="36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3886200" y="4688771"/>
            <a:ext cx="2183611" cy="707886"/>
          </a:xfrm>
          <a:prstGeom prst="rect">
            <a:avLst/>
          </a:prstGeom>
        </p:spPr>
        <p:txBody>
          <a:bodyPr wrap="none">
            <a:spAutoFit/>
          </a:bodyPr>
          <a:lstStyle/>
          <a:p>
            <a:pPr lvl="0" algn="ctr">
              <a:defRPr/>
            </a:pPr>
            <a:r>
              <a:rPr lang="en-US" sz="4000" b="1">
                <a:latin typeface="Tahoma" panose="020B0604030504040204" pitchFamily="34" charset="0"/>
                <a:ea typeface="Tahoma" panose="020B0604030504040204" pitchFamily="34" charset="0"/>
                <a:cs typeface="Tahoma" panose="020B0604030504040204" pitchFamily="34" charset="0"/>
              </a:rPr>
              <a:t>C. Lá cờ</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207364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7">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18" name="Rectangle 17"/>
          <p:cNvSpPr/>
          <p:nvPr/>
        </p:nvSpPr>
        <p:spPr>
          <a:xfrm>
            <a:off x="2626460" y="609600"/>
            <a:ext cx="4644220" cy="830997"/>
          </a:xfrm>
          <a:prstGeom prst="rect">
            <a:avLst/>
          </a:prstGeom>
          <a:noFill/>
        </p:spPr>
        <p:txBody>
          <a:bodyPr wrap="none" lIns="91440" tIns="45720" rIns="91440" bIns="45720">
            <a:spAutoFit/>
          </a:bodyPr>
          <a:lstStyle/>
          <a:p>
            <a:pPr algn="ctr">
              <a:defRPr/>
            </a:pPr>
            <a:r>
              <a:rPr lang="en-US" sz="4800" dirty="0" err="1">
                <a:ln w="0"/>
                <a:solidFill>
                  <a:srgbClr val="FF0000"/>
                </a:solidFill>
                <a:effectLst>
                  <a:glow rad="139700">
                    <a:srgbClr val="ED7D31">
                      <a:satMod val="175000"/>
                      <a:alpha val="40000"/>
                    </a:srgbClr>
                  </a:glow>
                  <a:reflection blurRad="6350" stA="53000" endA="300" endPos="35500" dir="5400000" sy="-90000" algn="bl" rotWithShape="0"/>
                </a:effectLst>
                <a:latin typeface="UTM Showcard" panose="02040603050506020204" pitchFamily="18" charset="0"/>
              </a:rPr>
              <a:t>Dọn</a:t>
            </a:r>
            <a:r>
              <a:rPr lang="en-US" sz="4800" dirty="0">
                <a:ln w="0"/>
                <a:solidFill>
                  <a:srgbClr val="FF0000"/>
                </a:solidFill>
                <a:effectLst>
                  <a:glow rad="139700">
                    <a:srgbClr val="ED7D31">
                      <a:satMod val="175000"/>
                      <a:alpha val="40000"/>
                    </a:srgbClr>
                  </a:glow>
                  <a:reflection blurRad="6350" stA="53000" endA="300" endPos="35500" dir="5400000" sy="-90000" algn="bl" rotWithShape="0"/>
                </a:effectLst>
                <a:latin typeface="UTM Showcard" panose="02040603050506020204" pitchFamily="18" charset="0"/>
              </a:rPr>
              <a:t> </a:t>
            </a:r>
            <a:r>
              <a:rPr lang="en-US" sz="4800" dirty="0" err="1">
                <a:ln w="0"/>
                <a:solidFill>
                  <a:srgbClr val="FF0000"/>
                </a:solidFill>
                <a:effectLst>
                  <a:glow rad="139700">
                    <a:srgbClr val="ED7D31">
                      <a:satMod val="175000"/>
                      <a:alpha val="40000"/>
                    </a:srgbClr>
                  </a:glow>
                  <a:reflection blurRad="6350" stA="53000" endA="300" endPos="35500" dir="5400000" sy="-90000" algn="bl" rotWithShape="0"/>
                </a:effectLst>
                <a:latin typeface="UTM Showcard" panose="02040603050506020204" pitchFamily="18" charset="0"/>
              </a:rPr>
              <a:t>sạch</a:t>
            </a:r>
            <a:r>
              <a:rPr lang="en-US" sz="4800" dirty="0">
                <a:ln w="0"/>
                <a:solidFill>
                  <a:srgbClr val="FF0000"/>
                </a:solidFill>
                <a:effectLst>
                  <a:glow rad="139700">
                    <a:srgbClr val="ED7D31">
                      <a:satMod val="175000"/>
                      <a:alpha val="40000"/>
                    </a:srgbClr>
                  </a:glow>
                  <a:reflection blurRad="6350" stA="53000" endA="300" endPos="35500" dir="5400000" sy="-90000" algn="bl" rotWithShape="0"/>
                </a:effectLst>
                <a:latin typeface="UTM Showcard" panose="02040603050506020204" pitchFamily="18" charset="0"/>
              </a:rPr>
              <a:t> </a:t>
            </a:r>
            <a:r>
              <a:rPr lang="en-US" sz="4800" dirty="0" err="1">
                <a:ln w="0"/>
                <a:solidFill>
                  <a:srgbClr val="FF0000"/>
                </a:solidFill>
                <a:effectLst>
                  <a:glow rad="139700">
                    <a:srgbClr val="ED7D31">
                      <a:satMod val="175000"/>
                      <a:alpha val="40000"/>
                    </a:srgbClr>
                  </a:glow>
                  <a:reflection blurRad="6350" stA="53000" endA="300" endPos="35500" dir="5400000" sy="-90000" algn="bl" rotWithShape="0"/>
                </a:effectLst>
                <a:latin typeface="UTM Showcard" panose="02040603050506020204" pitchFamily="18" charset="0"/>
              </a:rPr>
              <a:t>khu</a:t>
            </a:r>
            <a:r>
              <a:rPr lang="en-US" sz="4800" dirty="0">
                <a:ln w="0"/>
                <a:solidFill>
                  <a:srgbClr val="FF0000"/>
                </a:solidFill>
                <a:effectLst>
                  <a:glow rad="139700">
                    <a:srgbClr val="ED7D31">
                      <a:satMod val="175000"/>
                      <a:alpha val="40000"/>
                    </a:srgbClr>
                  </a:glow>
                  <a:reflection blurRad="6350" stA="53000" endA="300" endPos="35500" dir="5400000" sy="-90000" algn="bl" rotWithShape="0"/>
                </a:effectLst>
                <a:latin typeface="UTM Showcard" panose="02040603050506020204" pitchFamily="18" charset="0"/>
              </a:rPr>
              <a:t> </a:t>
            </a:r>
            <a:r>
              <a:rPr lang="en-US" sz="4800" dirty="0" err="1">
                <a:ln w="0"/>
                <a:solidFill>
                  <a:srgbClr val="FF0000"/>
                </a:solidFill>
                <a:effectLst>
                  <a:glow rad="139700">
                    <a:srgbClr val="ED7D31">
                      <a:satMod val="175000"/>
                      <a:alpha val="40000"/>
                    </a:srgbClr>
                  </a:glow>
                  <a:reflection blurRad="6350" stA="53000" endA="300" endPos="35500" dir="5400000" sy="-90000" algn="bl" rotWithShape="0"/>
                </a:effectLst>
                <a:latin typeface="UTM Showcard" panose="02040603050506020204" pitchFamily="18" charset="0"/>
              </a:rPr>
              <a:t>phố</a:t>
            </a:r>
            <a:endParaRPr lang="en-US" sz="4800" dirty="0">
              <a:ln w="0"/>
              <a:solidFill>
                <a:srgbClr val="FF0000"/>
              </a:solidFill>
              <a:effectLst>
                <a:glow rad="139700">
                  <a:srgbClr val="ED7D31">
                    <a:satMod val="175000"/>
                    <a:alpha val="40000"/>
                  </a:srgbClr>
                </a:glow>
                <a:reflection blurRad="6350" stA="53000" endA="300" endPos="35500" dir="5400000" sy="-90000" algn="bl" rotWithShape="0"/>
              </a:effectLst>
              <a:latin typeface="UTM Showcard" panose="02040603050506020204" pitchFamily="18" charset="0"/>
            </a:endParaRPr>
          </a:p>
        </p:txBody>
      </p:sp>
      <p:pic>
        <p:nvPicPr>
          <p:cNvPr id="6" name="Picture 5">
            <a:hlinkClick r:id="" action="ppaction://noaction"/>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9218" y="4341102"/>
            <a:ext cx="1716790" cy="2438405"/>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09800"/>
            <a:ext cx="3236913" cy="532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loud Callout 12"/>
          <p:cNvSpPr/>
          <p:nvPr/>
        </p:nvSpPr>
        <p:spPr>
          <a:xfrm>
            <a:off x="2537909" y="1663431"/>
            <a:ext cx="4230859" cy="2996418"/>
          </a:xfrm>
          <a:prstGeom prst="cloudCallout">
            <a:avLst>
              <a:gd name="adj1" fmla="val -65507"/>
              <a:gd name="adj2" fmla="val 10955"/>
            </a:avLst>
          </a:prstGeom>
          <a:solidFill>
            <a:schemeClr val="accent4">
              <a:lumMod val="20000"/>
              <a:lumOff val="80000"/>
              <a:alpha val="48000"/>
            </a:schemeClr>
          </a:solidFill>
          <a:ln w="28575">
            <a:solidFill>
              <a:srgbClr val="FFC000"/>
            </a:solidFill>
            <a:prstDash val="lgDashDotDot"/>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i="1" smtClean="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Các bạn làm tốt quá!</a:t>
            </a:r>
            <a:endParaRPr lang="en-US" sz="24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539701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50" fill="hold">
                                          <p:stCondLst>
                                            <p:cond delay="0"/>
                                          </p:stCondLst>
                                        </p:cTn>
                                        <p:tgtEl>
                                          <p:spTgt spid="18"/>
                                        </p:tgtEl>
                                        <p:attrNameLst>
                                          <p:attrName>r</p:attrName>
                                        </p:attrNameLst>
                                      </p:cBhvr>
                                    </p:animRot>
                                    <p:animRot by="-240000">
                                      <p:cBhvr>
                                        <p:cTn id="7" dur="300" fill="hold">
                                          <p:stCondLst>
                                            <p:cond delay="300"/>
                                          </p:stCondLst>
                                        </p:cTn>
                                        <p:tgtEl>
                                          <p:spTgt spid="18"/>
                                        </p:tgtEl>
                                        <p:attrNameLst>
                                          <p:attrName>r</p:attrName>
                                        </p:attrNameLst>
                                      </p:cBhvr>
                                    </p:animRot>
                                    <p:animRot by="240000">
                                      <p:cBhvr>
                                        <p:cTn id="8" dur="300" fill="hold">
                                          <p:stCondLst>
                                            <p:cond delay="600"/>
                                          </p:stCondLst>
                                        </p:cTn>
                                        <p:tgtEl>
                                          <p:spTgt spid="18"/>
                                        </p:tgtEl>
                                        <p:attrNameLst>
                                          <p:attrName>r</p:attrName>
                                        </p:attrNameLst>
                                      </p:cBhvr>
                                    </p:animRot>
                                    <p:animRot by="-240000">
                                      <p:cBhvr>
                                        <p:cTn id="9" dur="300" fill="hold">
                                          <p:stCondLst>
                                            <p:cond delay="900"/>
                                          </p:stCondLst>
                                        </p:cTn>
                                        <p:tgtEl>
                                          <p:spTgt spid="18"/>
                                        </p:tgtEl>
                                        <p:attrNameLst>
                                          <p:attrName>r</p:attrName>
                                        </p:attrNameLst>
                                      </p:cBhvr>
                                    </p:animRot>
                                    <p:animRot by="120000">
                                      <p:cBhvr>
                                        <p:cTn id="10" dur="300" fill="hold">
                                          <p:stCondLst>
                                            <p:cond delay="1200"/>
                                          </p:stCondLst>
                                        </p:cTn>
                                        <p:tgtEl>
                                          <p:spTgt spid="18"/>
                                        </p:tgtEl>
                                        <p:attrNameLst>
                                          <p:attrName>r</p:attrName>
                                        </p:attrNameLst>
                                      </p:cBhvr>
                                    </p:animRot>
                                  </p:childTnLst>
                                </p:cTn>
                              </p:par>
                              <p:par>
                                <p:cTn id="11" presetID="37" presetClass="path" presetSubtype="0" accel="50000" decel="50000" fill="hold" grpId="0" nodeType="withEffect">
                                  <p:stCondLst>
                                    <p:cond delay="0"/>
                                  </p:stCondLst>
                                  <p:childTnLst>
                                    <p:animMotion origin="layout" path="M -0.00052 -0.00532 L 0.0382 0.03472 C 0.04618 0.04375 0.05834 0.04861 0.07118 0.04861 C 0.08559 0.04861 0.09723 0.04375 0.10521 0.03472 L 0.1441 -0.00532 " pathEditMode="relative" rAng="0" ptsTypes="AAAAA">
                                      <p:cBhvr>
                                        <p:cTn id="12" dur="2000" fill="hold"/>
                                        <p:tgtEl>
                                          <p:spTgt spid="13"/>
                                        </p:tgtEl>
                                        <p:attrNameLst>
                                          <p:attrName>ppt_x</p:attrName>
                                          <p:attrName>ppt_y</p:attrName>
                                        </p:attrNameLst>
                                      </p:cBhvr>
                                      <p:rCtr x="7222"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7AECFB5A-A70D-4069-BB16-087A1AE68FD9}"/>
              </a:ext>
            </a:extLst>
          </p:cNvPr>
          <p:cNvSpPr/>
          <p:nvPr/>
        </p:nvSpPr>
        <p:spPr>
          <a:xfrm>
            <a:off x="0" y="0"/>
            <a:ext cx="9144000" cy="6858000"/>
          </a:xfrm>
          <a:prstGeom prst="rect">
            <a:avLst/>
          </a:prstGeom>
          <a:solidFill>
            <a:srgbClr val="FFE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pic>
        <p:nvPicPr>
          <p:cNvPr id="13" name="图片 12">
            <a:extLst>
              <a:ext uri="{FF2B5EF4-FFF2-40B4-BE49-F238E27FC236}">
                <a16:creationId xmlns="" xmlns:a16="http://schemas.microsoft.com/office/drawing/2014/main" id="{1111D0C7-7707-4969-8A11-363A407D8D5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4047586"/>
            <a:ext cx="9158871" cy="2810414"/>
          </a:xfrm>
          <a:prstGeom prst="rect">
            <a:avLst/>
          </a:prstGeom>
        </p:spPr>
      </p:pic>
      <p:pic>
        <p:nvPicPr>
          <p:cNvPr id="3" name="图片 2">
            <a:extLst>
              <a:ext uri="{FF2B5EF4-FFF2-40B4-BE49-F238E27FC236}">
                <a16:creationId xmlns="" xmlns:a16="http://schemas.microsoft.com/office/drawing/2014/main" id="{D27556A1-8107-40C6-9C08-9C104E89355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3509" y="139700"/>
            <a:ext cx="8396986" cy="5791200"/>
          </a:xfrm>
          <a:prstGeom prst="rect">
            <a:avLst/>
          </a:prstGeom>
        </p:spPr>
      </p:pic>
      <p:pic>
        <p:nvPicPr>
          <p:cNvPr id="10" name="图片 9">
            <a:extLst>
              <a:ext uri="{FF2B5EF4-FFF2-40B4-BE49-F238E27FC236}">
                <a16:creationId xmlns="" xmlns:a16="http://schemas.microsoft.com/office/drawing/2014/main" id="{E9C1B7F6-3A42-486A-AE97-6B6A97C7B43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21391" y="917624"/>
            <a:ext cx="3170656" cy="5104503"/>
          </a:xfrm>
          <a:prstGeom prst="rect">
            <a:avLst/>
          </a:prstGeom>
        </p:spPr>
      </p:pic>
      <p:pic>
        <p:nvPicPr>
          <p:cNvPr id="11" name="图片 10">
            <a:extLst>
              <a:ext uri="{FF2B5EF4-FFF2-40B4-BE49-F238E27FC236}">
                <a16:creationId xmlns="" xmlns:a16="http://schemas.microsoft.com/office/drawing/2014/main" id="{96D434A8-1EAA-4965-8712-71E6FA5F841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3620869"/>
            <a:ext cx="9144000" cy="3252233"/>
          </a:xfrm>
          <a:prstGeom prst="rect">
            <a:avLst/>
          </a:prstGeom>
        </p:spPr>
      </p:pic>
      <p:pic>
        <p:nvPicPr>
          <p:cNvPr id="12" name="图片 11">
            <a:extLst>
              <a:ext uri="{FF2B5EF4-FFF2-40B4-BE49-F238E27FC236}">
                <a16:creationId xmlns="" xmlns:a16="http://schemas.microsoft.com/office/drawing/2014/main" id="{0961343A-B507-4C99-B623-5B160E18172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871" y="5178705"/>
            <a:ext cx="9173741" cy="1686849"/>
          </a:xfrm>
          <a:prstGeom prst="rect">
            <a:avLst/>
          </a:prstGeom>
        </p:spPr>
      </p:pic>
      <p:pic>
        <p:nvPicPr>
          <p:cNvPr id="14" name="图片 13">
            <a:extLst>
              <a:ext uri="{FF2B5EF4-FFF2-40B4-BE49-F238E27FC236}">
                <a16:creationId xmlns="" xmlns:a16="http://schemas.microsoft.com/office/drawing/2014/main" id="{22D9D5C3-8250-4282-A17C-2C1153A4FC9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451590" y="4983268"/>
            <a:ext cx="2714719" cy="1874732"/>
          </a:xfrm>
          <a:prstGeom prst="rect">
            <a:avLst/>
          </a:prstGeom>
        </p:spPr>
      </p:pic>
      <p:pic>
        <p:nvPicPr>
          <p:cNvPr id="15" name="图片 14">
            <a:extLst>
              <a:ext uri="{FF2B5EF4-FFF2-40B4-BE49-F238E27FC236}">
                <a16:creationId xmlns="" xmlns:a16="http://schemas.microsoft.com/office/drawing/2014/main" id="{DEF4B738-20B7-4796-BE7B-6A058381CA3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4869" y="4995968"/>
            <a:ext cx="2486713" cy="1874732"/>
          </a:xfrm>
          <a:prstGeom prst="rect">
            <a:avLst/>
          </a:prstGeom>
        </p:spPr>
      </p:pic>
      <p:pic>
        <p:nvPicPr>
          <p:cNvPr id="17" name="图片 16">
            <a:extLst>
              <a:ext uri="{FF2B5EF4-FFF2-40B4-BE49-F238E27FC236}">
                <a16:creationId xmlns="" xmlns:a16="http://schemas.microsoft.com/office/drawing/2014/main" id="{C16C1F3B-5464-4A1D-BBAC-197637A6F34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0" y="7"/>
            <a:ext cx="2553774" cy="5915025"/>
          </a:xfrm>
          <a:prstGeom prst="rect">
            <a:avLst/>
          </a:prstGeom>
        </p:spPr>
      </p:pic>
      <p:pic>
        <p:nvPicPr>
          <p:cNvPr id="18" name="图片 17">
            <a:extLst>
              <a:ext uri="{FF2B5EF4-FFF2-40B4-BE49-F238E27FC236}">
                <a16:creationId xmlns="" xmlns:a16="http://schemas.microsoft.com/office/drawing/2014/main" id="{55E0A4EC-8F56-4AD9-9EDF-06DDFE237538}"/>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flipH="1">
            <a:off x="7480722" y="-6064"/>
            <a:ext cx="1678150" cy="3843580"/>
          </a:xfrm>
          <a:prstGeom prst="rect">
            <a:avLst/>
          </a:prstGeom>
        </p:spPr>
      </p:pic>
      <p:sp>
        <p:nvSpPr>
          <p:cNvPr id="21" name="Rectangle 20"/>
          <p:cNvSpPr/>
          <p:nvPr/>
        </p:nvSpPr>
        <p:spPr>
          <a:xfrm>
            <a:off x="1276887" y="1036749"/>
            <a:ext cx="4533336" cy="2800767"/>
          </a:xfrm>
          <a:prstGeom prst="rect">
            <a:avLst/>
          </a:prstGeom>
        </p:spPr>
        <p:txBody>
          <a:bodyPr wrap="square">
            <a:spAutoFit/>
          </a:bodyPr>
          <a:lstStyle/>
          <a:p>
            <a:pPr algn="ctr">
              <a:defRPr/>
            </a:pPr>
            <a:r>
              <a:rPr lang="en-US" sz="8800" smtClean="0">
                <a:solidFill>
                  <a:srgbClr val="ED7D31">
                    <a:lumMod val="60000"/>
                    <a:lumOff val="40000"/>
                  </a:srgbClr>
                </a:solidFill>
                <a:latin typeface="UVN Mang Tre" panose="00000400000000000000" pitchFamily="2" charset="0"/>
              </a:rPr>
              <a:t>Dặn dò</a:t>
            </a:r>
          </a:p>
          <a:p>
            <a:pPr algn="ctr">
              <a:defRPr/>
            </a:pPr>
            <a:endParaRPr lang="en-US" sz="8800" dirty="0">
              <a:solidFill>
                <a:srgbClr val="ED7D31">
                  <a:lumMod val="60000"/>
                  <a:lumOff val="40000"/>
                </a:srgbClr>
              </a:solidFill>
              <a:latin typeface="UVN Mang Tre" panose="00000400000000000000" pitchFamily="2" charset="0"/>
            </a:endParaRPr>
          </a:p>
        </p:txBody>
      </p:sp>
    </p:spTree>
    <p:extLst>
      <p:ext uri="{BB962C8B-B14F-4D97-AF65-F5344CB8AC3E}">
        <p14:creationId xmlns:p14="http://schemas.microsoft.com/office/powerpoint/2010/main" val="3676041506"/>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42"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par>
                                <p:cTn id="33" presetID="2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152400" y="5715000"/>
            <a:ext cx="1828800" cy="1143000"/>
          </a:xfrm>
          <a:prstGeom prst="rect">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p:txBody>
      </p:sp>
      <p:sp>
        <p:nvSpPr>
          <p:cNvPr id="5" name="Horizontal Scroll 4"/>
          <p:cNvSpPr/>
          <p:nvPr/>
        </p:nvSpPr>
        <p:spPr bwMode="auto">
          <a:xfrm>
            <a:off x="132347" y="3505200"/>
            <a:ext cx="1828800" cy="1797374"/>
          </a:xfrm>
          <a:prstGeom prst="horizontalScroll">
            <a:avLst/>
          </a:prstGeom>
          <a:solidFill>
            <a:schemeClr val="accent3">
              <a:lumMod val="85000"/>
            </a:schemeClr>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a:endParaRPr lang="en-US" b="1" dirty="0">
              <a:solidFill>
                <a:srgbClr val="FF0000"/>
              </a:solidFill>
              <a:latin typeface="Times New Roman" panose="02020603050405020304" pitchFamily="18" charset="0"/>
              <a:cs typeface="Times New Roman" panose="02020603050405020304" pitchFamily="18" charset="0"/>
            </a:endParaRPr>
          </a:p>
          <a:p>
            <a:pPr algn="ctr"/>
            <a:r>
              <a:rPr lang="en-US" b="1" dirty="0" err="1">
                <a:solidFill>
                  <a:srgbClr val="FF0000"/>
                </a:solidFill>
                <a:latin typeface="Times New Roman" panose="02020603050405020304" pitchFamily="18" charset="0"/>
                <a:cs typeface="Times New Roman" panose="02020603050405020304" pitchFamily="18" charset="0"/>
              </a:rPr>
              <a:t>Từ</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chỉ</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hình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dáng</a:t>
            </a:r>
            <a:r>
              <a:rPr lang="en-US" b="1" dirty="0">
                <a:solidFill>
                  <a:srgbClr val="FF0000"/>
                </a:solidFill>
                <a:latin typeface="Times New Roman" panose="02020603050405020304" pitchFamily="18" charset="0"/>
                <a:cs typeface="Times New Roman" panose="02020603050405020304" pitchFamily="18" charset="0"/>
              </a:rPr>
              <a:t>, </a:t>
            </a:r>
          </a:p>
          <a:p>
            <a:pPr algn="ctr"/>
            <a:r>
              <a:rPr lang="en-US" b="1" dirty="0" err="1">
                <a:solidFill>
                  <a:srgbClr val="FF0000"/>
                </a:solidFill>
                <a:latin typeface="Times New Roman" panose="02020603050405020304" pitchFamily="18" charset="0"/>
                <a:cs typeface="Times New Roman" panose="02020603050405020304" pitchFamily="18" charset="0"/>
              </a:rPr>
              <a:t>kích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thước</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bwMode="auto">
          <a:xfrm>
            <a:off x="1790700" y="4403887"/>
            <a:ext cx="190500" cy="1282052"/>
          </a:xfrm>
          <a:prstGeom prst="rect">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p:txBody>
      </p:sp>
      <p:sp>
        <p:nvSpPr>
          <p:cNvPr id="17" name="Rectangle 16"/>
          <p:cNvSpPr/>
          <p:nvPr/>
        </p:nvSpPr>
        <p:spPr bwMode="auto">
          <a:xfrm>
            <a:off x="152400" y="4399876"/>
            <a:ext cx="190500" cy="1282052"/>
          </a:xfrm>
          <a:prstGeom prst="rect">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p:txBody>
      </p:sp>
      <p:sp>
        <p:nvSpPr>
          <p:cNvPr id="18" name="TextBox 17"/>
          <p:cNvSpPr txBox="1"/>
          <p:nvPr/>
        </p:nvSpPr>
        <p:spPr>
          <a:xfrm>
            <a:off x="-381000" y="341064"/>
            <a:ext cx="9525000" cy="830997"/>
          </a:xfrm>
          <a:prstGeom prst="rect">
            <a:avLst/>
          </a:prstGeom>
          <a:noFill/>
        </p:spPr>
        <p:txBody>
          <a:bodyPr wrap="square" rtlCol="0">
            <a:spAutoFit/>
          </a:bodyPr>
          <a:lstStyle/>
          <a:p>
            <a:pPr algn="ctr"/>
            <a:r>
              <a:rPr lang="en-US" sz="4800" b="1" smtClean="0">
                <a:solidFill>
                  <a:srgbClr val="000066"/>
                </a:solidFill>
              </a:rPr>
              <a:t> Gian hàng rau củ quả</a:t>
            </a:r>
            <a:endParaRPr lang="en-US" sz="4800" b="1" dirty="0">
              <a:solidFill>
                <a:srgbClr val="000066"/>
              </a:solidFill>
            </a:endParaRPr>
          </a:p>
        </p:txBody>
      </p:sp>
      <p:pic>
        <p:nvPicPr>
          <p:cNvPr id="2" name="Picture 1">
            <a:extLst>
              <a:ext uri="{FF2B5EF4-FFF2-40B4-BE49-F238E27FC236}">
                <a16:creationId xmlns="" xmlns:a16="http://schemas.microsoft.com/office/drawing/2014/main" id="{FF3FF1E7-B0A7-69E4-0946-2BEB863E76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4399876"/>
            <a:ext cx="4343401" cy="2458124"/>
          </a:xfrm>
          <a:prstGeom prst="rect">
            <a:avLst/>
          </a:prstGeom>
          <a:noFill/>
          <a:ln>
            <a:noFill/>
          </a:ln>
        </p:spPr>
      </p:pic>
      <p:sp>
        <p:nvSpPr>
          <p:cNvPr id="3" name="Speech Bubble: Oval 2">
            <a:extLst>
              <a:ext uri="{FF2B5EF4-FFF2-40B4-BE49-F238E27FC236}">
                <a16:creationId xmlns="" xmlns:a16="http://schemas.microsoft.com/office/drawing/2014/main" id="{A1026B84-D4FE-8E82-62D8-DFFB6F464A2E}"/>
              </a:ext>
            </a:extLst>
          </p:cNvPr>
          <p:cNvSpPr/>
          <p:nvPr/>
        </p:nvSpPr>
        <p:spPr bwMode="auto">
          <a:xfrm>
            <a:off x="914400" y="1295400"/>
            <a:ext cx="8097253" cy="2590800"/>
          </a:xfrm>
          <a:prstGeom prst="wedgeEllipseCallout">
            <a:avLst/>
          </a:prstGeom>
          <a:solidFill>
            <a:schemeClr val="accent5"/>
          </a:solidFill>
          <a:ln w="12700" cap="sq"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4000">
                <a:solidFill>
                  <a:srgbClr val="6600CC"/>
                </a:solidFill>
                <a:latin typeface="Times New Roman" pitchFamily="18" charset="0"/>
              </a:rPr>
              <a:t>P</a:t>
            </a:r>
            <a:r>
              <a:rPr kumimoji="0" lang="en-US" sz="4000" b="0" i="0" u="none" strike="noStrike" cap="none" normalizeH="0" baseline="0" smtClean="0">
                <a:ln>
                  <a:noFill/>
                </a:ln>
                <a:solidFill>
                  <a:srgbClr val="6600CC"/>
                </a:solidFill>
                <a:effectLst/>
                <a:latin typeface="Times New Roman" pitchFamily="18" charset="0"/>
              </a:rPr>
              <a:t>hân loại hàng</a:t>
            </a:r>
            <a:r>
              <a:rPr kumimoji="0" lang="en-US" sz="4000" b="0" i="0" u="none" strike="noStrike" cap="none" normalizeH="0" smtClean="0">
                <a:ln>
                  <a:noFill/>
                </a:ln>
                <a:solidFill>
                  <a:srgbClr val="6600CC"/>
                </a:solidFill>
                <a:effectLst/>
                <a:latin typeface="Times New Roman" pitchFamily="18" charset="0"/>
              </a:rPr>
              <a:t> hoá theo từng nhóm</a:t>
            </a:r>
            <a:r>
              <a:rPr kumimoji="0" lang="en-US" sz="4000" b="0" i="0" u="none" strike="noStrike" cap="none" normalizeH="0" baseline="0" smtClean="0">
                <a:ln>
                  <a:noFill/>
                </a:ln>
                <a:solidFill>
                  <a:srgbClr val="6600CC"/>
                </a:solidFill>
                <a:effectLst/>
                <a:latin typeface="Times New Roman" pitchFamily="18" charset="0"/>
              </a:rPr>
              <a:t> từ</a:t>
            </a:r>
            <a:r>
              <a:rPr kumimoji="0" lang="en-US" sz="4000" b="0" i="0" u="none" strike="noStrike" cap="none" normalizeH="0" smtClean="0">
                <a:ln>
                  <a:noFill/>
                </a:ln>
                <a:solidFill>
                  <a:srgbClr val="6600CC"/>
                </a:solidFill>
                <a:effectLst/>
                <a:latin typeface="Times New Roman" pitchFamily="18" charset="0"/>
              </a:rPr>
              <a:t> cho</a:t>
            </a:r>
            <a:r>
              <a:rPr kumimoji="0" lang="en-US" sz="4000" b="0" i="0" u="none" strike="noStrike" cap="none" normalizeH="0" baseline="0" smtClean="0">
                <a:ln>
                  <a:noFill/>
                </a:ln>
                <a:solidFill>
                  <a:srgbClr val="6600CC"/>
                </a:solidFill>
                <a:effectLst/>
                <a:latin typeface="Times New Roman" pitchFamily="18" charset="0"/>
              </a:rPr>
              <a:t> phù hợp</a:t>
            </a:r>
            <a:endParaRPr kumimoji="0" lang="en-US" sz="4000" b="0" i="0" u="none" strike="noStrike" cap="none" normalizeH="0" baseline="0" dirty="0">
              <a:ln>
                <a:noFill/>
              </a:ln>
              <a:solidFill>
                <a:srgbClr val="6600CC"/>
              </a:solidFill>
              <a:effectLst/>
              <a:latin typeface="Times New Roman" pitchFamily="18" charset="0"/>
            </a:endParaRPr>
          </a:p>
        </p:txBody>
      </p:sp>
    </p:spTree>
    <p:extLst>
      <p:ext uri="{BB962C8B-B14F-4D97-AF65-F5344CB8AC3E}">
        <p14:creationId xmlns:p14="http://schemas.microsoft.com/office/powerpoint/2010/main" val="23299412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1B98BCD9-5A5E-BFA6-A970-4E97EB119A5B}"/>
              </a:ext>
            </a:extLst>
          </p:cNvPr>
          <p:cNvSpPr/>
          <p:nvPr/>
        </p:nvSpPr>
        <p:spPr>
          <a:xfrm>
            <a:off x="5105400" y="5086290"/>
            <a:ext cx="1828800" cy="762000"/>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Từ</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chỉ</a:t>
            </a:r>
            <a:r>
              <a:rPr lang="en-US" sz="2400" b="1" dirty="0">
                <a:solidFill>
                  <a:schemeClr val="tx1"/>
                </a:solidFill>
                <a:latin typeface="Times New Roman" panose="02020603050405020304" pitchFamily="18" charset="0"/>
                <a:cs typeface="Times New Roman" panose="02020603050405020304" pitchFamily="18" charset="0"/>
              </a:rPr>
              <a:t> </a:t>
            </a:r>
          </a:p>
          <a:p>
            <a:pPr algn="ctr"/>
            <a:r>
              <a:rPr lang="en-US" sz="2400" b="1" dirty="0" err="1">
                <a:solidFill>
                  <a:schemeClr val="tx1"/>
                </a:solidFill>
                <a:latin typeface="Times New Roman" panose="02020603050405020304" pitchFamily="18" charset="0"/>
                <a:cs typeface="Times New Roman" panose="02020603050405020304" pitchFamily="18" charset="0"/>
              </a:rPr>
              <a:t>âm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thanh</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 xmlns:a16="http://schemas.microsoft.com/office/drawing/2014/main" id="{FC46DA82-C510-7F4B-6339-8E73D7FC3010}"/>
              </a:ext>
            </a:extLst>
          </p:cNvPr>
          <p:cNvSpPr/>
          <p:nvPr/>
        </p:nvSpPr>
        <p:spPr>
          <a:xfrm>
            <a:off x="3165308" y="5086290"/>
            <a:ext cx="1711492" cy="838200"/>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Từ</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chỉ</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màu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sắc</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 xmlns:a16="http://schemas.microsoft.com/office/drawing/2014/main" id="{BA60D8E2-19CC-C103-7774-C548CC755AA8}"/>
              </a:ext>
            </a:extLst>
          </p:cNvPr>
          <p:cNvSpPr/>
          <p:nvPr/>
        </p:nvSpPr>
        <p:spPr>
          <a:xfrm>
            <a:off x="7146758" y="5086290"/>
            <a:ext cx="1905000" cy="762000"/>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Từ</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chỉ</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hương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vị</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 xmlns:a16="http://schemas.microsoft.com/office/drawing/2014/main" id="{DADF2458-0FC8-A6FC-2DC7-75DBFA9AA40D}"/>
              </a:ext>
            </a:extLst>
          </p:cNvPr>
          <p:cNvSpPr/>
          <p:nvPr/>
        </p:nvSpPr>
        <p:spPr>
          <a:xfrm>
            <a:off x="46121" y="5086290"/>
            <a:ext cx="2971800" cy="914400"/>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Từ</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chỉ</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hình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dáng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kích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thước</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 xmlns:a16="http://schemas.microsoft.com/office/drawing/2014/main" id="{0C94DDB4-9DCB-05C8-21E0-C9F183620C64}"/>
              </a:ext>
            </a:extLst>
          </p:cNvPr>
          <p:cNvSpPr/>
          <p:nvPr/>
        </p:nvSpPr>
        <p:spPr>
          <a:xfrm>
            <a:off x="2895600" y="1981199"/>
            <a:ext cx="990600" cy="76199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rì</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rào</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 xmlns:a16="http://schemas.microsoft.com/office/drawing/2014/main" id="{99DF9582-DC12-233A-00FB-E14CF24AFF1E}"/>
              </a:ext>
            </a:extLst>
          </p:cNvPr>
          <p:cNvSpPr/>
          <p:nvPr/>
        </p:nvSpPr>
        <p:spPr>
          <a:xfrm>
            <a:off x="4267202" y="1981200"/>
            <a:ext cx="1828800" cy="762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ngọt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thanh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 xmlns:a16="http://schemas.microsoft.com/office/drawing/2014/main" id="{BBE4CEA1-EFB6-430B-A2DD-66B230BB8C2C}"/>
              </a:ext>
            </a:extLst>
          </p:cNvPr>
          <p:cNvSpPr/>
          <p:nvPr/>
        </p:nvSpPr>
        <p:spPr>
          <a:xfrm>
            <a:off x="6477004" y="1981200"/>
            <a:ext cx="1179318" cy="762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FF0000"/>
                </a:solidFill>
                <a:latin typeface="Times New Roman" panose="02020603050405020304" pitchFamily="18" charset="0"/>
                <a:cs typeface="Times New Roman" panose="02020603050405020304" pitchFamily="18" charset="0"/>
              </a:rPr>
              <a:t>nhỏ bé</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 xmlns:a16="http://schemas.microsoft.com/office/drawing/2014/main" id="{02B53A84-D9BA-3309-51EB-5425382A88D6}"/>
              </a:ext>
            </a:extLst>
          </p:cNvPr>
          <p:cNvSpPr/>
          <p:nvPr/>
        </p:nvSpPr>
        <p:spPr>
          <a:xfrm>
            <a:off x="890113" y="2009273"/>
            <a:ext cx="1828800" cy="762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líu</a:t>
            </a:r>
            <a:r>
              <a:rPr lang="en-US" sz="2400" dirty="0">
                <a:solidFill>
                  <a:srgbClr val="FF0000"/>
                </a:solidFill>
                <a:latin typeface="Times New Roman" panose="02020603050405020304" pitchFamily="18" charset="0"/>
                <a:cs typeface="Times New Roman" panose="02020603050405020304" pitchFamily="18" charset="0"/>
              </a:rPr>
              <a:t> lo</a:t>
            </a:r>
          </a:p>
        </p:txBody>
      </p:sp>
      <p:sp>
        <p:nvSpPr>
          <p:cNvPr id="15" name="Rectangle 14">
            <a:extLst>
              <a:ext uri="{FF2B5EF4-FFF2-40B4-BE49-F238E27FC236}">
                <a16:creationId xmlns="" xmlns:a16="http://schemas.microsoft.com/office/drawing/2014/main" id="{AC47F045-BAA7-97DC-AE2C-C1B3328B9AAF}"/>
              </a:ext>
            </a:extLst>
          </p:cNvPr>
          <p:cNvSpPr/>
          <p:nvPr/>
        </p:nvSpPr>
        <p:spPr>
          <a:xfrm>
            <a:off x="230605" y="3048000"/>
            <a:ext cx="1828800" cy="762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mướt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xanh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 xmlns:a16="http://schemas.microsoft.com/office/drawing/2014/main" id="{A41C438C-71D4-960D-EFAD-0F86B6D023A7}"/>
              </a:ext>
            </a:extLst>
          </p:cNvPr>
          <p:cNvSpPr/>
          <p:nvPr/>
        </p:nvSpPr>
        <p:spPr>
          <a:xfrm>
            <a:off x="2718913" y="3048000"/>
            <a:ext cx="1828800" cy="762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đỏ</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thắm</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 xmlns:a16="http://schemas.microsoft.com/office/drawing/2014/main" id="{252E8A38-BC03-610A-68F2-BE2C2BE8FD4E}"/>
              </a:ext>
            </a:extLst>
          </p:cNvPr>
          <p:cNvSpPr/>
          <p:nvPr/>
        </p:nvSpPr>
        <p:spPr>
          <a:xfrm>
            <a:off x="4999009" y="3027945"/>
            <a:ext cx="1828800" cy="762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thơm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ngát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 xmlns:a16="http://schemas.microsoft.com/office/drawing/2014/main" id="{3CB3D402-A0BD-B032-B120-A3E483BB98A9}"/>
              </a:ext>
            </a:extLst>
          </p:cNvPr>
          <p:cNvSpPr/>
          <p:nvPr/>
        </p:nvSpPr>
        <p:spPr>
          <a:xfrm>
            <a:off x="7222958" y="3027945"/>
            <a:ext cx="1463842" cy="762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dày</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195859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914400"/>
            <a:ext cx="8001000" cy="1200329"/>
          </a:xfrm>
          <a:prstGeom prst="rect">
            <a:avLst/>
          </a:prstGeom>
          <a:noFill/>
        </p:spPr>
        <p:txBody>
          <a:bodyPr wrap="square" rtlCol="0">
            <a:spAutoFit/>
          </a:bodyPr>
          <a:lstStyle/>
          <a:p>
            <a:pPr algn="ctr"/>
            <a:r>
              <a:rPr lang="en-US" sz="3600" smtClean="0"/>
              <a:t>Thứ Bảy, ngày 14 tháng 10 năm 2023</a:t>
            </a:r>
          </a:p>
          <a:p>
            <a:pPr algn="ctr"/>
            <a:r>
              <a:rPr lang="en-US" sz="3600" u="sng" smtClean="0"/>
              <a:t>Tiếng Việt:</a:t>
            </a:r>
            <a:endParaRPr lang="en-US" sz="3600" u="sng"/>
          </a:p>
        </p:txBody>
      </p:sp>
      <p:sp>
        <p:nvSpPr>
          <p:cNvPr id="4" name="TextBox 3"/>
          <p:cNvSpPr txBox="1"/>
          <p:nvPr/>
        </p:nvSpPr>
        <p:spPr>
          <a:xfrm>
            <a:off x="2081784" y="2209800"/>
            <a:ext cx="4876800" cy="923330"/>
          </a:xfrm>
          <a:prstGeom prst="rect">
            <a:avLst/>
          </a:prstGeom>
          <a:noFill/>
        </p:spPr>
        <p:txBody>
          <a:bodyPr wrap="square" rtlCol="0">
            <a:spAutoFit/>
          </a:bodyPr>
          <a:lstStyle/>
          <a:p>
            <a:r>
              <a:rPr lang="en-US" sz="5400" smtClean="0">
                <a:solidFill>
                  <a:srgbClr val="FF0000"/>
                </a:solidFill>
              </a:rPr>
              <a:t>Tiết 6: Tính từ</a:t>
            </a:r>
            <a:endParaRPr lang="en-US" sz="5400">
              <a:solidFill>
                <a:srgbClr val="FF0000"/>
              </a:solidFill>
            </a:endParaRPr>
          </a:p>
        </p:txBody>
      </p:sp>
      <p:pic>
        <p:nvPicPr>
          <p:cNvPr id="6" name="图片 14">
            <a:extLst>
              <a:ext uri="{FF2B5EF4-FFF2-40B4-BE49-F238E27FC236}">
                <a16:creationId xmlns="" xmlns:a16="http://schemas.microsoft.com/office/drawing/2014/main" id="{DEF4B738-20B7-4796-BE7B-6A058381CA3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 y="4572000"/>
            <a:ext cx="5715000" cy="2133600"/>
          </a:xfrm>
          <a:prstGeom prst="rect">
            <a:avLst/>
          </a:prstGeom>
        </p:spPr>
      </p:pic>
    </p:spTree>
    <p:extLst>
      <p:ext uri="{BB962C8B-B14F-4D97-AF65-F5344CB8AC3E}">
        <p14:creationId xmlns:p14="http://schemas.microsoft.com/office/powerpoint/2010/main" val="216449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918" y="2286000"/>
            <a:ext cx="1905000" cy="584775"/>
          </a:xfrm>
          <a:prstGeom prst="rect">
            <a:avLst/>
          </a:prstGeom>
          <a:solidFill>
            <a:schemeClr val="accent1">
              <a:lumMod val="90000"/>
            </a:schemeClr>
          </a:solidFill>
        </p:spPr>
        <p:txBody>
          <a:bodyPr wrap="square" rtlCol="0">
            <a:spAutoFit/>
          </a:bodyPr>
          <a:lstStyle/>
          <a:p>
            <a:r>
              <a:rPr lang="en-US" sz="3200" smtClean="0">
                <a:solidFill>
                  <a:srgbClr val="FF0000"/>
                </a:solidFill>
              </a:rPr>
              <a:t>TÍNH TỪ</a:t>
            </a:r>
            <a:endParaRPr lang="en-US" sz="3200">
              <a:solidFill>
                <a:srgbClr val="FF0000"/>
              </a:solidFill>
            </a:endParaRPr>
          </a:p>
        </p:txBody>
      </p:sp>
      <p:sp>
        <p:nvSpPr>
          <p:cNvPr id="5" name="TextBox 4"/>
          <p:cNvSpPr txBox="1"/>
          <p:nvPr/>
        </p:nvSpPr>
        <p:spPr>
          <a:xfrm>
            <a:off x="2358576" y="2126346"/>
            <a:ext cx="2594424" cy="830997"/>
          </a:xfrm>
          <a:prstGeom prst="rect">
            <a:avLst/>
          </a:prstGeom>
          <a:solidFill>
            <a:schemeClr val="accent2">
              <a:lumMod val="20000"/>
              <a:lumOff val="80000"/>
            </a:schemeClr>
          </a:solidFill>
        </p:spPr>
        <p:txBody>
          <a:bodyPr wrap="square" rtlCol="0">
            <a:spAutoFit/>
          </a:bodyPr>
          <a:lstStyle/>
          <a:p>
            <a:r>
              <a:rPr lang="en-US" sz="2400" smtClean="0">
                <a:solidFill>
                  <a:schemeClr val="accent2"/>
                </a:solidFill>
              </a:rPr>
              <a:t>Từ miêu tả đặc điểm  của sự vật</a:t>
            </a:r>
            <a:endParaRPr lang="en-US" sz="2400">
              <a:solidFill>
                <a:schemeClr val="accent2"/>
              </a:solidFill>
            </a:endParaRPr>
          </a:p>
        </p:txBody>
      </p:sp>
      <p:cxnSp>
        <p:nvCxnSpPr>
          <p:cNvPr id="7" name="Straight Arrow Connector 6"/>
          <p:cNvCxnSpPr>
            <a:stCxn id="2" idx="3"/>
          </p:cNvCxnSpPr>
          <p:nvPr/>
        </p:nvCxnSpPr>
        <p:spPr bwMode="auto">
          <a:xfrm>
            <a:off x="1944918" y="2578388"/>
            <a:ext cx="457200" cy="0"/>
          </a:xfrm>
          <a:prstGeom prst="straightConnector1">
            <a:avLst/>
          </a:prstGeom>
          <a:solidFill>
            <a:schemeClr val="accent1"/>
          </a:solidFill>
          <a:ln w="28575" cap="sq"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a:off x="5529943" y="869461"/>
            <a:ext cx="3581400" cy="461665"/>
          </a:xfrm>
          <a:prstGeom prst="rect">
            <a:avLst/>
          </a:prstGeom>
          <a:solidFill>
            <a:srgbClr val="92D050"/>
          </a:solidFill>
        </p:spPr>
        <p:txBody>
          <a:bodyPr wrap="square" rtlCol="0">
            <a:spAutoFit/>
          </a:bodyPr>
          <a:lstStyle/>
          <a:p>
            <a:r>
              <a:rPr lang="en-US" sz="2400">
                <a:solidFill>
                  <a:schemeClr val="accent2"/>
                </a:solidFill>
              </a:rPr>
              <a:t>h</a:t>
            </a:r>
            <a:r>
              <a:rPr lang="en-US" sz="2400" smtClean="0">
                <a:solidFill>
                  <a:schemeClr val="accent2"/>
                </a:solidFill>
              </a:rPr>
              <a:t>ình dáng, kích thước</a:t>
            </a:r>
            <a:endParaRPr lang="en-US" sz="2400">
              <a:solidFill>
                <a:schemeClr val="accent2"/>
              </a:solidFill>
            </a:endParaRPr>
          </a:p>
        </p:txBody>
      </p:sp>
      <p:cxnSp>
        <p:nvCxnSpPr>
          <p:cNvPr id="14" name="Straight Arrow Connector 13"/>
          <p:cNvCxnSpPr/>
          <p:nvPr/>
        </p:nvCxnSpPr>
        <p:spPr bwMode="auto">
          <a:xfrm flipV="1">
            <a:off x="4953000" y="1219200"/>
            <a:ext cx="576943" cy="1322644"/>
          </a:xfrm>
          <a:prstGeom prst="straightConnector1">
            <a:avLst/>
          </a:prstGeom>
          <a:solidFill>
            <a:schemeClr val="accent1"/>
          </a:solidFill>
          <a:ln w="28575" cap="sq"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p:cNvSpPr txBox="1"/>
          <p:nvPr/>
        </p:nvSpPr>
        <p:spPr>
          <a:xfrm>
            <a:off x="5508175" y="1595735"/>
            <a:ext cx="3581400" cy="461665"/>
          </a:xfrm>
          <a:prstGeom prst="rect">
            <a:avLst/>
          </a:prstGeom>
          <a:solidFill>
            <a:srgbClr val="92D050"/>
          </a:solidFill>
        </p:spPr>
        <p:txBody>
          <a:bodyPr wrap="square" rtlCol="0">
            <a:spAutoFit/>
          </a:bodyPr>
          <a:lstStyle/>
          <a:p>
            <a:r>
              <a:rPr lang="en-US" sz="2400">
                <a:solidFill>
                  <a:schemeClr val="accent2"/>
                </a:solidFill>
              </a:rPr>
              <a:t>m</a:t>
            </a:r>
            <a:r>
              <a:rPr lang="en-US" sz="2400" smtClean="0">
                <a:solidFill>
                  <a:schemeClr val="accent2"/>
                </a:solidFill>
              </a:rPr>
              <a:t>àu sắc</a:t>
            </a:r>
            <a:endParaRPr lang="en-US" sz="2400">
              <a:solidFill>
                <a:schemeClr val="accent2"/>
              </a:solidFill>
            </a:endParaRPr>
          </a:p>
        </p:txBody>
      </p:sp>
      <p:sp>
        <p:nvSpPr>
          <p:cNvPr id="17" name="TextBox 16"/>
          <p:cNvSpPr txBox="1"/>
          <p:nvPr/>
        </p:nvSpPr>
        <p:spPr>
          <a:xfrm>
            <a:off x="5500918" y="2441767"/>
            <a:ext cx="3581400" cy="461665"/>
          </a:xfrm>
          <a:prstGeom prst="rect">
            <a:avLst/>
          </a:prstGeom>
          <a:solidFill>
            <a:srgbClr val="92D050"/>
          </a:solidFill>
        </p:spPr>
        <p:txBody>
          <a:bodyPr wrap="square" rtlCol="0">
            <a:spAutoFit/>
          </a:bodyPr>
          <a:lstStyle/>
          <a:p>
            <a:r>
              <a:rPr lang="en-US" sz="2400" smtClean="0">
                <a:solidFill>
                  <a:schemeClr val="accent2"/>
                </a:solidFill>
              </a:rPr>
              <a:t>âm thanh</a:t>
            </a:r>
            <a:endParaRPr lang="en-US" sz="2400">
              <a:solidFill>
                <a:schemeClr val="accent2"/>
              </a:solidFill>
            </a:endParaRPr>
          </a:p>
        </p:txBody>
      </p:sp>
      <p:sp>
        <p:nvSpPr>
          <p:cNvPr id="18" name="TextBox 17"/>
          <p:cNvSpPr txBox="1"/>
          <p:nvPr/>
        </p:nvSpPr>
        <p:spPr>
          <a:xfrm>
            <a:off x="5500918" y="3352800"/>
            <a:ext cx="3581400" cy="461665"/>
          </a:xfrm>
          <a:prstGeom prst="rect">
            <a:avLst/>
          </a:prstGeom>
          <a:solidFill>
            <a:srgbClr val="92D050"/>
          </a:solidFill>
        </p:spPr>
        <p:txBody>
          <a:bodyPr wrap="square" rtlCol="0">
            <a:spAutoFit/>
          </a:bodyPr>
          <a:lstStyle/>
          <a:p>
            <a:r>
              <a:rPr lang="en-US" sz="2400">
                <a:solidFill>
                  <a:schemeClr val="accent2"/>
                </a:solidFill>
              </a:rPr>
              <a:t>h</a:t>
            </a:r>
            <a:r>
              <a:rPr lang="en-US" sz="2400" smtClean="0">
                <a:solidFill>
                  <a:schemeClr val="accent2"/>
                </a:solidFill>
              </a:rPr>
              <a:t>ương vị</a:t>
            </a:r>
            <a:endParaRPr lang="en-US" sz="2400">
              <a:solidFill>
                <a:schemeClr val="accent2"/>
              </a:solidFill>
            </a:endParaRPr>
          </a:p>
        </p:txBody>
      </p:sp>
      <p:cxnSp>
        <p:nvCxnSpPr>
          <p:cNvPr id="19" name="Straight Arrow Connector 18"/>
          <p:cNvCxnSpPr>
            <a:stCxn id="5" idx="3"/>
          </p:cNvCxnSpPr>
          <p:nvPr/>
        </p:nvCxnSpPr>
        <p:spPr bwMode="auto">
          <a:xfrm>
            <a:off x="4953000" y="2541845"/>
            <a:ext cx="576943" cy="1191955"/>
          </a:xfrm>
          <a:prstGeom prst="straightConnector1">
            <a:avLst/>
          </a:prstGeom>
          <a:solidFill>
            <a:schemeClr val="accent1"/>
          </a:solidFill>
          <a:ln w="28575" cap="sq"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Arrow Connector 22"/>
          <p:cNvCxnSpPr>
            <a:stCxn id="5" idx="3"/>
          </p:cNvCxnSpPr>
          <p:nvPr/>
        </p:nvCxnSpPr>
        <p:spPr bwMode="auto">
          <a:xfrm flipV="1">
            <a:off x="4953000" y="1753996"/>
            <a:ext cx="635009" cy="787849"/>
          </a:xfrm>
          <a:prstGeom prst="straightConnector1">
            <a:avLst/>
          </a:prstGeom>
          <a:solidFill>
            <a:schemeClr val="accent1"/>
          </a:solidFill>
          <a:ln w="28575" cap="sq"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p:cNvCxnSpPr>
            <a:stCxn id="5" idx="3"/>
            <a:endCxn id="17" idx="1"/>
          </p:cNvCxnSpPr>
          <p:nvPr/>
        </p:nvCxnSpPr>
        <p:spPr bwMode="auto">
          <a:xfrm>
            <a:off x="4953000" y="2541845"/>
            <a:ext cx="547918" cy="130755"/>
          </a:xfrm>
          <a:prstGeom prst="straightConnector1">
            <a:avLst/>
          </a:prstGeom>
          <a:solidFill>
            <a:schemeClr val="accent1"/>
          </a:solidFill>
          <a:ln w="28575" cap="sq"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67329420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ircle(in)">
                                      <p:cBhvr>
                                        <p:cTn id="23" dur="2000"/>
                                        <p:tgtEl>
                                          <p:spTgt spid="2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ircle(in)">
                                      <p:cBhvr>
                                        <p:cTn id="26" dur="20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circle(in)">
                                      <p:cBhvr>
                                        <p:cTn id="31" dur="2000"/>
                                        <p:tgtEl>
                                          <p:spTgt spid="2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circle(in)">
                                      <p:cBhvr>
                                        <p:cTn id="34" dur="20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circle(in)">
                                      <p:cBhvr>
                                        <p:cTn id="39" dur="2000"/>
                                        <p:tgtEl>
                                          <p:spTgt spid="19"/>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circle(in)">
                                      <p:cBhvr>
                                        <p:cTn id="4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D15008AA-EFC3-46CF-81B6-E086C38D0628}"/>
              </a:ext>
            </a:extLst>
          </p:cNvPr>
          <p:cNvSpPr/>
          <p:nvPr/>
        </p:nvSpPr>
        <p:spPr>
          <a:xfrm>
            <a:off x="247340" y="183633"/>
            <a:ext cx="8499423" cy="64907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2" name="TextBox 11">
            <a:extLst>
              <a:ext uri="{FF2B5EF4-FFF2-40B4-BE49-F238E27FC236}">
                <a16:creationId xmlns="" xmlns:a16="http://schemas.microsoft.com/office/drawing/2014/main" id="{52925BD0-9F45-4C5F-B4DA-38A36D7FEE00}"/>
              </a:ext>
            </a:extLst>
          </p:cNvPr>
          <p:cNvSpPr txBox="1"/>
          <p:nvPr/>
        </p:nvSpPr>
        <p:spPr>
          <a:xfrm>
            <a:off x="719079" y="683997"/>
            <a:ext cx="8027683" cy="6186309"/>
          </a:xfrm>
          <a:prstGeom prst="rect">
            <a:avLst/>
          </a:prstGeom>
          <a:noFill/>
        </p:spPr>
        <p:txBody>
          <a:bodyPr wrap="square">
            <a:spAutoFit/>
          </a:bodyPr>
          <a:lstStyle/>
          <a:p>
            <a:pPr>
              <a:defRPr/>
            </a:pPr>
            <a:r>
              <a:rPr lang="vi-VN" sz="3600">
                <a:latin typeface="Arial" panose="020B0604020202020204" pitchFamily="34" charset="0"/>
                <a:cs typeface="Arial" panose="020B0604020202020204" pitchFamily="34" charset="0"/>
              </a:rPr>
              <a:t>2.</a:t>
            </a:r>
            <a:r>
              <a:rPr lang="en-US" sz="3600">
                <a:latin typeface="Arial" panose="020B0604020202020204" pitchFamily="34" charset="0"/>
                <a:cs typeface="Arial" panose="020B0604020202020204" pitchFamily="34" charset="0"/>
              </a:rPr>
              <a:t> </a:t>
            </a:r>
            <a:r>
              <a:rPr lang="vi-VN" sz="3600">
                <a:latin typeface="Arial" panose="020B0604020202020204" pitchFamily="34" charset="0"/>
                <a:cs typeface="Arial" panose="020B0604020202020204" pitchFamily="34" charset="0"/>
              </a:rPr>
              <a:t>Tìm từ </a:t>
            </a:r>
            <a:r>
              <a:rPr lang="vi-VN" sz="3600" i="1" smtClean="0">
                <a:latin typeface="Arial" panose="020B0604020202020204" pitchFamily="34" charset="0"/>
                <a:cs typeface="Arial" panose="020B0604020202020204" pitchFamily="34" charset="0"/>
              </a:rPr>
              <a:t>chỉ đặc điểm, tính chất </a:t>
            </a:r>
            <a:endParaRPr lang="en-US" sz="3600" i="1" smtClean="0">
              <a:latin typeface="Arial" panose="020B0604020202020204" pitchFamily="34" charset="0"/>
              <a:cs typeface="Arial" panose="020B0604020202020204" pitchFamily="34" charset="0"/>
            </a:endParaRPr>
          </a:p>
          <a:p>
            <a:pPr>
              <a:defRPr/>
            </a:pPr>
            <a:r>
              <a:rPr lang="vi-VN" sz="3600" i="1" smtClean="0">
                <a:latin typeface="Arial" panose="020B0604020202020204" pitchFamily="34" charset="0"/>
                <a:cs typeface="Arial" panose="020B0604020202020204" pitchFamily="34" charset="0"/>
              </a:rPr>
              <a:t>của hoạt động, trạng thái </a:t>
            </a:r>
            <a:r>
              <a:rPr lang="vi-VN" sz="3600" smtClean="0">
                <a:latin typeface="Arial" panose="020B0604020202020204" pitchFamily="34" charset="0"/>
                <a:cs typeface="Arial" panose="020B0604020202020204" pitchFamily="34" charset="0"/>
              </a:rPr>
              <a:t>được </a:t>
            </a:r>
            <a:r>
              <a:rPr lang="en-US" sz="3600" smtClean="0">
                <a:latin typeface="Arial" panose="020B0604020202020204" pitchFamily="34" charset="0"/>
                <a:cs typeface="Arial" panose="020B0604020202020204" pitchFamily="34" charset="0"/>
              </a:rPr>
              <a:t>tô màu đỏ </a:t>
            </a:r>
            <a:r>
              <a:rPr lang="vi-VN" sz="3600" smtClean="0">
                <a:latin typeface="Arial" panose="020B0604020202020204" pitchFamily="34" charset="0"/>
                <a:cs typeface="Arial" panose="020B0604020202020204" pitchFamily="34" charset="0"/>
              </a:rPr>
              <a:t>trong mỗi câu dưới đây:</a:t>
            </a:r>
          </a:p>
          <a:p>
            <a:pPr>
              <a:lnSpc>
                <a:spcPct val="200000"/>
              </a:lnSpc>
              <a:defRPr/>
            </a:pPr>
            <a:r>
              <a:rPr lang="vi-VN" sz="3600" smtClean="0">
                <a:solidFill>
                  <a:prstClr val="black"/>
                </a:solidFill>
                <a:latin typeface="Arial" panose="020B0604020202020204" pitchFamily="34" charset="0"/>
                <a:cs typeface="Arial" panose="020B0604020202020204" pitchFamily="34" charset="0"/>
              </a:rPr>
              <a:t>a</a:t>
            </a:r>
            <a:r>
              <a:rPr lang="vi-VN" sz="3600">
                <a:solidFill>
                  <a:prstClr val="black"/>
                </a:solidFill>
                <a:latin typeface="Arial" panose="020B0604020202020204" pitchFamily="34" charset="0"/>
                <a:cs typeface="Arial" panose="020B0604020202020204" pitchFamily="34" charset="0"/>
              </a:rPr>
              <a:t>.	Những cơn gió </a:t>
            </a:r>
            <a:r>
              <a:rPr lang="vi-VN" sz="3600" b="1">
                <a:solidFill>
                  <a:srgbClr val="FF0000"/>
                </a:solidFill>
                <a:latin typeface="Arial" panose="020B0604020202020204" pitchFamily="34" charset="0"/>
                <a:cs typeface="Arial" panose="020B0604020202020204" pitchFamily="34" charset="0"/>
              </a:rPr>
              <a:t>thổi</a:t>
            </a:r>
            <a:r>
              <a:rPr lang="vi-VN" sz="3600" b="1">
                <a:solidFill>
                  <a:prstClr val="black"/>
                </a:solidFill>
                <a:latin typeface="Arial" panose="020B0604020202020204" pitchFamily="34" charset="0"/>
                <a:cs typeface="Arial" panose="020B0604020202020204" pitchFamily="34" charset="0"/>
              </a:rPr>
              <a:t> </a:t>
            </a:r>
            <a:r>
              <a:rPr lang="vi-VN" sz="3600">
                <a:solidFill>
                  <a:prstClr val="black"/>
                </a:solidFill>
                <a:latin typeface="Arial" panose="020B0604020202020204" pitchFamily="34" charset="0"/>
                <a:cs typeface="Arial" panose="020B0604020202020204" pitchFamily="34" charset="0"/>
              </a:rPr>
              <a:t>nhè nhẹ.</a:t>
            </a:r>
          </a:p>
          <a:p>
            <a:pPr>
              <a:lnSpc>
                <a:spcPct val="200000"/>
              </a:lnSpc>
              <a:defRPr/>
            </a:pPr>
            <a:r>
              <a:rPr lang="vi-VN" sz="3600">
                <a:solidFill>
                  <a:prstClr val="black"/>
                </a:solidFill>
                <a:latin typeface="Arial" panose="020B0604020202020204" pitchFamily="34" charset="0"/>
                <a:cs typeface="Arial" panose="020B0604020202020204" pitchFamily="34" charset="0"/>
              </a:rPr>
              <a:t>b.	Chim sơn ca </a:t>
            </a:r>
            <a:r>
              <a:rPr lang="vi-VN" sz="3600" b="1">
                <a:solidFill>
                  <a:srgbClr val="FF0000"/>
                </a:solidFill>
                <a:latin typeface="Arial" panose="020B0604020202020204" pitchFamily="34" charset="0"/>
                <a:cs typeface="Arial" panose="020B0604020202020204" pitchFamily="34" charset="0"/>
              </a:rPr>
              <a:t>hót</a:t>
            </a:r>
            <a:r>
              <a:rPr lang="vi-VN" sz="3600">
                <a:solidFill>
                  <a:prstClr val="black"/>
                </a:solidFill>
                <a:latin typeface="Arial" panose="020B0604020202020204" pitchFamily="34" charset="0"/>
                <a:cs typeface="Arial" panose="020B0604020202020204" pitchFamily="34" charset="0"/>
              </a:rPr>
              <a:t> líu lo.</a:t>
            </a:r>
          </a:p>
          <a:p>
            <a:pPr>
              <a:lnSpc>
                <a:spcPct val="200000"/>
              </a:lnSpc>
              <a:defRPr/>
            </a:pPr>
            <a:r>
              <a:rPr lang="vi-VN" sz="3600">
                <a:solidFill>
                  <a:prstClr val="black"/>
                </a:solidFill>
                <a:latin typeface="Arial" panose="020B0604020202020204" pitchFamily="34" charset="0"/>
                <a:cs typeface="Arial" panose="020B0604020202020204" pitchFamily="34" charset="0"/>
              </a:rPr>
              <a:t>c.	Đoá hoa hồng nhung </a:t>
            </a:r>
            <a:r>
              <a:rPr lang="vi-VN" sz="3600" b="1">
                <a:solidFill>
                  <a:srgbClr val="FF0000"/>
                </a:solidFill>
                <a:latin typeface="Arial" panose="020B0604020202020204" pitchFamily="34" charset="0"/>
                <a:cs typeface="Arial" panose="020B0604020202020204" pitchFamily="34" charset="0"/>
              </a:rPr>
              <a:t>nở</a:t>
            </a:r>
            <a:r>
              <a:rPr lang="vi-VN" sz="3600">
                <a:solidFill>
                  <a:prstClr val="black"/>
                </a:solidFill>
                <a:latin typeface="Arial" panose="020B0604020202020204" pitchFamily="34" charset="0"/>
                <a:cs typeface="Arial" panose="020B0604020202020204" pitchFamily="34" charset="0"/>
              </a:rPr>
              <a:t> rộ khoe sắc thắm.</a:t>
            </a:r>
          </a:p>
        </p:txBody>
      </p:sp>
    </p:spTree>
    <p:extLst>
      <p:ext uri="{BB962C8B-B14F-4D97-AF65-F5344CB8AC3E}">
        <p14:creationId xmlns:p14="http://schemas.microsoft.com/office/powerpoint/2010/main" val="954152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12">
                                            <p:txEl>
                                              <p:pRg st="0" end="0"/>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2000" fill="hold"/>
                                        <p:tgtEl>
                                          <p:spTgt spid="12">
                                            <p:txEl>
                                              <p:pRg st="1" end="1"/>
                                            </p:txEl>
                                          </p:spTgt>
                                        </p:tgtEl>
                                        <p:attrNameLst>
                                          <p:attrName>style.color</p:attrName>
                                        </p:attrNameLst>
                                      </p:cBhvr>
                                      <p:to>
                                        <a:srgbClr val="FF6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790732" y="2995044"/>
            <a:ext cx="2708030" cy="2203938"/>
          </a:xfrm>
          <a:prstGeom prst="roundRect">
            <a:avLst/>
          </a:prstGeom>
          <a:solidFill>
            <a:schemeClr val="accent6">
              <a:lumMod val="20000"/>
              <a:lumOff val="80000"/>
            </a:schemeClr>
          </a:solidFill>
          <a:ln w="38100">
            <a:solidFill>
              <a:schemeClr val="accent1"/>
            </a:solidFill>
            <a:prstDash val="lgDash"/>
          </a:ln>
        </p:spPr>
        <p:style>
          <a:lnRef idx="3">
            <a:schemeClr val="lt1"/>
          </a:lnRef>
          <a:fillRef idx="1">
            <a:schemeClr val="accent1"/>
          </a:fillRef>
          <a:effectRef idx="1">
            <a:schemeClr val="accent1"/>
          </a:effectRef>
          <a:fontRef idx="minor">
            <a:schemeClr val="lt1"/>
          </a:fontRef>
        </p:style>
        <p:txBody>
          <a:bodyPr rtlCol="0" anchor="ctr"/>
          <a:lstStyle/>
          <a:p>
            <a:pPr algn="ctr">
              <a:defRPr/>
            </a:pPr>
            <a:endParaRPr lang="en-US" sz="4000" dirty="0">
              <a:solidFill>
                <a:prstClr val="white"/>
              </a:solidFill>
              <a:latin typeface="Times New Roman" panose="02020603050405020304" pitchFamily="18" charset="0"/>
              <a:cs typeface="Times New Roman" panose="02020603050405020304" pitchFamily="18" charset="0"/>
            </a:endParaRPr>
          </a:p>
        </p:txBody>
      </p:sp>
      <p:sp>
        <p:nvSpPr>
          <p:cNvPr id="19" name="Rectangle: Rounded Corners 6">
            <a:extLst>
              <a:ext uri="{FF2B5EF4-FFF2-40B4-BE49-F238E27FC236}">
                <a16:creationId xmlns="" xmlns:a16="http://schemas.microsoft.com/office/drawing/2014/main" id="{6172ECF9-5D8A-4AF9-8635-997A9E4B99C0}"/>
              </a:ext>
            </a:extLst>
          </p:cNvPr>
          <p:cNvSpPr/>
          <p:nvPr/>
        </p:nvSpPr>
        <p:spPr>
          <a:xfrm>
            <a:off x="3696153" y="3299656"/>
            <a:ext cx="4657116" cy="1594731"/>
          </a:xfrm>
          <a:custGeom>
            <a:avLst/>
            <a:gdLst>
              <a:gd name="connsiteX0" fmla="*/ 0 w 6209488"/>
              <a:gd name="connsiteY0" fmla="*/ 265794 h 1594731"/>
              <a:gd name="connsiteX1" fmla="*/ 265794 w 6209488"/>
              <a:gd name="connsiteY1" fmla="*/ 0 h 1594731"/>
              <a:gd name="connsiteX2" fmla="*/ 726335 w 6209488"/>
              <a:gd name="connsiteY2" fmla="*/ 0 h 1594731"/>
              <a:gd name="connsiteX3" fmla="*/ 1243655 w 6209488"/>
              <a:gd name="connsiteY3" fmla="*/ 0 h 1594731"/>
              <a:gd name="connsiteX4" fmla="*/ 1931311 w 6209488"/>
              <a:gd name="connsiteY4" fmla="*/ 0 h 1594731"/>
              <a:gd name="connsiteX5" fmla="*/ 2448631 w 6209488"/>
              <a:gd name="connsiteY5" fmla="*/ 0 h 1594731"/>
              <a:gd name="connsiteX6" fmla="*/ 3022730 w 6209488"/>
              <a:gd name="connsiteY6" fmla="*/ 0 h 1594731"/>
              <a:gd name="connsiteX7" fmla="*/ 3710387 w 6209488"/>
              <a:gd name="connsiteY7" fmla="*/ 0 h 1594731"/>
              <a:gd name="connsiteX8" fmla="*/ 4227706 w 6209488"/>
              <a:gd name="connsiteY8" fmla="*/ 0 h 1594731"/>
              <a:gd name="connsiteX9" fmla="*/ 4972142 w 6209488"/>
              <a:gd name="connsiteY9" fmla="*/ 0 h 1594731"/>
              <a:gd name="connsiteX10" fmla="*/ 5943694 w 6209488"/>
              <a:gd name="connsiteY10" fmla="*/ 0 h 1594731"/>
              <a:gd name="connsiteX11" fmla="*/ 6209488 w 6209488"/>
              <a:gd name="connsiteY11" fmla="*/ 265794 h 1594731"/>
              <a:gd name="connsiteX12" fmla="*/ 6209488 w 6209488"/>
              <a:gd name="connsiteY12" fmla="*/ 765471 h 1594731"/>
              <a:gd name="connsiteX13" fmla="*/ 6209488 w 6209488"/>
              <a:gd name="connsiteY13" fmla="*/ 1328937 h 1594731"/>
              <a:gd name="connsiteX14" fmla="*/ 5943694 w 6209488"/>
              <a:gd name="connsiteY14" fmla="*/ 1594731 h 1594731"/>
              <a:gd name="connsiteX15" fmla="*/ 5312816 w 6209488"/>
              <a:gd name="connsiteY15" fmla="*/ 1594731 h 1594731"/>
              <a:gd name="connsiteX16" fmla="*/ 4795496 w 6209488"/>
              <a:gd name="connsiteY16" fmla="*/ 1594731 h 1594731"/>
              <a:gd name="connsiteX17" fmla="*/ 4164619 w 6209488"/>
              <a:gd name="connsiteY17" fmla="*/ 1594731 h 1594731"/>
              <a:gd name="connsiteX18" fmla="*/ 3476962 w 6209488"/>
              <a:gd name="connsiteY18" fmla="*/ 1594731 h 1594731"/>
              <a:gd name="connsiteX19" fmla="*/ 2732526 w 6209488"/>
              <a:gd name="connsiteY19" fmla="*/ 1594731 h 1594731"/>
              <a:gd name="connsiteX20" fmla="*/ 2215206 w 6209488"/>
              <a:gd name="connsiteY20" fmla="*/ 1594731 h 1594731"/>
              <a:gd name="connsiteX21" fmla="*/ 1527550 w 6209488"/>
              <a:gd name="connsiteY21" fmla="*/ 1594731 h 1594731"/>
              <a:gd name="connsiteX22" fmla="*/ 896672 w 6209488"/>
              <a:gd name="connsiteY22" fmla="*/ 1594731 h 1594731"/>
              <a:gd name="connsiteX23" fmla="*/ 265794 w 6209488"/>
              <a:gd name="connsiteY23" fmla="*/ 1594731 h 1594731"/>
              <a:gd name="connsiteX24" fmla="*/ 0 w 6209488"/>
              <a:gd name="connsiteY24" fmla="*/ 1328937 h 1594731"/>
              <a:gd name="connsiteX25" fmla="*/ 0 w 6209488"/>
              <a:gd name="connsiteY25" fmla="*/ 786734 h 1594731"/>
              <a:gd name="connsiteX26" fmla="*/ 0 w 6209488"/>
              <a:gd name="connsiteY26" fmla="*/ 265794 h 159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09488" h="1594731" fill="none" extrusionOk="0">
                <a:moveTo>
                  <a:pt x="0" y="265794"/>
                </a:moveTo>
                <a:cubicBezTo>
                  <a:pt x="13714" y="146899"/>
                  <a:pt x="110975" y="-5349"/>
                  <a:pt x="265794" y="0"/>
                </a:cubicBezTo>
                <a:cubicBezTo>
                  <a:pt x="436187" y="22335"/>
                  <a:pt x="610258" y="22347"/>
                  <a:pt x="726335" y="0"/>
                </a:cubicBezTo>
                <a:cubicBezTo>
                  <a:pt x="842412" y="-22347"/>
                  <a:pt x="1116814" y="23501"/>
                  <a:pt x="1243655" y="0"/>
                </a:cubicBezTo>
                <a:cubicBezTo>
                  <a:pt x="1370496" y="-23501"/>
                  <a:pt x="1695697" y="-19321"/>
                  <a:pt x="1931311" y="0"/>
                </a:cubicBezTo>
                <a:cubicBezTo>
                  <a:pt x="2166925" y="19321"/>
                  <a:pt x="2256744" y="10044"/>
                  <a:pt x="2448631" y="0"/>
                </a:cubicBezTo>
                <a:cubicBezTo>
                  <a:pt x="2640518" y="-10044"/>
                  <a:pt x="2751430" y="21376"/>
                  <a:pt x="3022730" y="0"/>
                </a:cubicBezTo>
                <a:cubicBezTo>
                  <a:pt x="3294030" y="-21376"/>
                  <a:pt x="3546498" y="-9391"/>
                  <a:pt x="3710387" y="0"/>
                </a:cubicBezTo>
                <a:cubicBezTo>
                  <a:pt x="3874276" y="9391"/>
                  <a:pt x="3999344" y="-16334"/>
                  <a:pt x="4227706" y="0"/>
                </a:cubicBezTo>
                <a:cubicBezTo>
                  <a:pt x="4456068" y="16334"/>
                  <a:pt x="4653166" y="10689"/>
                  <a:pt x="4972142" y="0"/>
                </a:cubicBezTo>
                <a:cubicBezTo>
                  <a:pt x="5291118" y="-10689"/>
                  <a:pt x="5510026" y="-2725"/>
                  <a:pt x="5943694" y="0"/>
                </a:cubicBezTo>
                <a:cubicBezTo>
                  <a:pt x="6087079" y="18478"/>
                  <a:pt x="6212399" y="109490"/>
                  <a:pt x="6209488" y="265794"/>
                </a:cubicBezTo>
                <a:cubicBezTo>
                  <a:pt x="6222495" y="386092"/>
                  <a:pt x="6209784" y="532662"/>
                  <a:pt x="6209488" y="765471"/>
                </a:cubicBezTo>
                <a:cubicBezTo>
                  <a:pt x="6209192" y="998280"/>
                  <a:pt x="6211580" y="1073212"/>
                  <a:pt x="6209488" y="1328937"/>
                </a:cubicBezTo>
                <a:cubicBezTo>
                  <a:pt x="6192574" y="1458075"/>
                  <a:pt x="6101100" y="1613793"/>
                  <a:pt x="5943694" y="1594731"/>
                </a:cubicBezTo>
                <a:cubicBezTo>
                  <a:pt x="5794235" y="1608822"/>
                  <a:pt x="5553174" y="1568681"/>
                  <a:pt x="5312816" y="1594731"/>
                </a:cubicBezTo>
                <a:cubicBezTo>
                  <a:pt x="5072458" y="1620781"/>
                  <a:pt x="5003109" y="1595167"/>
                  <a:pt x="4795496" y="1594731"/>
                </a:cubicBezTo>
                <a:cubicBezTo>
                  <a:pt x="4587883" y="1594295"/>
                  <a:pt x="4400116" y="1592675"/>
                  <a:pt x="4164619" y="1594731"/>
                </a:cubicBezTo>
                <a:cubicBezTo>
                  <a:pt x="3929122" y="1596787"/>
                  <a:pt x="3773217" y="1595983"/>
                  <a:pt x="3476962" y="1594731"/>
                </a:cubicBezTo>
                <a:cubicBezTo>
                  <a:pt x="3180707" y="1593479"/>
                  <a:pt x="2882152" y="1587362"/>
                  <a:pt x="2732526" y="1594731"/>
                </a:cubicBezTo>
                <a:cubicBezTo>
                  <a:pt x="2582900" y="1602100"/>
                  <a:pt x="2465954" y="1592117"/>
                  <a:pt x="2215206" y="1594731"/>
                </a:cubicBezTo>
                <a:cubicBezTo>
                  <a:pt x="1964458" y="1597345"/>
                  <a:pt x="1834096" y="1615143"/>
                  <a:pt x="1527550" y="1594731"/>
                </a:cubicBezTo>
                <a:cubicBezTo>
                  <a:pt x="1221004" y="1574319"/>
                  <a:pt x="1084817" y="1602665"/>
                  <a:pt x="896672" y="1594731"/>
                </a:cubicBezTo>
                <a:cubicBezTo>
                  <a:pt x="708527" y="1586797"/>
                  <a:pt x="568343" y="1600981"/>
                  <a:pt x="265794" y="1594731"/>
                </a:cubicBezTo>
                <a:cubicBezTo>
                  <a:pt x="114571" y="1573631"/>
                  <a:pt x="2732" y="1477727"/>
                  <a:pt x="0" y="1328937"/>
                </a:cubicBezTo>
                <a:cubicBezTo>
                  <a:pt x="-1387" y="1099658"/>
                  <a:pt x="20305" y="910534"/>
                  <a:pt x="0" y="786734"/>
                </a:cubicBezTo>
                <a:cubicBezTo>
                  <a:pt x="-20305" y="662934"/>
                  <a:pt x="9050" y="443633"/>
                  <a:pt x="0" y="265794"/>
                </a:cubicBezTo>
                <a:close/>
              </a:path>
              <a:path w="6209488" h="1594731" stroke="0" extrusionOk="0">
                <a:moveTo>
                  <a:pt x="0" y="265794"/>
                </a:moveTo>
                <a:cubicBezTo>
                  <a:pt x="-23763" y="107719"/>
                  <a:pt x="134955" y="8086"/>
                  <a:pt x="265794" y="0"/>
                </a:cubicBezTo>
                <a:cubicBezTo>
                  <a:pt x="472110" y="12233"/>
                  <a:pt x="571729" y="11895"/>
                  <a:pt x="726335" y="0"/>
                </a:cubicBezTo>
                <a:cubicBezTo>
                  <a:pt x="880941" y="-11895"/>
                  <a:pt x="1090458" y="21687"/>
                  <a:pt x="1243655" y="0"/>
                </a:cubicBezTo>
                <a:cubicBezTo>
                  <a:pt x="1396852" y="-21687"/>
                  <a:pt x="1771855" y="16039"/>
                  <a:pt x="1988090" y="0"/>
                </a:cubicBezTo>
                <a:cubicBezTo>
                  <a:pt x="2204326" y="-16039"/>
                  <a:pt x="2447049" y="-17307"/>
                  <a:pt x="2675747" y="0"/>
                </a:cubicBezTo>
                <a:cubicBezTo>
                  <a:pt x="2904445" y="17307"/>
                  <a:pt x="3026153" y="8821"/>
                  <a:pt x="3193067" y="0"/>
                </a:cubicBezTo>
                <a:cubicBezTo>
                  <a:pt x="3359981" y="-8821"/>
                  <a:pt x="3627614" y="-18700"/>
                  <a:pt x="3767166" y="0"/>
                </a:cubicBezTo>
                <a:cubicBezTo>
                  <a:pt x="3906718" y="18700"/>
                  <a:pt x="4117919" y="-14686"/>
                  <a:pt x="4454822" y="0"/>
                </a:cubicBezTo>
                <a:cubicBezTo>
                  <a:pt x="4791725" y="14686"/>
                  <a:pt x="4868729" y="-16010"/>
                  <a:pt x="5142479" y="0"/>
                </a:cubicBezTo>
                <a:cubicBezTo>
                  <a:pt x="5416229" y="16010"/>
                  <a:pt x="5688197" y="-27520"/>
                  <a:pt x="5943694" y="0"/>
                </a:cubicBezTo>
                <a:cubicBezTo>
                  <a:pt x="6116251" y="-14984"/>
                  <a:pt x="6210538" y="94942"/>
                  <a:pt x="6209488" y="265794"/>
                </a:cubicBezTo>
                <a:cubicBezTo>
                  <a:pt x="6222701" y="401641"/>
                  <a:pt x="6232344" y="686987"/>
                  <a:pt x="6209488" y="818628"/>
                </a:cubicBezTo>
                <a:cubicBezTo>
                  <a:pt x="6186632" y="950269"/>
                  <a:pt x="6234287" y="1130937"/>
                  <a:pt x="6209488" y="1328937"/>
                </a:cubicBezTo>
                <a:cubicBezTo>
                  <a:pt x="6185035" y="1475645"/>
                  <a:pt x="6066464" y="1595016"/>
                  <a:pt x="5943694" y="1594731"/>
                </a:cubicBezTo>
                <a:cubicBezTo>
                  <a:pt x="5715771" y="1615035"/>
                  <a:pt x="5572144" y="1614919"/>
                  <a:pt x="5369595" y="1594731"/>
                </a:cubicBezTo>
                <a:cubicBezTo>
                  <a:pt x="5167046" y="1574543"/>
                  <a:pt x="4871652" y="1565118"/>
                  <a:pt x="4681938" y="1594731"/>
                </a:cubicBezTo>
                <a:cubicBezTo>
                  <a:pt x="4492224" y="1624344"/>
                  <a:pt x="4364463" y="1584765"/>
                  <a:pt x="4164619" y="1594731"/>
                </a:cubicBezTo>
                <a:cubicBezTo>
                  <a:pt x="3964775" y="1604697"/>
                  <a:pt x="3733387" y="1594940"/>
                  <a:pt x="3476962" y="1594731"/>
                </a:cubicBezTo>
                <a:cubicBezTo>
                  <a:pt x="3220537" y="1594522"/>
                  <a:pt x="3032163" y="1569052"/>
                  <a:pt x="2732526" y="1594731"/>
                </a:cubicBezTo>
                <a:cubicBezTo>
                  <a:pt x="2432889" y="1620410"/>
                  <a:pt x="2362250" y="1603989"/>
                  <a:pt x="2215206" y="1594731"/>
                </a:cubicBezTo>
                <a:cubicBezTo>
                  <a:pt x="2068162" y="1585473"/>
                  <a:pt x="1811466" y="1605773"/>
                  <a:pt x="1697887" y="1594731"/>
                </a:cubicBezTo>
                <a:cubicBezTo>
                  <a:pt x="1584308" y="1583689"/>
                  <a:pt x="1312192" y="1574795"/>
                  <a:pt x="1123788" y="1594731"/>
                </a:cubicBezTo>
                <a:cubicBezTo>
                  <a:pt x="935384" y="1614667"/>
                  <a:pt x="520343" y="1602159"/>
                  <a:pt x="265794" y="1594731"/>
                </a:cubicBezTo>
                <a:cubicBezTo>
                  <a:pt x="92781" y="1595290"/>
                  <a:pt x="-21265" y="1487429"/>
                  <a:pt x="0" y="1328937"/>
                </a:cubicBezTo>
                <a:cubicBezTo>
                  <a:pt x="-1862" y="1139135"/>
                  <a:pt x="-9583" y="1015408"/>
                  <a:pt x="0" y="829260"/>
                </a:cubicBezTo>
                <a:cubicBezTo>
                  <a:pt x="9583" y="643112"/>
                  <a:pt x="2356" y="456249"/>
                  <a:pt x="0" y="265794"/>
                </a:cubicBezTo>
                <a:close/>
              </a:path>
            </a:pathLst>
          </a:custGeom>
          <a:solidFill>
            <a:srgbClr val="FFFFFF">
              <a:alpha val="69804"/>
            </a:srgbClr>
          </a:solidFill>
          <a:ln w="28575">
            <a:solidFill>
              <a:schemeClr val="accent1">
                <a:lumMod val="75000"/>
              </a:schemeClr>
            </a:solidFill>
            <a:extLst>
              <a:ext uri="{C807C97D-BFC1-408E-A445-0C87EB9F89A2}">
                <ask:lineSketchStyleProps xmlns="" xmlns:ask="http://schemas.microsoft.com/office/drawing/2018/sketchyshapes" sd="329030987">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00E14FCC-5A40-47A6-A537-1A722D4A5787}"/>
              </a:ext>
            </a:extLst>
          </p:cNvPr>
          <p:cNvSpPr txBox="1"/>
          <p:nvPr/>
        </p:nvSpPr>
        <p:spPr>
          <a:xfrm>
            <a:off x="1097280" y="1635129"/>
            <a:ext cx="7286469" cy="1200329"/>
          </a:xfrm>
          <a:prstGeom prst="rect">
            <a:avLst/>
          </a:prstGeom>
          <a:noFill/>
        </p:spPr>
        <p:txBody>
          <a:bodyPr wrap="square">
            <a:spAutoFit/>
          </a:bodyPr>
          <a:lstStyle/>
          <a:p>
            <a:pPr>
              <a:lnSpc>
                <a:spcPct val="200000"/>
              </a:lnSpc>
              <a:defRPr/>
            </a:pPr>
            <a:r>
              <a:rPr lang="vi-VN" sz="3600">
                <a:solidFill>
                  <a:prstClr val="black"/>
                </a:solidFill>
                <a:latin typeface="Arial" panose="020B0604020202020204" pitchFamily="34" charset="0"/>
                <a:cs typeface="Arial" panose="020B0604020202020204" pitchFamily="34" charset="0"/>
              </a:rPr>
              <a:t>a.	Những cơn gió </a:t>
            </a:r>
            <a:r>
              <a:rPr lang="vi-VN" sz="3600" b="1">
                <a:solidFill>
                  <a:srgbClr val="FF0000"/>
                </a:solidFill>
                <a:latin typeface="Arial" panose="020B0604020202020204" pitchFamily="34" charset="0"/>
                <a:cs typeface="Arial" panose="020B0604020202020204" pitchFamily="34" charset="0"/>
              </a:rPr>
              <a:t>thổi</a:t>
            </a:r>
            <a:r>
              <a:rPr lang="vi-VN" sz="3600" b="1">
                <a:solidFill>
                  <a:prstClr val="black"/>
                </a:solidFill>
                <a:latin typeface="Arial" panose="020B0604020202020204" pitchFamily="34" charset="0"/>
                <a:cs typeface="Arial" panose="020B0604020202020204" pitchFamily="34" charset="0"/>
              </a:rPr>
              <a:t> </a:t>
            </a:r>
            <a:r>
              <a:rPr lang="vi-VN" sz="3600">
                <a:solidFill>
                  <a:prstClr val="black"/>
                </a:solidFill>
                <a:latin typeface="Arial" panose="020B0604020202020204" pitchFamily="34" charset="0"/>
                <a:cs typeface="Arial" panose="020B0604020202020204" pitchFamily="34" charset="0"/>
              </a:rPr>
              <a:t>nhè nhẹ.</a:t>
            </a:r>
          </a:p>
        </p:txBody>
      </p:sp>
      <p:sp>
        <p:nvSpPr>
          <p:cNvPr id="10" name="TextBox 9">
            <a:extLst>
              <a:ext uri="{FF2B5EF4-FFF2-40B4-BE49-F238E27FC236}">
                <a16:creationId xmlns="" xmlns:a16="http://schemas.microsoft.com/office/drawing/2014/main" id="{96FF3DC1-718D-4484-8417-A3BE1ED0C831}"/>
              </a:ext>
            </a:extLst>
          </p:cNvPr>
          <p:cNvSpPr txBox="1"/>
          <p:nvPr/>
        </p:nvSpPr>
        <p:spPr>
          <a:xfrm>
            <a:off x="1416640" y="3496848"/>
            <a:ext cx="1669389" cy="1340432"/>
          </a:xfrm>
          <a:prstGeom prst="rect">
            <a:avLst/>
          </a:prstGeom>
          <a:noFill/>
        </p:spPr>
        <p:txBody>
          <a:bodyPr wrap="square">
            <a:spAutoFit/>
          </a:bodyPr>
          <a:lstStyle/>
          <a:p>
            <a:pPr>
              <a:lnSpc>
                <a:spcPct val="200000"/>
              </a:lnSpc>
              <a:defRPr/>
            </a:pPr>
            <a:r>
              <a:rPr lang="vi-VN" sz="4800" b="1" smtClean="0">
                <a:solidFill>
                  <a:srgbClr val="FF0000"/>
                </a:solidFill>
                <a:latin typeface="Arial" panose="020B0604020202020204" pitchFamily="34" charset="0"/>
                <a:cs typeface="Arial" panose="020B0604020202020204" pitchFamily="34" charset="0"/>
              </a:rPr>
              <a:t>thổi</a:t>
            </a:r>
            <a:endParaRPr lang="vi-VN" sz="4800">
              <a:solidFill>
                <a:srgbClr val="FF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 xmlns:a16="http://schemas.microsoft.com/office/drawing/2014/main" id="{7D41C9C0-4C9C-4434-B7AF-EFB35F4B1A90}"/>
              </a:ext>
            </a:extLst>
          </p:cNvPr>
          <p:cNvSpPr txBox="1"/>
          <p:nvPr/>
        </p:nvSpPr>
        <p:spPr>
          <a:xfrm>
            <a:off x="4729022" y="3496856"/>
            <a:ext cx="2613911" cy="1340432"/>
          </a:xfrm>
          <a:prstGeom prst="rect">
            <a:avLst/>
          </a:prstGeom>
          <a:noFill/>
        </p:spPr>
        <p:txBody>
          <a:bodyPr wrap="square">
            <a:spAutoFit/>
          </a:bodyPr>
          <a:lstStyle/>
          <a:p>
            <a:pPr>
              <a:lnSpc>
                <a:spcPct val="200000"/>
              </a:lnSpc>
              <a:defRPr/>
            </a:pPr>
            <a:r>
              <a:rPr lang="vi-VN" sz="4800">
                <a:latin typeface="Arial" panose="020B0604020202020204" pitchFamily="34" charset="0"/>
                <a:cs typeface="Arial" panose="020B0604020202020204" pitchFamily="34" charset="0"/>
              </a:rPr>
              <a:t>nhè nhẹ</a:t>
            </a:r>
          </a:p>
        </p:txBody>
      </p:sp>
      <p:sp>
        <p:nvSpPr>
          <p:cNvPr id="2" name="TextBox 1"/>
          <p:cNvSpPr txBox="1"/>
          <p:nvPr/>
        </p:nvSpPr>
        <p:spPr>
          <a:xfrm>
            <a:off x="2514600" y="323518"/>
            <a:ext cx="5697118" cy="584775"/>
          </a:xfrm>
          <a:prstGeom prst="rect">
            <a:avLst/>
          </a:prstGeom>
          <a:noFill/>
        </p:spPr>
        <p:txBody>
          <a:bodyPr wrap="square" rtlCol="0">
            <a:spAutoFit/>
          </a:bodyPr>
          <a:lstStyle/>
          <a:p>
            <a:r>
              <a:rPr lang="vi-VN" sz="3200">
                <a:latin typeface="Arial" panose="020B0604020202020204" pitchFamily="34" charset="0"/>
                <a:cs typeface="Arial" panose="020B0604020202020204" pitchFamily="34" charset="0"/>
              </a:rPr>
              <a:t>Tìm từ </a:t>
            </a:r>
            <a:r>
              <a:rPr lang="vi-VN" sz="3200" i="1">
                <a:latin typeface="Arial" panose="020B0604020202020204" pitchFamily="34" charset="0"/>
                <a:cs typeface="Arial" panose="020B0604020202020204" pitchFamily="34" charset="0"/>
              </a:rPr>
              <a:t>chỉ đặc điểm, tính chất </a:t>
            </a:r>
            <a:endParaRPr lang="en-US" sz="3200"/>
          </a:p>
        </p:txBody>
      </p:sp>
    </p:spTree>
    <p:extLst>
      <p:ext uri="{BB962C8B-B14F-4D97-AF65-F5344CB8AC3E}">
        <p14:creationId xmlns:p14="http://schemas.microsoft.com/office/powerpoint/2010/main" val="2939026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heel(1)">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790732" y="2995044"/>
            <a:ext cx="2708030" cy="2203938"/>
          </a:xfrm>
          <a:prstGeom prst="roundRect">
            <a:avLst/>
          </a:prstGeom>
          <a:solidFill>
            <a:schemeClr val="accent6">
              <a:lumMod val="20000"/>
              <a:lumOff val="80000"/>
            </a:schemeClr>
          </a:solidFill>
          <a:ln w="38100">
            <a:solidFill>
              <a:schemeClr val="accent1"/>
            </a:solidFill>
            <a:prstDash val="lgDash"/>
          </a:ln>
        </p:spPr>
        <p:style>
          <a:lnRef idx="3">
            <a:schemeClr val="lt1"/>
          </a:lnRef>
          <a:fillRef idx="1">
            <a:schemeClr val="accent1"/>
          </a:fillRef>
          <a:effectRef idx="1">
            <a:schemeClr val="accent1"/>
          </a:effectRef>
          <a:fontRef idx="minor">
            <a:schemeClr val="lt1"/>
          </a:fontRef>
        </p:style>
        <p:txBody>
          <a:bodyPr rtlCol="0" anchor="ctr"/>
          <a:lstStyle/>
          <a:p>
            <a:pPr algn="ctr">
              <a:defRPr/>
            </a:pPr>
            <a:endParaRPr lang="en-US" sz="4000" dirty="0">
              <a:solidFill>
                <a:prstClr val="white"/>
              </a:solidFill>
              <a:latin typeface="Times New Roman" panose="02020603050405020304" pitchFamily="18" charset="0"/>
              <a:cs typeface="Times New Roman" panose="02020603050405020304" pitchFamily="18" charset="0"/>
            </a:endParaRPr>
          </a:p>
        </p:txBody>
      </p:sp>
      <p:sp>
        <p:nvSpPr>
          <p:cNvPr id="19" name="Rectangle: Rounded Corners 6">
            <a:extLst>
              <a:ext uri="{FF2B5EF4-FFF2-40B4-BE49-F238E27FC236}">
                <a16:creationId xmlns="" xmlns:a16="http://schemas.microsoft.com/office/drawing/2014/main" id="{6172ECF9-5D8A-4AF9-8635-997A9E4B99C0}"/>
              </a:ext>
            </a:extLst>
          </p:cNvPr>
          <p:cNvSpPr/>
          <p:nvPr/>
        </p:nvSpPr>
        <p:spPr>
          <a:xfrm>
            <a:off x="3696153" y="3299656"/>
            <a:ext cx="4657116" cy="1594731"/>
          </a:xfrm>
          <a:custGeom>
            <a:avLst/>
            <a:gdLst>
              <a:gd name="connsiteX0" fmla="*/ 0 w 6209488"/>
              <a:gd name="connsiteY0" fmla="*/ 265794 h 1594731"/>
              <a:gd name="connsiteX1" fmla="*/ 265794 w 6209488"/>
              <a:gd name="connsiteY1" fmla="*/ 0 h 1594731"/>
              <a:gd name="connsiteX2" fmla="*/ 726335 w 6209488"/>
              <a:gd name="connsiteY2" fmla="*/ 0 h 1594731"/>
              <a:gd name="connsiteX3" fmla="*/ 1243655 w 6209488"/>
              <a:gd name="connsiteY3" fmla="*/ 0 h 1594731"/>
              <a:gd name="connsiteX4" fmla="*/ 1931311 w 6209488"/>
              <a:gd name="connsiteY4" fmla="*/ 0 h 1594731"/>
              <a:gd name="connsiteX5" fmla="*/ 2448631 w 6209488"/>
              <a:gd name="connsiteY5" fmla="*/ 0 h 1594731"/>
              <a:gd name="connsiteX6" fmla="*/ 3022730 w 6209488"/>
              <a:gd name="connsiteY6" fmla="*/ 0 h 1594731"/>
              <a:gd name="connsiteX7" fmla="*/ 3710387 w 6209488"/>
              <a:gd name="connsiteY7" fmla="*/ 0 h 1594731"/>
              <a:gd name="connsiteX8" fmla="*/ 4227706 w 6209488"/>
              <a:gd name="connsiteY8" fmla="*/ 0 h 1594731"/>
              <a:gd name="connsiteX9" fmla="*/ 4972142 w 6209488"/>
              <a:gd name="connsiteY9" fmla="*/ 0 h 1594731"/>
              <a:gd name="connsiteX10" fmla="*/ 5943694 w 6209488"/>
              <a:gd name="connsiteY10" fmla="*/ 0 h 1594731"/>
              <a:gd name="connsiteX11" fmla="*/ 6209488 w 6209488"/>
              <a:gd name="connsiteY11" fmla="*/ 265794 h 1594731"/>
              <a:gd name="connsiteX12" fmla="*/ 6209488 w 6209488"/>
              <a:gd name="connsiteY12" fmla="*/ 765471 h 1594731"/>
              <a:gd name="connsiteX13" fmla="*/ 6209488 w 6209488"/>
              <a:gd name="connsiteY13" fmla="*/ 1328937 h 1594731"/>
              <a:gd name="connsiteX14" fmla="*/ 5943694 w 6209488"/>
              <a:gd name="connsiteY14" fmla="*/ 1594731 h 1594731"/>
              <a:gd name="connsiteX15" fmla="*/ 5312816 w 6209488"/>
              <a:gd name="connsiteY15" fmla="*/ 1594731 h 1594731"/>
              <a:gd name="connsiteX16" fmla="*/ 4795496 w 6209488"/>
              <a:gd name="connsiteY16" fmla="*/ 1594731 h 1594731"/>
              <a:gd name="connsiteX17" fmla="*/ 4164619 w 6209488"/>
              <a:gd name="connsiteY17" fmla="*/ 1594731 h 1594731"/>
              <a:gd name="connsiteX18" fmla="*/ 3476962 w 6209488"/>
              <a:gd name="connsiteY18" fmla="*/ 1594731 h 1594731"/>
              <a:gd name="connsiteX19" fmla="*/ 2732526 w 6209488"/>
              <a:gd name="connsiteY19" fmla="*/ 1594731 h 1594731"/>
              <a:gd name="connsiteX20" fmla="*/ 2215206 w 6209488"/>
              <a:gd name="connsiteY20" fmla="*/ 1594731 h 1594731"/>
              <a:gd name="connsiteX21" fmla="*/ 1527550 w 6209488"/>
              <a:gd name="connsiteY21" fmla="*/ 1594731 h 1594731"/>
              <a:gd name="connsiteX22" fmla="*/ 896672 w 6209488"/>
              <a:gd name="connsiteY22" fmla="*/ 1594731 h 1594731"/>
              <a:gd name="connsiteX23" fmla="*/ 265794 w 6209488"/>
              <a:gd name="connsiteY23" fmla="*/ 1594731 h 1594731"/>
              <a:gd name="connsiteX24" fmla="*/ 0 w 6209488"/>
              <a:gd name="connsiteY24" fmla="*/ 1328937 h 1594731"/>
              <a:gd name="connsiteX25" fmla="*/ 0 w 6209488"/>
              <a:gd name="connsiteY25" fmla="*/ 786734 h 1594731"/>
              <a:gd name="connsiteX26" fmla="*/ 0 w 6209488"/>
              <a:gd name="connsiteY26" fmla="*/ 265794 h 159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09488" h="1594731" fill="none" extrusionOk="0">
                <a:moveTo>
                  <a:pt x="0" y="265794"/>
                </a:moveTo>
                <a:cubicBezTo>
                  <a:pt x="13714" y="146899"/>
                  <a:pt x="110975" y="-5349"/>
                  <a:pt x="265794" y="0"/>
                </a:cubicBezTo>
                <a:cubicBezTo>
                  <a:pt x="436187" y="22335"/>
                  <a:pt x="610258" y="22347"/>
                  <a:pt x="726335" y="0"/>
                </a:cubicBezTo>
                <a:cubicBezTo>
                  <a:pt x="842412" y="-22347"/>
                  <a:pt x="1116814" y="23501"/>
                  <a:pt x="1243655" y="0"/>
                </a:cubicBezTo>
                <a:cubicBezTo>
                  <a:pt x="1370496" y="-23501"/>
                  <a:pt x="1695697" y="-19321"/>
                  <a:pt x="1931311" y="0"/>
                </a:cubicBezTo>
                <a:cubicBezTo>
                  <a:pt x="2166925" y="19321"/>
                  <a:pt x="2256744" y="10044"/>
                  <a:pt x="2448631" y="0"/>
                </a:cubicBezTo>
                <a:cubicBezTo>
                  <a:pt x="2640518" y="-10044"/>
                  <a:pt x="2751430" y="21376"/>
                  <a:pt x="3022730" y="0"/>
                </a:cubicBezTo>
                <a:cubicBezTo>
                  <a:pt x="3294030" y="-21376"/>
                  <a:pt x="3546498" y="-9391"/>
                  <a:pt x="3710387" y="0"/>
                </a:cubicBezTo>
                <a:cubicBezTo>
                  <a:pt x="3874276" y="9391"/>
                  <a:pt x="3999344" y="-16334"/>
                  <a:pt x="4227706" y="0"/>
                </a:cubicBezTo>
                <a:cubicBezTo>
                  <a:pt x="4456068" y="16334"/>
                  <a:pt x="4653166" y="10689"/>
                  <a:pt x="4972142" y="0"/>
                </a:cubicBezTo>
                <a:cubicBezTo>
                  <a:pt x="5291118" y="-10689"/>
                  <a:pt x="5510026" y="-2725"/>
                  <a:pt x="5943694" y="0"/>
                </a:cubicBezTo>
                <a:cubicBezTo>
                  <a:pt x="6087079" y="18478"/>
                  <a:pt x="6212399" y="109490"/>
                  <a:pt x="6209488" y="265794"/>
                </a:cubicBezTo>
                <a:cubicBezTo>
                  <a:pt x="6222495" y="386092"/>
                  <a:pt x="6209784" y="532662"/>
                  <a:pt x="6209488" y="765471"/>
                </a:cubicBezTo>
                <a:cubicBezTo>
                  <a:pt x="6209192" y="998280"/>
                  <a:pt x="6211580" y="1073212"/>
                  <a:pt x="6209488" y="1328937"/>
                </a:cubicBezTo>
                <a:cubicBezTo>
                  <a:pt x="6192574" y="1458075"/>
                  <a:pt x="6101100" y="1613793"/>
                  <a:pt x="5943694" y="1594731"/>
                </a:cubicBezTo>
                <a:cubicBezTo>
                  <a:pt x="5794235" y="1608822"/>
                  <a:pt x="5553174" y="1568681"/>
                  <a:pt x="5312816" y="1594731"/>
                </a:cubicBezTo>
                <a:cubicBezTo>
                  <a:pt x="5072458" y="1620781"/>
                  <a:pt x="5003109" y="1595167"/>
                  <a:pt x="4795496" y="1594731"/>
                </a:cubicBezTo>
                <a:cubicBezTo>
                  <a:pt x="4587883" y="1594295"/>
                  <a:pt x="4400116" y="1592675"/>
                  <a:pt x="4164619" y="1594731"/>
                </a:cubicBezTo>
                <a:cubicBezTo>
                  <a:pt x="3929122" y="1596787"/>
                  <a:pt x="3773217" y="1595983"/>
                  <a:pt x="3476962" y="1594731"/>
                </a:cubicBezTo>
                <a:cubicBezTo>
                  <a:pt x="3180707" y="1593479"/>
                  <a:pt x="2882152" y="1587362"/>
                  <a:pt x="2732526" y="1594731"/>
                </a:cubicBezTo>
                <a:cubicBezTo>
                  <a:pt x="2582900" y="1602100"/>
                  <a:pt x="2465954" y="1592117"/>
                  <a:pt x="2215206" y="1594731"/>
                </a:cubicBezTo>
                <a:cubicBezTo>
                  <a:pt x="1964458" y="1597345"/>
                  <a:pt x="1834096" y="1615143"/>
                  <a:pt x="1527550" y="1594731"/>
                </a:cubicBezTo>
                <a:cubicBezTo>
                  <a:pt x="1221004" y="1574319"/>
                  <a:pt x="1084817" y="1602665"/>
                  <a:pt x="896672" y="1594731"/>
                </a:cubicBezTo>
                <a:cubicBezTo>
                  <a:pt x="708527" y="1586797"/>
                  <a:pt x="568343" y="1600981"/>
                  <a:pt x="265794" y="1594731"/>
                </a:cubicBezTo>
                <a:cubicBezTo>
                  <a:pt x="114571" y="1573631"/>
                  <a:pt x="2732" y="1477727"/>
                  <a:pt x="0" y="1328937"/>
                </a:cubicBezTo>
                <a:cubicBezTo>
                  <a:pt x="-1387" y="1099658"/>
                  <a:pt x="20305" y="910534"/>
                  <a:pt x="0" y="786734"/>
                </a:cubicBezTo>
                <a:cubicBezTo>
                  <a:pt x="-20305" y="662934"/>
                  <a:pt x="9050" y="443633"/>
                  <a:pt x="0" y="265794"/>
                </a:cubicBezTo>
                <a:close/>
              </a:path>
              <a:path w="6209488" h="1594731" stroke="0" extrusionOk="0">
                <a:moveTo>
                  <a:pt x="0" y="265794"/>
                </a:moveTo>
                <a:cubicBezTo>
                  <a:pt x="-23763" y="107719"/>
                  <a:pt x="134955" y="8086"/>
                  <a:pt x="265794" y="0"/>
                </a:cubicBezTo>
                <a:cubicBezTo>
                  <a:pt x="472110" y="12233"/>
                  <a:pt x="571729" y="11895"/>
                  <a:pt x="726335" y="0"/>
                </a:cubicBezTo>
                <a:cubicBezTo>
                  <a:pt x="880941" y="-11895"/>
                  <a:pt x="1090458" y="21687"/>
                  <a:pt x="1243655" y="0"/>
                </a:cubicBezTo>
                <a:cubicBezTo>
                  <a:pt x="1396852" y="-21687"/>
                  <a:pt x="1771855" y="16039"/>
                  <a:pt x="1988090" y="0"/>
                </a:cubicBezTo>
                <a:cubicBezTo>
                  <a:pt x="2204326" y="-16039"/>
                  <a:pt x="2447049" y="-17307"/>
                  <a:pt x="2675747" y="0"/>
                </a:cubicBezTo>
                <a:cubicBezTo>
                  <a:pt x="2904445" y="17307"/>
                  <a:pt x="3026153" y="8821"/>
                  <a:pt x="3193067" y="0"/>
                </a:cubicBezTo>
                <a:cubicBezTo>
                  <a:pt x="3359981" y="-8821"/>
                  <a:pt x="3627614" y="-18700"/>
                  <a:pt x="3767166" y="0"/>
                </a:cubicBezTo>
                <a:cubicBezTo>
                  <a:pt x="3906718" y="18700"/>
                  <a:pt x="4117919" y="-14686"/>
                  <a:pt x="4454822" y="0"/>
                </a:cubicBezTo>
                <a:cubicBezTo>
                  <a:pt x="4791725" y="14686"/>
                  <a:pt x="4868729" y="-16010"/>
                  <a:pt x="5142479" y="0"/>
                </a:cubicBezTo>
                <a:cubicBezTo>
                  <a:pt x="5416229" y="16010"/>
                  <a:pt x="5688197" y="-27520"/>
                  <a:pt x="5943694" y="0"/>
                </a:cubicBezTo>
                <a:cubicBezTo>
                  <a:pt x="6116251" y="-14984"/>
                  <a:pt x="6210538" y="94942"/>
                  <a:pt x="6209488" y="265794"/>
                </a:cubicBezTo>
                <a:cubicBezTo>
                  <a:pt x="6222701" y="401641"/>
                  <a:pt x="6232344" y="686987"/>
                  <a:pt x="6209488" y="818628"/>
                </a:cubicBezTo>
                <a:cubicBezTo>
                  <a:pt x="6186632" y="950269"/>
                  <a:pt x="6234287" y="1130937"/>
                  <a:pt x="6209488" y="1328937"/>
                </a:cubicBezTo>
                <a:cubicBezTo>
                  <a:pt x="6185035" y="1475645"/>
                  <a:pt x="6066464" y="1595016"/>
                  <a:pt x="5943694" y="1594731"/>
                </a:cubicBezTo>
                <a:cubicBezTo>
                  <a:pt x="5715771" y="1615035"/>
                  <a:pt x="5572144" y="1614919"/>
                  <a:pt x="5369595" y="1594731"/>
                </a:cubicBezTo>
                <a:cubicBezTo>
                  <a:pt x="5167046" y="1574543"/>
                  <a:pt x="4871652" y="1565118"/>
                  <a:pt x="4681938" y="1594731"/>
                </a:cubicBezTo>
                <a:cubicBezTo>
                  <a:pt x="4492224" y="1624344"/>
                  <a:pt x="4364463" y="1584765"/>
                  <a:pt x="4164619" y="1594731"/>
                </a:cubicBezTo>
                <a:cubicBezTo>
                  <a:pt x="3964775" y="1604697"/>
                  <a:pt x="3733387" y="1594940"/>
                  <a:pt x="3476962" y="1594731"/>
                </a:cubicBezTo>
                <a:cubicBezTo>
                  <a:pt x="3220537" y="1594522"/>
                  <a:pt x="3032163" y="1569052"/>
                  <a:pt x="2732526" y="1594731"/>
                </a:cubicBezTo>
                <a:cubicBezTo>
                  <a:pt x="2432889" y="1620410"/>
                  <a:pt x="2362250" y="1603989"/>
                  <a:pt x="2215206" y="1594731"/>
                </a:cubicBezTo>
                <a:cubicBezTo>
                  <a:pt x="2068162" y="1585473"/>
                  <a:pt x="1811466" y="1605773"/>
                  <a:pt x="1697887" y="1594731"/>
                </a:cubicBezTo>
                <a:cubicBezTo>
                  <a:pt x="1584308" y="1583689"/>
                  <a:pt x="1312192" y="1574795"/>
                  <a:pt x="1123788" y="1594731"/>
                </a:cubicBezTo>
                <a:cubicBezTo>
                  <a:pt x="935384" y="1614667"/>
                  <a:pt x="520343" y="1602159"/>
                  <a:pt x="265794" y="1594731"/>
                </a:cubicBezTo>
                <a:cubicBezTo>
                  <a:pt x="92781" y="1595290"/>
                  <a:pt x="-21265" y="1487429"/>
                  <a:pt x="0" y="1328937"/>
                </a:cubicBezTo>
                <a:cubicBezTo>
                  <a:pt x="-1862" y="1139135"/>
                  <a:pt x="-9583" y="1015408"/>
                  <a:pt x="0" y="829260"/>
                </a:cubicBezTo>
                <a:cubicBezTo>
                  <a:pt x="9583" y="643112"/>
                  <a:pt x="2356" y="456249"/>
                  <a:pt x="0" y="265794"/>
                </a:cubicBezTo>
                <a:close/>
              </a:path>
            </a:pathLst>
          </a:custGeom>
          <a:solidFill>
            <a:srgbClr val="FFFFFF">
              <a:alpha val="69804"/>
            </a:srgbClr>
          </a:solidFill>
          <a:ln w="28575">
            <a:solidFill>
              <a:schemeClr val="accent1">
                <a:lumMod val="75000"/>
              </a:schemeClr>
            </a:solidFill>
            <a:extLst>
              <a:ext uri="{C807C97D-BFC1-408E-A445-0C87EB9F89A2}">
                <ask:lineSketchStyleProps xmlns="" xmlns:ask="http://schemas.microsoft.com/office/drawing/2018/sketchyshapes" sd="329030987">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00E14FCC-5A40-47A6-A537-1A722D4A5787}"/>
              </a:ext>
            </a:extLst>
          </p:cNvPr>
          <p:cNvSpPr txBox="1"/>
          <p:nvPr/>
        </p:nvSpPr>
        <p:spPr>
          <a:xfrm>
            <a:off x="1666788" y="1981200"/>
            <a:ext cx="6101934" cy="1200329"/>
          </a:xfrm>
          <a:prstGeom prst="rect">
            <a:avLst/>
          </a:prstGeom>
          <a:noFill/>
        </p:spPr>
        <p:txBody>
          <a:bodyPr wrap="square">
            <a:spAutoFit/>
          </a:bodyPr>
          <a:lstStyle/>
          <a:p>
            <a:pPr>
              <a:lnSpc>
                <a:spcPct val="200000"/>
              </a:lnSpc>
              <a:defRPr/>
            </a:pPr>
            <a:r>
              <a:rPr lang="es-ES" sz="3600">
                <a:solidFill>
                  <a:prstClr val="black"/>
                </a:solidFill>
                <a:latin typeface="Arial" panose="020B0604020202020204" pitchFamily="34" charset="0"/>
                <a:cs typeface="Arial" panose="020B0604020202020204" pitchFamily="34" charset="0"/>
              </a:rPr>
              <a:t>b.	Chim sơn ca </a:t>
            </a:r>
            <a:r>
              <a:rPr lang="es-ES" sz="3600" b="1">
                <a:solidFill>
                  <a:srgbClr val="FF0000"/>
                </a:solidFill>
                <a:latin typeface="Arial" panose="020B0604020202020204" pitchFamily="34" charset="0"/>
                <a:cs typeface="Arial" panose="020B0604020202020204" pitchFamily="34" charset="0"/>
              </a:rPr>
              <a:t>hót</a:t>
            </a:r>
            <a:r>
              <a:rPr lang="es-ES" sz="3600">
                <a:solidFill>
                  <a:prstClr val="black"/>
                </a:solidFill>
                <a:latin typeface="Arial" panose="020B0604020202020204" pitchFamily="34" charset="0"/>
                <a:cs typeface="Arial" panose="020B0604020202020204" pitchFamily="34" charset="0"/>
              </a:rPr>
              <a:t> líu lo.</a:t>
            </a:r>
          </a:p>
        </p:txBody>
      </p:sp>
      <p:sp>
        <p:nvSpPr>
          <p:cNvPr id="10" name="TextBox 9">
            <a:extLst>
              <a:ext uri="{FF2B5EF4-FFF2-40B4-BE49-F238E27FC236}">
                <a16:creationId xmlns="" xmlns:a16="http://schemas.microsoft.com/office/drawing/2014/main" id="{96FF3DC1-718D-4484-8417-A3BE1ED0C831}"/>
              </a:ext>
            </a:extLst>
          </p:cNvPr>
          <p:cNvSpPr txBox="1"/>
          <p:nvPr/>
        </p:nvSpPr>
        <p:spPr>
          <a:xfrm>
            <a:off x="1396657" y="3496848"/>
            <a:ext cx="1709355" cy="1340432"/>
          </a:xfrm>
          <a:prstGeom prst="rect">
            <a:avLst/>
          </a:prstGeom>
          <a:noFill/>
        </p:spPr>
        <p:txBody>
          <a:bodyPr wrap="square">
            <a:spAutoFit/>
          </a:bodyPr>
          <a:lstStyle/>
          <a:p>
            <a:pPr>
              <a:lnSpc>
                <a:spcPct val="200000"/>
              </a:lnSpc>
              <a:defRPr/>
            </a:pPr>
            <a:r>
              <a:rPr lang="en-US" sz="4800" b="1">
                <a:solidFill>
                  <a:srgbClr val="FF0000"/>
                </a:solidFill>
                <a:latin typeface="Arial" panose="020B0604020202020204" pitchFamily="34" charset="0"/>
                <a:cs typeface="Arial" panose="020B0604020202020204" pitchFamily="34" charset="0"/>
              </a:rPr>
              <a:t>hót</a:t>
            </a:r>
            <a:endParaRPr lang="vi-VN" sz="4800">
              <a:solidFill>
                <a:srgbClr val="FF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 xmlns:a16="http://schemas.microsoft.com/office/drawing/2014/main" id="{7D41C9C0-4C9C-4434-B7AF-EFB35F4B1A90}"/>
              </a:ext>
            </a:extLst>
          </p:cNvPr>
          <p:cNvSpPr txBox="1"/>
          <p:nvPr/>
        </p:nvSpPr>
        <p:spPr>
          <a:xfrm>
            <a:off x="4717755" y="3496856"/>
            <a:ext cx="2613911" cy="1236429"/>
          </a:xfrm>
          <a:prstGeom prst="rect">
            <a:avLst/>
          </a:prstGeom>
          <a:noFill/>
        </p:spPr>
        <p:txBody>
          <a:bodyPr wrap="square">
            <a:spAutoFit/>
          </a:bodyPr>
          <a:lstStyle/>
          <a:p>
            <a:pPr>
              <a:lnSpc>
                <a:spcPct val="200000"/>
              </a:lnSpc>
              <a:defRPr/>
            </a:pPr>
            <a:r>
              <a:rPr lang="en-US" sz="4400" b="1">
                <a:latin typeface="Arial" panose="020B0604020202020204" pitchFamily="34" charset="0"/>
                <a:cs typeface="Arial" panose="020B0604020202020204" pitchFamily="34" charset="0"/>
              </a:rPr>
              <a:t>líu lo</a:t>
            </a:r>
            <a:endParaRPr lang="vi-VN" sz="4400" b="1">
              <a:latin typeface="Arial" panose="020B0604020202020204" pitchFamily="34" charset="0"/>
              <a:cs typeface="Arial" panose="020B0604020202020204" pitchFamily="34" charset="0"/>
            </a:endParaRPr>
          </a:p>
        </p:txBody>
      </p:sp>
      <p:sp>
        <p:nvSpPr>
          <p:cNvPr id="7" name="TextBox 6"/>
          <p:cNvSpPr txBox="1"/>
          <p:nvPr/>
        </p:nvSpPr>
        <p:spPr>
          <a:xfrm>
            <a:off x="2514600" y="323518"/>
            <a:ext cx="5697118" cy="584775"/>
          </a:xfrm>
          <a:prstGeom prst="rect">
            <a:avLst/>
          </a:prstGeom>
          <a:noFill/>
        </p:spPr>
        <p:txBody>
          <a:bodyPr wrap="square" rtlCol="0">
            <a:spAutoFit/>
          </a:bodyPr>
          <a:lstStyle/>
          <a:p>
            <a:r>
              <a:rPr lang="vi-VN" sz="3200">
                <a:latin typeface="Arial" panose="020B0604020202020204" pitchFamily="34" charset="0"/>
                <a:cs typeface="Arial" panose="020B0604020202020204" pitchFamily="34" charset="0"/>
              </a:rPr>
              <a:t>Tìm từ </a:t>
            </a:r>
            <a:r>
              <a:rPr lang="vi-VN" sz="3200" i="1">
                <a:latin typeface="Arial" panose="020B0604020202020204" pitchFamily="34" charset="0"/>
                <a:cs typeface="Arial" panose="020B0604020202020204" pitchFamily="34" charset="0"/>
              </a:rPr>
              <a:t>chỉ đặc điểm, tính chất </a:t>
            </a:r>
            <a:endParaRPr lang="en-US" sz="3200"/>
          </a:p>
        </p:txBody>
      </p:sp>
    </p:spTree>
    <p:extLst>
      <p:ext uri="{BB962C8B-B14F-4D97-AF65-F5344CB8AC3E}">
        <p14:creationId xmlns:p14="http://schemas.microsoft.com/office/powerpoint/2010/main" val="3958587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8_KHOA HOC4 ">
  <a:themeElements>
    <a:clrScheme name="KHOA HOC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HOA HOC4 ">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KHOA HOC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KHOA HOC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KHOA HOC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KHOA HOC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KHOA HOC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KHOA HOC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KHOA HOC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KHOA HOC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KHOA HOC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KHOA HOC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KHOA HOC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KHOA HOC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Custom 43">
      <a:dk1>
        <a:sysClr val="windowText" lastClr="000000"/>
      </a:dk1>
      <a:lt1>
        <a:sysClr val="window" lastClr="FFFFFF"/>
      </a:lt1>
      <a:dk2>
        <a:srgbClr val="44546A"/>
      </a:dk2>
      <a:lt2>
        <a:srgbClr val="E7E6E6"/>
      </a:lt2>
      <a:accent1>
        <a:srgbClr val="F09EB7"/>
      </a:accent1>
      <a:accent2>
        <a:srgbClr val="DB4365"/>
      </a:accent2>
      <a:accent3>
        <a:srgbClr val="82BA8B"/>
      </a:accent3>
      <a:accent4>
        <a:srgbClr val="658C63"/>
      </a:accent4>
      <a:accent5>
        <a:srgbClr val="99B9D9"/>
      </a:accent5>
      <a:accent6>
        <a:srgbClr val="005B88"/>
      </a:accent6>
      <a:hlink>
        <a:srgbClr val="0563C1"/>
      </a:hlink>
      <a:folHlink>
        <a:srgbClr val="954F72"/>
      </a:folHlink>
    </a:clrScheme>
    <a:fontScheme name="Custom 11">
      <a:majorFont>
        <a:latin typeface="Athiti SemiBold"/>
        <a:ea typeface=""/>
        <a:cs typeface="Athiti Medium"/>
      </a:majorFont>
      <a:minorFont>
        <a:latin typeface="Athiti"/>
        <a:ea typeface=""/>
        <a:cs typeface="Athit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1920</TotalTime>
  <Words>690</Words>
  <Application>Microsoft Office PowerPoint</Application>
  <PresentationFormat>On-screen Show (4:3)</PresentationFormat>
  <Paragraphs>125</Paragraphs>
  <Slides>24</Slides>
  <Notes>2</Notes>
  <HiddenSlides>0</HiddenSlides>
  <MMClips>2</MMClips>
  <ScaleCrop>false</ScaleCrop>
  <HeadingPairs>
    <vt:vector size="4" baseType="variant">
      <vt:variant>
        <vt:lpstr>Theme</vt:lpstr>
      </vt:variant>
      <vt:variant>
        <vt:i4>6</vt:i4>
      </vt:variant>
      <vt:variant>
        <vt:lpstr>Slide Titles</vt:lpstr>
      </vt:variant>
      <vt:variant>
        <vt:i4>24</vt:i4>
      </vt:variant>
    </vt:vector>
  </HeadingPairs>
  <TitlesOfParts>
    <vt:vector size="30" baseType="lpstr">
      <vt:lpstr>8_KHOA HOC4 </vt:lpstr>
      <vt:lpstr>2_Office 主题​​</vt:lpstr>
      <vt:lpstr>1_Office 主题​​</vt:lpstr>
      <vt:lpstr>5_Office Theme</vt:lpstr>
      <vt:lpstr>4_Office 主题​​</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123</cp:revision>
  <cp:lastPrinted>2023-10-13T05:20:22Z</cp:lastPrinted>
  <dcterms:created xsi:type="dcterms:W3CDTF">2023-02-22T08:09:15Z</dcterms:created>
  <dcterms:modified xsi:type="dcterms:W3CDTF">2023-10-14T00:22:10Z</dcterms:modified>
</cp:coreProperties>
</file>