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8"/>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376" r:id="rId30"/>
    <p:sldId id="297" r:id="rId31"/>
    <p:sldId id="339" r:id="rId32"/>
    <p:sldId id="372" r:id="rId33"/>
    <p:sldId id="338" r:id="rId34"/>
    <p:sldId id="340" r:id="rId35"/>
    <p:sldId id="359" r:id="rId36"/>
    <p:sldId id="346" r:id="rId37"/>
    <p:sldId id="377" r:id="rId38"/>
    <p:sldId id="371" r:id="rId39"/>
    <p:sldId id="343" r:id="rId40"/>
    <p:sldId id="344" r:id="rId41"/>
    <p:sldId id="358" r:id="rId42"/>
    <p:sldId id="374" r:id="rId43"/>
    <p:sldId id="303" r:id="rId44"/>
    <p:sldId id="310" r:id="rId45"/>
    <p:sldId id="304" r:id="rId46"/>
    <p:sldId id="305" r:id="rId47"/>
    <p:sldId id="306" r:id="rId48"/>
    <p:sldId id="307" r:id="rId49"/>
    <p:sldId id="308" r:id="rId50"/>
    <p:sldId id="309" r:id="rId51"/>
    <p:sldId id="324" r:id="rId52"/>
    <p:sldId id="325" r:id="rId53"/>
    <p:sldId id="360" r:id="rId54"/>
    <p:sldId id="361" r:id="rId55"/>
    <p:sldId id="370" r:id="rId56"/>
    <p:sldId id="327" r:id="rId57"/>
  </p:sldIdLst>
  <p:sldSz cx="18288000" cy="10287000"/>
  <p:notesSz cx="6858000" cy="9144000"/>
  <p:embeddedFontLst>
    <p:embeddedFont>
      <p:font typeface="#9Slide03 Arima Madurai" panose="020B0604020202020204" charset="0"/>
      <p:regular r:id="rId59"/>
    </p:embeddedFont>
    <p:embeddedFont>
      <p:font typeface="#9Slide03 Arima Madurai Black" panose="020B0604020202020204" charset="0"/>
      <p:bold r:id="rId60"/>
    </p:embeddedFont>
    <p:embeddedFont>
      <p:font typeface="#9Slide03 Arima Madurai Bold" panose="020B0604020202020204" charset="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40" d="100"/>
          <a:sy n="40" d="100"/>
        </p:scale>
        <p:origin x="44"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2025/3/21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d4jGzz6nV3Y?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1EKntqi95Wk?start=10&amp;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a:solidFill>
                  <a:srgbClr val="7030A0"/>
                </a:solidFill>
                <a:latin typeface="Times New Roman" pitchFamily="18" charset="0"/>
                <a:cs typeface="Times New Roman" pitchFamily="18" charset="0"/>
              </a:rPr>
              <a:t>a.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hít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thở</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a:solidFill>
                  <a:srgbClr val="7030A0"/>
                </a:solidFill>
                <a:latin typeface="Times New Roman" pitchFamily="18" charset="0"/>
                <a:cs typeface="Times New Roman" pitchFamily="18" charset="0"/>
              </a:rPr>
              <a:t>c.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a:solidFill>
                  <a:srgbClr val="7030A0"/>
                </a:solidFill>
                <a:latin typeface="Times New Roman" pitchFamily="18" charset="0"/>
                <a:cs typeface="Times New Roman" pitchFamily="18" charset="0"/>
              </a:rPr>
              <a:t>a.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a:solidFill>
                  <a:srgbClr val="7030A0"/>
                </a:solidFill>
                <a:latin typeface="Times New Roman" pitchFamily="18" charset="0"/>
                <a:cs typeface="Times New Roman" pitchFamily="18" charset="0"/>
              </a:rPr>
              <a:t>c.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CẤU TẠO HỆ HÔ HẤP Ở NGƯỜI</a:t>
            </a: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TRAO ĐỔI KHÍ Ở PHỔI</a:t>
            </a: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MỘT SỐ BỆNH HÔ HẤP THƯỜNG GẶP</a:t>
            </a: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0" y="2019300"/>
            <a:ext cx="5350462" cy="5350462"/>
          </a:xfrm>
          <a:prstGeom prst="rect">
            <a:avLst/>
          </a:prstGeom>
        </p:spPr>
      </p:pic>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Times New Roman" pitchFamily="18" charset="0"/>
                <a:cs typeface="Times New Roman" pitchFamily="18" charset="0"/>
              </a:rPr>
              <a:t>1.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2.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a:solidFill>
                  <a:srgbClr val="7030A0"/>
                </a:solidFill>
                <a:latin typeface="Times New Roman" pitchFamily="18" charset="0"/>
                <a:cs typeface="Times New Roman" pitchFamily="18" charset="0"/>
              </a:rPr>
              <a:t>HS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a:t>
            </a:r>
          </a:p>
          <a:p>
            <a:pPr marL="342900" indent="-342900">
              <a:buAutoNum type="arabicPeriod"/>
            </a:pP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chủ</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yếu</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số</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bị</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từ</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2" y="1562100"/>
            <a:ext cx="17526000" cy="5632296"/>
          </a:xfrm>
          <a:prstGeom prst="rect">
            <a:avLst/>
          </a:prstGeom>
        </p:spPr>
        <p:txBody>
          <a:bodyPr wrap="square" lIns="91424" tIns="45713" rIns="91424" bIns="45713">
            <a:spAutoFit/>
          </a:bodyPr>
          <a:lstStyle/>
          <a:p>
            <a:pPr algn="ctr"/>
            <a:r>
              <a:rPr lang="en-US" sz="7200" b="1" dirty="0" err="1">
                <a:solidFill>
                  <a:srgbClr val="0070C0"/>
                </a:solidFill>
                <a:latin typeface="Times New Roman" panose="02020603050405020304" pitchFamily="18" charset="0"/>
                <a:cs typeface="Times New Roman" panose="02020603050405020304" pitchFamily="18" charset="0"/>
              </a:rPr>
              <a:t>Quý</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thầy</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cô</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cần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đầy</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đủ</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bộ</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môn</a:t>
            </a:r>
            <a:r>
              <a:rPr lang="en-US" sz="7200" b="1" dirty="0">
                <a:solidFill>
                  <a:srgbClr val="0070C0"/>
                </a:solidFill>
                <a:latin typeface="Times New Roman" panose="02020603050405020304" pitchFamily="18" charset="0"/>
                <a:cs typeface="Times New Roman" panose="02020603050405020304" pitchFamily="18" charset="0"/>
              </a:rPr>
              <a:t> KHTN (</a:t>
            </a:r>
            <a:r>
              <a:rPr lang="en-US" sz="7200" b="1" dirty="0" err="1">
                <a:solidFill>
                  <a:srgbClr val="0070C0"/>
                </a:solidFill>
                <a:latin typeface="Times New Roman" panose="02020603050405020304" pitchFamily="18" charset="0"/>
                <a:cs typeface="Times New Roman" panose="02020603050405020304" pitchFamily="18" charset="0"/>
              </a:rPr>
              <a:t>Phần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Vật</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lý</a:t>
            </a:r>
            <a:r>
              <a:rPr lang="en-US" sz="7200" b="1" dirty="0">
                <a:solidFill>
                  <a:srgbClr val="0070C0"/>
                </a:solidFill>
                <a:latin typeface="Times New Roman" panose="02020603050405020304" pitchFamily="18" charset="0"/>
                <a:cs typeface="Times New Roman" panose="02020603050405020304" pitchFamily="18" charset="0"/>
              </a:rPr>
              <a:t> + </a:t>
            </a:r>
            <a:r>
              <a:rPr lang="en-US" sz="7200" b="1" dirty="0" err="1">
                <a:solidFill>
                  <a:srgbClr val="0070C0"/>
                </a:solidFill>
                <a:latin typeface="Times New Roman" panose="02020603050405020304" pitchFamily="18" charset="0"/>
                <a:cs typeface="Times New Roman" panose="02020603050405020304" pitchFamily="18" charset="0"/>
              </a:rPr>
              <a:t>Hoá</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Học</a:t>
            </a:r>
            <a:r>
              <a:rPr lang="en-US" sz="7200" b="1" dirty="0">
                <a:solidFill>
                  <a:srgbClr val="0070C0"/>
                </a:solidFill>
                <a:latin typeface="Times New Roman" panose="02020603050405020304" pitchFamily="18" charset="0"/>
                <a:cs typeface="Times New Roman" panose="02020603050405020304" pitchFamily="18" charset="0"/>
              </a:rPr>
              <a:t> + </a:t>
            </a:r>
            <a:r>
              <a:rPr lang="en-US" sz="7200" b="1" dirty="0" err="1">
                <a:solidFill>
                  <a:srgbClr val="0070C0"/>
                </a:solidFill>
                <a:latin typeface="Times New Roman" panose="02020603050405020304" pitchFamily="18" charset="0"/>
                <a:cs typeface="Times New Roman" panose="02020603050405020304" pitchFamily="18" charset="0"/>
              </a:rPr>
              <a:t>Sinh</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học</a:t>
            </a:r>
            <a:r>
              <a:rPr lang="en-US" sz="7200" b="1" dirty="0">
                <a:solidFill>
                  <a:srgbClr val="0070C0"/>
                </a:solidFill>
                <a:latin typeface="Times New Roman" panose="02020603050405020304" pitchFamily="18" charset="0"/>
                <a:cs typeface="Times New Roman" panose="02020603050405020304" pitchFamily="18" charset="0"/>
              </a:rPr>
              <a:t>) 6.7.8.9 </a:t>
            </a:r>
            <a:r>
              <a:rPr lang="en-US" sz="7200" b="1" dirty="0" err="1">
                <a:solidFill>
                  <a:srgbClr val="0070C0"/>
                </a:solidFill>
                <a:latin typeface="Times New Roman" panose="02020603050405020304" pitchFamily="18" charset="0"/>
                <a:cs typeface="Times New Roman" panose="02020603050405020304" pitchFamily="18" charset="0"/>
              </a:rPr>
              <a:t>xin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liên</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hệ</a:t>
            </a:r>
            <a:r>
              <a:rPr lang="en-US" sz="7200" b="1" dirty="0">
                <a:solidFill>
                  <a:srgbClr val="0070C0"/>
                </a:solidFill>
                <a:latin typeface="Times New Roman" panose="02020603050405020304" pitchFamily="18" charset="0"/>
                <a:cs typeface="Times New Roman" panose="02020603050405020304" pitchFamily="18" charset="0"/>
              </a:rPr>
              <a:t> </a:t>
            </a:r>
            <a:r>
              <a:rPr lang="en-US" sz="7200" b="1" dirty="0" err="1">
                <a:solidFill>
                  <a:srgbClr val="0070C0"/>
                </a:solidFill>
                <a:latin typeface="Times New Roman" panose="02020603050405020304" pitchFamily="18" charset="0"/>
                <a:cs typeface="Times New Roman" panose="02020603050405020304" pitchFamily="18" charset="0"/>
              </a:rPr>
              <a:t>zalo</a:t>
            </a:r>
            <a:r>
              <a:rPr lang="en-US" sz="7200" b="1" dirty="0">
                <a:solidFill>
                  <a:srgbClr val="0070C0"/>
                </a:solidFill>
                <a:latin typeface="Times New Roman" panose="02020603050405020304" pitchFamily="18" charset="0"/>
                <a:cs typeface="Times New Roman" panose="02020603050405020304" pitchFamily="18" charset="0"/>
              </a:rPr>
              <a:t>: 0987. 345. 315 =======================</a:t>
            </a:r>
            <a:br>
              <a:rPr lang="en-US" sz="7200" b="1" dirty="0">
                <a:solidFill>
                  <a:srgbClr val="FF0000"/>
                </a:solidFill>
                <a:latin typeface="Times New Roman" panose="02020603050405020304" pitchFamily="18" charset="0"/>
                <a:cs typeface="Times New Roman" panose="02020603050405020304" pitchFamily="18" charset="0"/>
              </a:rPr>
            </a:br>
            <a:endParaRPr lang="vi-VN" sz="7200" dirty="0"/>
          </a:p>
        </p:txBody>
      </p:sp>
    </p:spTree>
    <p:extLst>
      <p:ext uri="{BB962C8B-B14F-4D97-AF65-F5344CB8AC3E}">
        <p14:creationId xmlns:p14="http://schemas.microsoft.com/office/powerpoint/2010/main" val="40203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THUỐC LÁ VÀ TÁC HẠI CỦA THUỐC  LÁ</a:t>
            </a: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(3) poster.</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hương tiện Trực tuyến 3" title="Hướng dẫn kỹ thuật cấp cứu ngừng tim, ngừng thở.">
            <a:hlinkClick r:id="" action="ppaction://media"/>
            <a:extLst>
              <a:ext uri="{FF2B5EF4-FFF2-40B4-BE49-F238E27FC236}">
                <a16:creationId xmlns:a16="http://schemas.microsoft.com/office/drawing/2014/main" id="{CF37FFBB-54B3-E602-D14E-632A35E7B1EE}"/>
              </a:ext>
            </a:extLst>
          </p:cNvPr>
          <p:cNvPicPr>
            <a:picLocks noGrp="1" noRot="1" noChangeAspect="1"/>
          </p:cNvPicPr>
          <p:nvPr>
            <p:ph idx="1"/>
            <a:videoFile r:link="rId1"/>
          </p:nvPr>
        </p:nvPicPr>
        <p:blipFill>
          <a:blip r:embed="rId3"/>
          <a:stretch>
            <a:fillRect/>
          </a:stretch>
        </p:blipFill>
        <p:spPr>
          <a:xfrm>
            <a:off x="1254265" y="685800"/>
            <a:ext cx="15779469" cy="8915400"/>
          </a:xfrm>
          <a:prstGeom prst="rect">
            <a:avLst/>
          </a:prstGeom>
        </p:spPr>
      </p:pic>
    </p:spTree>
    <p:extLst>
      <p:ext uri="{BB962C8B-B14F-4D97-AF65-F5344CB8AC3E}">
        <p14:creationId xmlns:p14="http://schemas.microsoft.com/office/powerpoint/2010/main" val="40488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pic>
        <p:nvPicPr>
          <p:cNvPr id="3" name="Phương tiện Trực tuyến 2" title="Hướng dẫn cấp cứu đuối nước đúng cách P2 | BS CKI Phan Tuấn Trọng | BVĐK Tâm Anh">
            <a:hlinkClick r:id="" action="ppaction://media"/>
            <a:extLst>
              <a:ext uri="{FF2B5EF4-FFF2-40B4-BE49-F238E27FC236}">
                <a16:creationId xmlns:a16="http://schemas.microsoft.com/office/drawing/2014/main" id="{43A19A02-C9C5-9895-A999-91BF6F198D00}"/>
              </a:ext>
            </a:extLst>
          </p:cNvPr>
          <p:cNvPicPr>
            <a:picLocks noRot="1" noChangeAspect="1"/>
          </p:cNvPicPr>
          <p:nvPr>
            <a:videoFile r:link="rId1"/>
          </p:nvPr>
        </p:nvPicPr>
        <p:blipFill>
          <a:blip r:embed="rId3"/>
          <a:stretch>
            <a:fillRect/>
          </a:stretch>
        </p:blipFill>
        <p:spPr>
          <a:xfrm>
            <a:off x="304800" y="419100"/>
            <a:ext cx="17678400" cy="9320212"/>
          </a:xfrm>
          <a:prstGeom prst="rect">
            <a:avLst/>
          </a:prstGeom>
        </p:spPr>
      </p:pic>
    </p:spTree>
    <p:extLst>
      <p:ext uri="{BB962C8B-B14F-4D97-AF65-F5344CB8AC3E}">
        <p14:creationId xmlns:p14="http://schemas.microsoft.com/office/powerpoint/2010/main" val="16645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DAA4F46-0022-8113-A770-4AE94E018557}"/>
              </a:ext>
            </a:extLst>
          </p:cNvPr>
          <p:cNvSpPr txBox="1"/>
          <p:nvPr/>
        </p:nvSpPr>
        <p:spPr>
          <a:xfrm>
            <a:off x="4518406" y="4126080"/>
            <a:ext cx="9232900" cy="1200329"/>
          </a:xfrm>
          <a:prstGeom prst="rect">
            <a:avLst/>
          </a:prstGeom>
          <a:noFill/>
        </p:spPr>
        <p:txBody>
          <a:bodyPr wrap="square">
            <a:spAutoFit/>
          </a:bodyPr>
          <a:lstStyle/>
          <a:p>
            <a:endParaRPr lang="en-US" b="1" dirty="0">
              <a:solidFill>
                <a:srgbClr val="FF0000"/>
              </a:solidFill>
            </a:endParaRPr>
          </a:p>
          <a:p>
            <a:r>
              <a:rPr lang="en-US" b="1" dirty="0" err="1">
                <a:solidFill>
                  <a:srgbClr val="FF0000"/>
                </a:solidFill>
              </a:rPr>
              <a:t>Tài</a:t>
            </a:r>
            <a:r>
              <a:rPr lang="en-US" b="1" dirty="0">
                <a:solidFill>
                  <a:srgbClr val="FF0000"/>
                </a:solidFill>
              </a:rPr>
              <a:t> </a:t>
            </a:r>
            <a:r>
              <a:rPr lang="en-US" b="1" dirty="0" err="1">
                <a:solidFill>
                  <a:srgbClr val="FF0000"/>
                </a:solidFill>
              </a:rPr>
              <a:t>liệu</a:t>
            </a:r>
            <a:r>
              <a:rPr lang="en-US" b="1" dirty="0">
                <a:solidFill>
                  <a:srgbClr val="FF0000"/>
                </a:solidFill>
              </a:rPr>
              <a:t> </a:t>
            </a:r>
            <a:r>
              <a:rPr lang="en-US" b="1" dirty="0" err="1">
                <a:solidFill>
                  <a:srgbClr val="FF0000"/>
                </a:solidFill>
              </a:rPr>
              <a:t>được</a:t>
            </a:r>
            <a:r>
              <a:rPr lang="en-US" b="1" dirty="0">
                <a:solidFill>
                  <a:srgbClr val="FF0000"/>
                </a:solidFill>
              </a:rPr>
              <a:t> chia </a:t>
            </a:r>
            <a:r>
              <a:rPr lang="en-US" b="1" dirty="0" err="1">
                <a:solidFill>
                  <a:srgbClr val="FF0000"/>
                </a:solidFill>
              </a:rPr>
              <a:t>sẻ</a:t>
            </a:r>
            <a:r>
              <a:rPr lang="en-US" b="1" dirty="0">
                <a:solidFill>
                  <a:srgbClr val="FF0000"/>
                </a:solidFill>
              </a:rPr>
              <a:t> </a:t>
            </a:r>
            <a:r>
              <a:rPr lang="en-US" b="1" dirty="0" err="1">
                <a:solidFill>
                  <a:srgbClr val="FF0000"/>
                </a:solidFill>
              </a:rPr>
              <a:t>bởi</a:t>
            </a:r>
            <a:endParaRPr lang="en-US" b="1" dirty="0">
              <a:solidFill>
                <a:srgbClr val="FF0000"/>
              </a:solidFill>
            </a:endParaRPr>
          </a:p>
          <a:p>
            <a:r>
              <a:rPr lang="en-US" b="1" dirty="0">
                <a:solidFill>
                  <a:srgbClr val="FF0000"/>
                </a:solidFill>
              </a:rPr>
              <a:t>https://www.vnteach.com</a:t>
            </a:r>
          </a:p>
          <a:p>
            <a:r>
              <a:rPr lang="en-US" b="1" dirty="0">
                <a:solidFill>
                  <a:srgbClr val="FF0000"/>
                </a:solidFill>
              </a:rPr>
              <a:t>https://www.facebook.com/groups/thuvienvnteach/</a:t>
            </a: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TotalTime>
  <Words>2591</Words>
  <Application>Microsoft Office PowerPoint</Application>
  <PresentationFormat>Tùy chỉnh</PresentationFormat>
  <Paragraphs>262</Paragraphs>
  <Slides>56</Slides>
  <Notes>13</Notes>
  <HiddenSlides>0</HiddenSlides>
  <MMClips>4</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56</vt:i4>
      </vt:variant>
    </vt:vector>
  </HeadingPairs>
  <TitlesOfParts>
    <vt:vector size="65" baseType="lpstr">
      <vt:lpstr>Calibri</vt:lpstr>
      <vt:lpstr>#9Slide03 Arima Madurai Bold</vt:lpstr>
      <vt:lpstr>#9Slide03 Arima Madurai Black</vt:lpstr>
      <vt:lpstr>Wingdings</vt:lpstr>
      <vt:lpstr>Calibri Light</vt:lpstr>
      <vt:lpstr>Times New Roman</vt:lpstr>
      <vt:lpstr>Arial</vt:lpstr>
      <vt:lpstr>#9Slide03 Arima Madurai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NHIỆM VỤ 2</vt:lpstr>
      <vt:lpstr>Bản trình bày PowerPoint</vt:lpstr>
      <vt:lpstr>CẤU TẠO HỆ HÔ HẤP Ở NGƯỜI</vt:lpstr>
      <vt:lpstr>TRAO ĐỔI KHÍ Ở PHỔI</vt:lpstr>
      <vt:lpstr>Bản trình bày PowerPoint</vt:lpstr>
      <vt:lpstr>Bản trình bày PowerPoint</vt:lpstr>
      <vt:lpstr>Bản trình bày PowerPoint</vt:lpstr>
      <vt:lpstr>MỘT SỐ BỆNH HÔ HẤP THƯỜNG GẶP</vt:lpstr>
      <vt:lpstr>Bản trình bày PowerPoint</vt:lpstr>
      <vt:lpstr>PHIẾU HỌC TẬP SỐ 2</vt:lpstr>
      <vt:lpstr>Bản trình bày PowerPoint</vt:lpstr>
      <vt:lpstr>Bản trình bày PowerPoint</vt:lpstr>
      <vt:lpstr>Bản trình bày PowerPoint</vt:lpstr>
      <vt:lpstr>Bản trình bày PowerPoint</vt:lpstr>
      <vt:lpstr>Bản trình bày PowerPoint</vt:lpstr>
      <vt:lpstr>THUỐC LÁ VÀ TÁC HẠI CỦA THUỐC  LÁ</vt:lpstr>
      <vt:lpstr>Bản trình bày PowerPoint</vt:lpstr>
      <vt:lpstr>NỘI QUY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Nguyễn Lan</cp:lastModifiedBy>
  <cp:revision>3</cp:revision>
  <dcterms:created xsi:type="dcterms:W3CDTF">2006-08-16T00:00:00Z</dcterms:created>
  <dcterms:modified xsi:type="dcterms:W3CDTF">2025-03-21T06:49:13Z</dcterms:modified>
  <dc:identifier>DAE65lQ4ekI</dc:identifier>
</cp:coreProperties>
</file>