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4" r:id="rId2"/>
    <p:sldId id="265" r:id="rId3"/>
    <p:sldId id="258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pPr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.gif"/><Relationship Id="rId1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.gif"/><Relationship Id="rId17" Type="http://schemas.openxmlformats.org/officeDocument/2006/relationships/image" Target="../media/image11.gif"/><Relationship Id="rId2" Type="http://schemas.openxmlformats.org/officeDocument/2006/relationships/audio" Target="../media/media2.mp3"/><Relationship Id="rId16" Type="http://schemas.openxmlformats.org/officeDocument/2006/relationships/image" Target="../media/image10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9.gif"/><Relationship Id="rId10" Type="http://schemas.openxmlformats.org/officeDocument/2006/relationships/audio" Target="../media/media6.mp3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4.gif"/><Relationship Id="rId5" Type="http://schemas.openxmlformats.org/officeDocument/2006/relationships/audio" Target="../media/audio4.wav"/><Relationship Id="rId15" Type="http://schemas.openxmlformats.org/officeDocument/2006/relationships/image" Target="../media/image16.gif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3.gif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2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15.png"/><Relationship Id="rId5" Type="http://schemas.openxmlformats.org/officeDocument/2006/relationships/image" Target="../media/image12.gif"/><Relationship Id="rId10" Type="http://schemas.openxmlformats.org/officeDocument/2006/relationships/image" Target="../media/image14.gif"/><Relationship Id="rId4" Type="http://schemas.openxmlformats.org/officeDocument/2006/relationships/audio" Target="../media/audio4.wav"/><Relationship Id="rId9" Type="http://schemas.openxmlformats.org/officeDocument/2006/relationships/image" Target="../media/image11.gif"/><Relationship Id="rId1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5.png"/><Relationship Id="rId5" Type="http://schemas.openxmlformats.org/officeDocument/2006/relationships/image" Target="../media/image12.gif"/><Relationship Id="rId10" Type="http://schemas.openxmlformats.org/officeDocument/2006/relationships/image" Target="../media/image11.gif"/><Relationship Id="rId4" Type="http://schemas.openxmlformats.org/officeDocument/2006/relationships/audio" Target="../media/audio4.wav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12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11.gif"/><Relationship Id="rId5" Type="http://schemas.openxmlformats.org/officeDocument/2006/relationships/image" Target="../media/image12.gif"/><Relationship Id="rId15" Type="http://schemas.microsoft.com/office/2007/relationships/hdphoto" Target="../media/hdphoto1.wdp"/><Relationship Id="rId10" Type="http://schemas.openxmlformats.org/officeDocument/2006/relationships/image" Target="../media/image13.gif"/><Relationship Id="rId4" Type="http://schemas.openxmlformats.org/officeDocument/2006/relationships/audio" Target="../media/audio4.wav"/><Relationship Id="rId9" Type="http://schemas.openxmlformats.org/officeDocument/2006/relationships/image" Target="../media/image2.gif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669721" cy="6402771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 -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củ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 -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thỏ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nhổ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 -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 -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màn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qua slide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theo.</a:t>
            </a:r>
            <a:endParaRPr lang="en-US" sz="3200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đói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lắm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củ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dám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Dạ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Con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:  HCl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Công thức hóa học của acid chlohydric là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94115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A                 B                 C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 : HCL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 : H</a:t>
            </a:r>
            <a:r>
              <a:rPr lang="en-US" sz="2400" b="1" baseline="-25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Cl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: HCl</a:t>
            </a:r>
            <a:r>
              <a:rPr lang="en-US" sz="2400" b="1" baseline="-25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>
                <a:solidFill>
                  <a:srgbClr val="FF0000"/>
                </a:solidFill>
              </a:rPr>
              <a:t>Chất nào sau đây thuộc loại acid?</a:t>
            </a:r>
            <a:endParaRPr lang="vi-VN" sz="3200" b="1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8149310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A                  B                 C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: NaOH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 : H</a:t>
            </a:r>
            <a:r>
              <a:rPr lang="en-US" sz="2400" b="1" baseline="-25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SO</a:t>
            </a:r>
            <a:r>
              <a:rPr lang="en-US" sz="2400" b="1" baseline="-25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 : K</a:t>
            </a:r>
            <a:r>
              <a:rPr lang="en-US" sz="2400" b="1" baseline="-25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: SO</a:t>
            </a:r>
            <a:r>
              <a:rPr lang="en-US" sz="2400" b="1" baseline="-25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>
                <a:solidFill>
                  <a:srgbClr val="FF0000"/>
                </a:solidFill>
              </a:rPr>
              <a:t>Nhỏ dung dịch acid vào giấy quỳ tím, quỳ tím chuyển màu gì ?</a:t>
            </a:r>
            <a:endParaRPr lang="vi-VN" sz="3200" b="1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88272" y="6050477"/>
            <a:ext cx="7769748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A                 B                 C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972911" y="1371569"/>
            <a:ext cx="43197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nl-NL" sz="3200" b="1">
                <a:solidFill>
                  <a:schemeClr val="bg1"/>
                </a:solidFill>
              </a:rPr>
              <a:t>Xanh                  </a:t>
            </a:r>
          </a:p>
          <a:p>
            <a:pPr marL="514350" indent="-514350">
              <a:buAutoNum type="alphaUcPeriod"/>
            </a:pPr>
            <a:r>
              <a:rPr lang="nl-NL" sz="3200" b="1">
                <a:solidFill>
                  <a:schemeClr val="bg1"/>
                </a:solidFill>
              </a:rPr>
              <a:t> B. Vàng        </a:t>
            </a:r>
            <a:endParaRPr lang="vi-VN" sz="3200" b="1">
              <a:solidFill>
                <a:schemeClr val="bg1"/>
              </a:solidFill>
            </a:endParaRPr>
          </a:p>
          <a:p>
            <a:r>
              <a:rPr lang="nl-NL" sz="3200" b="1">
                <a:solidFill>
                  <a:schemeClr val="bg1"/>
                </a:solidFill>
              </a:rPr>
              <a:t>C.  Đỏ                         D. Không đổi màu </a:t>
            </a:r>
            <a:endParaRPr lang="en-US" sz="3200" b="1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25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25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5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250"/>
                            </p:stCondLst>
                            <p:childTnLst>
                              <p:par>
                                <p:cTn id="18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25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500"/>
                            </p:stCondLst>
                            <p:childTnLst>
                              <p:par>
                                <p:cTn id="19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500"/>
                            </p:stCondLst>
                            <p:childTnLst>
                              <p:par>
                                <p:cTn id="2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204952"/>
            <a:ext cx="7055223" cy="119848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>
              <a:solidFill>
                <a:srgbClr val="FF0000"/>
              </a:solidFill>
            </a:endParaRPr>
          </a:p>
          <a:p>
            <a:pPr algn="ctr"/>
            <a:r>
              <a:rPr lang="nl-NL" sz="3200" b="1">
                <a:solidFill>
                  <a:srgbClr val="FF0000"/>
                </a:solidFill>
              </a:rPr>
              <a:t>Trong thành phần của giấm ăn có chứa loại acid nào sau đây ?</a:t>
            </a:r>
            <a:endParaRPr lang="vi-VN" sz="3200" b="1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67103" y="6050477"/>
            <a:ext cx="7801280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A                 B                 C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: Chlohydric acid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 : Sunfuric acid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 : Nitric acid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: Axetic acid</a:t>
            </a: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499" y="171450"/>
            <a:ext cx="8795845" cy="6245116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4 slide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slide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A, B, C, D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copy slide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1: Copy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paste slide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soạn</a:t>
            </a:r>
            <a:endParaRPr lang="en-US" sz="2800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2: 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endParaRPr lang="en-US" sz="2800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Xong</a:t>
            </a:r>
            <a:endParaRPr lang="en-US" sz="2800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327</Words>
  <Application>Microsoft Office PowerPoint</Application>
  <PresentationFormat>On-screen Show (4:3)</PresentationFormat>
  <Paragraphs>43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Administrator</cp:lastModifiedBy>
  <cp:revision>1</cp:revision>
  <dcterms:created xsi:type="dcterms:W3CDTF">2018-03-07T03:31:56Z</dcterms:created>
  <dcterms:modified xsi:type="dcterms:W3CDTF">2024-12-22T08:50:51Z</dcterms:modified>
  <cp:version>n</cp:version>
</cp:coreProperties>
</file>