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830" r:id="rId2"/>
    <p:sldMasterId id="2147489848" r:id="rId3"/>
  </p:sldMasterIdLst>
  <p:notesMasterIdLst>
    <p:notesMasterId r:id="rId19"/>
  </p:notesMasterIdLst>
  <p:sldIdLst>
    <p:sldId id="471" r:id="rId4"/>
    <p:sldId id="3229" r:id="rId5"/>
    <p:sldId id="470" r:id="rId6"/>
    <p:sldId id="3230" r:id="rId7"/>
    <p:sldId id="3231" r:id="rId8"/>
    <p:sldId id="3232" r:id="rId9"/>
    <p:sldId id="292" r:id="rId10"/>
    <p:sldId id="3221" r:id="rId11"/>
    <p:sldId id="3222" r:id="rId12"/>
    <p:sldId id="3223" r:id="rId13"/>
    <p:sldId id="3224" r:id="rId14"/>
    <p:sldId id="3225" r:id="rId15"/>
    <p:sldId id="3226" r:id="rId16"/>
    <p:sldId id="3227" r:id="rId17"/>
    <p:sldId id="513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729"/>
  </p:normalViewPr>
  <p:slideViewPr>
    <p:cSldViewPr>
      <p:cViewPr varScale="1">
        <p:scale>
          <a:sx n="67" d="100"/>
          <a:sy n="67" d="100"/>
        </p:scale>
        <p:origin x="58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4D460F-059E-478E-AC9A-89C9FDE213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9A9A7-D5BF-46A6-B757-1E98577D3D7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B5D074D5-168B-4099-9DBF-5DBC5533780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B3D082-C987-4260-BB9E-F7BE244D5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25CC9C-2920-49E3-BEBE-4A1D66555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73D62-8F1E-4534-87E8-5420B5CD8A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045EC-A5E2-45FC-B2BD-209C6FEE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5E76E6-2158-4D88-894C-C73ED06F8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66A1E83-DE30-4384-AF18-EBD08FEF3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BA04B32-9BC5-475B-9168-8F01D9B3F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76FE8A0-5181-4133-BEE6-EA047786D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DCF29A-E1B0-4010-B309-AA3D611893CD}" type="slidenum">
              <a:rPr lang="en-US" altLang="vi-VN" sz="1200" smtClean="0"/>
              <a:pPr/>
              <a:t>7</a:t>
            </a:fld>
            <a:endParaRPr lang="en-US" altLang="vi-V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42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85D9B464-E796-4E59-9917-A025E7B80113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78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52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8197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4824427-C38E-402A-89AA-CEB629157477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82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871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D8405D41-9A98-4EF7-8B62-325D9D0696D1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EDF7E08-D521-4783-AA20-F62BC088D3FC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68FE2096-7111-45C1-AA08-BEEB67B27472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D89DE-EA65-4424-A2F7-EEF8F815CF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5BF3E-6065-4D98-979A-9239F1670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3859B-1D62-4AB2-AEA6-2F220544FD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BE5E5-BFEF-4934-B0AF-7968BC18D9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73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619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8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3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0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091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73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18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64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80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2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3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8E9072-F3C9-4CDE-A81D-120D0A7486F6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59114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24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1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73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1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1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8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84925D-ECEF-4675-8E4D-19B1522B70A8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5521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4CB2118-88B6-4606-8D39-B11D8D0DB98A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7082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09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C7C446A-8A0B-411F-850A-4FC5A8900130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6631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459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79EDE-B4E6-4A3C-818E-7E1BB20373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E0BD608-F854-4DE2-8194-77E3EEA71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F21095E-FA54-403B-A2C8-128C786F6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38B6884-F4AD-4FB8-801D-354509F2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50" r:id="rId1"/>
    <p:sldLayoutId id="2147489669" r:id="rId2"/>
    <p:sldLayoutId id="2147489670" r:id="rId3"/>
    <p:sldLayoutId id="2147489671" r:id="rId4"/>
    <p:sldLayoutId id="2147489672" r:id="rId5"/>
    <p:sldLayoutId id="2147489673" r:id="rId6"/>
    <p:sldLayoutId id="2147489651" r:id="rId7"/>
    <p:sldLayoutId id="2147489674" r:id="rId8"/>
    <p:sldLayoutId id="2147489652" r:id="rId9"/>
    <p:sldLayoutId id="2147489675" r:id="rId10"/>
    <p:sldLayoutId id="2147489653" r:id="rId11"/>
    <p:sldLayoutId id="2147489654" r:id="rId12"/>
    <p:sldLayoutId id="2147489676" r:id="rId13"/>
    <p:sldLayoutId id="2147489677" r:id="rId14"/>
    <p:sldLayoutId id="2147489678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0315D46-FBB3-457E-A8B5-B1BBCFD72A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210AD81-51F8-45F5-AD13-732D04E82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DF2BB3-2D41-45CC-9B5C-7CF3FE670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42DC9B6-C2A3-44F9-8730-073F04F30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1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31" r:id="rId1"/>
    <p:sldLayoutId id="2147489832" r:id="rId2"/>
    <p:sldLayoutId id="2147489833" r:id="rId3"/>
    <p:sldLayoutId id="2147489834" r:id="rId4"/>
    <p:sldLayoutId id="2147489835" r:id="rId5"/>
    <p:sldLayoutId id="2147489836" r:id="rId6"/>
    <p:sldLayoutId id="2147489837" r:id="rId7"/>
    <p:sldLayoutId id="2147489838" r:id="rId8"/>
    <p:sldLayoutId id="2147489839" r:id="rId9"/>
    <p:sldLayoutId id="2147489840" r:id="rId10"/>
    <p:sldLayoutId id="2147489841" r:id="rId11"/>
    <p:sldLayoutId id="2147489842" r:id="rId12"/>
    <p:sldLayoutId id="2147489843" r:id="rId13"/>
    <p:sldLayoutId id="2147489844" r:id="rId14"/>
    <p:sldLayoutId id="2147489845" r:id="rId15"/>
    <p:sldLayoutId id="2147489846" r:id="rId16"/>
    <p:sldLayoutId id="214748984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E568EC5-1603-4656-AD9E-A0249BFB2A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B89240C-F357-48BB-9821-CC693DDD0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B654559-B8B1-4452-9864-91E2F6E7F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75F46E-7CEF-445F-960D-62F135616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9" r:id="rId1"/>
    <p:sldLayoutId id="2147489850" r:id="rId2"/>
    <p:sldLayoutId id="2147489851" r:id="rId3"/>
    <p:sldLayoutId id="2147489852" r:id="rId4"/>
    <p:sldLayoutId id="2147489853" r:id="rId5"/>
    <p:sldLayoutId id="2147489854" r:id="rId6"/>
    <p:sldLayoutId id="2147489855" r:id="rId7"/>
    <p:sldLayoutId id="2147489856" r:id="rId8"/>
    <p:sldLayoutId id="2147489857" r:id="rId9"/>
    <p:sldLayoutId id="2147489858" r:id="rId10"/>
    <p:sldLayoutId id="2147489859" r:id="rId11"/>
    <p:sldLayoutId id="2147489860" r:id="rId12"/>
    <p:sldLayoutId id="2147489861" r:id="rId13"/>
  </p:sldLayoutIdLst>
  <p:txStyles>
    <p:titleStyle>
      <a:lvl1pPr algn="ctr" defTabSz="914126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slide" Target="slide3.xml"/><Relationship Id="rId4" Type="http://schemas.openxmlformats.org/officeDocument/2006/relationships/slide" Target="slide10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3" y="1067536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2C0BCC-64AB-4D67-94B6-5ACF1F80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E6B50A1-4377-41DB-A5A8-60E8A4487FE5}"/>
              </a:ext>
            </a:extLst>
          </p:cNvPr>
          <p:cNvSpPr/>
          <p:nvPr/>
        </p:nvSpPr>
        <p:spPr>
          <a:xfrm>
            <a:off x="1752600" y="1114425"/>
            <a:ext cx="7391400" cy="52532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lập</a:t>
            </a:r>
            <a:r>
              <a:rPr lang="en-US" sz="4400" dirty="0"/>
              <a:t> </a:t>
            </a:r>
            <a:r>
              <a:rPr lang="en-US" sz="4400" dirty="0" err="1"/>
              <a:t>phương</a:t>
            </a:r>
            <a:r>
              <a:rPr lang="en-US" sz="4400" dirty="0"/>
              <a:t>,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,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trụ</a:t>
            </a:r>
            <a:r>
              <a:rPr lang="en-US" sz="4400" dirty="0"/>
              <a:t>,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hộp</a:t>
            </a:r>
            <a:r>
              <a:rPr lang="en-US" sz="4400" dirty="0"/>
              <a:t> </a:t>
            </a:r>
            <a:r>
              <a:rPr lang="en-US" sz="4400" dirty="0" err="1"/>
              <a:t>chữ</a:t>
            </a:r>
            <a:r>
              <a:rPr lang="en-US" sz="4400" dirty="0"/>
              <a:t> </a:t>
            </a:r>
            <a:r>
              <a:rPr lang="en-US" sz="4400" dirty="0" err="1"/>
              <a:t>nhật</a:t>
            </a:r>
            <a:r>
              <a:rPr lang="en-US" sz="4400" dirty="0"/>
              <a:t>.</a:t>
            </a:r>
            <a:endParaRPr lang="vi-VN" sz="44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CD73D56-5ACE-427B-92E1-14149823943F}"/>
              </a:ext>
            </a:extLst>
          </p:cNvPr>
          <p:cNvSpPr/>
          <p:nvPr/>
        </p:nvSpPr>
        <p:spPr>
          <a:xfrm>
            <a:off x="1752600" y="1066800"/>
            <a:ext cx="7391400" cy="5253227"/>
          </a:xfrm>
          <a:prstGeom prst="clou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?</a:t>
            </a:r>
            <a:endParaRPr lang="vi-VN" dirty="0"/>
          </a:p>
        </p:txBody>
      </p:sp>
      <p:pic>
        <p:nvPicPr>
          <p:cNvPr id="5" name="Picture 2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A44C19B9-2137-4D7E-B0DE-02BE34A4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246688"/>
            <a:ext cx="7667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7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 Sản Phẩm Tái Chế Vỏ Hộp Sữa Siêu Độc Lạ - Là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6553200" cy="53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228600"/>
            <a:ext cx="9460816" cy="6461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BẢO VỆ </a:t>
            </a:r>
            <a:r>
              <a:rPr kumimoji="0" lang="vi-VN" sz="3599" b="1" i="0" u="none" strike="noStrike" kern="1200" cap="all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MÔI TRƯỜNG. TIẾT KIỆM NĂNG LƯỢNG </a:t>
            </a:r>
            <a:endParaRPr kumimoji="0" lang="en-US" sz="3599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Ý tưởng tái chế vỏ hộp sữa đẹp mắt và nhanh chóng chỉ trong 5 phút |  Cleanipedia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41" y="1066800"/>
            <a:ext cx="732464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ái chế vỏ hộp sữa và những cách làm đơn giản tại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775137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5+ Ý Tưởng Tái Chế Độc Đáo Từ Vật Dụng Đơn Giản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8077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E8D4419-ADFD-4ECF-A514-0A012901F9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3" end="118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8796" y="248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990600"/>
            <a:ext cx="870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năm</a:t>
            </a:r>
            <a:r>
              <a:rPr lang="en-US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10</a:t>
            </a:r>
            <a:r>
              <a:rPr lang="en-US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10</a:t>
            </a:r>
            <a:r>
              <a:rPr lang="en-US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HP001 4 hàng" panose="020B0603050302020204" pitchFamily="34" charset="0"/>
                <a:cs typeface="+mn-cs"/>
              </a:rPr>
              <a:t>2024</a:t>
            </a:r>
            <a:endParaRPr lang="en-US" sz="3600" dirty="0">
              <a:solidFill>
                <a:srgbClr val="000000"/>
              </a:solidFill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DAEE7-52EF-4C77-A84C-622DEA6DADB7}"/>
              </a:ext>
            </a:extLst>
          </p:cNvPr>
          <p:cNvSpPr/>
          <p:nvPr/>
        </p:nvSpPr>
        <p:spPr>
          <a:xfrm>
            <a:off x="1181099" y="2935343"/>
            <a:ext cx="8991600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7731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+mn-cs"/>
              </a:rPr>
              <a:t>Dạy thay bài: Làm hộp bút từ vỏ hộp đã qua sử dụng</a:t>
            </a:r>
            <a:endParaRPr lang="vi-VN" sz="28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A1BF23-C849-41E7-B8FE-F30E680FCB5A}"/>
              </a:ext>
            </a:extLst>
          </p:cNvPr>
          <p:cNvSpPr txBox="1"/>
          <p:nvPr/>
        </p:nvSpPr>
        <p:spPr>
          <a:xfrm>
            <a:off x="1214437" y="1828800"/>
            <a:ext cx="838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u="sng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Bài học Stem</a:t>
            </a:r>
          </a:p>
          <a:p>
            <a:r>
              <a:rPr lang="vi-VN" sz="36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36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vi-VN" sz="4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Hộp bút từ vật liệu tái chế</a:t>
            </a:r>
            <a:endParaRPr lang="en-US" sz="48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1BF23-C849-41E7-B8FE-F30E680FCB5A}"/>
              </a:ext>
            </a:extLst>
          </p:cNvPr>
          <p:cNvSpPr txBox="1"/>
          <p:nvPr/>
        </p:nvSpPr>
        <p:spPr>
          <a:xfrm>
            <a:off x="1524000" y="3810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600" u="sng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vi-VN" sz="3600" u="sng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Hoc sinh tổ chức kiểm tra đồ dùng học tập</a:t>
            </a:r>
          </a:p>
          <a:p>
            <a:r>
              <a:rPr lang="vi-VN" sz="36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36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endParaRPr lang="en-US" sz="48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1BF23-C849-41E7-B8FE-F30E680FCB5A}"/>
              </a:ext>
            </a:extLst>
          </p:cNvPr>
          <p:cNvSpPr txBox="1"/>
          <p:nvPr/>
        </p:nvSpPr>
        <p:spPr>
          <a:xfrm>
            <a:off x="3962400" y="23622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600" u="sng" dirty="0" smtClean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vi-VN" sz="3600" dirty="0" smtClean="0">
                <a:solidFill>
                  <a:srgbClr val="7030A0"/>
                </a:solidFill>
                <a:latin typeface="+mj-lt"/>
              </a:rPr>
              <a:t> </a:t>
            </a:r>
          </a:p>
          <a:p>
            <a:r>
              <a:rPr lang="vi-VN" sz="3600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7030A0"/>
                </a:solidFill>
                <a:latin typeface="+mj-lt"/>
              </a:rPr>
              <a:t>   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2705100" y="1905000"/>
            <a:ext cx="6743700" cy="3657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7030A0"/>
                </a:solidFill>
              </a:rPr>
              <a:t>Nhóm trưởng báo cáo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2514600" y="1524000"/>
            <a:ext cx="6629400" cy="5029200"/>
          </a:xfrm>
          <a:prstGeom prst="hear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Tuyên truyền tiết kiệm năng lượng và an toàn trong học tập.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5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1752600" y="1676400"/>
            <a:ext cx="8991600" cy="38862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u="sng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Thực hành</a:t>
            </a:r>
            <a:endParaRPr lang="vi-VN" sz="1400" u="sng" dirty="0" smtClean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endParaRPr lang="vi-VN" sz="4000" u="sng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Hộp </a:t>
            </a:r>
            <a:r>
              <a:rPr lang="vi-VN" dirty="0">
                <a:solidFill>
                  <a:srgbClr val="FF0000"/>
                </a:solidFill>
                <a:latin typeface="HP001 4 hàng" panose="020B0603050302020204" pitchFamily="34" charset="0"/>
              </a:rPr>
              <a:t>bút từ vật liệu tái chế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A map of a flower&#10;&#10;Description automatically generated">
            <a:extLst>
              <a:ext uri="{FF2B5EF4-FFF2-40B4-BE49-F238E27FC236}">
                <a16:creationId xmlns:a16="http://schemas.microsoft.com/office/drawing/2014/main" id="{E169479F-EA3F-4972-AD53-312BC54F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800226"/>
            <a:ext cx="6964362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B913108-CE24-4949-8315-4ABDE738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6" y="3273426"/>
            <a:ext cx="13255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A451992-3175-4726-9297-F053DA84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63788"/>
            <a:ext cx="132238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5F7513B-E2D4-44D8-9291-415B7459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3157539"/>
            <a:ext cx="1320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Shape, 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4903D685-E763-4203-A49A-F5CA2637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6" y="4894264"/>
            <a:ext cx="89217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3613E-359A-40E2-A5E0-F3952A55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9F63804-6123-43C7-A4A0-7D050717179F}"/>
              </a:ext>
            </a:extLst>
          </p:cNvPr>
          <p:cNvSpPr/>
          <p:nvPr/>
        </p:nvSpPr>
        <p:spPr>
          <a:xfrm>
            <a:off x="1889883" y="949325"/>
            <a:ext cx="7060442" cy="4114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schemeClr val="accent5">
                    <a:lumMod val="75000"/>
                  </a:schemeClr>
                </a:solidFill>
              </a:rPr>
              <a:t>Khối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vi-VN" sz="4800" dirty="0" smtClean="0">
                <a:solidFill>
                  <a:schemeClr val="accent5">
                    <a:lumMod val="75000"/>
                  </a:schemeClr>
                </a:solidFill>
              </a:rPr>
              <a:t>hộp chữ nhật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vi-VN" sz="4800" dirty="0" smtClean="0">
                <a:solidFill>
                  <a:schemeClr val="accent5">
                    <a:lumMod val="75000"/>
                  </a:schemeClr>
                </a:solidFill>
              </a:rPr>
              <a:t> 8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vi-VN" sz="4800" dirty="0" smtClean="0">
                <a:solidFill>
                  <a:schemeClr val="accent5">
                    <a:lumMod val="75000"/>
                  </a:schemeClr>
                </a:solidFill>
              </a:rPr>
              <a:t>đỉnh, 12 cạnh 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vi-VN" sz="4800" dirty="0" smtClean="0">
                <a:solidFill>
                  <a:schemeClr val="accent5">
                    <a:lumMod val="75000"/>
                  </a:schemeClr>
                </a:solidFill>
              </a:rPr>
              <a:t>6 mặt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vi-VN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BB221D5-7DB3-4FEF-8AE4-A739A8F33B72}"/>
              </a:ext>
            </a:extLst>
          </p:cNvPr>
          <p:cNvSpPr/>
          <p:nvPr/>
        </p:nvSpPr>
        <p:spPr>
          <a:xfrm>
            <a:off x="1889883" y="838200"/>
            <a:ext cx="7620000" cy="4673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  <a:r>
              <a:rPr lang="en-US" sz="4400"/>
              <a:t>, </a:t>
            </a:r>
            <a:r>
              <a:rPr lang="vi-VN" sz="4400" dirty="0" smtClean="0"/>
              <a:t>Khối</a:t>
            </a:r>
            <a:r>
              <a:rPr lang="en-US" sz="4400" dirty="0" smtClean="0"/>
              <a:t> </a:t>
            </a:r>
            <a:r>
              <a:rPr lang="vi-VN" sz="4400" dirty="0" smtClean="0"/>
              <a:t>hộp chữ nhật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/>
              <a:t>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vi-VN" sz="4400" dirty="0" smtClean="0"/>
              <a:t>đỉnh, bao nhiêu cạnh</a:t>
            </a:r>
            <a:r>
              <a:rPr lang="en-US" sz="4400" dirty="0" smtClean="0"/>
              <a:t> </a:t>
            </a:r>
            <a:r>
              <a:rPr lang="en-US" sz="4400" dirty="0" err="1"/>
              <a:t>và</a:t>
            </a:r>
            <a:r>
              <a:rPr lang="en-US" sz="4400" dirty="0"/>
              <a:t> 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vi-VN" sz="4400" dirty="0"/>
              <a:t>mặt</a:t>
            </a:r>
            <a:r>
              <a:rPr lang="en-US" sz="4400" dirty="0" smtClean="0"/>
              <a:t> </a:t>
            </a:r>
            <a:r>
              <a:rPr lang="en-US" sz="4400" dirty="0"/>
              <a:t>?</a:t>
            </a:r>
            <a:endParaRPr lang="vi-VN" sz="4400" dirty="0"/>
          </a:p>
        </p:txBody>
      </p:sp>
      <p:pic>
        <p:nvPicPr>
          <p:cNvPr id="5" name="Picture 2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F50123B5-86B3-4DDD-B0FB-E72735EA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246688"/>
            <a:ext cx="7667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3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BE3B2-3004-4045-A14D-A734BFE2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6FE66A5-B450-4FDB-832D-1A166DB409F5}"/>
              </a:ext>
            </a:extLst>
          </p:cNvPr>
          <p:cNvSpPr/>
          <p:nvPr/>
        </p:nvSpPr>
        <p:spPr>
          <a:xfrm>
            <a:off x="1370410" y="1219200"/>
            <a:ext cx="7252494" cy="419100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Khối lập phương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8 đỉnh, 12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cạnh</a:t>
            </a:r>
            <a:r>
              <a:rPr lang="vi-VN" dirty="0" smtClean="0">
                <a:solidFill>
                  <a:srgbClr val="FF0000"/>
                </a:solidFill>
              </a:rPr>
              <a:t> và 6 măt 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CC17A0F-46CF-4AC6-AAA7-06131A679119}"/>
              </a:ext>
            </a:extLst>
          </p:cNvPr>
          <p:cNvSpPr/>
          <p:nvPr/>
        </p:nvSpPr>
        <p:spPr>
          <a:xfrm>
            <a:off x="1216025" y="1219200"/>
            <a:ext cx="7131447" cy="419100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2. </a:t>
            </a:r>
            <a:r>
              <a:rPr lang="vi-VN" sz="4800" dirty="0" smtClean="0"/>
              <a:t>Khối lập phương </a:t>
            </a:r>
            <a:r>
              <a:rPr lang="en-US" sz="4800" dirty="0" err="1" smtClean="0"/>
              <a:t>có</a:t>
            </a:r>
            <a:r>
              <a:rPr lang="en-US" sz="4800" dirty="0" smtClean="0"/>
              <a:t> </a:t>
            </a:r>
            <a:r>
              <a:rPr lang="en-US" sz="4800" dirty="0"/>
              <a:t>bao </a:t>
            </a:r>
            <a:r>
              <a:rPr lang="en-US" sz="4800" dirty="0" err="1"/>
              <a:t>nhiêu</a:t>
            </a:r>
            <a:r>
              <a:rPr lang="en-US" sz="4800" dirty="0"/>
              <a:t> </a:t>
            </a:r>
            <a:r>
              <a:rPr lang="vi-VN" sz="4800" dirty="0" smtClean="0"/>
              <a:t>đỉnh, mấy</a:t>
            </a:r>
            <a:r>
              <a:rPr lang="en-US" sz="4800" dirty="0" smtClean="0"/>
              <a:t> </a:t>
            </a:r>
            <a:r>
              <a:rPr lang="en-US" sz="4800" dirty="0" err="1" smtClean="0"/>
              <a:t>cạnh</a:t>
            </a:r>
            <a:r>
              <a:rPr lang="vi-VN" sz="4800" dirty="0" smtClean="0"/>
              <a:t> và bao nhiêu mặt</a:t>
            </a:r>
            <a:r>
              <a:rPr lang="en-US" sz="4800" dirty="0" smtClean="0"/>
              <a:t>?</a:t>
            </a:r>
            <a:endParaRPr lang="vi-VN" sz="4800" dirty="0"/>
          </a:p>
        </p:txBody>
      </p:sp>
      <p:pic>
        <p:nvPicPr>
          <p:cNvPr id="5" name="Picture 2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2FAF9206-5373-4A1F-8DF7-805A71CE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246688"/>
            <a:ext cx="7667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3840</TotalTime>
  <Words>185</Words>
  <Application>Microsoft Office PowerPoint</Application>
  <PresentationFormat>Widescreen</PresentationFormat>
  <Paragraphs>32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Arial</vt:lpstr>
      <vt:lpstr>Arial Unicode MS</vt:lpstr>
      <vt:lpstr>Calibri</vt:lpstr>
      <vt:lpstr>等线</vt:lpstr>
      <vt:lpstr>HP001 4 hàng</vt:lpstr>
      <vt:lpstr>ITC Avant Garde Std Bk</vt:lpstr>
      <vt:lpstr>Times New Roman</vt:lpstr>
      <vt:lpstr>VNI-Times</vt:lpstr>
      <vt:lpstr>2_Contents Slide Master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29</cp:revision>
  <dcterms:created xsi:type="dcterms:W3CDTF">2010-07-19T22:27:06Z</dcterms:created>
  <dcterms:modified xsi:type="dcterms:W3CDTF">2024-10-10T14:08:21Z</dcterms:modified>
</cp:coreProperties>
</file>