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8" r:id="rId3"/>
  </p:sldMasterIdLst>
  <p:notesMasterIdLst>
    <p:notesMasterId r:id="rId17"/>
  </p:notesMasterIdLst>
  <p:handoutMasterIdLst>
    <p:handoutMasterId r:id="rId18"/>
  </p:handoutMasterIdLst>
  <p:sldIdLst>
    <p:sldId id="288" r:id="rId4"/>
    <p:sldId id="307" r:id="rId5"/>
    <p:sldId id="311" r:id="rId6"/>
    <p:sldId id="326" r:id="rId7"/>
    <p:sldId id="331" r:id="rId8"/>
    <p:sldId id="337" r:id="rId9"/>
    <p:sldId id="338" r:id="rId10"/>
    <p:sldId id="339" r:id="rId11"/>
    <p:sldId id="2641" r:id="rId12"/>
    <p:sldId id="2642" r:id="rId13"/>
    <p:sldId id="327" r:id="rId14"/>
    <p:sldId id="343" r:id="rId15"/>
    <p:sldId id="272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25" autoAdjust="0"/>
  </p:normalViewPr>
  <p:slideViewPr>
    <p:cSldViewPr snapToGrid="0">
      <p:cViewPr varScale="1">
        <p:scale>
          <a:sx n="58" d="100"/>
          <a:sy n="58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68A429-71E6-4005-A423-7B8FC05C44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23AAF8-4EFB-455A-ABC5-3E337C204D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34755-A7CA-4AC5-972B-CF41E2986BD6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1E64F-E4E8-471E-8E58-1044FD7493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A5AF7-D342-4705-A86F-F1782B0A94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A4916-F625-4EF8-9705-88948A53F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915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2568B-B0DE-4647-ACDC-10638CDDBF2C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A147B-99C4-425F-BB24-D70FC3E19A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339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DAAC6-1F2F-40FB-B916-23D03E606940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0925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022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1C186-2994-4DBA-89ED-76C183B726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054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chậu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GV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xóa</a:t>
            </a:r>
            <a:r>
              <a:rPr lang="en-US" baseline="0" dirty="0"/>
              <a:t> </a:t>
            </a:r>
            <a:r>
              <a:rPr lang="en-US" baseline="0" dirty="0" err="1"/>
              <a:t>bớt</a:t>
            </a:r>
            <a:r>
              <a:rPr lang="en-US" baseline="0" dirty="0"/>
              <a:t> </a:t>
            </a:r>
            <a:r>
              <a:rPr lang="en-US" baseline="0" dirty="0" err="1"/>
              <a:t>chậu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slide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94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2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5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126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1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729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04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18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3/23/2022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4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8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93"/>
            </a:lvl1pPr>
            <a:lvl2pPr marL="417628" indent="0" algn="ctr">
              <a:buNone/>
              <a:defRPr sz="1827"/>
            </a:lvl2pPr>
            <a:lvl3pPr marL="835255" indent="0" algn="ctr">
              <a:buNone/>
              <a:defRPr sz="1644"/>
            </a:lvl3pPr>
            <a:lvl4pPr marL="1252883" indent="0" algn="ctr">
              <a:buNone/>
              <a:defRPr sz="1463"/>
            </a:lvl4pPr>
            <a:lvl5pPr marL="1670511" indent="0" algn="ctr">
              <a:buNone/>
              <a:defRPr sz="1463"/>
            </a:lvl5pPr>
            <a:lvl6pPr marL="2088137" indent="0" algn="ctr">
              <a:buNone/>
              <a:defRPr sz="1463"/>
            </a:lvl6pPr>
            <a:lvl7pPr marL="2505764" indent="0" algn="ctr">
              <a:buNone/>
              <a:defRPr sz="1463"/>
            </a:lvl7pPr>
            <a:lvl8pPr marL="2923393" indent="0" algn="ctr">
              <a:buNone/>
              <a:defRPr sz="1463"/>
            </a:lvl8pPr>
            <a:lvl9pPr marL="3341018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44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825626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208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12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76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8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9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628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255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2883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0511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13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576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3393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101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0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57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4" y="1681164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93" b="1"/>
            </a:lvl1pPr>
            <a:lvl2pPr marL="417628" indent="0">
              <a:buNone/>
              <a:defRPr sz="1827" b="1"/>
            </a:lvl2pPr>
            <a:lvl3pPr marL="835255" indent="0">
              <a:buNone/>
              <a:defRPr sz="1644" b="1"/>
            </a:lvl3pPr>
            <a:lvl4pPr marL="1252883" indent="0">
              <a:buNone/>
              <a:defRPr sz="1463" b="1"/>
            </a:lvl4pPr>
            <a:lvl5pPr marL="1670511" indent="0">
              <a:buNone/>
              <a:defRPr sz="1463" b="1"/>
            </a:lvl5pPr>
            <a:lvl6pPr marL="2088137" indent="0">
              <a:buNone/>
              <a:defRPr sz="1463" b="1"/>
            </a:lvl6pPr>
            <a:lvl7pPr marL="2505764" indent="0">
              <a:buNone/>
              <a:defRPr sz="1463" b="1"/>
            </a:lvl7pPr>
            <a:lvl8pPr marL="2923393" indent="0">
              <a:buNone/>
              <a:defRPr sz="1463" b="1"/>
            </a:lvl8pPr>
            <a:lvl9pPr marL="3341018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4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93" b="1"/>
            </a:lvl1pPr>
            <a:lvl2pPr marL="417628" indent="0">
              <a:buNone/>
              <a:defRPr sz="1827" b="1"/>
            </a:lvl2pPr>
            <a:lvl3pPr marL="835255" indent="0">
              <a:buNone/>
              <a:defRPr sz="1644" b="1"/>
            </a:lvl3pPr>
            <a:lvl4pPr marL="1252883" indent="0">
              <a:buNone/>
              <a:defRPr sz="1463" b="1"/>
            </a:lvl4pPr>
            <a:lvl5pPr marL="1670511" indent="0">
              <a:buNone/>
              <a:defRPr sz="1463" b="1"/>
            </a:lvl5pPr>
            <a:lvl6pPr marL="2088137" indent="0">
              <a:buNone/>
              <a:defRPr sz="1463" b="1"/>
            </a:lvl6pPr>
            <a:lvl7pPr marL="2505764" indent="0">
              <a:buNone/>
              <a:defRPr sz="1463" b="1"/>
            </a:lvl7pPr>
            <a:lvl8pPr marL="2923393" indent="0">
              <a:buNone/>
              <a:defRPr sz="1463" b="1"/>
            </a:lvl8pPr>
            <a:lvl9pPr marL="3341018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633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15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12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92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923"/>
            </a:lvl1pPr>
            <a:lvl2pPr>
              <a:defRPr sz="2556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  <a:lvl2pPr marL="417628" indent="0">
              <a:buNone/>
              <a:defRPr sz="1280"/>
            </a:lvl2pPr>
            <a:lvl3pPr marL="835255" indent="0">
              <a:buNone/>
              <a:defRPr sz="1097"/>
            </a:lvl3pPr>
            <a:lvl4pPr marL="1252883" indent="0">
              <a:buNone/>
              <a:defRPr sz="915"/>
            </a:lvl4pPr>
            <a:lvl5pPr marL="1670511" indent="0">
              <a:buNone/>
              <a:defRPr sz="915"/>
            </a:lvl5pPr>
            <a:lvl6pPr marL="2088137" indent="0">
              <a:buNone/>
              <a:defRPr sz="915"/>
            </a:lvl6pPr>
            <a:lvl7pPr marL="2505764" indent="0">
              <a:buNone/>
              <a:defRPr sz="915"/>
            </a:lvl7pPr>
            <a:lvl8pPr marL="2923393" indent="0">
              <a:buNone/>
              <a:defRPr sz="915"/>
            </a:lvl8pPr>
            <a:lvl9pPr marL="3341018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800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92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23"/>
            </a:lvl1pPr>
            <a:lvl2pPr marL="417628" indent="0">
              <a:buNone/>
              <a:defRPr sz="2556"/>
            </a:lvl2pPr>
            <a:lvl3pPr marL="835255" indent="0">
              <a:buNone/>
              <a:defRPr sz="2193"/>
            </a:lvl3pPr>
            <a:lvl4pPr marL="1252883" indent="0">
              <a:buNone/>
              <a:defRPr sz="1827"/>
            </a:lvl4pPr>
            <a:lvl5pPr marL="1670511" indent="0">
              <a:buNone/>
              <a:defRPr sz="1827"/>
            </a:lvl5pPr>
            <a:lvl6pPr marL="2088137" indent="0">
              <a:buNone/>
              <a:defRPr sz="1827"/>
            </a:lvl6pPr>
            <a:lvl7pPr marL="2505764" indent="0">
              <a:buNone/>
              <a:defRPr sz="1827"/>
            </a:lvl7pPr>
            <a:lvl8pPr marL="2923393" indent="0">
              <a:buNone/>
              <a:defRPr sz="1827"/>
            </a:lvl8pPr>
            <a:lvl9pPr marL="3341018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3"/>
            </a:lvl1pPr>
            <a:lvl2pPr marL="417628" indent="0">
              <a:buNone/>
              <a:defRPr sz="1280"/>
            </a:lvl2pPr>
            <a:lvl3pPr marL="835255" indent="0">
              <a:buNone/>
              <a:defRPr sz="1097"/>
            </a:lvl3pPr>
            <a:lvl4pPr marL="1252883" indent="0">
              <a:buNone/>
              <a:defRPr sz="915"/>
            </a:lvl4pPr>
            <a:lvl5pPr marL="1670511" indent="0">
              <a:buNone/>
              <a:defRPr sz="915"/>
            </a:lvl5pPr>
            <a:lvl6pPr marL="2088137" indent="0">
              <a:buNone/>
              <a:defRPr sz="915"/>
            </a:lvl6pPr>
            <a:lvl7pPr marL="2505764" indent="0">
              <a:buNone/>
              <a:defRPr sz="915"/>
            </a:lvl7pPr>
            <a:lvl8pPr marL="2923393" indent="0">
              <a:buNone/>
              <a:defRPr sz="915"/>
            </a:lvl8pPr>
            <a:lvl9pPr marL="3341018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32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1825626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35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5" y="365130"/>
            <a:ext cx="2628901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30"/>
            <a:ext cx="7734301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23/03/2022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90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30681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10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734270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616649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5276825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5B3F2F-A20E-462C-8AD4-9EE83D6954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E389888-82C6-4C29-AE33-25ACA3F18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B81320-1AE9-4B61-871E-74CB1056C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80597E-38DC-4B36-8AEC-F7E003276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2EFA28-CE79-4FAE-82F3-0D51A607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81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A7DED9-4B33-42A9-BBEF-D83B68EDE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ECCE06-1661-44FD-9A0E-675E97AB3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67B45B-EFE5-42AC-8448-6AC9F2D94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C13704-A311-45FA-A3F8-4E4891A3E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F703B2-7999-4E45-8F24-9DABD82ED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4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AECE1-5DF9-41C6-94DF-BD109CAFD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21F18A-A1A1-4B78-92D5-9B1870265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831CA-B9A9-41BB-86F9-2346D3B79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100DE5-3B48-4B99-804E-BC0BB4965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DB5360-E597-4372-9E38-FED7B5775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0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C04759-8D6B-483A-82E9-BE291C1C3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53C83-AA3E-45C4-B621-5AA8F906C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FC918C-5D2A-40A4-A1CA-33E48E5A6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8AAECB-907A-4337-86F7-7095FB29E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B3E28A-B397-4696-B088-146301BF4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5893CE-2B49-4FA7-8F91-0D94364D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0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830DB-845C-4AE3-84B1-175F47C5C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1A007A-89D7-4D9F-9816-B412A1221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30B04C-C662-49BF-9B00-81BBB799E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BB0305-2C08-43AD-9BF8-A205BDB01B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3A9BCF1-87DA-448F-BB1E-0788B50CE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34DB64-73AB-482C-8C9F-27FA3130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DF6CB28-4693-4439-B79E-EEED0F812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910B11-D0D4-4691-81AA-A8876EE1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9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B0EDA8-6957-46E8-AA03-4424B9989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01E1E89-398C-458E-B55E-8AFF13EDB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F781E11-C507-4C97-9864-37323207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0B1BD9-4435-44C7-813C-DAE4E578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59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7A6ABA1-760A-4E84-AF25-16F36891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3426A1C-9E90-4E45-90C2-3061E69DF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F1BC6C-E445-408A-A739-02A307A62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31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4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411B34-F405-40A8-A1E6-92F861458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F8CC63-3BC3-482D-B7A9-CFDA82C6E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56D9DBF-E9AB-41C6-BF7E-4581F6E32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D6322ED-FA92-429C-AA2B-E5A2F954F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3440DE-72B3-465C-9344-87778A176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7FF6A7-5D05-4DBA-855F-61DEB2733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19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BAFA1C-0D8A-400F-8228-91E275988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771BAFE-72DD-4E86-AD62-2E64870212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D4BAE3-D6DB-4125-917A-C637F5D02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BCA8ED0-4243-4F77-874A-1340142A8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75DEF19-F36D-4997-9784-927667BB2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105578-4082-4A20-99A9-404AFE804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4A99D-F471-41B8-A050-17836A95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3E07D8-1CA4-4058-9E7B-8FC83A289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147F04-DE67-42A3-BF57-FA56BF4DE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DC5EDD-1465-4CEF-82B0-5989E0C52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3FE36D-DD6A-4B71-AF16-5EAA87A02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62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0FA34BE-68A0-479B-B5A5-04D05C071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CC135A8-DA8F-4904-9F39-80F4F5C86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17BC57-95BE-48D6-8867-67938413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9747C-9F0B-46AE-8B82-7810D9DFC55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EDC9AA-B269-42D8-BCE1-06FA26D97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57BFA8-DA7B-48FA-82BC-CEB5213A5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01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90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9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2331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9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6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6.jp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30B93CE6-FF16-4DF7-9225-33BF9EE4B78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66"/>
            <a:ext cx="12192000" cy="677406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C88D9D-7F3B-452D-BAE8-1AD927EA905D}"/>
              </a:ext>
            </a:extLst>
          </p:cNvPr>
          <p:cNvSpPr/>
          <p:nvPr userDrawn="1"/>
        </p:nvSpPr>
        <p:spPr>
          <a:xfrm>
            <a:off x="902072" y="492853"/>
            <a:ext cx="10371909" cy="5954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918880" y="2094455"/>
            <a:ext cx="3564042" cy="44775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7760922" y="3174672"/>
            <a:ext cx="3564042" cy="47481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46682" y="232196"/>
            <a:ext cx="1666061" cy="375944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8655946" y="4231438"/>
            <a:ext cx="1644215" cy="403392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952432" y="5625139"/>
            <a:ext cx="4004285" cy="156269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5282650" y="4475706"/>
            <a:ext cx="1606365" cy="364902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450430" y="-297582"/>
            <a:ext cx="4004285" cy="156269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5082843" y="-1191889"/>
            <a:ext cx="1606365" cy="364902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8234583" y="-1345983"/>
            <a:ext cx="1644215" cy="403392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9587156" y="1045682"/>
            <a:ext cx="3360200" cy="13113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8503553" y="-3828984"/>
            <a:ext cx="2550698" cy="255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98830" y="-28924184"/>
            <a:ext cx="2550698" cy="255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420984" y="20403789"/>
            <a:ext cx="2550698" cy="255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506946" y="-5477311"/>
            <a:ext cx="2550698" cy="255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22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711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D539FB2A-775B-4728-A1F2-A939732770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58F99C-51E3-473A-A26D-D1F7EBD4536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8503553" y="-3828984"/>
            <a:ext cx="2550698" cy="255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A2277B-8405-47EF-B037-0845BA36F42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98830" y="-28924184"/>
            <a:ext cx="2550698" cy="255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555829-87A2-4477-AC7C-C40CBCAC58A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420984" y="20403789"/>
            <a:ext cx="2550698" cy="255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ECE4E45-1A00-46B4-9DC8-E1DE87F267C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506946" y="-5477311"/>
            <a:ext cx="2550698" cy="255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133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2" r:id="rId12"/>
    <p:sldLayoutId id="2147483713" r:id="rId13"/>
    <p:sldLayoutId id="2147483715" r:id="rId14"/>
    <p:sldLayoutId id="2147483717" r:id="rId15"/>
  </p:sldLayoutIdLst>
  <p:txStyles>
    <p:titleStyle>
      <a:lvl1pPr algn="l" defTabSz="835255" rtl="0" eaLnBrk="1" latinLnBrk="0" hangingPunct="1">
        <a:lnSpc>
          <a:spcPct val="90000"/>
        </a:lnSpc>
        <a:spcBef>
          <a:spcPct val="0"/>
        </a:spcBef>
        <a:buNone/>
        <a:defRPr sz="40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13" indent="-208813" algn="l" defTabSz="835255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6" kern="1200">
          <a:solidFill>
            <a:schemeClr val="tx1"/>
          </a:solidFill>
          <a:latin typeface="+mn-lt"/>
          <a:ea typeface="+mn-ea"/>
          <a:cs typeface="+mn-cs"/>
        </a:defRPr>
      </a:lvl1pPr>
      <a:lvl2pPr marL="626440" indent="-208813" algn="l" defTabSz="835255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070" indent="-208813" algn="l" defTabSz="835255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1696" indent="-208813" algn="l" defTabSz="835255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324" indent="-208813" algn="l" defTabSz="835255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6952" indent="-208813" algn="l" defTabSz="835255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4576" indent="-208813" algn="l" defTabSz="835255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2206" indent="-208813" algn="l" defTabSz="835255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49833" indent="-208813" algn="l" defTabSz="835255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628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255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2883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0511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137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5764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3393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1018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F0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BC213BAB-0637-4150-9C2A-B5B866ED868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CE56980-3496-441A-B249-797053A4A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FD6EE3-758D-43F4-9EE4-67FC6C855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2EB3EE-1B62-44EC-8630-9F719E13A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9747C-9F0B-46AE-8B82-7810D9DFC555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523373-F27B-4AC5-B7EE-C548FD7FB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10832-6598-48C5-ADD3-6FF3B2764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6021D-D587-4D8E-A1F9-F19815ECFFC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89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7.xml"/><Relationship Id="rId6" Type="http://schemas.openxmlformats.org/officeDocument/2006/relationships/image" Target="../media/image52.jp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slide" Target="slide4.xml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18" Type="http://schemas.microsoft.com/office/2007/relationships/hdphoto" Target="../media/hdphoto8.wdp"/><Relationship Id="rId26" Type="http://schemas.openxmlformats.org/officeDocument/2006/relationships/slide" Target="slide10.xml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7.png"/><Relationship Id="rId7" Type="http://schemas.openxmlformats.org/officeDocument/2006/relationships/slide" Target="slide5.xml"/><Relationship Id="rId12" Type="http://schemas.openxmlformats.org/officeDocument/2006/relationships/slide" Target="slide6.xml"/><Relationship Id="rId17" Type="http://schemas.openxmlformats.org/officeDocument/2006/relationships/image" Target="../media/image35.png"/><Relationship Id="rId25" Type="http://schemas.openxmlformats.org/officeDocument/2006/relationships/image" Target="../media/image40.png"/><Relationship Id="rId2" Type="http://schemas.openxmlformats.org/officeDocument/2006/relationships/slideLayout" Target="../slideLayouts/slideLayout31.xml"/><Relationship Id="rId16" Type="http://schemas.openxmlformats.org/officeDocument/2006/relationships/slide" Target="slide8.xml"/><Relationship Id="rId20" Type="http://schemas.openxmlformats.org/officeDocument/2006/relationships/slide" Target="slide7.xml"/><Relationship Id="rId29" Type="http://schemas.openxmlformats.org/officeDocument/2006/relationships/image" Target="../media/image42.png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23" Type="http://schemas.openxmlformats.org/officeDocument/2006/relationships/slide" Target="slide9.xml"/><Relationship Id="rId28" Type="http://schemas.openxmlformats.org/officeDocument/2006/relationships/image" Target="../media/image41.png"/><Relationship Id="rId10" Type="http://schemas.openxmlformats.org/officeDocument/2006/relationships/image" Target="../media/image32.png"/><Relationship Id="rId19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microsoft.com/office/2007/relationships/hdphoto" Target="../media/hdphoto5.wdp"/><Relationship Id="rId14" Type="http://schemas.microsoft.com/office/2007/relationships/hdphoto" Target="../media/hdphoto7.wdp"/><Relationship Id="rId22" Type="http://schemas.openxmlformats.org/officeDocument/2006/relationships/image" Target="../media/image38.png"/><Relationship Id="rId27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6" Type="http://schemas.openxmlformats.org/officeDocument/2006/relationships/image" Target="../media/image43.jp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slide" Target="slide4.xml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.xml"/><Relationship Id="rId6" Type="http://schemas.openxmlformats.org/officeDocument/2006/relationships/image" Target="../media/image47.jp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slide" Target="slide4.xml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4.xml"/><Relationship Id="rId6" Type="http://schemas.openxmlformats.org/officeDocument/2006/relationships/image" Target="../media/image49.jp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slide" Target="slide4.xml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.xml"/><Relationship Id="rId6" Type="http://schemas.openxmlformats.org/officeDocument/2006/relationships/image" Target="../media/image50.jp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slide" Target="slide4.xml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6.xml"/><Relationship Id="rId6" Type="http://schemas.openxmlformats.org/officeDocument/2006/relationships/image" Target="../media/image51.jp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slide" Target="slide4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96">
            <a:extLst>
              <a:ext uri="{FF2B5EF4-FFF2-40B4-BE49-F238E27FC236}">
                <a16:creationId xmlns:a16="http://schemas.microsoft.com/office/drawing/2014/main" id="{D5D1FE01-6D72-442D-807A-3E8778DFE2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>
            <a:fillRect/>
          </a:stretch>
        </p:blipFill>
        <p:spPr>
          <a:xfrm>
            <a:off x="1747160" y="-365761"/>
            <a:ext cx="9042760" cy="54760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FCBBA1-E12A-4520-ACA1-65CA8E5CC4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/>
        </p:blipFill>
        <p:spPr>
          <a:xfrm>
            <a:off x="2686927" y="4057604"/>
            <a:ext cx="7244870" cy="28144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11" y="-68648"/>
            <a:ext cx="3382221" cy="141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563535-D105-4893-BCE7-E8F4BC3D8482}"/>
              </a:ext>
            </a:extLst>
          </p:cNvPr>
          <p:cNvSpPr txBox="1"/>
          <p:nvPr/>
        </p:nvSpPr>
        <p:spPr>
          <a:xfrm>
            <a:off x="5178865" y="996190"/>
            <a:ext cx="2432060" cy="707882"/>
          </a:xfrm>
          <a:prstGeom prst="rect">
            <a:avLst/>
          </a:prstGeom>
          <a:noFill/>
        </p:spPr>
        <p:txBody>
          <a:bodyPr wrap="none" lIns="91432" tIns="45718" rIns="91432" bIns="45718" rtlCol="0">
            <a:spAutoFit/>
          </a:bodyPr>
          <a:lstStyle/>
          <a:p>
            <a:r>
              <a:rPr lang="en-US" sz="4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ÔN TẬP</a:t>
            </a:r>
            <a:endParaRPr lang="en-US" sz="40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TM Rockwell" panose="02040603050506020204" pitchFamily="18" charset="0"/>
            </a:endParaRPr>
          </a:p>
        </p:txBody>
      </p:sp>
      <p:pic>
        <p:nvPicPr>
          <p:cNvPr id="30" name="Picture 2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C54DED7-27BD-4D30-AFFF-5739333B1F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80907" y="4382815"/>
            <a:ext cx="8337896" cy="7624349"/>
          </a:xfrm>
          <a:prstGeom prst="rect">
            <a:avLst/>
          </a:prstGeom>
        </p:spPr>
      </p:pic>
      <p:pic>
        <p:nvPicPr>
          <p:cNvPr id="31" name="图片 13">
            <a:extLst>
              <a:ext uri="{FF2B5EF4-FFF2-40B4-BE49-F238E27FC236}">
                <a16:creationId xmlns:a16="http://schemas.microsoft.com/office/drawing/2014/main" id="{8160D1CD-B15B-492E-B586-ADCC05725B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75"/>
          <a:stretch/>
        </p:blipFill>
        <p:spPr>
          <a:xfrm>
            <a:off x="-34111" y="3942841"/>
            <a:ext cx="5278112" cy="2929227"/>
          </a:xfrm>
          <a:prstGeom prst="rect">
            <a:avLst/>
          </a:prstGeom>
        </p:spPr>
      </p:pic>
      <p:pic>
        <p:nvPicPr>
          <p:cNvPr id="32" name="图片 13">
            <a:extLst>
              <a:ext uri="{FF2B5EF4-FFF2-40B4-BE49-F238E27FC236}">
                <a16:creationId xmlns:a16="http://schemas.microsoft.com/office/drawing/2014/main" id="{8160D1CD-B15B-492E-B586-ADCC05725B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75"/>
          <a:stretch/>
        </p:blipFill>
        <p:spPr>
          <a:xfrm flipH="1">
            <a:off x="8266705" y="4754761"/>
            <a:ext cx="3815143" cy="2117313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6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008" y="3085761"/>
            <a:ext cx="3229935" cy="322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C54DED7-27BD-4D30-AFFF-5739333B1F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9600" y="-9895"/>
            <a:ext cx="3138756" cy="28701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2698B0-E966-45D5-A52F-99F898F885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8699" y="1733477"/>
            <a:ext cx="823031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4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8657E-6 2.194E-6 L 1.62209 -1.392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98" y="-696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66 0.39792 L -0.11786 0.058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697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23 0.24018 L 0.04123 -0.00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4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72055E-8 -4.29232E-6 L 0.00469 -0.1988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99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429847" y="172137"/>
            <a:ext cx="10142508" cy="523220"/>
          </a:xfrm>
          <a:prstGeom prst="rect">
            <a:avLst/>
          </a:prstGeom>
          <a:ln w="38100">
            <a:solidFill>
              <a:srgbClr val="00B050"/>
            </a:solidFill>
            <a:prstDash val="sysDot"/>
          </a:ln>
        </p:spPr>
        <p:txBody>
          <a:bodyPr wrap="square">
            <a:spAutoFit/>
          </a:bodyPr>
          <a:lstStyle/>
          <a:p>
            <a:pPr algn="just" defTabSz="914400"/>
            <a:r>
              <a:rPr lang="en-US" sz="2800" b="1">
                <a:solidFill>
                  <a:srgbClr val="F15A24"/>
                </a:solidFill>
              </a:rPr>
              <a:t>Đây là tình huống gì ? Bạn nhỏ trong tranh cần làm gì ?  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902739" y="1571457"/>
            <a:ext cx="6224267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3200" b="1">
                <a:solidFill>
                  <a:srgbClr val="0070C0"/>
                </a:solidFill>
              </a:rPr>
              <a:t>Bạn nam bị vấp té do chạy nhảy, đùa giỡn</a:t>
            </a:r>
            <a:endParaRPr lang="vi-VN" sz="3200" b="1" dirty="0">
              <a:solidFill>
                <a:srgbClr val="0070C0"/>
              </a:solidFill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079" y="67645"/>
            <a:ext cx="1405134" cy="140513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90308" y="1136955"/>
            <a:ext cx="4143738" cy="3573941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0" y="1571457"/>
            <a:ext cx="995598" cy="99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26" y="3407218"/>
            <a:ext cx="733247" cy="73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6015512" y="3280753"/>
            <a:ext cx="5998719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3200" b="1">
                <a:solidFill>
                  <a:srgbClr val="7030A0"/>
                </a:solidFill>
              </a:rPr>
              <a:t>Các bạn nên báo ngay cho thầy cô và đưa bạn mình lên phòng y tế, trạm xá</a:t>
            </a:r>
            <a:endParaRPr lang="vi-VN" sz="3200" b="1" dirty="0">
              <a:solidFill>
                <a:srgbClr val="7030A0"/>
              </a:solidFill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319903"/>
            <a:ext cx="531018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251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2688730" y="321266"/>
            <a:ext cx="7312545" cy="3803646"/>
            <a:chOff x="1130922" y="1112398"/>
            <a:chExt cx="4590879" cy="208087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9173" y="1112398"/>
              <a:ext cx="1546414" cy="1546414"/>
            </a:xfrm>
            <a:prstGeom prst="rect">
              <a:avLst/>
            </a:prstGeom>
          </p:spPr>
        </p:pic>
        <p:sp>
          <p:nvSpPr>
            <p:cNvPr id="21" name="矩形: 圆角 20"/>
            <p:cNvSpPr/>
            <p:nvPr/>
          </p:nvSpPr>
          <p:spPr>
            <a:xfrm>
              <a:off x="1130922" y="2488111"/>
              <a:ext cx="4590879" cy="705163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FDDD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3" y="1023890"/>
            <a:ext cx="1480533" cy="6286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9168" y="2909730"/>
            <a:ext cx="6992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Facebook" panose="02040403050506020204" pitchFamily="18" charset="0"/>
                <a:ea typeface="+mn-ea"/>
                <a:cs typeface="+mn-cs"/>
              </a:rPr>
              <a:t>Vì sao chúng ta cần phải tìm kiếm sự hỗ trợ khi ở nhà, ở trường ?</a:t>
            </a:r>
          </a:p>
        </p:txBody>
      </p:sp>
    </p:spTree>
    <p:extLst>
      <p:ext uri="{BB962C8B-B14F-4D97-AF65-F5344CB8AC3E}">
        <p14:creationId xmlns:p14="http://schemas.microsoft.com/office/powerpoint/2010/main" val="9773092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57" l="0" r="100000">
                        <a14:backgroundMark x1="10308" y1="3208" x2="10308" y2="3208"/>
                        <a14:backgroundMark x1="46000" y1="3962" x2="46000" y2="3962"/>
                        <a14:backgroundMark x1="62615" y1="4906" x2="62615" y2="4906"/>
                        <a14:backgroundMark x1="4462" y1="11132" x2="4462" y2="11132"/>
                        <a14:backgroundMark x1="50154" y1="6792" x2="50154" y2="6792"/>
                        <a14:backgroundMark x1="77692" y1="6038" x2="77692" y2="6038"/>
                        <a14:backgroundMark x1="89538" y1="5660" x2="89538" y2="5660"/>
                        <a14:backgroundMark x1="94769" y1="7170" x2="94769" y2="7170"/>
                        <a14:backgroundMark x1="36615" y1="8868" x2="36615" y2="8868"/>
                        <a14:backgroundMark x1="10000" y1="8868" x2="10000" y2="8868"/>
                        <a14:backgroundMark x1="41385" y1="3208" x2="41385" y2="3208"/>
                        <a14:backgroundMark x1="45231" y1="10377" x2="45231" y2="10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3" y="1920609"/>
            <a:ext cx="6165258" cy="502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6627091" y="1721231"/>
            <a:ext cx="4968552" cy="5136769"/>
          </a:xfrm>
          <a:prstGeom prst="rect">
            <a:avLst/>
          </a:prstGeom>
        </p:spPr>
      </p:pic>
      <p:pic>
        <p:nvPicPr>
          <p:cNvPr id="3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-7051" y="-111965"/>
            <a:ext cx="7751462" cy="39590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8760" y="2904780"/>
            <a:ext cx="53067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kiếm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hỗ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kịp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hậu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961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34353D0-59CB-4CA7-8A03-F1D01E1DD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" y="-4761"/>
            <a:ext cx="12185551" cy="614362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7591154-7CB9-4C5A-A8A5-747BE0152508}"/>
              </a:ext>
            </a:extLst>
          </p:cNvPr>
          <p:cNvSpPr/>
          <p:nvPr/>
        </p:nvSpPr>
        <p:spPr>
          <a:xfrm>
            <a:off x="208344" y="260431"/>
            <a:ext cx="11667281" cy="63371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0B4C846-046E-4E5B-9DBC-79FA4A682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384" y="5687518"/>
            <a:ext cx="1802115" cy="117048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F048E0A-7459-4153-8111-6F8D94B64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37" y="2014757"/>
            <a:ext cx="1657643" cy="194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D730A4A-9C28-4F99-9BBD-187A752D9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5202" y="2173618"/>
            <a:ext cx="1657643" cy="199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4ECF72-7AA6-4D85-AD66-608167AD9B1E}"/>
              </a:ext>
            </a:extLst>
          </p:cNvPr>
          <p:cNvGrpSpPr/>
          <p:nvPr/>
        </p:nvGrpSpPr>
        <p:grpSpPr>
          <a:xfrm>
            <a:off x="2139963" y="2056393"/>
            <a:ext cx="3446584" cy="4543686"/>
            <a:chOff x="2272802" y="1940435"/>
            <a:chExt cx="3446584" cy="45436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9A4E8F2-8279-4904-8AC5-90EE143DAEE8}"/>
                </a:ext>
              </a:extLst>
            </p:cNvPr>
            <p:cNvSpPr/>
            <p:nvPr/>
          </p:nvSpPr>
          <p:spPr>
            <a:xfrm>
              <a:off x="2272802" y="1940435"/>
              <a:ext cx="3446584" cy="454368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F8E7B3-ACD1-47E1-A9CA-BAA7020C249E}"/>
                </a:ext>
              </a:extLst>
            </p:cNvPr>
            <p:cNvSpPr txBox="1"/>
            <p:nvPr/>
          </p:nvSpPr>
          <p:spPr>
            <a:xfrm>
              <a:off x="3433795" y="1940435"/>
              <a:ext cx="10663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nhà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1184C8-3869-4FAA-9C8E-37ADF6031F4B}"/>
                </a:ext>
              </a:extLst>
            </p:cNvPr>
            <p:cNvCxnSpPr/>
            <p:nvPr/>
          </p:nvCxnSpPr>
          <p:spPr>
            <a:xfrm>
              <a:off x="2272802" y="2527085"/>
              <a:ext cx="3446584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780766D-E843-4218-8D0B-10FBA224F519}"/>
              </a:ext>
            </a:extLst>
          </p:cNvPr>
          <p:cNvGrpSpPr/>
          <p:nvPr/>
        </p:nvGrpSpPr>
        <p:grpSpPr>
          <a:xfrm>
            <a:off x="6734686" y="2056393"/>
            <a:ext cx="3446584" cy="4543686"/>
            <a:chOff x="6143948" y="1954746"/>
            <a:chExt cx="3446584" cy="45436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01BF372-5E99-4D7D-8A77-EFB51EC1A536}"/>
                </a:ext>
              </a:extLst>
            </p:cNvPr>
            <p:cNvSpPr/>
            <p:nvPr/>
          </p:nvSpPr>
          <p:spPr>
            <a:xfrm>
              <a:off x="6143948" y="1954746"/>
              <a:ext cx="3446584" cy="4543686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298A8F-0659-4095-98CA-DF2191CC3809}"/>
                </a:ext>
              </a:extLst>
            </p:cNvPr>
            <p:cNvSpPr txBox="1"/>
            <p:nvPr/>
          </p:nvSpPr>
          <p:spPr>
            <a:xfrm>
              <a:off x="7153379" y="2003865"/>
              <a:ext cx="15440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trường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E5C70CC-A52F-4358-A736-F267542CE8F5}"/>
                </a:ext>
              </a:extLst>
            </p:cNvPr>
            <p:cNvCxnSpPr/>
            <p:nvPr/>
          </p:nvCxnSpPr>
          <p:spPr>
            <a:xfrm>
              <a:off x="6143948" y="2555221"/>
              <a:ext cx="34465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F8083136-575F-4FFC-8F6A-F8BD17EA70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57" y="1405057"/>
            <a:ext cx="2161148" cy="1100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C755D5-B3BC-41CF-9EA1-F9F2BB07B1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375" y="303618"/>
            <a:ext cx="12192000" cy="13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3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7089960" y="4053945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9789457" y="3746663"/>
            <a:ext cx="2291816" cy="2791503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4321137" y="4251749"/>
            <a:ext cx="1907939" cy="241791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1024872" y="4053945"/>
            <a:ext cx="2607453" cy="2856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8" y="-194226"/>
            <a:ext cx="9347197" cy="4558271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7734" y="2631068"/>
            <a:ext cx="1868231" cy="160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636" y="5482414"/>
            <a:ext cx="3970323" cy="411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181" y="6910875"/>
            <a:ext cx="1652587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E443EC-F725-40FA-B8BF-1F23F44FA3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5483" y="1751811"/>
            <a:ext cx="10101948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20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4971E-6 L -0.78164 -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89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33307 -0.66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54" y="-3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47813 -0.907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-4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96292"/>
            <a:ext cx="12193587" cy="206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9231" y="-999679"/>
            <a:ext cx="14028408" cy="749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000" b="100000" l="12780" r="84665">
                        <a14:foregroundMark x1="30831" y1="29200" x2="30831" y2="29200"/>
                        <a14:foregroundMark x1="34665" y1="34000" x2="34665" y2="34000"/>
                        <a14:foregroundMark x1="48562" y1="94000" x2="48562" y2="94000"/>
                        <a14:foregroundMark x1="54952" y1="94000" x2="54952" y2="94000"/>
                        <a14:foregroundMark x1="57508" y1="92000" x2="57508" y2="92000"/>
                        <a14:foregroundMark x1="52396" y1="94000" x2="52396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836" y="2339687"/>
            <a:ext cx="5354281" cy="427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828847297285081936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597" y="948909"/>
            <a:ext cx="7522235" cy="420969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7269055" y="618696"/>
            <a:ext cx="4702327" cy="2161408"/>
          </a:xfrm>
          <a:prstGeom prst="wedgeEllipseCallou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8" rIns="91434" bIns="45718" spcCol="0"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gặp tình huống giống bạn Na, các bạn sẽ cảm thấy như thế nào ?</a:t>
            </a:r>
          </a:p>
        </p:txBody>
      </p:sp>
      <p:sp>
        <p:nvSpPr>
          <p:cNvPr id="31" name="Speech Bubble: Rectangle with Corners Rounded 13">
            <a:extLst>
              <a:ext uri="{FF2B5EF4-FFF2-40B4-BE49-F238E27FC236}">
                <a16:creationId xmlns:a16="http://schemas.microsoft.com/office/drawing/2014/main" id="{FCA8EFA3-56FA-4873-BFAF-AA3D2AEA26C9}"/>
              </a:ext>
            </a:extLst>
          </p:cNvPr>
          <p:cNvSpPr/>
          <p:nvPr/>
        </p:nvSpPr>
        <p:spPr>
          <a:xfrm>
            <a:off x="7605898" y="817350"/>
            <a:ext cx="4457700" cy="1980565"/>
          </a:xfrm>
          <a:prstGeom prst="wedgeRoundRectCallout">
            <a:avLst>
              <a:gd name="adj1" fmla="val 20531"/>
              <a:gd name="adj2" fmla="val 70194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34" tIns="45718" rIns="91434" bIns="45718" rtlCol="0" anchor="ctr"/>
          <a:lstStyle/>
          <a:p>
            <a:pPr algn="ctr" defTabSz="914332"/>
            <a:r>
              <a:rPr lang="en-US" sz="2400" kern="0" dirty="0">
                <a:solidFill>
                  <a:srgbClr val="FF0000"/>
                </a:solidFill>
                <a:latin typeface="iCiel Cadena" panose="02000503000000020004" pitchFamily="50" charset="0"/>
              </a:rPr>
              <a:t>CÁC BẠN HÃY XEM ĐOẠN PHIM SAU VÀ  NÊU NỘI DUNG ĐOẠN PHIM NHÉ</a:t>
            </a:r>
          </a:p>
        </p:txBody>
      </p:sp>
    </p:spTree>
    <p:extLst>
      <p:ext uri="{BB962C8B-B14F-4D97-AF65-F5344CB8AC3E}">
        <p14:creationId xmlns:p14="http://schemas.microsoft.com/office/powerpoint/2010/main" val="6870610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31" grpId="0" animBg="1"/>
      <p:bldP spid="3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0"/>
            <a:ext cx="3622206" cy="1957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89616" y="3581683"/>
            <a:ext cx="1195268" cy="112253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6876" y="563997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200" kern="0" dirty="0">
                <a:solidFill>
                  <a:prstClr val="black"/>
                </a:solidFill>
                <a:latin typeface="Coiny" panose="02000903060500060000" pitchFamily="2" charset="0"/>
              </a:rPr>
              <a:t>1</a:t>
            </a:r>
          </a:p>
        </p:txBody>
      </p:sp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309576" y="2655905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43651" y="4591702"/>
            <a:ext cx="1362754" cy="993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338804" y="3581682"/>
            <a:ext cx="1195268" cy="112253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605088" y="563516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200" kern="0" dirty="0">
                <a:solidFill>
                  <a:prstClr val="black"/>
                </a:solidFill>
                <a:latin typeface="Coiny" panose="02000903060500060000" pitchFamily="2" charset="0"/>
              </a:rPr>
              <a:t>2</a:t>
            </a:r>
          </a:p>
        </p:txBody>
      </p:sp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213934" y="2492266"/>
            <a:ext cx="1445007" cy="2352336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071306" y="4626427"/>
            <a:ext cx="1730264" cy="986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422997" y="3640355"/>
            <a:ext cx="1195268" cy="11225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692525" y="5643607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200" kern="0" dirty="0">
                <a:solidFill>
                  <a:prstClr val="black"/>
                </a:solidFill>
                <a:latin typeface="Coiny" panose="02000903060500060000" pitchFamily="2" charset="0"/>
              </a:rPr>
              <a:t>4</a:t>
            </a:r>
          </a:p>
        </p:txBody>
      </p:sp>
      <p:pic>
        <p:nvPicPr>
          <p:cNvPr id="15" name="Picture 14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6358371" y="2492266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6328059" y="4645187"/>
            <a:ext cx="1328786" cy="998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373083" y="3586485"/>
            <a:ext cx="1195268" cy="112253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694313" y="5672071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200" kern="0" dirty="0">
                <a:solidFill>
                  <a:prstClr val="black"/>
                </a:solidFill>
                <a:latin typeface="Coiny" panose="02000903060500060000" pitchFamily="2" charset="0"/>
              </a:rPr>
              <a:t>3</a:t>
            </a:r>
          </a:p>
        </p:txBody>
      </p:sp>
      <p:pic>
        <p:nvPicPr>
          <p:cNvPr id="19" name="Picture 18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4210761" y="2167597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4297234" y="4535371"/>
            <a:ext cx="1454769" cy="1054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484721" y="3611943"/>
            <a:ext cx="1195268" cy="1122531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8751005" y="5672071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200" kern="0" dirty="0">
                <a:solidFill>
                  <a:prstClr val="black"/>
                </a:solidFill>
                <a:latin typeface="Coiny" panose="02000903060500060000" pitchFamily="2" charset="0"/>
              </a:rPr>
              <a:t>5</a:t>
            </a:r>
          </a:p>
        </p:txBody>
      </p:sp>
      <p:pic>
        <p:nvPicPr>
          <p:cNvPr id="23" name="Picture 22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8512953" y="2882900"/>
            <a:ext cx="1289185" cy="1880039"/>
          </a:xfrm>
          <a:prstGeom prst="rect">
            <a:avLst/>
          </a:prstGeom>
        </p:spPr>
      </p:pic>
      <p:pic>
        <p:nvPicPr>
          <p:cNvPr id="24" name="Picture 23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8518782" y="4656687"/>
            <a:ext cx="1155378" cy="999810"/>
          </a:xfrm>
          <a:prstGeom prst="rect">
            <a:avLst/>
          </a:prstGeom>
        </p:spPr>
      </p:pic>
      <p:pic>
        <p:nvPicPr>
          <p:cNvPr id="25" name="Picture 24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10396644" y="4549571"/>
            <a:ext cx="1454769" cy="10543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12235" y="3525330"/>
            <a:ext cx="1195268" cy="1122531"/>
          </a:xfrm>
          <a:prstGeom prst="rect">
            <a:avLst/>
          </a:prstGeom>
        </p:spPr>
      </p:pic>
      <p:pic>
        <p:nvPicPr>
          <p:cNvPr id="29" name="Picture 28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406406" y="2421817"/>
            <a:ext cx="1445007" cy="2352336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10806796" y="5624665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200" kern="0" dirty="0">
                <a:solidFill>
                  <a:prstClr val="black"/>
                </a:solidFill>
                <a:latin typeface="Coiny" panose="02000903060500060000" pitchFamily="2" charset="0"/>
              </a:rPr>
              <a:t>6</a:t>
            </a:r>
          </a:p>
        </p:txBody>
      </p:sp>
      <p:pic>
        <p:nvPicPr>
          <p:cNvPr id="31" name="PA_图片 11">
            <a:hlinkClick r:id="rId27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0"/>
            <a:ext cx="1725804" cy="1725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257131" y="382074"/>
            <a:ext cx="687078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593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429847" y="172137"/>
            <a:ext cx="10142508" cy="523220"/>
          </a:xfrm>
          <a:prstGeom prst="rect">
            <a:avLst/>
          </a:prstGeom>
          <a:ln w="38100">
            <a:solidFill>
              <a:srgbClr val="00B050"/>
            </a:solidFill>
            <a:prstDash val="sysDot"/>
          </a:ln>
        </p:spPr>
        <p:txBody>
          <a:bodyPr wrap="square">
            <a:spAutoFit/>
          </a:bodyPr>
          <a:lstStyle/>
          <a:p>
            <a:pPr algn="just" defTabSz="914400"/>
            <a:r>
              <a:rPr lang="en-US" sz="2800" b="1">
                <a:solidFill>
                  <a:srgbClr val="F15A24"/>
                </a:solidFill>
              </a:rPr>
              <a:t>Đây là tình huống gì ? Bạn nhỏ trong tranh cần làm gì ?  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902739" y="1571457"/>
            <a:ext cx="6224267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3200" b="1">
                <a:solidFill>
                  <a:srgbClr val="0070C0"/>
                </a:solidFill>
              </a:rPr>
              <a:t>Bạn nhỏ ở nhà một mình, có chú lạ nhấn chuông yêu cầu mở cửa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944973" y="3384925"/>
            <a:ext cx="5998719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3200" b="1">
                <a:solidFill>
                  <a:srgbClr val="7030A0"/>
                </a:solidFill>
              </a:rPr>
              <a:t>Bạn nhỏ không nên mở cửa, báo cho ba mẹ, ông bà,… </a:t>
            </a:r>
            <a:endParaRPr lang="vi-VN" sz="3200" b="1" dirty="0">
              <a:solidFill>
                <a:srgbClr val="7030A0"/>
              </a:solidFill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4945" y="67645"/>
            <a:ext cx="1342267" cy="134226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91251" y="914252"/>
            <a:ext cx="4062714" cy="3599875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0" y="1571457"/>
            <a:ext cx="995598" cy="99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26" y="3407218"/>
            <a:ext cx="733247" cy="73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827" y="4319903"/>
            <a:ext cx="531018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2696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429847" y="172137"/>
            <a:ext cx="10142508" cy="523220"/>
          </a:xfrm>
          <a:prstGeom prst="rect">
            <a:avLst/>
          </a:prstGeom>
          <a:ln w="38100">
            <a:solidFill>
              <a:srgbClr val="00B050"/>
            </a:solidFill>
            <a:prstDash val="sysDot"/>
          </a:ln>
        </p:spPr>
        <p:txBody>
          <a:bodyPr wrap="square">
            <a:spAutoFit/>
          </a:bodyPr>
          <a:lstStyle/>
          <a:p>
            <a:pPr algn="just" defTabSz="914400"/>
            <a:r>
              <a:rPr lang="en-US" sz="2800" b="1">
                <a:solidFill>
                  <a:srgbClr val="F15A24"/>
                </a:solidFill>
              </a:rPr>
              <a:t>Đây là tình huống gì ? Bạn nhỏ trong tranh cần làm gì ?  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902739" y="1571457"/>
            <a:ext cx="6224267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3200" b="1">
                <a:solidFill>
                  <a:srgbClr val="0070C0"/>
                </a:solidFill>
              </a:rPr>
              <a:t>Bạn nhỏ làm bể bình hoa thủy tinh, nhiều mảnh thủy tinh nhỏ 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944973" y="3384925"/>
            <a:ext cx="5998719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3200" b="1">
                <a:solidFill>
                  <a:srgbClr val="7030A0"/>
                </a:solidFill>
              </a:rPr>
              <a:t>Bạn nhỏ nên nhờ người lớn dọn dẹp giúp mình</a:t>
            </a:r>
            <a:endParaRPr lang="vi-VN" sz="3200" b="1" dirty="0">
              <a:solidFill>
                <a:srgbClr val="7030A0"/>
              </a:solidFill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559" y="67645"/>
            <a:ext cx="1435653" cy="143565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91251" y="914252"/>
            <a:ext cx="4062714" cy="3599875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0" y="1571457"/>
            <a:ext cx="995598" cy="99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26" y="3407218"/>
            <a:ext cx="733247" cy="73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827" y="4319903"/>
            <a:ext cx="531018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67816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429847" y="172137"/>
            <a:ext cx="10142508" cy="523220"/>
          </a:xfrm>
          <a:prstGeom prst="rect">
            <a:avLst/>
          </a:prstGeom>
          <a:ln w="38100">
            <a:solidFill>
              <a:srgbClr val="00B050"/>
            </a:solidFill>
            <a:prstDash val="sysDot"/>
          </a:ln>
        </p:spPr>
        <p:txBody>
          <a:bodyPr wrap="square">
            <a:spAutoFit/>
          </a:bodyPr>
          <a:lstStyle/>
          <a:p>
            <a:pPr algn="just" defTabSz="914400"/>
            <a:r>
              <a:rPr lang="en-US" sz="2800" b="1">
                <a:solidFill>
                  <a:srgbClr val="F15A24"/>
                </a:solidFill>
              </a:rPr>
              <a:t>Đây là tình huống gì ? Bạn nhỏ trong tranh cần làm gì ?  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902739" y="1571457"/>
            <a:ext cx="6224267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3200" b="1">
                <a:solidFill>
                  <a:srgbClr val="0070C0"/>
                </a:solidFill>
              </a:rPr>
              <a:t>Bạn nhỏ trong tranh bị bạn bè bắt nạt</a:t>
            </a:r>
            <a:endParaRPr lang="vi-VN" sz="3200" b="1" dirty="0">
              <a:solidFill>
                <a:srgbClr val="0070C0"/>
              </a:solidFill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3407" y="67645"/>
            <a:ext cx="1503806" cy="150380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90308" y="1136955"/>
            <a:ext cx="4143738" cy="3573941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4358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0" y="1571457"/>
            <a:ext cx="995598" cy="99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26" y="3407218"/>
            <a:ext cx="733247" cy="73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6015512" y="3280753"/>
            <a:ext cx="5998719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3200" b="1">
                <a:solidFill>
                  <a:srgbClr val="7030A0"/>
                </a:solidFill>
              </a:rPr>
              <a:t>Bạn nhỏ nên báo cho thầy cô, cha mẹ, bạn bè khác…..</a:t>
            </a:r>
            <a:endParaRPr lang="vi-VN" sz="3200" b="1" dirty="0">
              <a:solidFill>
                <a:srgbClr val="7030A0"/>
              </a:solidFill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405115"/>
            <a:ext cx="531018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2806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429847" y="172137"/>
            <a:ext cx="10142508" cy="523220"/>
          </a:xfrm>
          <a:prstGeom prst="rect">
            <a:avLst/>
          </a:prstGeom>
          <a:ln w="38100">
            <a:solidFill>
              <a:srgbClr val="00B050"/>
            </a:solidFill>
            <a:prstDash val="sysDot"/>
          </a:ln>
        </p:spPr>
        <p:txBody>
          <a:bodyPr wrap="square">
            <a:spAutoFit/>
          </a:bodyPr>
          <a:lstStyle/>
          <a:p>
            <a:pPr algn="just" defTabSz="914400"/>
            <a:r>
              <a:rPr lang="en-US" sz="2800" b="1">
                <a:solidFill>
                  <a:srgbClr val="F15A24"/>
                </a:solidFill>
              </a:rPr>
              <a:t>Đây là tình huống gì ? Bạn nhỏ trong tranh cần làm gì ?  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902739" y="1571457"/>
            <a:ext cx="6224267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3200" b="1">
                <a:solidFill>
                  <a:srgbClr val="0070C0"/>
                </a:solidFill>
              </a:rPr>
              <a:t>Bạn nhỏ trong tranh nuốt phải đồ chơi vào miệng</a:t>
            </a:r>
            <a:endParaRPr lang="vi-VN" sz="3200" b="1" dirty="0">
              <a:solidFill>
                <a:srgbClr val="0070C0"/>
              </a:solidFill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0399" y="67645"/>
            <a:ext cx="1366813" cy="136681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90308" y="1136955"/>
            <a:ext cx="4143738" cy="3573941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0" y="1571457"/>
            <a:ext cx="995598" cy="99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26" y="3407218"/>
            <a:ext cx="733247" cy="73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6015512" y="3280753"/>
            <a:ext cx="5998719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3200" b="1">
                <a:solidFill>
                  <a:srgbClr val="7030A0"/>
                </a:solidFill>
              </a:rPr>
              <a:t>Bạn nhỏ nên báo cho ba mẹ, ông bà hoặc người lớn ngay lập tức.</a:t>
            </a:r>
            <a:endParaRPr lang="vi-VN" sz="3200" b="1" dirty="0">
              <a:solidFill>
                <a:srgbClr val="7030A0"/>
              </a:solidFill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97" y="4298441"/>
            <a:ext cx="531018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29380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429847" y="172137"/>
            <a:ext cx="10142508" cy="523220"/>
          </a:xfrm>
          <a:prstGeom prst="rect">
            <a:avLst/>
          </a:prstGeom>
          <a:ln w="38100">
            <a:solidFill>
              <a:srgbClr val="00B050"/>
            </a:solidFill>
            <a:prstDash val="sysDot"/>
          </a:ln>
        </p:spPr>
        <p:txBody>
          <a:bodyPr wrap="square">
            <a:spAutoFit/>
          </a:bodyPr>
          <a:lstStyle/>
          <a:p>
            <a:pPr algn="just" defTabSz="914400"/>
            <a:r>
              <a:rPr lang="en-US" sz="2800" b="1">
                <a:solidFill>
                  <a:srgbClr val="F15A24"/>
                </a:solidFill>
              </a:rPr>
              <a:t>Đây là tình huống gì ? Bạn nhỏ trong tranh cần làm gì ?  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902739" y="1571457"/>
            <a:ext cx="6224267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3200" b="1">
                <a:solidFill>
                  <a:srgbClr val="0070C0"/>
                </a:solidFill>
              </a:rPr>
              <a:t>Bạn nữ bị bạn nam vô tình cầm nĩa đụng vào mắt</a:t>
            </a:r>
            <a:endParaRPr lang="vi-VN" sz="3200" b="1" dirty="0">
              <a:solidFill>
                <a:srgbClr val="0070C0"/>
              </a:solidFill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079" y="67645"/>
            <a:ext cx="1405134" cy="140513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90308" y="1136955"/>
            <a:ext cx="4143738" cy="3573941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0" y="1571457"/>
            <a:ext cx="995598" cy="992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26" y="3407218"/>
            <a:ext cx="733247" cy="73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6015512" y="3280753"/>
            <a:ext cx="5998719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Aft>
                <a:spcPts val="1200"/>
              </a:spcAft>
              <a:defRPr/>
            </a:pPr>
            <a:r>
              <a:rPr lang="en-US" sz="3200" b="1">
                <a:solidFill>
                  <a:srgbClr val="7030A0"/>
                </a:solidFill>
              </a:rPr>
              <a:t>Các bạn nên báo ngay cho thầy cô  ngay</a:t>
            </a:r>
            <a:endParaRPr lang="vi-VN" sz="3200" b="1" dirty="0">
              <a:solidFill>
                <a:srgbClr val="7030A0"/>
              </a:solidFill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3" y="4319903"/>
            <a:ext cx="5310188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7254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1648</TotalTime>
  <Words>424</Words>
  <PresentationFormat>Widescreen</PresentationFormat>
  <Paragraphs>50</Paragraphs>
  <Slides>13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等线 Light</vt:lpstr>
      <vt:lpstr>Antic</vt:lpstr>
      <vt:lpstr>Arial</vt:lpstr>
      <vt:lpstr>Calibri</vt:lpstr>
      <vt:lpstr>Calibri Light</vt:lpstr>
      <vt:lpstr>Coiny</vt:lpstr>
      <vt:lpstr>iCiel Cadena</vt:lpstr>
      <vt:lpstr>Times New Roman</vt:lpstr>
      <vt:lpstr>Trebuchet MS</vt:lpstr>
      <vt:lpstr>UTM Facebook</vt:lpstr>
      <vt:lpstr>UTM Rockwell</vt:lpstr>
      <vt:lpstr>Wingdings 3</vt:lpstr>
      <vt:lpstr>平面</vt:lpstr>
      <vt:lpstr>13_Office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2019-05-31T14:00:13Z</dcterms:created>
  <dcterms:modified xsi:type="dcterms:W3CDTF">2022-03-23T15:04:56Z</dcterms:modified>
</cp:coreProperties>
</file>