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5" r:id="rId2"/>
    <p:sldId id="263" r:id="rId3"/>
    <p:sldId id="293" r:id="rId4"/>
    <p:sldId id="26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9" r:id="rId13"/>
    <p:sldId id="308" r:id="rId14"/>
    <p:sldId id="311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embeddedFontLst>
    <p:embeddedFont>
      <p:font typeface="Coiny" panose="02000903060500060000" pitchFamily="2" charset="0"/>
      <p:regular r:id="rId24"/>
    </p:embeddedFont>
    <p:embeddedFont>
      <p:font typeface="LNTH-LuoLuoNotangYuanTi 1" pitchFamily="2" charset="-128"/>
      <p:regular r:id="rId25"/>
    </p:embeddedFont>
    <p:embeddedFont>
      <p:font typeface="SVN-Shintia Script" panose="02000804000000020003" pitchFamily="2" charset="0"/>
      <p:regular r:id="rId26"/>
    </p:embeddedFont>
    <p:embeddedFont>
      <p:font typeface="UTM Duepuntozero" panose="02040603050506020204" pitchFamily="18" charset="0"/>
      <p:regular r:id="rId27"/>
      <p:bold r:id="rId28"/>
    </p:embeddedFont>
    <p:embeddedFont>
      <p:font typeface="UVN Banh Mi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DF"/>
    <a:srgbClr val="2F85FF"/>
    <a:srgbClr val="A1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89F4C-7DE0-8992-1D77-83281CE1C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B7D9B-E67E-76F3-32D9-48DCE7D8E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46DF2-305A-A508-021C-EE0C039A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0DCE6-DF50-2A18-A789-B252CC81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5742D-E7FB-B4D0-DB3C-6E1BCC82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4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2BE8B-4AC8-23B6-41C1-1FC3A23C3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63673-0DB2-9F00-7E4A-551C58931B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74E1B-A887-138E-2257-6FDE2DDCA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868F0-0AE4-5728-BFAA-E79D8688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93615-07E5-4C60-E0AE-7502E144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98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143C96-7613-4394-4B78-655E8A8C48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61A86E-7534-DE1D-802C-5150946F7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9E22F-542C-349D-1A53-A2904C1C7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D5EB1-2D64-3487-882B-A7E3D1F95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682E9-598C-ED44-B078-30BE5061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47C7-88E9-C76C-9FD9-CFFBC125D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E554C-E926-AF56-5B62-E66AC2175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46CA-C243-947B-92DD-CD5C4277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E3F26-1476-E154-69C8-456A4750A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29A17-44D1-B17F-BABE-A71C2C64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51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AB86A-A607-74D1-E42B-1E078728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1F087-5339-D065-041E-485E6B5DB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50A04-764C-CCD9-EC99-5C426CE1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AAA9E-C9BF-E1AB-4AF2-37866BBC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BCCB0-B0A2-B795-56D5-0B6ED521A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7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AD834-2141-FB6C-ECC0-C592A0B5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C3F01-E180-296F-D352-BFCDBBF3D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52F21-E223-952C-D80C-B68A37135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6240E-4E66-F8C7-58CB-5907917CD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E3B90-34ED-3D72-467C-0FFB8FA7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6E38F-9813-1AA8-BF0C-33CF83744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20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63973-EADF-ADFD-4874-4662FBB2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E1016-A483-7020-7F89-C093486CF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A69C2E-2CE4-B61F-B25D-8353A3482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4B5E0-002B-57B6-7655-8DFAF198CA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B06484-A2C1-E4F2-DBAC-E40D6B5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7C8BB1-5C93-1E7A-B0DF-30D78509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0CC0B3-E11B-3945-4AE2-B742C90D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0E1BD-EAA5-71D3-D57D-239E46E4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2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F5A9-0D67-1E18-2CFC-FFAD524E2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0AAC21-20C4-7650-C3DE-2D644CB7B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A0E6A6-B385-1C95-87D4-70000755B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4D857-2CC4-5DE1-E779-42922E25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8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222B5-58E8-4CE0-1E5F-08B809B5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19985-3969-4E20-12B0-73D2B61AC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2FAF9-AC2E-558D-3B44-C16C3A53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C9A2B-132A-D47D-0EF7-3AB0B45A3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02113-AA2D-1C3B-74F7-F21120CAE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B86BE-93F7-FC44-7916-0DBE96E5C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C68BB-AA7F-14C6-4CB9-E2C428E7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29F32-5CF7-77A9-6557-9B4B2EA2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11C5C-FB90-3511-ECA1-9CA33026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1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3A08-F8EC-EAB3-5DBA-E640EBED3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4A461-0F52-6591-A8C0-879DFDDB6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FEB7-8863-6BA1-4730-07B2B1C5F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F22A7-F562-992D-34E1-46A78537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B75C-8A81-44BF-8FA3-91CC0FBD5FD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D515A-B12B-E72B-706D-AD6C611A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B29AA-A444-7175-56F9-A33274AC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5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EAC3A39-0BFC-A48F-973B-1A4DC8ED6A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D08664-2508-3B11-FA45-D740D42E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A5344-782A-71F5-CCE5-837C697B4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B754C-F6E5-CF53-D146-B8CD1EE2A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41B75C-8A81-44BF-8FA3-91CC0FBD5FD6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459A0-2BA4-327D-95F6-8066C513D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9BEE6-D8E9-9ADC-AC04-7429C008A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A70FBD-E70A-4CB4-A417-3633BC81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7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8.png"/><Relationship Id="rId7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png"/><Relationship Id="rId21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0260">
            <a:off x="-1608436" y="5540053"/>
            <a:ext cx="16263355" cy="630205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794444" y="229735"/>
            <a:ext cx="10779853" cy="5485265"/>
            <a:chOff x="0" y="0"/>
            <a:chExt cx="1192260" cy="10421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07449" cy="1046408"/>
            </a:xfrm>
            <a:custGeom>
              <a:avLst/>
              <a:gdLst/>
              <a:ahLst/>
              <a:cxnLst/>
              <a:rect l="l" t="t" r="r" b="b"/>
              <a:pathLst>
                <a:path w="1207449" h="1046408">
                  <a:moveTo>
                    <a:pt x="676939" y="0"/>
                  </a:moveTo>
                  <a:cubicBezTo>
                    <a:pt x="690017" y="0"/>
                    <a:pt x="703172" y="0"/>
                    <a:pt x="716224" y="0"/>
                  </a:cubicBezTo>
                  <a:cubicBezTo>
                    <a:pt x="820280" y="17406"/>
                    <a:pt x="885311" y="75348"/>
                    <a:pt x="914931" y="170158"/>
                  </a:cubicBezTo>
                  <a:cubicBezTo>
                    <a:pt x="1088410" y="157514"/>
                    <a:pt x="1207449" y="336787"/>
                    <a:pt x="1137673" y="512735"/>
                  </a:cubicBezTo>
                  <a:cubicBezTo>
                    <a:pt x="1163234" y="549707"/>
                    <a:pt x="1184559" y="591064"/>
                    <a:pt x="1192260" y="646572"/>
                  </a:cubicBezTo>
                  <a:cubicBezTo>
                    <a:pt x="1192260" y="662473"/>
                    <a:pt x="1192260" y="678336"/>
                    <a:pt x="1192260" y="694234"/>
                  </a:cubicBezTo>
                  <a:cubicBezTo>
                    <a:pt x="1169309" y="835507"/>
                    <a:pt x="1070551" y="930970"/>
                    <a:pt x="908416" y="905271"/>
                  </a:cubicBezTo>
                  <a:cubicBezTo>
                    <a:pt x="866700" y="977808"/>
                    <a:pt x="792471" y="1046408"/>
                    <a:pt x="676963" y="1041403"/>
                  </a:cubicBezTo>
                  <a:cubicBezTo>
                    <a:pt x="617259" y="1036641"/>
                    <a:pt x="575724" y="1009059"/>
                    <a:pt x="539358" y="975548"/>
                  </a:cubicBezTo>
                  <a:cubicBezTo>
                    <a:pt x="501055" y="1003403"/>
                    <a:pt x="459571" y="1025264"/>
                    <a:pt x="399634" y="1025505"/>
                  </a:cubicBezTo>
                  <a:cubicBezTo>
                    <a:pt x="260969" y="1025917"/>
                    <a:pt x="168207" y="918601"/>
                    <a:pt x="165958" y="771399"/>
                  </a:cubicBezTo>
                  <a:cubicBezTo>
                    <a:pt x="76815" y="736963"/>
                    <a:pt x="16438" y="672683"/>
                    <a:pt x="0" y="562692"/>
                  </a:cubicBezTo>
                  <a:cubicBezTo>
                    <a:pt x="0" y="546794"/>
                    <a:pt x="0" y="530861"/>
                    <a:pt x="0" y="515030"/>
                  </a:cubicBezTo>
                  <a:cubicBezTo>
                    <a:pt x="18144" y="406037"/>
                    <a:pt x="75238" y="337574"/>
                    <a:pt x="170301" y="308552"/>
                  </a:cubicBezTo>
                  <a:cubicBezTo>
                    <a:pt x="164589" y="124689"/>
                    <a:pt x="354740" y="9800"/>
                    <a:pt x="510954" y="90801"/>
                  </a:cubicBezTo>
                  <a:cubicBezTo>
                    <a:pt x="548147" y="50746"/>
                    <a:pt x="600769" y="7059"/>
                    <a:pt x="676939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2977" y="832666"/>
            <a:ext cx="683735" cy="51906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98762" y="1143000"/>
            <a:ext cx="611677" cy="41746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rcRect r="10037" b="53971"/>
          <a:stretch>
            <a:fillRect/>
          </a:stretch>
        </p:blipFill>
        <p:spPr>
          <a:xfrm>
            <a:off x="6416503" y="5601494"/>
            <a:ext cx="2887498" cy="134256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 r="10037" b="53971"/>
          <a:stretch>
            <a:fillRect/>
          </a:stretch>
        </p:blipFill>
        <p:spPr>
          <a:xfrm>
            <a:off x="3007342" y="5601494"/>
            <a:ext cx="2887498" cy="134256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 b="44518"/>
          <a:stretch>
            <a:fillRect/>
          </a:stretch>
        </p:blipFill>
        <p:spPr>
          <a:xfrm>
            <a:off x="10539980" y="5601494"/>
            <a:ext cx="1472941" cy="142743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7"/>
          <a:srcRect b="44518"/>
          <a:stretch>
            <a:fillRect/>
          </a:stretch>
        </p:blipFill>
        <p:spPr>
          <a:xfrm>
            <a:off x="296152" y="5559058"/>
            <a:ext cx="1472941" cy="1427432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8FD71D78-AF9F-614F-ECE1-0802E4037B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304001" y="3915329"/>
            <a:ext cx="2887498" cy="2833357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2C62A801-4113-2632-B943-12004BEAD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67" b="95230" l="1839" r="89958">
                        <a14:foregroundMark x1="5658" y1="57420" x2="18670" y2="72085"/>
                        <a14:foregroundMark x1="18670" y1="72085" x2="18670" y2="72085"/>
                        <a14:foregroundMark x1="28006" y1="59011" x2="31259" y2="95406"/>
                        <a14:foregroundMark x1="13861" y1="34276" x2="1980" y2="63604"/>
                        <a14:foregroundMark x1="14710" y1="46996" x2="9477" y2="58657"/>
                        <a14:foregroundMark x1="8204" y1="51590" x2="24045" y2="64841"/>
                        <a14:foregroundMark x1="39745" y1="28622" x2="39745" y2="51590"/>
                        <a14:foregroundMark x1="43989" y1="32332" x2="45686" y2="48233"/>
                        <a14:foregroundMark x1="46676" y1="39223" x2="45686" y2="59364"/>
                        <a14:foregroundMark x1="45403" y1="53710" x2="40453" y2="74205"/>
                        <a14:foregroundMark x1="39745" y1="68728" x2="40028" y2="73322"/>
                        <a14:foregroundMark x1="39463" y1="72085" x2="39463" y2="75088"/>
                        <a14:foregroundMark x1="39180" y1="9541" x2="41867" y2="20141"/>
                        <a14:foregroundMark x1="44696" y1="7067" x2="42999" y2="16784"/>
                        <a14:foregroundMark x1="48939" y1="7951" x2="43989" y2="18021"/>
                        <a14:foregroundMark x1="45262" y1="8481" x2="40170" y2="22085"/>
                        <a14:foregroundMark x1="49222" y1="9894" x2="28854" y2="37456"/>
                        <a14:foregroundMark x1="27581" y1="22615" x2="20368" y2="4487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-3239332" y="1954666"/>
            <a:ext cx="7041357" cy="563308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153630-21C9-E2A0-31DD-A9E69939A1A0}"/>
              </a:ext>
            </a:extLst>
          </p:cNvPr>
          <p:cNvSpPr txBox="1"/>
          <p:nvPr/>
        </p:nvSpPr>
        <p:spPr>
          <a:xfrm>
            <a:off x="3811098" y="943286"/>
            <a:ext cx="9034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SVN-Shintia Script" panose="02000804000000020003" pitchFamily="2" charset="0"/>
              </a:rPr>
              <a:t>Thứ ....ngày...tháng...năm...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CF41F7-5EA7-8D57-FFD1-9D55221A6478}"/>
              </a:ext>
            </a:extLst>
          </p:cNvPr>
          <p:cNvSpPr txBox="1"/>
          <p:nvPr/>
        </p:nvSpPr>
        <p:spPr>
          <a:xfrm>
            <a:off x="4923225" y="1431337"/>
            <a:ext cx="3259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gradFill>
                  <a:gsLst>
                    <a:gs pos="0">
                      <a:srgbClr val="00B050"/>
                    </a:gs>
                    <a:gs pos="74000">
                      <a:srgbClr val="FFFF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TOÁN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0D3715-528B-A295-F08E-A8E2C9622B02}"/>
              </a:ext>
            </a:extLst>
          </p:cNvPr>
          <p:cNvSpPr txBox="1"/>
          <p:nvPr/>
        </p:nvSpPr>
        <p:spPr>
          <a:xfrm>
            <a:off x="2997517" y="2756298"/>
            <a:ext cx="73840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>
                <a:solidFill>
                  <a:srgbClr val="00B0F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ÔN TẬP ĐỘ DÀI, KHỐI LƯỢNG, DUNG TÍCH, NHIỆT ĐỘ, TIỀN VIỆT NAM</a:t>
            </a:r>
            <a:endParaRPr lang="en-US" sz="5400">
              <a:solidFill>
                <a:srgbClr val="00B0F0"/>
              </a:solidFill>
              <a:latin typeface="Coiny" panose="02000903060500060000" pitchFamily="2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679C52-1F7C-DD8E-07E5-FCFD4B7998D7}"/>
              </a:ext>
            </a:extLst>
          </p:cNvPr>
          <p:cNvSpPr txBox="1"/>
          <p:nvPr/>
        </p:nvSpPr>
        <p:spPr>
          <a:xfrm>
            <a:off x="2778616" y="2055482"/>
            <a:ext cx="2084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SVN-Shintia Script" panose="02000804000000020003" pitchFamily="2" charset="0"/>
              </a:rPr>
              <a:t>Bài 95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9" grpId="0"/>
      <p:bldP spid="40" grpId="0"/>
      <p:bldP spid="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087821" y="359953"/>
            <a:ext cx="106417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Một số động vật, mặc dù không phải loài chim nhưng có thể</a:t>
            </a:r>
            <a:r>
              <a:rPr kumimoji="0" lang="en-US" sz="3600" b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dễ dàng bay liệng. Em đọc bảng số liệu và biểu đồ dưới đây.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Chiều dài quãng đường bay liệng của một số loài vật</a:t>
            </a:r>
            <a:endParaRPr kumimoji="0" lang="en-US" sz="3200" b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47826-C912-8700-149D-25B926697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40" y="2668277"/>
            <a:ext cx="10355318" cy="365976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EADFC74-495C-E46F-4B3C-7554FD91E9ED}"/>
              </a:ext>
            </a:extLst>
          </p:cNvPr>
          <p:cNvSpPr/>
          <p:nvPr/>
        </p:nvSpPr>
        <p:spPr>
          <a:xfrm>
            <a:off x="278116" y="106201"/>
            <a:ext cx="809705" cy="8097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526149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E31B60-DAC8-4C88-B4D3-D85BD7119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16" y="457963"/>
            <a:ext cx="10125367" cy="6196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7A13FB-C0C9-C3FE-EA8E-88F287C3D8AB}"/>
              </a:ext>
            </a:extLst>
          </p:cNvPr>
          <p:cNvSpPr txBox="1"/>
          <p:nvPr/>
        </p:nvSpPr>
        <p:spPr>
          <a:xfrm>
            <a:off x="1734206" y="4114801"/>
            <a:ext cx="772511" cy="369332"/>
          </a:xfrm>
          <a:prstGeom prst="rect">
            <a:avLst/>
          </a:prstGeom>
          <a:solidFill>
            <a:srgbClr val="FFFDDF"/>
          </a:solidFill>
          <a:ln>
            <a:solidFill>
              <a:srgbClr val="FFFDDF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60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CD71E7-ACBC-CFC8-3ACC-35183BDD22FC}"/>
              </a:ext>
            </a:extLst>
          </p:cNvPr>
          <p:cNvSpPr txBox="1"/>
          <p:nvPr/>
        </p:nvSpPr>
        <p:spPr>
          <a:xfrm>
            <a:off x="2648606" y="3244333"/>
            <a:ext cx="772511" cy="369332"/>
          </a:xfrm>
          <a:prstGeom prst="rect">
            <a:avLst/>
          </a:prstGeom>
          <a:solidFill>
            <a:srgbClr val="FFFDDF"/>
          </a:solidFill>
          <a:ln>
            <a:solidFill>
              <a:srgbClr val="FFFDDF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90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28AE4C-8690-DE75-AA30-E7FEEBB43EB8}"/>
              </a:ext>
            </a:extLst>
          </p:cNvPr>
          <p:cNvSpPr txBox="1"/>
          <p:nvPr/>
        </p:nvSpPr>
        <p:spPr>
          <a:xfrm>
            <a:off x="3630507" y="3059667"/>
            <a:ext cx="925727" cy="369332"/>
          </a:xfrm>
          <a:prstGeom prst="rect">
            <a:avLst/>
          </a:prstGeom>
          <a:solidFill>
            <a:srgbClr val="FFFDDF"/>
          </a:solidFill>
          <a:ln>
            <a:solidFill>
              <a:srgbClr val="FFFDDF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100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6195ED-45F3-A5A1-AB06-A5BE79BF89C0}"/>
              </a:ext>
            </a:extLst>
          </p:cNvPr>
          <p:cNvSpPr txBox="1"/>
          <p:nvPr/>
        </p:nvSpPr>
        <p:spPr>
          <a:xfrm>
            <a:off x="4556234" y="1668745"/>
            <a:ext cx="925727" cy="369332"/>
          </a:xfrm>
          <a:prstGeom prst="rect">
            <a:avLst/>
          </a:prstGeom>
          <a:solidFill>
            <a:srgbClr val="FFFDDF"/>
          </a:solidFill>
          <a:ln>
            <a:solidFill>
              <a:srgbClr val="FFFDDF"/>
            </a:solidFill>
          </a:ln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150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B0EC74-21AF-7335-B052-4458FFF0CD77}"/>
              </a:ext>
            </a:extLst>
          </p:cNvPr>
          <p:cNvSpPr txBox="1"/>
          <p:nvPr/>
        </p:nvSpPr>
        <p:spPr>
          <a:xfrm>
            <a:off x="823926" y="6262055"/>
            <a:ext cx="1682791" cy="307777"/>
          </a:xfrm>
          <a:prstGeom prst="rect">
            <a:avLst/>
          </a:prstGeom>
          <a:solidFill>
            <a:srgbClr val="FFFDDF"/>
          </a:solidFill>
          <a:ln>
            <a:solidFill>
              <a:srgbClr val="FFFDD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Thằn lằn bay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72BB24-FFC0-4040-44B9-EE9853DD1683}"/>
              </a:ext>
            </a:extLst>
          </p:cNvPr>
          <p:cNvSpPr txBox="1"/>
          <p:nvPr/>
        </p:nvSpPr>
        <p:spPr>
          <a:xfrm>
            <a:off x="2398419" y="6249434"/>
            <a:ext cx="1040524" cy="307777"/>
          </a:xfrm>
          <a:prstGeom prst="rect">
            <a:avLst/>
          </a:prstGeom>
          <a:solidFill>
            <a:srgbClr val="FFFDDF"/>
          </a:solidFill>
          <a:ln>
            <a:solidFill>
              <a:srgbClr val="FFFDD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Sóc bay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B6D79-00F5-6352-438E-27DF39DA7878}"/>
              </a:ext>
            </a:extLst>
          </p:cNvPr>
          <p:cNvSpPr txBox="1"/>
          <p:nvPr/>
        </p:nvSpPr>
        <p:spPr>
          <a:xfrm>
            <a:off x="3421117" y="6123929"/>
            <a:ext cx="1213947" cy="523220"/>
          </a:xfrm>
          <a:prstGeom prst="rect">
            <a:avLst/>
          </a:prstGeom>
          <a:solidFill>
            <a:srgbClr val="FFFDDF"/>
          </a:solidFill>
          <a:ln>
            <a:solidFill>
              <a:srgbClr val="FFFDD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400" b="1">
                <a:solidFill>
                  <a:srgbClr val="FF0000"/>
                </a:solidFill>
              </a:rPr>
              <a:t>Rắn thiên đường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71F4AF-D624-C6E0-402D-5E48ED825C99}"/>
              </a:ext>
            </a:extLst>
          </p:cNvPr>
          <p:cNvSpPr txBox="1"/>
          <p:nvPr/>
        </p:nvSpPr>
        <p:spPr>
          <a:xfrm>
            <a:off x="4725539" y="6123929"/>
            <a:ext cx="823925" cy="523220"/>
          </a:xfrm>
          <a:prstGeom prst="rect">
            <a:avLst/>
          </a:prstGeom>
          <a:solidFill>
            <a:srgbClr val="FFFDDF"/>
          </a:solidFill>
          <a:ln>
            <a:solidFill>
              <a:srgbClr val="FFFDD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400" b="1">
                <a:solidFill>
                  <a:srgbClr val="FF0000"/>
                </a:solidFill>
              </a:rPr>
              <a:t>Cầy </a:t>
            </a:r>
            <a:endParaRPr lang="en-US" sz="1400" b="1">
              <a:solidFill>
                <a:srgbClr val="FF0000"/>
              </a:solidFill>
            </a:endParaRPr>
          </a:p>
          <a:p>
            <a:pPr algn="ctr"/>
            <a:r>
              <a:rPr lang="vi-VN" sz="1400" b="1">
                <a:solidFill>
                  <a:srgbClr val="FF0000"/>
                </a:solidFill>
              </a:rPr>
              <a:t>bay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18566-458E-3411-3C1F-470C32D26032}"/>
              </a:ext>
            </a:extLst>
          </p:cNvPr>
          <p:cNvSpPr txBox="1"/>
          <p:nvPr/>
        </p:nvSpPr>
        <p:spPr>
          <a:xfrm>
            <a:off x="6794938" y="4184589"/>
            <a:ext cx="4573135" cy="1200329"/>
          </a:xfrm>
          <a:prstGeom prst="rect">
            <a:avLst/>
          </a:prstGeom>
          <a:solidFill>
            <a:srgbClr val="FFFDDF"/>
          </a:solidFill>
          <a:ln>
            <a:solidFill>
              <a:srgbClr val="FFFDD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Cầy bay xa nhất. (Vì cột cầy bay cao nhất, quãng đường bay liệng dài 150 m.)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38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23391" y="3429000"/>
            <a:ext cx="2851581" cy="28408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0260">
            <a:off x="-1663894" y="5124112"/>
            <a:ext cx="16263355" cy="63020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319777" y="1503572"/>
            <a:ext cx="7755647" cy="3556233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18177" y="1401972"/>
            <a:ext cx="7755647" cy="3556233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>
              <a:solidFill>
                <a:srgbClr val="FAE6DB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b="8121"/>
          <a:stretch>
            <a:fillRect/>
          </a:stretch>
        </p:blipFill>
        <p:spPr>
          <a:xfrm>
            <a:off x="1" y="2770411"/>
            <a:ext cx="2593783" cy="38776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8678" y="409349"/>
            <a:ext cx="1501801" cy="14323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22743" y="5371634"/>
            <a:ext cx="629703" cy="7526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39154" y="5831289"/>
            <a:ext cx="806289" cy="795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4498" y="5476601"/>
            <a:ext cx="1566352" cy="17169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2639" y="5476601"/>
            <a:ext cx="1836987" cy="150458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593">
            <a:off x="383449" y="5258077"/>
            <a:ext cx="589010" cy="17323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3449" y="5665843"/>
            <a:ext cx="1577683" cy="12921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839060" y="5646259"/>
            <a:ext cx="1334281" cy="6888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4964" y="4912126"/>
            <a:ext cx="954829" cy="10466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02652" y="5665843"/>
            <a:ext cx="1334281" cy="68882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 l="219" r="219"/>
          <a:stretch>
            <a:fillRect/>
          </a:stretch>
        </p:blipFill>
        <p:spPr>
          <a:xfrm>
            <a:off x="9578374" y="5889036"/>
            <a:ext cx="658559" cy="4704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3974879">
            <a:off x="10999593" y="5701389"/>
            <a:ext cx="739175" cy="18932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10892391" y="5705633"/>
            <a:ext cx="1423500" cy="156037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1511033">
            <a:off x="10075423" y="6414369"/>
            <a:ext cx="278380" cy="28119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82476">
            <a:off x="1315678" y="5487587"/>
            <a:ext cx="630984" cy="18535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2369220">
            <a:off x="11784502" y="5541923"/>
            <a:ext cx="626469" cy="153108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028741" y="5059805"/>
            <a:ext cx="582071" cy="45765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26391" y="186168"/>
            <a:ext cx="696352" cy="499633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950356" y="1715995"/>
            <a:ext cx="10418824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spc="1153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ĐẤT NƯỚC EM</a:t>
            </a:r>
            <a:endParaRPr kumimoji="0" lang="en-US" sz="11500" b="0" i="0" u="none" strike="noStrike" kern="1200" cap="none" spc="1153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165379" y="1841692"/>
            <a:ext cx="407605" cy="3094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F4ECE7-5F96-8D90-FF47-4AFC4AFDDD1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96" y="3044623"/>
            <a:ext cx="4820774" cy="18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64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18566-458E-3411-3C1F-470C32D26032}"/>
              </a:ext>
            </a:extLst>
          </p:cNvPr>
          <p:cNvSpPr txBox="1"/>
          <p:nvPr/>
        </p:nvSpPr>
        <p:spPr>
          <a:xfrm>
            <a:off x="603680" y="366622"/>
            <a:ext cx="10984640" cy="56938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Tìm hiểu cách cân voi của Trạng Lường.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Lương Thế Vinh là một trạng nguyên (thế kỉ XV). Ông được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 dân ta yêu mến gọi là Trạng Lường vì ông rất giỏi trong việc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 lường.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Chuyện kể rằng, có lần ông phải giải quyết một vấn đề rất khó khăn: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 xem con voi nặng bao nhiêu.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 đây là một phần của câu chuyện: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“Trạng Lường đưa voi lên một chiếc thuyền rồi đánh dấu mép nước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 mạn thuyền, sau đó dắt voi lên bờ. Tiếp theo, ông ra lệnh đổ đá hộc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 thuyền, cho đến lúc thuyền chìm xuống đến đúng vạch đã đánh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dấu, sau đó …”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em, sau đó Trạng Lường sẽ làm gì để biết được khối lượng của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voi?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20871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18566-458E-3411-3C1F-470C32D26032}"/>
              </a:ext>
            </a:extLst>
          </p:cNvPr>
          <p:cNvSpPr txBox="1"/>
          <p:nvPr/>
        </p:nvSpPr>
        <p:spPr>
          <a:xfrm>
            <a:off x="603680" y="886884"/>
            <a:ext cx="1098464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Cân voi  → Thay voi bằng đá  → Đá nặng bằng voi  → Lần lượt cân hết số đá hộc rồi tính tổng 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→Theo em, sau đó Trạng Lường cân số đá hộc đã đổ xuống thuyền để biết được khối lượng của con voi.</a:t>
            </a:r>
            <a:endParaRPr kumimoji="0" lang="en-US" sz="48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61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23391" y="3429000"/>
            <a:ext cx="2851581" cy="28408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0260">
            <a:off x="-1663894" y="5124112"/>
            <a:ext cx="16263355" cy="63020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319777" y="1503572"/>
            <a:ext cx="7755647" cy="3556233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18177" y="1401972"/>
            <a:ext cx="7755647" cy="3556233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>
              <a:solidFill>
                <a:srgbClr val="FAE6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b="8121"/>
          <a:stretch>
            <a:fillRect/>
          </a:stretch>
        </p:blipFill>
        <p:spPr>
          <a:xfrm>
            <a:off x="1" y="2770411"/>
            <a:ext cx="2593783" cy="38776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8678" y="409349"/>
            <a:ext cx="1501801" cy="14323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22743" y="5371634"/>
            <a:ext cx="629703" cy="7526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39154" y="5831289"/>
            <a:ext cx="806289" cy="795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4498" y="5476601"/>
            <a:ext cx="1566352" cy="17169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2639" y="5476601"/>
            <a:ext cx="1836987" cy="150458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593">
            <a:off x="383449" y="5258077"/>
            <a:ext cx="589010" cy="17323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3449" y="5665843"/>
            <a:ext cx="1577683" cy="12921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839060" y="5646259"/>
            <a:ext cx="1334281" cy="6888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4964" y="4912126"/>
            <a:ext cx="954829" cy="10466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02652" y="5665843"/>
            <a:ext cx="1334281" cy="68882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 l="219" r="219"/>
          <a:stretch>
            <a:fillRect/>
          </a:stretch>
        </p:blipFill>
        <p:spPr>
          <a:xfrm>
            <a:off x="9578374" y="5889036"/>
            <a:ext cx="658559" cy="4704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3974879">
            <a:off x="10999593" y="5701389"/>
            <a:ext cx="739175" cy="18932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10892391" y="5705633"/>
            <a:ext cx="1423500" cy="156037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1511033">
            <a:off x="10075423" y="6414369"/>
            <a:ext cx="278380" cy="28119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82476">
            <a:off x="1315678" y="5487587"/>
            <a:ext cx="630984" cy="18535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2369220">
            <a:off x="11784502" y="5541923"/>
            <a:ext cx="626469" cy="153108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028741" y="5059805"/>
            <a:ext cx="582071" cy="45765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26391" y="186168"/>
            <a:ext cx="696352" cy="499633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950356" y="1715995"/>
            <a:ext cx="10418824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1153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CỦNG CỐ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165379" y="1841692"/>
            <a:ext cx="407605" cy="3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80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79B9E0C-346B-238C-DC74-01770DA84D8D}"/>
              </a:ext>
            </a:extLst>
          </p:cNvPr>
          <p:cNvGrpSpPr/>
          <p:nvPr/>
        </p:nvGrpSpPr>
        <p:grpSpPr>
          <a:xfrm>
            <a:off x="270386" y="331889"/>
            <a:ext cx="4734233" cy="923331"/>
            <a:chOff x="821094" y="513183"/>
            <a:chExt cx="4030824" cy="923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BE0DC9-295B-BE16-CC73-093F8F60C40C}"/>
                </a:ext>
              </a:extLst>
            </p:cNvPr>
            <p:cNvSpPr txBox="1"/>
            <p:nvPr/>
          </p:nvSpPr>
          <p:spPr>
            <a:xfrm>
              <a:off x="821094" y="513184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BỮA TỐI VUI VẺ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1B8036-4017-AA5C-496B-B7EE31BCA2E1}"/>
                </a:ext>
              </a:extLst>
            </p:cNvPr>
            <p:cNvSpPr txBox="1"/>
            <p:nvPr/>
          </p:nvSpPr>
          <p:spPr>
            <a:xfrm>
              <a:off x="821094" y="513183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BỮA TỐI VUI VẺ</a:t>
              </a:r>
            </a:p>
          </p:txBody>
        </p:sp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EB753724-5FE4-1691-79C7-D3D6F31B37B3}"/>
              </a:ext>
            </a:extLst>
          </p:cNvPr>
          <p:cNvGrpSpPr/>
          <p:nvPr/>
        </p:nvGrpSpPr>
        <p:grpSpPr>
          <a:xfrm>
            <a:off x="2832658" y="1600056"/>
            <a:ext cx="4343922" cy="3065250"/>
            <a:chOff x="2728682" y="1488089"/>
            <a:chExt cx="4343922" cy="3065250"/>
          </a:xfrm>
        </p:grpSpPr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36CCD02E-A71E-D016-3700-83ACD6DF9DBC}"/>
                </a:ext>
              </a:extLst>
            </p:cNvPr>
            <p:cNvGrpSpPr/>
            <p:nvPr/>
          </p:nvGrpSpPr>
          <p:grpSpPr>
            <a:xfrm>
              <a:off x="2728682" y="1488089"/>
              <a:ext cx="4343922" cy="3065250"/>
              <a:chOff x="6964780" y="2047925"/>
              <a:chExt cx="3559703" cy="3280879"/>
            </a:xfrm>
          </p:grpSpPr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20A9A55D-E1B0-09D5-5342-58E308B200D5}"/>
                  </a:ext>
                </a:extLst>
              </p:cNvPr>
              <p:cNvSpPr/>
              <p:nvPr/>
            </p:nvSpPr>
            <p:spPr>
              <a:xfrm>
                <a:off x="7041591" y="2124736"/>
                <a:ext cx="3406026" cy="3127147"/>
              </a:xfrm>
              <a:custGeom>
                <a:avLst/>
                <a:gdLst>
                  <a:gd name="connsiteX0" fmla="*/ 3406027 w 3406026"/>
                  <a:gd name="connsiteY0" fmla="*/ 492030 h 3127147"/>
                  <a:gd name="connsiteX1" fmla="*/ 3406027 w 3406026"/>
                  <a:gd name="connsiteY1" fmla="*/ 2635117 h 3127147"/>
                  <a:gd name="connsiteX2" fmla="*/ 3367292 w 3406026"/>
                  <a:gd name="connsiteY2" fmla="*/ 2826652 h 3127147"/>
                  <a:gd name="connsiteX3" fmla="*/ 3261896 w 3406026"/>
                  <a:gd name="connsiteY3" fmla="*/ 2983017 h 3127147"/>
                  <a:gd name="connsiteX4" fmla="*/ 3105530 w 3406026"/>
                  <a:gd name="connsiteY4" fmla="*/ 3088413 h 3127147"/>
                  <a:gd name="connsiteX5" fmla="*/ 2913996 w 3406026"/>
                  <a:gd name="connsiteY5" fmla="*/ 3127148 h 3127147"/>
                  <a:gd name="connsiteX6" fmla="*/ 492030 w 3406026"/>
                  <a:gd name="connsiteY6" fmla="*/ 3127148 h 3127147"/>
                  <a:gd name="connsiteX7" fmla="*/ 194442 w 3406026"/>
                  <a:gd name="connsiteY7" fmla="*/ 3026964 h 3127147"/>
                  <a:gd name="connsiteX8" fmla="*/ 53000 w 3406026"/>
                  <a:gd name="connsiteY8" fmla="*/ 2857431 h 3127147"/>
                  <a:gd name="connsiteX9" fmla="*/ 0 w 3406026"/>
                  <a:gd name="connsiteY9" fmla="*/ 2635172 h 3127147"/>
                  <a:gd name="connsiteX10" fmla="*/ 0 w 3406026"/>
                  <a:gd name="connsiteY10" fmla="*/ 492030 h 3127147"/>
                  <a:gd name="connsiteX11" fmla="*/ 38735 w 3406026"/>
                  <a:gd name="connsiteY11" fmla="*/ 300496 h 3127147"/>
                  <a:gd name="connsiteX12" fmla="*/ 144131 w 3406026"/>
                  <a:gd name="connsiteY12" fmla="*/ 144131 h 3127147"/>
                  <a:gd name="connsiteX13" fmla="*/ 201410 w 3406026"/>
                  <a:gd name="connsiteY13" fmla="*/ 94917 h 3127147"/>
                  <a:gd name="connsiteX14" fmla="*/ 300496 w 3406026"/>
                  <a:gd name="connsiteY14" fmla="*/ 38735 h 3127147"/>
                  <a:gd name="connsiteX15" fmla="*/ 492030 w 3406026"/>
                  <a:gd name="connsiteY15" fmla="*/ 0 h 3127147"/>
                  <a:gd name="connsiteX16" fmla="*/ 2913996 w 3406026"/>
                  <a:gd name="connsiteY16" fmla="*/ 0 h 3127147"/>
                  <a:gd name="connsiteX17" fmla="*/ 3105530 w 3406026"/>
                  <a:gd name="connsiteY17" fmla="*/ 38735 h 3127147"/>
                  <a:gd name="connsiteX18" fmla="*/ 3261896 w 3406026"/>
                  <a:gd name="connsiteY18" fmla="*/ 144131 h 3127147"/>
                  <a:gd name="connsiteX19" fmla="*/ 3305294 w 3406026"/>
                  <a:gd name="connsiteY19" fmla="*/ 193729 h 3127147"/>
                  <a:gd name="connsiteX20" fmla="*/ 3367237 w 3406026"/>
                  <a:gd name="connsiteY20" fmla="*/ 300496 h 3127147"/>
                  <a:gd name="connsiteX21" fmla="*/ 3406027 w 3406026"/>
                  <a:gd name="connsiteY21" fmla="*/ 492030 h 3127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06026" h="3127147">
                    <a:moveTo>
                      <a:pt x="3406027" y="492030"/>
                    </a:moveTo>
                    <a:lnTo>
                      <a:pt x="3406027" y="2635117"/>
                    </a:lnTo>
                    <a:cubicBezTo>
                      <a:pt x="3406027" y="2701504"/>
                      <a:pt x="3393024" y="2765916"/>
                      <a:pt x="3367292" y="2826652"/>
                    </a:cubicBezTo>
                    <a:cubicBezTo>
                      <a:pt x="3342493" y="2885248"/>
                      <a:pt x="3307050" y="2937863"/>
                      <a:pt x="3261896" y="2983017"/>
                    </a:cubicBezTo>
                    <a:cubicBezTo>
                      <a:pt x="3216742" y="3028171"/>
                      <a:pt x="3164126" y="3063614"/>
                      <a:pt x="3105530" y="3088413"/>
                    </a:cubicBezTo>
                    <a:cubicBezTo>
                      <a:pt x="3044795" y="3114090"/>
                      <a:pt x="2980383" y="3127148"/>
                      <a:pt x="2913996" y="3127148"/>
                    </a:cubicBezTo>
                    <a:lnTo>
                      <a:pt x="492030" y="3127148"/>
                    </a:lnTo>
                    <a:cubicBezTo>
                      <a:pt x="383562" y="3127148"/>
                      <a:pt x="280635" y="3092528"/>
                      <a:pt x="194442" y="3026964"/>
                    </a:cubicBezTo>
                    <a:cubicBezTo>
                      <a:pt x="135407" y="2982084"/>
                      <a:pt x="86467" y="2923434"/>
                      <a:pt x="53000" y="2857431"/>
                    </a:cubicBezTo>
                    <a:cubicBezTo>
                      <a:pt x="17831" y="2788081"/>
                      <a:pt x="0" y="2713300"/>
                      <a:pt x="0" y="2635172"/>
                    </a:cubicBezTo>
                    <a:lnTo>
                      <a:pt x="0" y="492030"/>
                    </a:lnTo>
                    <a:cubicBezTo>
                      <a:pt x="0" y="425644"/>
                      <a:pt x="13003" y="361232"/>
                      <a:pt x="38735" y="300496"/>
                    </a:cubicBezTo>
                    <a:cubicBezTo>
                      <a:pt x="63534" y="241900"/>
                      <a:pt x="98977" y="189285"/>
                      <a:pt x="144131" y="144131"/>
                    </a:cubicBezTo>
                    <a:cubicBezTo>
                      <a:pt x="162072" y="126190"/>
                      <a:pt x="181220" y="109785"/>
                      <a:pt x="201410" y="94917"/>
                    </a:cubicBezTo>
                    <a:cubicBezTo>
                      <a:pt x="232025" y="72422"/>
                      <a:pt x="265163" y="53658"/>
                      <a:pt x="300496" y="38735"/>
                    </a:cubicBezTo>
                    <a:cubicBezTo>
                      <a:pt x="361232" y="13058"/>
                      <a:pt x="425644" y="0"/>
                      <a:pt x="492030" y="0"/>
                    </a:cubicBezTo>
                    <a:lnTo>
                      <a:pt x="2913996" y="0"/>
                    </a:lnTo>
                    <a:cubicBezTo>
                      <a:pt x="2980383" y="0"/>
                      <a:pt x="3044795" y="13003"/>
                      <a:pt x="3105530" y="38735"/>
                    </a:cubicBezTo>
                    <a:cubicBezTo>
                      <a:pt x="3164126" y="63534"/>
                      <a:pt x="3216742" y="98977"/>
                      <a:pt x="3261896" y="144131"/>
                    </a:cubicBezTo>
                    <a:cubicBezTo>
                      <a:pt x="3277533" y="159767"/>
                      <a:pt x="3292017" y="176337"/>
                      <a:pt x="3305294" y="193729"/>
                    </a:cubicBezTo>
                    <a:cubicBezTo>
                      <a:pt x="3330313" y="226483"/>
                      <a:pt x="3351052" y="262200"/>
                      <a:pt x="3367237" y="300496"/>
                    </a:cubicBezTo>
                    <a:cubicBezTo>
                      <a:pt x="3392969" y="361232"/>
                      <a:pt x="3406027" y="425644"/>
                      <a:pt x="3406027" y="492030"/>
                    </a:cubicBezTo>
                    <a:close/>
                  </a:path>
                </a:pathLst>
              </a:custGeom>
              <a:solidFill>
                <a:srgbClr val="F3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F7018DE0-0153-198B-0CA7-3CA31AB2144D}"/>
                  </a:ext>
                </a:extLst>
              </p:cNvPr>
              <p:cNvSpPr/>
              <p:nvPr/>
            </p:nvSpPr>
            <p:spPr>
              <a:xfrm>
                <a:off x="7041591" y="2219653"/>
                <a:ext cx="3406026" cy="3032230"/>
              </a:xfrm>
              <a:custGeom>
                <a:avLst/>
                <a:gdLst>
                  <a:gd name="connsiteX0" fmla="*/ 3406027 w 3406026"/>
                  <a:gd name="connsiteY0" fmla="*/ 397114 h 3032230"/>
                  <a:gd name="connsiteX1" fmla="*/ 3406027 w 3406026"/>
                  <a:gd name="connsiteY1" fmla="*/ 2540201 h 3032230"/>
                  <a:gd name="connsiteX2" fmla="*/ 3367292 w 3406026"/>
                  <a:gd name="connsiteY2" fmla="*/ 2731735 h 3032230"/>
                  <a:gd name="connsiteX3" fmla="*/ 3261896 w 3406026"/>
                  <a:gd name="connsiteY3" fmla="*/ 2888101 h 3032230"/>
                  <a:gd name="connsiteX4" fmla="*/ 3105530 w 3406026"/>
                  <a:gd name="connsiteY4" fmla="*/ 2993496 h 3032230"/>
                  <a:gd name="connsiteX5" fmla="*/ 2913996 w 3406026"/>
                  <a:gd name="connsiteY5" fmla="*/ 3032231 h 3032230"/>
                  <a:gd name="connsiteX6" fmla="*/ 492030 w 3406026"/>
                  <a:gd name="connsiteY6" fmla="*/ 3032231 h 3032230"/>
                  <a:gd name="connsiteX7" fmla="*/ 194442 w 3406026"/>
                  <a:gd name="connsiteY7" fmla="*/ 2932048 h 3032230"/>
                  <a:gd name="connsiteX8" fmla="*/ 53000 w 3406026"/>
                  <a:gd name="connsiteY8" fmla="*/ 2762514 h 3032230"/>
                  <a:gd name="connsiteX9" fmla="*/ 0 w 3406026"/>
                  <a:gd name="connsiteY9" fmla="*/ 2540256 h 3032230"/>
                  <a:gd name="connsiteX10" fmla="*/ 0 w 3406026"/>
                  <a:gd name="connsiteY10" fmla="*/ 397114 h 3032230"/>
                  <a:gd name="connsiteX11" fmla="*/ 38735 w 3406026"/>
                  <a:gd name="connsiteY11" fmla="*/ 205580 h 3032230"/>
                  <a:gd name="connsiteX12" fmla="*/ 144131 w 3406026"/>
                  <a:gd name="connsiteY12" fmla="*/ 49214 h 3032230"/>
                  <a:gd name="connsiteX13" fmla="*/ 201410 w 3406026"/>
                  <a:gd name="connsiteY13" fmla="*/ 0 h 3032230"/>
                  <a:gd name="connsiteX14" fmla="*/ 440457 w 3406026"/>
                  <a:gd name="connsiteY14" fmla="*/ 22604 h 3032230"/>
                  <a:gd name="connsiteX15" fmla="*/ 441006 w 3406026"/>
                  <a:gd name="connsiteY15" fmla="*/ 51409 h 3032230"/>
                  <a:gd name="connsiteX16" fmla="*/ 433160 w 3406026"/>
                  <a:gd name="connsiteY16" fmla="*/ 97276 h 3032230"/>
                  <a:gd name="connsiteX17" fmla="*/ 962389 w 3406026"/>
                  <a:gd name="connsiteY17" fmla="*/ 2480014 h 3032230"/>
                  <a:gd name="connsiteX18" fmla="*/ 3001232 w 3406026"/>
                  <a:gd name="connsiteY18" fmla="*/ 1852850 h 3032230"/>
                  <a:gd name="connsiteX19" fmla="*/ 3077494 w 3406026"/>
                  <a:gd name="connsiteY19" fmla="*/ 184182 h 3032230"/>
                  <a:gd name="connsiteX20" fmla="*/ 3305349 w 3406026"/>
                  <a:gd name="connsiteY20" fmla="*/ 98757 h 3032230"/>
                  <a:gd name="connsiteX21" fmla="*/ 3367292 w 3406026"/>
                  <a:gd name="connsiteY21" fmla="*/ 205525 h 3032230"/>
                  <a:gd name="connsiteX22" fmla="*/ 3406027 w 3406026"/>
                  <a:gd name="connsiteY22" fmla="*/ 397114 h 303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06026" h="3032230">
                    <a:moveTo>
                      <a:pt x="3406027" y="397114"/>
                    </a:moveTo>
                    <a:lnTo>
                      <a:pt x="3406027" y="2540201"/>
                    </a:lnTo>
                    <a:cubicBezTo>
                      <a:pt x="3406027" y="2606588"/>
                      <a:pt x="3393024" y="2670999"/>
                      <a:pt x="3367292" y="2731735"/>
                    </a:cubicBezTo>
                    <a:cubicBezTo>
                      <a:pt x="3342493" y="2790331"/>
                      <a:pt x="3307050" y="2842946"/>
                      <a:pt x="3261896" y="2888101"/>
                    </a:cubicBezTo>
                    <a:cubicBezTo>
                      <a:pt x="3216742" y="2933255"/>
                      <a:pt x="3164126" y="2968697"/>
                      <a:pt x="3105530" y="2993496"/>
                    </a:cubicBezTo>
                    <a:cubicBezTo>
                      <a:pt x="3044795" y="3019173"/>
                      <a:pt x="2980383" y="3032231"/>
                      <a:pt x="2913996" y="3032231"/>
                    </a:cubicBezTo>
                    <a:lnTo>
                      <a:pt x="492030" y="3032231"/>
                    </a:lnTo>
                    <a:cubicBezTo>
                      <a:pt x="383562" y="3032231"/>
                      <a:pt x="280635" y="2997611"/>
                      <a:pt x="194442" y="2932048"/>
                    </a:cubicBezTo>
                    <a:cubicBezTo>
                      <a:pt x="135407" y="2887168"/>
                      <a:pt x="86467" y="2828517"/>
                      <a:pt x="53000" y="2762514"/>
                    </a:cubicBezTo>
                    <a:cubicBezTo>
                      <a:pt x="17831" y="2693165"/>
                      <a:pt x="0" y="2618383"/>
                      <a:pt x="0" y="2540256"/>
                    </a:cubicBezTo>
                    <a:lnTo>
                      <a:pt x="0" y="397114"/>
                    </a:lnTo>
                    <a:cubicBezTo>
                      <a:pt x="0" y="330727"/>
                      <a:pt x="13003" y="266315"/>
                      <a:pt x="38735" y="205580"/>
                    </a:cubicBezTo>
                    <a:cubicBezTo>
                      <a:pt x="63534" y="146984"/>
                      <a:pt x="98977" y="94368"/>
                      <a:pt x="144131" y="49214"/>
                    </a:cubicBezTo>
                    <a:cubicBezTo>
                      <a:pt x="162072" y="31273"/>
                      <a:pt x="181220" y="14868"/>
                      <a:pt x="201410" y="0"/>
                    </a:cubicBezTo>
                    <a:cubicBezTo>
                      <a:pt x="345321" y="10205"/>
                      <a:pt x="440457" y="22604"/>
                      <a:pt x="440457" y="22604"/>
                    </a:cubicBezTo>
                    <a:lnTo>
                      <a:pt x="441006" y="51409"/>
                    </a:lnTo>
                    <a:cubicBezTo>
                      <a:pt x="441006" y="51409"/>
                      <a:pt x="438043" y="67594"/>
                      <a:pt x="433160" y="97276"/>
                    </a:cubicBezTo>
                    <a:cubicBezTo>
                      <a:pt x="380106" y="419334"/>
                      <a:pt x="102269" y="2332536"/>
                      <a:pt x="962389" y="2480014"/>
                    </a:cubicBezTo>
                    <a:cubicBezTo>
                      <a:pt x="1901845" y="2641098"/>
                      <a:pt x="2943404" y="2591938"/>
                      <a:pt x="3001232" y="1852850"/>
                    </a:cubicBezTo>
                    <a:cubicBezTo>
                      <a:pt x="3059005" y="1113817"/>
                      <a:pt x="3077494" y="184182"/>
                      <a:pt x="3077494" y="184182"/>
                    </a:cubicBezTo>
                    <a:cubicBezTo>
                      <a:pt x="3077494" y="184182"/>
                      <a:pt x="3170655" y="140071"/>
                      <a:pt x="3305349" y="98757"/>
                    </a:cubicBezTo>
                    <a:cubicBezTo>
                      <a:pt x="3330368" y="131512"/>
                      <a:pt x="3351107" y="167229"/>
                      <a:pt x="3367292" y="205525"/>
                    </a:cubicBezTo>
                    <a:cubicBezTo>
                      <a:pt x="3392969" y="266315"/>
                      <a:pt x="3406027" y="330727"/>
                      <a:pt x="3406027" y="397114"/>
                    </a:cubicBezTo>
                    <a:close/>
                  </a:path>
                </a:pathLst>
              </a:custGeom>
              <a:solidFill>
                <a:srgbClr val="CFF5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AF86BB15-7E73-73ED-44A6-4CFF70D598CF}"/>
                  </a:ext>
                </a:extLst>
              </p:cNvPr>
              <p:cNvSpPr/>
              <p:nvPr/>
            </p:nvSpPr>
            <p:spPr>
              <a:xfrm>
                <a:off x="7711141" y="2124736"/>
                <a:ext cx="2094290" cy="1881461"/>
              </a:xfrm>
              <a:custGeom>
                <a:avLst/>
                <a:gdLst>
                  <a:gd name="connsiteX0" fmla="*/ 833919 w 2094290"/>
                  <a:gd name="connsiteY0" fmla="*/ 1881435 h 1881461"/>
                  <a:gd name="connsiteX1" fmla="*/ 53407 w 2094290"/>
                  <a:gd name="connsiteY1" fmla="*/ 0 h 1881461"/>
                  <a:gd name="connsiteX2" fmla="*/ 2038373 w 2094290"/>
                  <a:gd name="connsiteY2" fmla="*/ 0 h 1881461"/>
                  <a:gd name="connsiteX3" fmla="*/ 2066080 w 2094290"/>
                  <a:gd name="connsiteY3" fmla="*/ 174636 h 1881461"/>
                  <a:gd name="connsiteX4" fmla="*/ 833919 w 2094290"/>
                  <a:gd name="connsiteY4" fmla="*/ 1881435 h 188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4290" h="1881461">
                    <a:moveTo>
                      <a:pt x="833919" y="1881435"/>
                    </a:moveTo>
                    <a:cubicBezTo>
                      <a:pt x="-159030" y="1888513"/>
                      <a:pt x="-24281" y="490165"/>
                      <a:pt x="53407" y="0"/>
                    </a:cubicBezTo>
                    <a:lnTo>
                      <a:pt x="2038373" y="0"/>
                    </a:lnTo>
                    <a:cubicBezTo>
                      <a:pt x="2051650" y="53055"/>
                      <a:pt x="2061032" y="111102"/>
                      <a:pt x="2066080" y="174636"/>
                    </a:cubicBezTo>
                    <a:cubicBezTo>
                      <a:pt x="2169391" y="1464570"/>
                      <a:pt x="2037824" y="1872821"/>
                      <a:pt x="833919" y="18814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CCF04FC9-109B-F2B8-0F82-2BEE93CC8F51}"/>
                  </a:ext>
                </a:extLst>
              </p:cNvPr>
              <p:cNvSpPr/>
              <p:nvPr/>
            </p:nvSpPr>
            <p:spPr>
              <a:xfrm>
                <a:off x="6964780" y="2047925"/>
                <a:ext cx="3559703" cy="3280879"/>
              </a:xfrm>
              <a:custGeom>
                <a:avLst/>
                <a:gdLst>
                  <a:gd name="connsiteX0" fmla="*/ 3514879 w 3559703"/>
                  <a:gd name="connsiteY0" fmla="*/ 347351 h 3280879"/>
                  <a:gd name="connsiteX1" fmla="*/ 3393024 w 3559703"/>
                  <a:gd name="connsiteY1" fmla="*/ 166571 h 3280879"/>
                  <a:gd name="connsiteX2" fmla="*/ 3212243 w 3559703"/>
                  <a:gd name="connsiteY2" fmla="*/ 44770 h 3280879"/>
                  <a:gd name="connsiteX3" fmla="*/ 2990753 w 3559703"/>
                  <a:gd name="connsiteY3" fmla="*/ 0 h 3280879"/>
                  <a:gd name="connsiteX4" fmla="*/ 568842 w 3559703"/>
                  <a:gd name="connsiteY4" fmla="*/ 0 h 3280879"/>
                  <a:gd name="connsiteX5" fmla="*/ 347351 w 3559703"/>
                  <a:gd name="connsiteY5" fmla="*/ 44770 h 3280879"/>
                  <a:gd name="connsiteX6" fmla="*/ 166571 w 3559703"/>
                  <a:gd name="connsiteY6" fmla="*/ 166625 h 3280879"/>
                  <a:gd name="connsiteX7" fmla="*/ 44770 w 3559703"/>
                  <a:gd name="connsiteY7" fmla="*/ 347406 h 3280879"/>
                  <a:gd name="connsiteX8" fmla="*/ 0 w 3559703"/>
                  <a:gd name="connsiteY8" fmla="*/ 568897 h 3280879"/>
                  <a:gd name="connsiteX9" fmla="*/ 0 w 3559703"/>
                  <a:gd name="connsiteY9" fmla="*/ 2711983 h 3280879"/>
                  <a:gd name="connsiteX10" fmla="*/ 61284 w 3559703"/>
                  <a:gd name="connsiteY10" fmla="*/ 2969027 h 3280879"/>
                  <a:gd name="connsiteX11" fmla="*/ 224782 w 3559703"/>
                  <a:gd name="connsiteY11" fmla="*/ 3165005 h 3280879"/>
                  <a:gd name="connsiteX12" fmla="*/ 387238 w 3559703"/>
                  <a:gd name="connsiteY12" fmla="*/ 3251308 h 3280879"/>
                  <a:gd name="connsiteX13" fmla="*/ 568842 w 3559703"/>
                  <a:gd name="connsiteY13" fmla="*/ 3280880 h 3280879"/>
                  <a:gd name="connsiteX14" fmla="*/ 2990808 w 3559703"/>
                  <a:gd name="connsiteY14" fmla="*/ 3280880 h 3280879"/>
                  <a:gd name="connsiteX15" fmla="*/ 3212298 w 3559703"/>
                  <a:gd name="connsiteY15" fmla="*/ 3236110 h 3280879"/>
                  <a:gd name="connsiteX16" fmla="*/ 3393079 w 3559703"/>
                  <a:gd name="connsiteY16" fmla="*/ 3114255 h 3280879"/>
                  <a:gd name="connsiteX17" fmla="*/ 3514934 w 3559703"/>
                  <a:gd name="connsiteY17" fmla="*/ 2933474 h 3280879"/>
                  <a:gd name="connsiteX18" fmla="*/ 3559704 w 3559703"/>
                  <a:gd name="connsiteY18" fmla="*/ 2711983 h 3280879"/>
                  <a:gd name="connsiteX19" fmla="*/ 3559704 w 3559703"/>
                  <a:gd name="connsiteY19" fmla="*/ 568842 h 3280879"/>
                  <a:gd name="connsiteX20" fmla="*/ 3514879 w 3559703"/>
                  <a:gd name="connsiteY20" fmla="*/ 347351 h 3280879"/>
                  <a:gd name="connsiteX21" fmla="*/ 3405972 w 3559703"/>
                  <a:gd name="connsiteY21" fmla="*/ 2711928 h 3280879"/>
                  <a:gd name="connsiteX22" fmla="*/ 3373327 w 3559703"/>
                  <a:gd name="connsiteY22" fmla="*/ 2873561 h 3280879"/>
                  <a:gd name="connsiteX23" fmla="*/ 3284391 w 3559703"/>
                  <a:gd name="connsiteY23" fmla="*/ 3005512 h 3280879"/>
                  <a:gd name="connsiteX24" fmla="*/ 3152440 w 3559703"/>
                  <a:gd name="connsiteY24" fmla="*/ 3094448 h 3280879"/>
                  <a:gd name="connsiteX25" fmla="*/ 2990862 w 3559703"/>
                  <a:gd name="connsiteY25" fmla="*/ 3127093 h 3280879"/>
                  <a:gd name="connsiteX26" fmla="*/ 568842 w 3559703"/>
                  <a:gd name="connsiteY26" fmla="*/ 3127093 h 3280879"/>
                  <a:gd name="connsiteX27" fmla="*/ 317779 w 3559703"/>
                  <a:gd name="connsiteY27" fmla="*/ 3042601 h 3280879"/>
                  <a:gd name="connsiteX28" fmla="*/ 198337 w 3559703"/>
                  <a:gd name="connsiteY28" fmla="*/ 2899457 h 3280879"/>
                  <a:gd name="connsiteX29" fmla="*/ 153677 w 3559703"/>
                  <a:gd name="connsiteY29" fmla="*/ 2711928 h 3280879"/>
                  <a:gd name="connsiteX30" fmla="*/ 153677 w 3559703"/>
                  <a:gd name="connsiteY30" fmla="*/ 568842 h 3280879"/>
                  <a:gd name="connsiteX31" fmla="*/ 186322 w 3559703"/>
                  <a:gd name="connsiteY31" fmla="*/ 407209 h 3280879"/>
                  <a:gd name="connsiteX32" fmla="*/ 275258 w 3559703"/>
                  <a:gd name="connsiteY32" fmla="*/ 275258 h 3280879"/>
                  <a:gd name="connsiteX33" fmla="*/ 407209 w 3559703"/>
                  <a:gd name="connsiteY33" fmla="*/ 186322 h 3280879"/>
                  <a:gd name="connsiteX34" fmla="*/ 568787 w 3559703"/>
                  <a:gd name="connsiteY34" fmla="*/ 153677 h 3280879"/>
                  <a:gd name="connsiteX35" fmla="*/ 2990753 w 3559703"/>
                  <a:gd name="connsiteY35" fmla="*/ 153677 h 3280879"/>
                  <a:gd name="connsiteX36" fmla="*/ 3152330 w 3559703"/>
                  <a:gd name="connsiteY36" fmla="*/ 186322 h 3280879"/>
                  <a:gd name="connsiteX37" fmla="*/ 3284281 w 3559703"/>
                  <a:gd name="connsiteY37" fmla="*/ 275258 h 3280879"/>
                  <a:gd name="connsiteX38" fmla="*/ 3373217 w 3559703"/>
                  <a:gd name="connsiteY38" fmla="*/ 407209 h 3280879"/>
                  <a:gd name="connsiteX39" fmla="*/ 3405862 w 3559703"/>
                  <a:gd name="connsiteY39" fmla="*/ 568842 h 3280879"/>
                  <a:gd name="connsiteX40" fmla="*/ 3405862 w 3559703"/>
                  <a:gd name="connsiteY40" fmla="*/ 2711928 h 328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559703" h="3280879">
                    <a:moveTo>
                      <a:pt x="3514879" y="347351"/>
                    </a:moveTo>
                    <a:cubicBezTo>
                      <a:pt x="3486239" y="279593"/>
                      <a:pt x="3445200" y="218747"/>
                      <a:pt x="3393024" y="166571"/>
                    </a:cubicBezTo>
                    <a:cubicBezTo>
                      <a:pt x="3340847" y="114394"/>
                      <a:pt x="3280001" y="73410"/>
                      <a:pt x="3212243" y="44770"/>
                    </a:cubicBezTo>
                    <a:cubicBezTo>
                      <a:pt x="3142016" y="15033"/>
                      <a:pt x="3067509" y="0"/>
                      <a:pt x="2990753" y="0"/>
                    </a:cubicBezTo>
                    <a:lnTo>
                      <a:pt x="568842" y="0"/>
                    </a:lnTo>
                    <a:cubicBezTo>
                      <a:pt x="492140" y="0"/>
                      <a:pt x="417633" y="15088"/>
                      <a:pt x="347351" y="44770"/>
                    </a:cubicBezTo>
                    <a:cubicBezTo>
                      <a:pt x="279593" y="73410"/>
                      <a:pt x="218802" y="114449"/>
                      <a:pt x="166571" y="166625"/>
                    </a:cubicBezTo>
                    <a:cubicBezTo>
                      <a:pt x="114394" y="218802"/>
                      <a:pt x="73410" y="279648"/>
                      <a:pt x="44770" y="347406"/>
                    </a:cubicBezTo>
                    <a:cubicBezTo>
                      <a:pt x="15033" y="417633"/>
                      <a:pt x="0" y="492195"/>
                      <a:pt x="0" y="568897"/>
                    </a:cubicBezTo>
                    <a:lnTo>
                      <a:pt x="0" y="2711983"/>
                    </a:lnTo>
                    <a:cubicBezTo>
                      <a:pt x="0" y="2802346"/>
                      <a:pt x="20629" y="2888814"/>
                      <a:pt x="61284" y="2969027"/>
                    </a:cubicBezTo>
                    <a:cubicBezTo>
                      <a:pt x="99964" y="3045344"/>
                      <a:pt x="156530" y="3113102"/>
                      <a:pt x="224782" y="3165005"/>
                    </a:cubicBezTo>
                    <a:cubicBezTo>
                      <a:pt x="274271" y="3202642"/>
                      <a:pt x="328971" y="3231666"/>
                      <a:pt x="387238" y="3251308"/>
                    </a:cubicBezTo>
                    <a:cubicBezTo>
                      <a:pt x="445505" y="3270894"/>
                      <a:pt x="506625" y="3280880"/>
                      <a:pt x="568842" y="3280880"/>
                    </a:cubicBezTo>
                    <a:lnTo>
                      <a:pt x="2990808" y="3280880"/>
                    </a:lnTo>
                    <a:cubicBezTo>
                      <a:pt x="3067509" y="3280880"/>
                      <a:pt x="3142016" y="3265792"/>
                      <a:pt x="3212298" y="3236110"/>
                    </a:cubicBezTo>
                    <a:cubicBezTo>
                      <a:pt x="3280056" y="3207470"/>
                      <a:pt x="3340902" y="3166431"/>
                      <a:pt x="3393079" y="3114255"/>
                    </a:cubicBezTo>
                    <a:cubicBezTo>
                      <a:pt x="3445255" y="3062078"/>
                      <a:pt x="3486239" y="3001233"/>
                      <a:pt x="3514934" y="2933474"/>
                    </a:cubicBezTo>
                    <a:cubicBezTo>
                      <a:pt x="3544671" y="2863247"/>
                      <a:pt x="3559704" y="2788685"/>
                      <a:pt x="3559704" y="2711983"/>
                    </a:cubicBezTo>
                    <a:lnTo>
                      <a:pt x="3559704" y="568842"/>
                    </a:lnTo>
                    <a:cubicBezTo>
                      <a:pt x="3559704" y="492140"/>
                      <a:pt x="3544616" y="417633"/>
                      <a:pt x="3514879" y="347351"/>
                    </a:cubicBezTo>
                    <a:close/>
                    <a:moveTo>
                      <a:pt x="3405972" y="2711928"/>
                    </a:moveTo>
                    <a:cubicBezTo>
                      <a:pt x="3405972" y="2767946"/>
                      <a:pt x="3394999" y="2822317"/>
                      <a:pt x="3373327" y="2873561"/>
                    </a:cubicBezTo>
                    <a:cubicBezTo>
                      <a:pt x="3352423" y="2922995"/>
                      <a:pt x="3322467" y="2967381"/>
                      <a:pt x="3284391" y="3005512"/>
                    </a:cubicBezTo>
                    <a:cubicBezTo>
                      <a:pt x="3246259" y="3043643"/>
                      <a:pt x="3201873" y="3073545"/>
                      <a:pt x="3152440" y="3094448"/>
                    </a:cubicBezTo>
                    <a:cubicBezTo>
                      <a:pt x="3101251" y="3116120"/>
                      <a:pt x="3046879" y="3127093"/>
                      <a:pt x="2990862" y="3127093"/>
                    </a:cubicBezTo>
                    <a:lnTo>
                      <a:pt x="568842" y="3127093"/>
                    </a:lnTo>
                    <a:cubicBezTo>
                      <a:pt x="477272" y="3127093"/>
                      <a:pt x="390475" y="3097850"/>
                      <a:pt x="317779" y="3042601"/>
                    </a:cubicBezTo>
                    <a:cubicBezTo>
                      <a:pt x="267906" y="3004689"/>
                      <a:pt x="226648" y="2955201"/>
                      <a:pt x="198337" y="2899457"/>
                    </a:cubicBezTo>
                    <a:cubicBezTo>
                      <a:pt x="168710" y="2841026"/>
                      <a:pt x="153677" y="2777931"/>
                      <a:pt x="153677" y="2711928"/>
                    </a:cubicBezTo>
                    <a:lnTo>
                      <a:pt x="153677" y="568842"/>
                    </a:lnTo>
                    <a:cubicBezTo>
                      <a:pt x="153677" y="512824"/>
                      <a:pt x="164650" y="458453"/>
                      <a:pt x="186322" y="407209"/>
                    </a:cubicBezTo>
                    <a:cubicBezTo>
                      <a:pt x="207226" y="357775"/>
                      <a:pt x="237182" y="313390"/>
                      <a:pt x="275258" y="275258"/>
                    </a:cubicBezTo>
                    <a:cubicBezTo>
                      <a:pt x="313390" y="237127"/>
                      <a:pt x="357775" y="207226"/>
                      <a:pt x="407209" y="186322"/>
                    </a:cubicBezTo>
                    <a:cubicBezTo>
                      <a:pt x="458398" y="164650"/>
                      <a:pt x="512769" y="153677"/>
                      <a:pt x="568787" y="153677"/>
                    </a:cubicBezTo>
                    <a:lnTo>
                      <a:pt x="2990753" y="153677"/>
                    </a:lnTo>
                    <a:cubicBezTo>
                      <a:pt x="3046770" y="153677"/>
                      <a:pt x="3101141" y="164650"/>
                      <a:pt x="3152330" y="186322"/>
                    </a:cubicBezTo>
                    <a:cubicBezTo>
                      <a:pt x="3201764" y="207226"/>
                      <a:pt x="3246150" y="237182"/>
                      <a:pt x="3284281" y="275258"/>
                    </a:cubicBezTo>
                    <a:cubicBezTo>
                      <a:pt x="3322412" y="313390"/>
                      <a:pt x="3352314" y="357775"/>
                      <a:pt x="3373217" y="407209"/>
                    </a:cubicBezTo>
                    <a:cubicBezTo>
                      <a:pt x="3394889" y="458398"/>
                      <a:pt x="3405862" y="512769"/>
                      <a:pt x="3405862" y="568842"/>
                    </a:cubicBezTo>
                    <a:lnTo>
                      <a:pt x="3405862" y="2711928"/>
                    </a:lnTo>
                    <a:close/>
                  </a:path>
                </a:pathLst>
              </a:custGeom>
              <a:solidFill>
                <a:srgbClr val="9FD4FF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FD2EDCDB-F6F7-B442-56DA-538DA02EBD45}"/>
                  </a:ext>
                </a:extLst>
              </p:cNvPr>
              <p:cNvSpPr/>
              <p:nvPr/>
            </p:nvSpPr>
            <p:spPr>
              <a:xfrm>
                <a:off x="7088391" y="2171481"/>
                <a:ext cx="3312426" cy="3033657"/>
              </a:xfrm>
              <a:custGeom>
                <a:avLst/>
                <a:gdLst>
                  <a:gd name="connsiteX0" fmla="*/ 2867196 w 3312426"/>
                  <a:gd name="connsiteY0" fmla="*/ 60242 h 3033657"/>
                  <a:gd name="connsiteX1" fmla="*/ 3252185 w 3312426"/>
                  <a:gd name="connsiteY1" fmla="*/ 445231 h 3033657"/>
                  <a:gd name="connsiteX2" fmla="*/ 3252185 w 3312426"/>
                  <a:gd name="connsiteY2" fmla="*/ 2588317 h 3033657"/>
                  <a:gd name="connsiteX3" fmla="*/ 2867196 w 3312426"/>
                  <a:gd name="connsiteY3" fmla="*/ 2973306 h 3033657"/>
                  <a:gd name="connsiteX4" fmla="*/ 445230 w 3312426"/>
                  <a:gd name="connsiteY4" fmla="*/ 2973306 h 3033657"/>
                  <a:gd name="connsiteX5" fmla="*/ 212383 w 3312426"/>
                  <a:gd name="connsiteY5" fmla="*/ 2894959 h 3033657"/>
                  <a:gd name="connsiteX6" fmla="*/ 60187 w 3312426"/>
                  <a:gd name="connsiteY6" fmla="*/ 2588317 h 3033657"/>
                  <a:gd name="connsiteX7" fmla="*/ 60187 w 3312426"/>
                  <a:gd name="connsiteY7" fmla="*/ 445285 h 3033657"/>
                  <a:gd name="connsiteX8" fmla="*/ 445176 w 3312426"/>
                  <a:gd name="connsiteY8" fmla="*/ 60297 h 3033657"/>
                  <a:gd name="connsiteX9" fmla="*/ 2867196 w 3312426"/>
                  <a:gd name="connsiteY9" fmla="*/ 60297 h 3033657"/>
                  <a:gd name="connsiteX10" fmla="*/ 2867196 w 3312426"/>
                  <a:gd name="connsiteY10" fmla="*/ 0 h 3033657"/>
                  <a:gd name="connsiteX11" fmla="*/ 445230 w 3312426"/>
                  <a:gd name="connsiteY11" fmla="*/ 0 h 3033657"/>
                  <a:gd name="connsiteX12" fmla="*/ 271912 w 3312426"/>
                  <a:gd name="connsiteY12" fmla="*/ 35004 h 3033657"/>
                  <a:gd name="connsiteX13" fmla="*/ 130414 w 3312426"/>
                  <a:gd name="connsiteY13" fmla="*/ 130414 h 3033657"/>
                  <a:gd name="connsiteX14" fmla="*/ 35004 w 3312426"/>
                  <a:gd name="connsiteY14" fmla="*/ 271912 h 3033657"/>
                  <a:gd name="connsiteX15" fmla="*/ 0 w 3312426"/>
                  <a:gd name="connsiteY15" fmla="*/ 445231 h 3033657"/>
                  <a:gd name="connsiteX16" fmla="*/ 0 w 3312426"/>
                  <a:gd name="connsiteY16" fmla="*/ 2588317 h 3033657"/>
                  <a:gd name="connsiteX17" fmla="*/ 12454 w 3312426"/>
                  <a:gd name="connsiteY17" fmla="*/ 2693329 h 3033657"/>
                  <a:gd name="connsiteX18" fmla="*/ 47897 w 3312426"/>
                  <a:gd name="connsiteY18" fmla="*/ 2789508 h 3033657"/>
                  <a:gd name="connsiteX19" fmla="*/ 175952 w 3312426"/>
                  <a:gd name="connsiteY19" fmla="*/ 2943020 h 3033657"/>
                  <a:gd name="connsiteX20" fmla="*/ 300716 w 3312426"/>
                  <a:gd name="connsiteY20" fmla="*/ 3009682 h 3033657"/>
                  <a:gd name="connsiteX21" fmla="*/ 445230 w 3312426"/>
                  <a:gd name="connsiteY21" fmla="*/ 3033658 h 3033657"/>
                  <a:gd name="connsiteX22" fmla="*/ 2867196 w 3312426"/>
                  <a:gd name="connsiteY22" fmla="*/ 3033658 h 3033657"/>
                  <a:gd name="connsiteX23" fmla="*/ 3040515 w 3312426"/>
                  <a:gd name="connsiteY23" fmla="*/ 2998654 h 3033657"/>
                  <a:gd name="connsiteX24" fmla="*/ 3182012 w 3312426"/>
                  <a:gd name="connsiteY24" fmla="*/ 2903243 h 3033657"/>
                  <a:gd name="connsiteX25" fmla="*/ 3277423 w 3312426"/>
                  <a:gd name="connsiteY25" fmla="*/ 2761746 h 3033657"/>
                  <a:gd name="connsiteX26" fmla="*/ 3312427 w 3312426"/>
                  <a:gd name="connsiteY26" fmla="*/ 2588427 h 3033657"/>
                  <a:gd name="connsiteX27" fmla="*/ 3312427 w 3312426"/>
                  <a:gd name="connsiteY27" fmla="*/ 445285 h 3033657"/>
                  <a:gd name="connsiteX28" fmla="*/ 3277423 w 3312426"/>
                  <a:gd name="connsiteY28" fmla="*/ 271966 h 3033657"/>
                  <a:gd name="connsiteX29" fmla="*/ 3182012 w 3312426"/>
                  <a:gd name="connsiteY29" fmla="*/ 130469 h 3033657"/>
                  <a:gd name="connsiteX30" fmla="*/ 3040515 w 3312426"/>
                  <a:gd name="connsiteY30" fmla="*/ 35059 h 3033657"/>
                  <a:gd name="connsiteX31" fmla="*/ 2867196 w 3312426"/>
                  <a:gd name="connsiteY31" fmla="*/ 0 h 3033657"/>
                  <a:gd name="connsiteX32" fmla="*/ 2867196 w 3312426"/>
                  <a:gd name="connsiteY32" fmla="*/ 0 h 303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12426" h="3033657">
                    <a:moveTo>
                      <a:pt x="2867196" y="60242"/>
                    </a:moveTo>
                    <a:cubicBezTo>
                      <a:pt x="3079854" y="60242"/>
                      <a:pt x="3252185" y="232628"/>
                      <a:pt x="3252185" y="445231"/>
                    </a:cubicBezTo>
                    <a:lnTo>
                      <a:pt x="3252185" y="2588317"/>
                    </a:lnTo>
                    <a:cubicBezTo>
                      <a:pt x="3252185" y="2800975"/>
                      <a:pt x="3079799" y="2973306"/>
                      <a:pt x="2867196" y="2973306"/>
                    </a:cubicBezTo>
                    <a:lnTo>
                      <a:pt x="445230" y="2973306"/>
                    </a:lnTo>
                    <a:cubicBezTo>
                      <a:pt x="357721" y="2973306"/>
                      <a:pt x="277069" y="2944118"/>
                      <a:pt x="212383" y="2894959"/>
                    </a:cubicBezTo>
                    <a:cubicBezTo>
                      <a:pt x="119880" y="2824621"/>
                      <a:pt x="60187" y="2713465"/>
                      <a:pt x="60187" y="2588317"/>
                    </a:cubicBezTo>
                    <a:lnTo>
                      <a:pt x="60187" y="445285"/>
                    </a:lnTo>
                    <a:cubicBezTo>
                      <a:pt x="60187" y="232628"/>
                      <a:pt x="232573" y="60297"/>
                      <a:pt x="445176" y="60297"/>
                    </a:cubicBezTo>
                    <a:lnTo>
                      <a:pt x="2867196" y="60297"/>
                    </a:lnTo>
                    <a:moveTo>
                      <a:pt x="2867196" y="0"/>
                    </a:moveTo>
                    <a:lnTo>
                      <a:pt x="445230" y="0"/>
                    </a:lnTo>
                    <a:cubicBezTo>
                      <a:pt x="385153" y="0"/>
                      <a:pt x="326831" y="11796"/>
                      <a:pt x="271912" y="35004"/>
                    </a:cubicBezTo>
                    <a:cubicBezTo>
                      <a:pt x="218857" y="57444"/>
                      <a:pt x="171289" y="89540"/>
                      <a:pt x="130414" y="130414"/>
                    </a:cubicBezTo>
                    <a:cubicBezTo>
                      <a:pt x="89540" y="171289"/>
                      <a:pt x="57444" y="218912"/>
                      <a:pt x="35004" y="271912"/>
                    </a:cubicBezTo>
                    <a:cubicBezTo>
                      <a:pt x="11741" y="326832"/>
                      <a:pt x="0" y="385153"/>
                      <a:pt x="0" y="445231"/>
                    </a:cubicBezTo>
                    <a:lnTo>
                      <a:pt x="0" y="2588317"/>
                    </a:lnTo>
                    <a:cubicBezTo>
                      <a:pt x="0" y="2623760"/>
                      <a:pt x="4170" y="2659093"/>
                      <a:pt x="12454" y="2693329"/>
                    </a:cubicBezTo>
                    <a:cubicBezTo>
                      <a:pt x="20520" y="2726577"/>
                      <a:pt x="32425" y="2758948"/>
                      <a:pt x="47897" y="2789508"/>
                    </a:cubicBezTo>
                    <a:cubicBezTo>
                      <a:pt x="78183" y="2849256"/>
                      <a:pt x="122459" y="2902366"/>
                      <a:pt x="175952" y="2943020"/>
                    </a:cubicBezTo>
                    <a:cubicBezTo>
                      <a:pt x="213864" y="2971825"/>
                      <a:pt x="255836" y="2994265"/>
                      <a:pt x="300716" y="3009682"/>
                    </a:cubicBezTo>
                    <a:cubicBezTo>
                      <a:pt x="347132" y="3025592"/>
                      <a:pt x="395742" y="3033658"/>
                      <a:pt x="445230" y="3033658"/>
                    </a:cubicBezTo>
                    <a:lnTo>
                      <a:pt x="2867196" y="3033658"/>
                    </a:lnTo>
                    <a:cubicBezTo>
                      <a:pt x="2927274" y="3033658"/>
                      <a:pt x="2985595" y="3021862"/>
                      <a:pt x="3040515" y="2998654"/>
                    </a:cubicBezTo>
                    <a:cubicBezTo>
                      <a:pt x="3093570" y="2976214"/>
                      <a:pt x="3141138" y="2944118"/>
                      <a:pt x="3182012" y="2903243"/>
                    </a:cubicBezTo>
                    <a:cubicBezTo>
                      <a:pt x="3222887" y="2862369"/>
                      <a:pt x="3254983" y="2814746"/>
                      <a:pt x="3277423" y="2761746"/>
                    </a:cubicBezTo>
                    <a:cubicBezTo>
                      <a:pt x="3300631" y="2706826"/>
                      <a:pt x="3312427" y="2648505"/>
                      <a:pt x="3312427" y="2588427"/>
                    </a:cubicBezTo>
                    <a:lnTo>
                      <a:pt x="3312427" y="445285"/>
                    </a:lnTo>
                    <a:cubicBezTo>
                      <a:pt x="3312427" y="385208"/>
                      <a:pt x="3300631" y="326886"/>
                      <a:pt x="3277423" y="271966"/>
                    </a:cubicBezTo>
                    <a:cubicBezTo>
                      <a:pt x="3254983" y="218912"/>
                      <a:pt x="3222887" y="171344"/>
                      <a:pt x="3182012" y="130469"/>
                    </a:cubicBezTo>
                    <a:cubicBezTo>
                      <a:pt x="3141138" y="89595"/>
                      <a:pt x="3093515" y="57499"/>
                      <a:pt x="3040515" y="35059"/>
                    </a:cubicBezTo>
                    <a:cubicBezTo>
                      <a:pt x="2985595" y="11796"/>
                      <a:pt x="2927274" y="0"/>
                      <a:pt x="2867196" y="0"/>
                    </a:cubicBezTo>
                    <a:lnTo>
                      <a:pt x="2867196" y="0"/>
                    </a:lnTo>
                    <a:close/>
                  </a:path>
                </a:pathLst>
              </a:custGeom>
              <a:solidFill>
                <a:srgbClr val="74B5F1"/>
              </a:solidFill>
              <a:ln w="54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1" name="TextBox 460">
              <a:extLst>
                <a:ext uri="{FF2B5EF4-FFF2-40B4-BE49-F238E27FC236}">
                  <a16:creationId xmlns:a16="http://schemas.microsoft.com/office/drawing/2014/main" id="{C546FEE6-BBD8-95E1-6781-9AB04B407BA3}"/>
                </a:ext>
              </a:extLst>
            </p:cNvPr>
            <p:cNvSpPr txBox="1"/>
            <p:nvPr/>
          </p:nvSpPr>
          <p:spPr>
            <a:xfrm>
              <a:off x="2931871" y="1948391"/>
              <a:ext cx="3937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picnic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hoành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tráng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!!!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31CBAC-824A-81E9-EB27-5A32E6C75277}"/>
              </a:ext>
            </a:extLst>
          </p:cNvPr>
          <p:cNvGrpSpPr/>
          <p:nvPr/>
        </p:nvGrpSpPr>
        <p:grpSpPr>
          <a:xfrm>
            <a:off x="189030" y="3918041"/>
            <a:ext cx="5218379" cy="2834276"/>
            <a:chOff x="-1" y="-308083"/>
            <a:chExt cx="6262148" cy="3401181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428F3A4-F7F8-F78E-6615-D9BACA9D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0168E4D6-60FF-DDB5-F141-ECBACFAC5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44407" y="2988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87A4DD3-748C-541E-F752-442B7762A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97530" y="-127918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54C31884-B8B1-D6A3-9FCF-CCF1513E02BB}"/>
              </a:ext>
            </a:extLst>
          </p:cNvPr>
          <p:cNvSpPr/>
          <p:nvPr/>
        </p:nvSpPr>
        <p:spPr>
          <a:xfrm>
            <a:off x="4543496" y="426437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59065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79B9E0C-346B-238C-DC74-01770DA84D8D}"/>
              </a:ext>
            </a:extLst>
          </p:cNvPr>
          <p:cNvGrpSpPr/>
          <p:nvPr/>
        </p:nvGrpSpPr>
        <p:grpSpPr>
          <a:xfrm>
            <a:off x="270386" y="331889"/>
            <a:ext cx="4734233" cy="923331"/>
            <a:chOff x="821094" y="513183"/>
            <a:chExt cx="4030824" cy="923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BE0DC9-295B-BE16-CC73-093F8F60C40C}"/>
                </a:ext>
              </a:extLst>
            </p:cNvPr>
            <p:cNvSpPr txBox="1"/>
            <p:nvPr/>
          </p:nvSpPr>
          <p:spPr>
            <a:xfrm>
              <a:off x="821094" y="513184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BỮA TỐI VUI VẺ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1B8036-4017-AA5C-496B-B7EE31BCA2E1}"/>
                </a:ext>
              </a:extLst>
            </p:cNvPr>
            <p:cNvSpPr txBox="1"/>
            <p:nvPr/>
          </p:nvSpPr>
          <p:spPr>
            <a:xfrm>
              <a:off x="821094" y="513183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BỮA TỐI VUI VẺ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4469849" y="1814610"/>
            <a:ext cx="6188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ĐÂU LÀ HÌNH VUÔNG?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4BB55E-FF85-19CA-1A02-FFF24BD8D60B}"/>
              </a:ext>
            </a:extLst>
          </p:cNvPr>
          <p:cNvSpPr/>
          <p:nvPr/>
        </p:nvSpPr>
        <p:spPr>
          <a:xfrm>
            <a:off x="3550596" y="3881292"/>
            <a:ext cx="1483568" cy="1386033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0A664986-8B59-EEBA-7BE1-35F4069CC191}"/>
              </a:ext>
            </a:extLst>
          </p:cNvPr>
          <p:cNvSpPr/>
          <p:nvPr/>
        </p:nvSpPr>
        <p:spPr>
          <a:xfrm>
            <a:off x="5980922" y="3813742"/>
            <a:ext cx="1660849" cy="1521132"/>
          </a:xfrm>
          <a:prstGeom prst="cub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FD489-71EC-721B-45E3-E256B478D46B}"/>
              </a:ext>
            </a:extLst>
          </p:cNvPr>
          <p:cNvSpPr/>
          <p:nvPr/>
        </p:nvSpPr>
        <p:spPr>
          <a:xfrm>
            <a:off x="8532546" y="3993226"/>
            <a:ext cx="2584579" cy="1120098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B94E-F5CC-9CAA-8602-ABC9C5A8B649}"/>
              </a:ext>
            </a:extLst>
          </p:cNvPr>
          <p:cNvSpPr txBox="1"/>
          <p:nvPr/>
        </p:nvSpPr>
        <p:spPr>
          <a:xfrm>
            <a:off x="3946849" y="3128557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072A0-3DCD-31C8-8005-1B838A287864}"/>
              </a:ext>
            </a:extLst>
          </p:cNvPr>
          <p:cNvSpPr txBox="1"/>
          <p:nvPr/>
        </p:nvSpPr>
        <p:spPr>
          <a:xfrm>
            <a:off x="6487888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BD97B-971B-86FB-5E36-0ED124CCEB1A}"/>
              </a:ext>
            </a:extLst>
          </p:cNvPr>
          <p:cNvSpPr txBox="1"/>
          <p:nvPr/>
        </p:nvSpPr>
        <p:spPr>
          <a:xfrm>
            <a:off x="9418953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BEC0AE-8677-608C-8494-311A5FE9E0B8}"/>
              </a:ext>
            </a:extLst>
          </p:cNvPr>
          <p:cNvSpPr/>
          <p:nvPr/>
        </p:nvSpPr>
        <p:spPr>
          <a:xfrm>
            <a:off x="3101269" y="2864498"/>
            <a:ext cx="2374828" cy="2985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D6DB7DF-82AD-B13B-93F7-AD6C1AE64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14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79B9E0C-346B-238C-DC74-01770DA84D8D}"/>
              </a:ext>
            </a:extLst>
          </p:cNvPr>
          <p:cNvGrpSpPr/>
          <p:nvPr/>
        </p:nvGrpSpPr>
        <p:grpSpPr>
          <a:xfrm>
            <a:off x="270386" y="331889"/>
            <a:ext cx="4734233" cy="923331"/>
            <a:chOff x="821094" y="513183"/>
            <a:chExt cx="4030824" cy="923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BE0DC9-295B-BE16-CC73-093F8F60C40C}"/>
                </a:ext>
              </a:extLst>
            </p:cNvPr>
            <p:cNvSpPr txBox="1"/>
            <p:nvPr/>
          </p:nvSpPr>
          <p:spPr>
            <a:xfrm>
              <a:off x="821094" y="513184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BỮA TỐI VUI VẺ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1B8036-4017-AA5C-496B-B7EE31BCA2E1}"/>
                </a:ext>
              </a:extLst>
            </p:cNvPr>
            <p:cNvSpPr txBox="1"/>
            <p:nvPr/>
          </p:nvSpPr>
          <p:spPr>
            <a:xfrm>
              <a:off x="821094" y="513183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BỮA TỐI VUI VẺ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4180114" y="1814610"/>
            <a:ext cx="6478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ĐÂU LÀ HÌNH TAM GIÁC?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0A664986-8B59-EEBA-7BE1-35F4069CC191}"/>
              </a:ext>
            </a:extLst>
          </p:cNvPr>
          <p:cNvSpPr/>
          <p:nvPr/>
        </p:nvSpPr>
        <p:spPr>
          <a:xfrm>
            <a:off x="3522305" y="3792709"/>
            <a:ext cx="1660849" cy="1521132"/>
          </a:xfrm>
          <a:prstGeom prst="cub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FD489-71EC-721B-45E3-E256B478D46B}"/>
              </a:ext>
            </a:extLst>
          </p:cNvPr>
          <p:cNvSpPr/>
          <p:nvPr/>
        </p:nvSpPr>
        <p:spPr>
          <a:xfrm>
            <a:off x="8532546" y="3993226"/>
            <a:ext cx="2584579" cy="1120098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B94E-F5CC-9CAA-8602-ABC9C5A8B649}"/>
              </a:ext>
            </a:extLst>
          </p:cNvPr>
          <p:cNvSpPr txBox="1"/>
          <p:nvPr/>
        </p:nvSpPr>
        <p:spPr>
          <a:xfrm>
            <a:off x="3946849" y="3128557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072A0-3DCD-31C8-8005-1B838A287864}"/>
              </a:ext>
            </a:extLst>
          </p:cNvPr>
          <p:cNvSpPr txBox="1"/>
          <p:nvPr/>
        </p:nvSpPr>
        <p:spPr>
          <a:xfrm>
            <a:off x="6487888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BD97B-971B-86FB-5E36-0ED124CCEB1A}"/>
              </a:ext>
            </a:extLst>
          </p:cNvPr>
          <p:cNvSpPr txBox="1"/>
          <p:nvPr/>
        </p:nvSpPr>
        <p:spPr>
          <a:xfrm>
            <a:off x="9418953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BEC0AE-8677-608C-8494-311A5FE9E0B8}"/>
              </a:ext>
            </a:extLst>
          </p:cNvPr>
          <p:cNvSpPr/>
          <p:nvPr/>
        </p:nvSpPr>
        <p:spPr>
          <a:xfrm>
            <a:off x="5605354" y="2981062"/>
            <a:ext cx="2491273" cy="2985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388870E-DDC1-57A3-6186-FC138AEA86E0}"/>
              </a:ext>
            </a:extLst>
          </p:cNvPr>
          <p:cNvSpPr/>
          <p:nvPr/>
        </p:nvSpPr>
        <p:spPr>
          <a:xfrm>
            <a:off x="5897133" y="3792709"/>
            <a:ext cx="1894114" cy="1372094"/>
          </a:xfrm>
          <a:prstGeom prst="triangl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2E7B359-A4BD-D762-7B7D-D0FD01304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1192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79B9E0C-346B-238C-DC74-01770DA84D8D}"/>
              </a:ext>
            </a:extLst>
          </p:cNvPr>
          <p:cNvGrpSpPr/>
          <p:nvPr/>
        </p:nvGrpSpPr>
        <p:grpSpPr>
          <a:xfrm>
            <a:off x="270386" y="331889"/>
            <a:ext cx="4734233" cy="923331"/>
            <a:chOff x="821094" y="513183"/>
            <a:chExt cx="4030824" cy="923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BE0DC9-295B-BE16-CC73-093F8F60C40C}"/>
                </a:ext>
              </a:extLst>
            </p:cNvPr>
            <p:cNvSpPr txBox="1"/>
            <p:nvPr/>
          </p:nvSpPr>
          <p:spPr>
            <a:xfrm>
              <a:off x="821094" y="513184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BỮA TỐI VUI VẺ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1B8036-4017-AA5C-496B-B7EE31BCA2E1}"/>
                </a:ext>
              </a:extLst>
            </p:cNvPr>
            <p:cNvSpPr txBox="1"/>
            <p:nvPr/>
          </p:nvSpPr>
          <p:spPr>
            <a:xfrm>
              <a:off x="821094" y="513183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BỮA TỐI VUI VẺ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3923223" y="1814609"/>
            <a:ext cx="71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ĐÂU LÀ KHỐI LẬP PHƯƠNG?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0A664986-8B59-EEBA-7BE1-35F4069CC191}"/>
              </a:ext>
            </a:extLst>
          </p:cNvPr>
          <p:cNvSpPr/>
          <p:nvPr/>
        </p:nvSpPr>
        <p:spPr>
          <a:xfrm>
            <a:off x="3522305" y="3792709"/>
            <a:ext cx="1660849" cy="1521132"/>
          </a:xfrm>
          <a:prstGeom prst="cub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3FD489-71EC-721B-45E3-E256B478D46B}"/>
              </a:ext>
            </a:extLst>
          </p:cNvPr>
          <p:cNvSpPr/>
          <p:nvPr/>
        </p:nvSpPr>
        <p:spPr>
          <a:xfrm>
            <a:off x="8532546" y="3993226"/>
            <a:ext cx="2584579" cy="1120098"/>
          </a:xfrm>
          <a:prstGeom prst="rect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B94E-F5CC-9CAA-8602-ABC9C5A8B649}"/>
              </a:ext>
            </a:extLst>
          </p:cNvPr>
          <p:cNvSpPr txBox="1"/>
          <p:nvPr/>
        </p:nvSpPr>
        <p:spPr>
          <a:xfrm>
            <a:off x="3946849" y="3128557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072A0-3DCD-31C8-8005-1B838A287864}"/>
              </a:ext>
            </a:extLst>
          </p:cNvPr>
          <p:cNvSpPr txBox="1"/>
          <p:nvPr/>
        </p:nvSpPr>
        <p:spPr>
          <a:xfrm>
            <a:off x="6487888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BD97B-971B-86FB-5E36-0ED124CCEB1A}"/>
              </a:ext>
            </a:extLst>
          </p:cNvPr>
          <p:cNvSpPr txBox="1"/>
          <p:nvPr/>
        </p:nvSpPr>
        <p:spPr>
          <a:xfrm>
            <a:off x="9418953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BEC0AE-8677-608C-8494-311A5FE9E0B8}"/>
              </a:ext>
            </a:extLst>
          </p:cNvPr>
          <p:cNvSpPr/>
          <p:nvPr/>
        </p:nvSpPr>
        <p:spPr>
          <a:xfrm>
            <a:off x="3107092" y="2952858"/>
            <a:ext cx="2491273" cy="2985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388870E-DDC1-57A3-6186-FC138AEA86E0}"/>
              </a:ext>
            </a:extLst>
          </p:cNvPr>
          <p:cNvSpPr/>
          <p:nvPr/>
        </p:nvSpPr>
        <p:spPr>
          <a:xfrm>
            <a:off x="5897133" y="3792709"/>
            <a:ext cx="1894114" cy="1372094"/>
          </a:xfrm>
          <a:prstGeom prst="triangl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8E84339-EE8C-13EB-DDD9-8B44EC4A4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4380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23391" y="3429000"/>
            <a:ext cx="2851581" cy="28408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0260">
            <a:off x="-1663894" y="5124112"/>
            <a:ext cx="16263355" cy="63020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319777" y="1503572"/>
            <a:ext cx="7755647" cy="3556233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18177" y="1401972"/>
            <a:ext cx="7755647" cy="3556233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>
              <a:solidFill>
                <a:srgbClr val="FAE6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b="8121"/>
          <a:stretch>
            <a:fillRect/>
          </a:stretch>
        </p:blipFill>
        <p:spPr>
          <a:xfrm>
            <a:off x="1" y="2770411"/>
            <a:ext cx="2593783" cy="38776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8678" y="409349"/>
            <a:ext cx="1501801" cy="14323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22743" y="5371634"/>
            <a:ext cx="629703" cy="7526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39154" y="5831289"/>
            <a:ext cx="806289" cy="795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4498" y="5476601"/>
            <a:ext cx="1566352" cy="17169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2639" y="5476601"/>
            <a:ext cx="1836987" cy="150458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593">
            <a:off x="383449" y="5258077"/>
            <a:ext cx="589010" cy="17323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3449" y="5665843"/>
            <a:ext cx="1577683" cy="12921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839060" y="5646259"/>
            <a:ext cx="1334281" cy="6888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4964" y="4912126"/>
            <a:ext cx="954829" cy="10466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02652" y="5665843"/>
            <a:ext cx="1334281" cy="68882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 l="219" r="219"/>
          <a:stretch>
            <a:fillRect/>
          </a:stretch>
        </p:blipFill>
        <p:spPr>
          <a:xfrm>
            <a:off x="9578374" y="5889036"/>
            <a:ext cx="658559" cy="4704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3974879">
            <a:off x="10999593" y="5701389"/>
            <a:ext cx="739175" cy="18932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10892391" y="5705633"/>
            <a:ext cx="1423500" cy="156037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1511033">
            <a:off x="10075423" y="6414369"/>
            <a:ext cx="278380" cy="28119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82476">
            <a:off x="1315678" y="5487587"/>
            <a:ext cx="630984" cy="18535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2369220">
            <a:off x="11784502" y="5541923"/>
            <a:ext cx="626469" cy="153108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028741" y="5059805"/>
            <a:ext cx="582071" cy="45765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26391" y="186168"/>
            <a:ext cx="696352" cy="499633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950356" y="1715995"/>
            <a:ext cx="10418824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1500" spc="1153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KHỞI ĐỘNG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165379" y="1841692"/>
            <a:ext cx="407605" cy="3094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C5AB8-6A3E-D70D-A3F7-8DB59D807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79B9E0C-346B-238C-DC74-01770DA84D8D}"/>
              </a:ext>
            </a:extLst>
          </p:cNvPr>
          <p:cNvGrpSpPr/>
          <p:nvPr/>
        </p:nvGrpSpPr>
        <p:grpSpPr>
          <a:xfrm>
            <a:off x="270386" y="331889"/>
            <a:ext cx="4734233" cy="923331"/>
            <a:chOff x="821094" y="513183"/>
            <a:chExt cx="4030824" cy="923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BE0DC9-295B-BE16-CC73-093F8F60C40C}"/>
                </a:ext>
              </a:extLst>
            </p:cNvPr>
            <p:cNvSpPr txBox="1"/>
            <p:nvPr/>
          </p:nvSpPr>
          <p:spPr>
            <a:xfrm>
              <a:off x="821094" y="513184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BỮA TỐI VUI VẺ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1B8036-4017-AA5C-496B-B7EE31BCA2E1}"/>
                </a:ext>
              </a:extLst>
            </p:cNvPr>
            <p:cNvSpPr txBox="1"/>
            <p:nvPr/>
          </p:nvSpPr>
          <p:spPr>
            <a:xfrm>
              <a:off x="821094" y="513183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BỮA TỐI VUI VẺ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10ED7-F61C-CD16-BE3F-61C32EED7A0B}"/>
              </a:ext>
            </a:extLst>
          </p:cNvPr>
          <p:cNvSpPr/>
          <p:nvPr/>
        </p:nvSpPr>
        <p:spPr>
          <a:xfrm>
            <a:off x="504825" y="1590675"/>
            <a:ext cx="11182350" cy="4935435"/>
          </a:xfrm>
          <a:prstGeom prst="roundRect">
            <a:avLst>
              <a:gd name="adj" fmla="val 8561"/>
            </a:avLst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8336B-E602-26EF-DCA4-51172F1D5183}"/>
              </a:ext>
            </a:extLst>
          </p:cNvPr>
          <p:cNvSpPr txBox="1"/>
          <p:nvPr/>
        </p:nvSpPr>
        <p:spPr>
          <a:xfrm>
            <a:off x="4591291" y="1856268"/>
            <a:ext cx="541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ĐÂU LÀ KHỐI TRỤ?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0A664986-8B59-EEBA-7BE1-35F4069CC191}"/>
              </a:ext>
            </a:extLst>
          </p:cNvPr>
          <p:cNvSpPr/>
          <p:nvPr/>
        </p:nvSpPr>
        <p:spPr>
          <a:xfrm>
            <a:off x="3522305" y="3792709"/>
            <a:ext cx="1660849" cy="1521132"/>
          </a:xfrm>
          <a:prstGeom prst="cub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B94E-F5CC-9CAA-8602-ABC9C5A8B649}"/>
              </a:ext>
            </a:extLst>
          </p:cNvPr>
          <p:cNvSpPr txBox="1"/>
          <p:nvPr/>
        </p:nvSpPr>
        <p:spPr>
          <a:xfrm>
            <a:off x="3946849" y="3128557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072A0-3DCD-31C8-8005-1B838A287864}"/>
              </a:ext>
            </a:extLst>
          </p:cNvPr>
          <p:cNvSpPr txBox="1"/>
          <p:nvPr/>
        </p:nvSpPr>
        <p:spPr>
          <a:xfrm>
            <a:off x="6487888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3BD97B-971B-86FB-5E36-0ED124CCEB1A}"/>
              </a:ext>
            </a:extLst>
          </p:cNvPr>
          <p:cNvSpPr txBox="1"/>
          <p:nvPr/>
        </p:nvSpPr>
        <p:spPr>
          <a:xfrm>
            <a:off x="9418953" y="3128314"/>
            <a:ext cx="81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BEC0AE-8677-608C-8494-311A5FE9E0B8}"/>
              </a:ext>
            </a:extLst>
          </p:cNvPr>
          <p:cNvSpPr/>
          <p:nvPr/>
        </p:nvSpPr>
        <p:spPr>
          <a:xfrm>
            <a:off x="8569771" y="2785042"/>
            <a:ext cx="2491273" cy="2985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388870E-DDC1-57A3-6186-FC138AEA86E0}"/>
              </a:ext>
            </a:extLst>
          </p:cNvPr>
          <p:cNvSpPr/>
          <p:nvPr/>
        </p:nvSpPr>
        <p:spPr>
          <a:xfrm>
            <a:off x="5897133" y="3792709"/>
            <a:ext cx="1894114" cy="1372094"/>
          </a:xfrm>
          <a:prstGeom prst="triangle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ylinder 3">
            <a:extLst>
              <a:ext uri="{FF2B5EF4-FFF2-40B4-BE49-F238E27FC236}">
                <a16:creationId xmlns:a16="http://schemas.microsoft.com/office/drawing/2014/main" id="{823DE544-3516-9F49-EAE3-74B981677D1E}"/>
              </a:ext>
            </a:extLst>
          </p:cNvPr>
          <p:cNvSpPr/>
          <p:nvPr/>
        </p:nvSpPr>
        <p:spPr>
          <a:xfrm>
            <a:off x="9278993" y="3792709"/>
            <a:ext cx="1091682" cy="1519575"/>
          </a:xfrm>
          <a:prstGeom prst="can">
            <a:avLst/>
          </a:prstGeom>
          <a:solidFill>
            <a:srgbClr val="66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1C0E2AF1-4057-68FC-6425-77B5B8737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14687" y="3579946"/>
            <a:ext cx="2365859" cy="29461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959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B99EA7-B147-48D8-21F4-17C717DC4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0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A312E-EE25-81B7-0B84-6804FEDA1389}"/>
              </a:ext>
            </a:extLst>
          </p:cNvPr>
          <p:cNvGrpSpPr/>
          <p:nvPr/>
        </p:nvGrpSpPr>
        <p:grpSpPr>
          <a:xfrm>
            <a:off x="270386" y="331889"/>
            <a:ext cx="4734233" cy="923331"/>
            <a:chOff x="821094" y="513183"/>
            <a:chExt cx="4030824" cy="923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E52064-AF83-A554-29B2-FD3B44D8A0F4}"/>
                </a:ext>
              </a:extLst>
            </p:cNvPr>
            <p:cNvSpPr txBox="1"/>
            <p:nvPr/>
          </p:nvSpPr>
          <p:spPr>
            <a:xfrm>
              <a:off x="821094" y="513184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BỮA TỐI VUI VẺ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7DBFDE-CFF6-208A-F104-A31E5F99BDB1}"/>
                </a:ext>
              </a:extLst>
            </p:cNvPr>
            <p:cNvSpPr txBox="1"/>
            <p:nvPr/>
          </p:nvSpPr>
          <p:spPr>
            <a:xfrm>
              <a:off x="821094" y="513183"/>
              <a:ext cx="40308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BỮA TỐI VUI VẺ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981BD-3931-8677-6FB8-1977E1F2F638}"/>
              </a:ext>
            </a:extLst>
          </p:cNvPr>
          <p:cNvGrpSpPr/>
          <p:nvPr/>
        </p:nvGrpSpPr>
        <p:grpSpPr>
          <a:xfrm>
            <a:off x="0" y="4023724"/>
            <a:ext cx="5570541" cy="2806655"/>
            <a:chOff x="-33976" y="-308083"/>
            <a:chExt cx="6684749" cy="336803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BD7CCA6-99A0-012F-DF55-A0F91A03B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86156" y="-161064"/>
              <a:ext cx="2964617" cy="322101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D13984B-B2C3-C55A-B779-779B06FD3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911739" y="236429"/>
              <a:ext cx="2114211" cy="274323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BAF7B12-5812-D06F-73AE-2145190A4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-33976" y="-308083"/>
              <a:ext cx="2640159" cy="328774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FFC0CAB5-C29B-7BBE-5FE3-49E6D3F0E083}"/>
              </a:ext>
            </a:extLst>
          </p:cNvPr>
          <p:cNvSpPr/>
          <p:nvPr/>
        </p:nvSpPr>
        <p:spPr>
          <a:xfrm>
            <a:off x="4695106" y="4312669"/>
            <a:ext cx="477786" cy="47269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57534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0260">
            <a:off x="-1608436" y="5540053"/>
            <a:ext cx="16263355" cy="630205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794444" y="229735"/>
            <a:ext cx="10779853" cy="5485265"/>
            <a:chOff x="0" y="0"/>
            <a:chExt cx="1192260" cy="10421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07449" cy="1046408"/>
            </a:xfrm>
            <a:custGeom>
              <a:avLst/>
              <a:gdLst/>
              <a:ahLst/>
              <a:cxnLst/>
              <a:rect l="l" t="t" r="r" b="b"/>
              <a:pathLst>
                <a:path w="1207449" h="1046408">
                  <a:moveTo>
                    <a:pt x="676939" y="0"/>
                  </a:moveTo>
                  <a:cubicBezTo>
                    <a:pt x="690017" y="0"/>
                    <a:pt x="703172" y="0"/>
                    <a:pt x="716224" y="0"/>
                  </a:cubicBezTo>
                  <a:cubicBezTo>
                    <a:pt x="820280" y="17406"/>
                    <a:pt x="885311" y="75348"/>
                    <a:pt x="914931" y="170158"/>
                  </a:cubicBezTo>
                  <a:cubicBezTo>
                    <a:pt x="1088410" y="157514"/>
                    <a:pt x="1207449" y="336787"/>
                    <a:pt x="1137673" y="512735"/>
                  </a:cubicBezTo>
                  <a:cubicBezTo>
                    <a:pt x="1163234" y="549707"/>
                    <a:pt x="1184559" y="591064"/>
                    <a:pt x="1192260" y="646572"/>
                  </a:cubicBezTo>
                  <a:cubicBezTo>
                    <a:pt x="1192260" y="662473"/>
                    <a:pt x="1192260" y="678336"/>
                    <a:pt x="1192260" y="694234"/>
                  </a:cubicBezTo>
                  <a:cubicBezTo>
                    <a:pt x="1169309" y="835507"/>
                    <a:pt x="1070551" y="930970"/>
                    <a:pt x="908416" y="905271"/>
                  </a:cubicBezTo>
                  <a:cubicBezTo>
                    <a:pt x="866700" y="977808"/>
                    <a:pt x="792471" y="1046408"/>
                    <a:pt x="676963" y="1041403"/>
                  </a:cubicBezTo>
                  <a:cubicBezTo>
                    <a:pt x="617259" y="1036641"/>
                    <a:pt x="575724" y="1009059"/>
                    <a:pt x="539358" y="975548"/>
                  </a:cubicBezTo>
                  <a:cubicBezTo>
                    <a:pt x="501055" y="1003403"/>
                    <a:pt x="459571" y="1025264"/>
                    <a:pt x="399634" y="1025505"/>
                  </a:cubicBezTo>
                  <a:cubicBezTo>
                    <a:pt x="260969" y="1025917"/>
                    <a:pt x="168207" y="918601"/>
                    <a:pt x="165958" y="771399"/>
                  </a:cubicBezTo>
                  <a:cubicBezTo>
                    <a:pt x="76815" y="736963"/>
                    <a:pt x="16438" y="672683"/>
                    <a:pt x="0" y="562692"/>
                  </a:cubicBezTo>
                  <a:cubicBezTo>
                    <a:pt x="0" y="546794"/>
                    <a:pt x="0" y="530861"/>
                    <a:pt x="0" y="515030"/>
                  </a:cubicBezTo>
                  <a:cubicBezTo>
                    <a:pt x="18144" y="406037"/>
                    <a:pt x="75238" y="337574"/>
                    <a:pt x="170301" y="308552"/>
                  </a:cubicBezTo>
                  <a:cubicBezTo>
                    <a:pt x="164589" y="124689"/>
                    <a:pt x="354740" y="9800"/>
                    <a:pt x="510954" y="90801"/>
                  </a:cubicBezTo>
                  <a:cubicBezTo>
                    <a:pt x="548147" y="50746"/>
                    <a:pt x="600769" y="7059"/>
                    <a:pt x="676939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2977" y="832666"/>
            <a:ext cx="683735" cy="51906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98762" y="1143000"/>
            <a:ext cx="611677" cy="41746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6"/>
          <a:srcRect r="10037" b="53971"/>
          <a:stretch>
            <a:fillRect/>
          </a:stretch>
        </p:blipFill>
        <p:spPr>
          <a:xfrm>
            <a:off x="6416503" y="5601494"/>
            <a:ext cx="2887498" cy="134256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/>
          <a:srcRect r="10037" b="53971"/>
          <a:stretch>
            <a:fillRect/>
          </a:stretch>
        </p:blipFill>
        <p:spPr>
          <a:xfrm>
            <a:off x="3007342" y="5601494"/>
            <a:ext cx="2887498" cy="134256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7"/>
          <a:srcRect b="44518"/>
          <a:stretch>
            <a:fillRect/>
          </a:stretch>
        </p:blipFill>
        <p:spPr>
          <a:xfrm>
            <a:off x="10539980" y="5601494"/>
            <a:ext cx="1472941" cy="142743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7"/>
          <a:srcRect b="44518"/>
          <a:stretch>
            <a:fillRect/>
          </a:stretch>
        </p:blipFill>
        <p:spPr>
          <a:xfrm>
            <a:off x="296152" y="5559058"/>
            <a:ext cx="1472941" cy="1427432"/>
          </a:xfrm>
          <a:prstGeom prst="rect">
            <a:avLst/>
          </a:prstGeom>
        </p:spPr>
      </p:pic>
      <p:pic>
        <p:nvPicPr>
          <p:cNvPr id="19" name="Picture 22">
            <a:extLst>
              <a:ext uri="{FF2B5EF4-FFF2-40B4-BE49-F238E27FC236}">
                <a16:creationId xmlns:a16="http://schemas.microsoft.com/office/drawing/2014/main" id="{8FD71D78-AF9F-614F-ECE1-0802E4037B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304001" y="3915329"/>
            <a:ext cx="2887498" cy="2833357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2C62A801-4113-2632-B943-12004BEAD4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67" b="95230" l="1839" r="89958">
                        <a14:foregroundMark x1="5658" y1="57420" x2="18670" y2="72085"/>
                        <a14:foregroundMark x1="18670" y1="72085" x2="18670" y2="72085"/>
                        <a14:foregroundMark x1="28006" y1="59011" x2="31259" y2="95406"/>
                        <a14:foregroundMark x1="13861" y1="34276" x2="1980" y2="63604"/>
                        <a14:foregroundMark x1="14710" y1="46996" x2="9477" y2="58657"/>
                        <a14:foregroundMark x1="8204" y1="51590" x2="24045" y2="64841"/>
                        <a14:foregroundMark x1="39745" y1="28622" x2="39745" y2="51590"/>
                        <a14:foregroundMark x1="43989" y1="32332" x2="45686" y2="48233"/>
                        <a14:foregroundMark x1="46676" y1="39223" x2="45686" y2="59364"/>
                        <a14:foregroundMark x1="45403" y1="53710" x2="40453" y2="74205"/>
                        <a14:foregroundMark x1="39745" y1="68728" x2="40028" y2="73322"/>
                        <a14:foregroundMark x1="39463" y1="72085" x2="39463" y2="75088"/>
                        <a14:foregroundMark x1="39180" y1="9541" x2="41867" y2="20141"/>
                        <a14:foregroundMark x1="44696" y1="7067" x2="42999" y2="16784"/>
                        <a14:foregroundMark x1="48939" y1="7951" x2="43989" y2="18021"/>
                        <a14:foregroundMark x1="45262" y1="8481" x2="40170" y2="22085"/>
                        <a14:foregroundMark x1="49222" y1="9894" x2="28854" y2="37456"/>
                        <a14:foregroundMark x1="27581" y1="22615" x2="20368" y2="4487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-3239332" y="1954666"/>
            <a:ext cx="7041357" cy="563308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3CF41F7-5EA7-8D57-FFD1-9D55221A6478}"/>
              </a:ext>
            </a:extLst>
          </p:cNvPr>
          <p:cNvSpPr txBox="1"/>
          <p:nvPr/>
        </p:nvSpPr>
        <p:spPr>
          <a:xfrm>
            <a:off x="2225598" y="1477503"/>
            <a:ext cx="83818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00B050"/>
                    </a:gs>
                    <a:gs pos="74000">
                      <a:srgbClr val="FFFF00"/>
                    </a:gs>
                    <a:gs pos="83000">
                      <a:srgbClr val="4F81BD">
                        <a:lumMod val="45000"/>
                        <a:lumOff val="55000"/>
                      </a:srgbClr>
                    </a:gs>
                    <a:gs pos="100000">
                      <a:srgbClr val="4F81BD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865915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ập và nhạc khởi động đang Hot đây ạ ! - By Yêu dân tộc Việt Nam">
            <a:hlinkClick r:id="" action="ppaction://media"/>
            <a:extLst>
              <a:ext uri="{FF2B5EF4-FFF2-40B4-BE49-F238E27FC236}">
                <a16:creationId xmlns:a16="http://schemas.microsoft.com/office/drawing/2014/main" id="{B740053D-74DF-B3BD-F1A0-495AC5C96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" y="0"/>
            <a:ext cx="1198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41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23391" y="3429000"/>
            <a:ext cx="2851581" cy="28408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80260">
            <a:off x="-1663894" y="5124112"/>
            <a:ext cx="16263355" cy="63020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319777" y="1503572"/>
            <a:ext cx="7755647" cy="3556233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18177" y="1401972"/>
            <a:ext cx="7755647" cy="3556233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>
              <a:solidFill>
                <a:srgbClr val="FAE6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b="8121"/>
          <a:stretch>
            <a:fillRect/>
          </a:stretch>
        </p:blipFill>
        <p:spPr>
          <a:xfrm>
            <a:off x="1" y="2770411"/>
            <a:ext cx="2593783" cy="38776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8678" y="409349"/>
            <a:ext cx="1501801" cy="14323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22743" y="5371634"/>
            <a:ext cx="629703" cy="7526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39154" y="5831289"/>
            <a:ext cx="806289" cy="795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4498" y="5476601"/>
            <a:ext cx="1566352" cy="17169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2639" y="5476601"/>
            <a:ext cx="1836987" cy="150458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874593">
            <a:off x="383449" y="5258077"/>
            <a:ext cx="589010" cy="173238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3449" y="5665843"/>
            <a:ext cx="1577683" cy="12921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839060" y="5646259"/>
            <a:ext cx="1334281" cy="68882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14964" y="4912126"/>
            <a:ext cx="954829" cy="104663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02652" y="5665843"/>
            <a:ext cx="1334281" cy="68882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 l="219" r="219"/>
          <a:stretch>
            <a:fillRect/>
          </a:stretch>
        </p:blipFill>
        <p:spPr>
          <a:xfrm>
            <a:off x="9578374" y="5889036"/>
            <a:ext cx="658559" cy="4704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3974879">
            <a:off x="10999593" y="5701389"/>
            <a:ext cx="739175" cy="18932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10892391" y="5705633"/>
            <a:ext cx="1423500" cy="156037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1511033">
            <a:off x="10075423" y="6414369"/>
            <a:ext cx="278380" cy="28119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82476">
            <a:off x="1315678" y="5487587"/>
            <a:ext cx="630984" cy="18535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-2369220">
            <a:off x="11784502" y="5541923"/>
            <a:ext cx="626469" cy="153108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028741" y="5059805"/>
            <a:ext cx="582071" cy="45765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26391" y="186168"/>
            <a:ext cx="696352" cy="499633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950356" y="1715995"/>
            <a:ext cx="10418824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1500" spc="1153" dirty="0">
                <a:solidFill>
                  <a:srgbClr val="00B05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LUYỆN TẬP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165379" y="1841692"/>
            <a:ext cx="407605" cy="3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1AB5C7-0681-5662-BFBA-C2D01F6F381B}"/>
              </a:ext>
            </a:extLst>
          </p:cNvPr>
          <p:cNvSpPr/>
          <p:nvPr/>
        </p:nvSpPr>
        <p:spPr>
          <a:xfrm>
            <a:off x="278116" y="106201"/>
            <a:ext cx="809705" cy="8097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14AD10-BF7C-DD02-579D-924F54ACA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29" b="99702" l="8661" r="89764">
                        <a14:foregroundMark x1="76772" y1="8929" x2="85039" y2="9524"/>
                        <a14:foregroundMark x1="8661" y1="91071" x2="17717" y2="99702"/>
                        <a14:foregroundMark x1="17717" y1="88988" x2="17717" y2="94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6113" y="4924097"/>
            <a:ext cx="1252480" cy="16568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17360C-E059-D038-153C-7DE1857CC191}"/>
              </a:ext>
            </a:extLst>
          </p:cNvPr>
          <p:cNvSpPr/>
          <p:nvPr/>
        </p:nvSpPr>
        <p:spPr>
          <a:xfrm>
            <a:off x="3026979" y="1135117"/>
            <a:ext cx="1450428" cy="4414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39B32E-BC06-4499-50FE-86B1E9A84ED2}"/>
              </a:ext>
            </a:extLst>
          </p:cNvPr>
          <p:cNvSpPr/>
          <p:nvPr/>
        </p:nvSpPr>
        <p:spPr>
          <a:xfrm>
            <a:off x="6535685" y="1986454"/>
            <a:ext cx="1450428" cy="4414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C3E1F9-D39C-94DD-C2D4-D19796EAC809}"/>
              </a:ext>
            </a:extLst>
          </p:cNvPr>
          <p:cNvSpPr/>
          <p:nvPr/>
        </p:nvSpPr>
        <p:spPr>
          <a:xfrm>
            <a:off x="1159644" y="2903292"/>
            <a:ext cx="1079059" cy="4414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B1D464-B39F-5434-73FD-4E947CBB7834}"/>
              </a:ext>
            </a:extLst>
          </p:cNvPr>
          <p:cNvSpPr/>
          <p:nvPr/>
        </p:nvSpPr>
        <p:spPr>
          <a:xfrm>
            <a:off x="1159644" y="3754630"/>
            <a:ext cx="1079059" cy="4414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60C349-CF7A-9D42-043F-794968E434B5}"/>
              </a:ext>
            </a:extLst>
          </p:cNvPr>
          <p:cNvSpPr/>
          <p:nvPr/>
        </p:nvSpPr>
        <p:spPr>
          <a:xfrm>
            <a:off x="4702566" y="4987161"/>
            <a:ext cx="2849117" cy="44143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156547" y="277077"/>
            <a:ext cx="1057361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u="none" strike="noStrike" baseline="0">
                <a:solidFill>
                  <a:srgbClr val="000000"/>
                </a:solidFill>
              </a:rPr>
              <a:t>Chọn ý trả lời thích hợp.</a:t>
            </a:r>
          </a:p>
          <a:p>
            <a:pPr algn="l"/>
            <a:r>
              <a:rPr lang="vi-VN" sz="2800" b="0" i="0" u="none" strike="noStrike" baseline="0">
                <a:solidFill>
                  <a:srgbClr val="0070C0"/>
                </a:solidFill>
              </a:rPr>
              <a:t>a)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Gang tay của bạn Khang dài:</a:t>
            </a:r>
          </a:p>
          <a:p>
            <a:pPr algn="l"/>
            <a:r>
              <a:rPr lang="en-US" sz="2800" b="0" i="0" u="none" strike="noStrike" baseline="0">
                <a:solidFill>
                  <a:srgbClr val="FF0000"/>
                </a:solidFill>
              </a:rPr>
              <a:t>A.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18 mm 	</a:t>
            </a:r>
            <a:r>
              <a:rPr lang="en-US" sz="2800" b="0" i="0" u="none" strike="noStrike" baseline="0">
                <a:solidFill>
                  <a:srgbClr val="FF0000"/>
                </a:solidFill>
              </a:rPr>
              <a:t>B.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18 cm 	</a:t>
            </a:r>
            <a:r>
              <a:rPr lang="en-US" sz="2800" b="0" i="0" u="none" strike="noStrike" baseline="0">
                <a:solidFill>
                  <a:srgbClr val="FF0000"/>
                </a:solidFill>
              </a:rPr>
              <a:t>C.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18 dm 	</a:t>
            </a:r>
            <a:r>
              <a:rPr lang="en-US" sz="2800" b="0" i="0" u="none" strike="noStrike" baseline="0">
                <a:solidFill>
                  <a:srgbClr val="FF0000"/>
                </a:solidFill>
              </a:rPr>
              <a:t>D.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18 m</a:t>
            </a:r>
          </a:p>
          <a:p>
            <a:pPr algn="l"/>
            <a:r>
              <a:rPr lang="vi-VN" sz="2800" b="0" i="0" u="none" strike="noStrike" baseline="0">
                <a:solidFill>
                  <a:srgbClr val="0070C0"/>
                </a:solidFill>
              </a:rPr>
              <a:t>b)</a:t>
            </a:r>
            <a:r>
              <a:rPr lang="vi-VN" sz="2800" b="0" i="0" u="none" strike="noStrike" baseline="0">
                <a:solidFill>
                  <a:srgbClr val="FF0000"/>
                </a:solidFill>
              </a:rPr>
              <a:t>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Sải tay của bạn Bông dài:</a:t>
            </a:r>
          </a:p>
          <a:p>
            <a:pPr algn="l"/>
            <a:r>
              <a:rPr lang="en-US" sz="2800" b="0" i="0" u="none" strike="noStrike" baseline="0">
                <a:solidFill>
                  <a:srgbClr val="FF0000"/>
                </a:solidFill>
              </a:rPr>
              <a:t>A.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1,5 mm 	</a:t>
            </a:r>
            <a:r>
              <a:rPr lang="en-US" sz="2800" b="0" i="0" u="none" strike="noStrike" baseline="0">
                <a:solidFill>
                  <a:srgbClr val="FF0000"/>
                </a:solidFill>
              </a:rPr>
              <a:t>B.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1,5 cm 	</a:t>
            </a:r>
            <a:r>
              <a:rPr lang="en-US" sz="2800" b="0" i="0" u="none" strike="noStrike" baseline="0">
                <a:solidFill>
                  <a:srgbClr val="FF0000"/>
                </a:solidFill>
              </a:rPr>
              <a:t>C.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1,5 dm 	</a:t>
            </a:r>
            <a:r>
              <a:rPr lang="en-US" sz="2800" b="0" i="0" u="none" strike="noStrike" baseline="0">
                <a:solidFill>
                  <a:srgbClr val="FF0000"/>
                </a:solidFill>
              </a:rPr>
              <a:t>D.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1,5 m</a:t>
            </a:r>
          </a:p>
          <a:p>
            <a:pPr algn="l"/>
            <a:r>
              <a:rPr lang="vi-VN" sz="2800" b="0" i="0" u="none" strike="noStrike" baseline="0">
                <a:solidFill>
                  <a:srgbClr val="0070C0"/>
                </a:solidFill>
              </a:rPr>
              <a:t>c)</a:t>
            </a:r>
            <a:r>
              <a:rPr lang="vi-VN" sz="2800" b="0" i="0" u="none" strike="noStrike" baseline="0">
                <a:solidFill>
                  <a:srgbClr val="FF0000"/>
                </a:solidFill>
              </a:rPr>
              <a:t>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5 hạt đậu đen nặng khoảng:</a:t>
            </a:r>
          </a:p>
          <a:p>
            <a:pPr algn="l"/>
            <a:r>
              <a:rPr lang="en-US" sz="2800" b="0" i="0" u="none" strike="noStrike" baseline="0">
                <a:solidFill>
                  <a:srgbClr val="FF0000"/>
                </a:solidFill>
              </a:rPr>
              <a:t>A.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1 g 		</a:t>
            </a:r>
            <a:r>
              <a:rPr lang="en-US" sz="2800" b="0" i="0" u="none" strike="noStrike" baseline="0">
                <a:solidFill>
                  <a:srgbClr val="FF0000"/>
                </a:solidFill>
              </a:rPr>
              <a:t>B.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1 kg 	</a:t>
            </a:r>
            <a:r>
              <a:rPr lang="en-US" sz="2800" b="0" i="0" u="none" strike="noStrike" baseline="0">
                <a:solidFill>
                  <a:srgbClr val="FF0000"/>
                </a:solidFill>
              </a:rPr>
              <a:t>C.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1 yến 	</a:t>
            </a:r>
            <a:r>
              <a:rPr lang="en-US" sz="2800" b="0" i="0" u="none" strike="noStrike" baseline="0">
                <a:solidFill>
                  <a:srgbClr val="FF0000"/>
                </a:solidFill>
              </a:rPr>
              <a:t>D.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1 tạ</a:t>
            </a:r>
          </a:p>
          <a:p>
            <a:pPr algn="l"/>
            <a:r>
              <a:rPr lang="vi-VN" sz="2800" b="0" i="0" u="none" strike="noStrike" baseline="0">
                <a:solidFill>
                  <a:srgbClr val="0070C0"/>
                </a:solidFill>
              </a:rPr>
              <a:t>d)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Con gà mái nặng khoảng:</a:t>
            </a:r>
          </a:p>
          <a:p>
            <a:pPr algn="l"/>
            <a:r>
              <a:rPr lang="en-US" sz="2800" b="0" i="0" u="none" strike="noStrike" baseline="0">
                <a:solidFill>
                  <a:srgbClr val="FF0000"/>
                </a:solidFill>
              </a:rPr>
              <a:t>A.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2 kg 	</a:t>
            </a:r>
            <a:r>
              <a:rPr lang="en-US" sz="2800" b="0" i="0" u="none" strike="noStrike" baseline="0">
                <a:solidFill>
                  <a:srgbClr val="FF0000"/>
                </a:solidFill>
              </a:rPr>
              <a:t>B.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2 yến 	</a:t>
            </a:r>
            <a:r>
              <a:rPr lang="en-US" sz="2800" b="0" i="0" u="none" strike="noStrike" baseline="0">
                <a:solidFill>
                  <a:srgbClr val="FF0000"/>
                </a:solidFill>
              </a:rPr>
              <a:t>C.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2 tạ 	</a:t>
            </a:r>
            <a:r>
              <a:rPr lang="en-US" sz="2800" b="0" i="0" u="none" strike="noStrike" baseline="0">
                <a:solidFill>
                  <a:srgbClr val="FF0000"/>
                </a:solidFill>
              </a:rPr>
              <a:t>D.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2 tấn</a:t>
            </a:r>
          </a:p>
          <a:p>
            <a:pPr algn="l"/>
            <a:r>
              <a:rPr lang="vi-VN" sz="2800" b="0" i="0" u="none" strike="noStrike" baseline="0">
                <a:solidFill>
                  <a:srgbClr val="0070C0"/>
                </a:solidFill>
              </a:rPr>
              <a:t>e)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Một nhân viên ph</a:t>
            </a:r>
            <a:r>
              <a:rPr lang="en-US" sz="2800">
                <a:solidFill>
                  <a:srgbClr val="000000"/>
                </a:solidFill>
              </a:rPr>
              <a:t>ò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ng thí nghiệm cần lấy 1 m</a:t>
            </a:r>
            <a:r>
              <a:rPr lang="vi-VN" sz="2800" b="0" i="1" u="none" strike="noStrike" baseline="0">
                <a:solidFill>
                  <a:srgbClr val="000000"/>
                </a:solidFill>
              </a:rPr>
              <a:t>l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nước bằng dụng cụ</a:t>
            </a:r>
            <a:r>
              <a:rPr lang="en-US" sz="2800" b="0" i="0" u="none" strike="noStrike">
                <a:solidFill>
                  <a:srgbClr val="000000"/>
                </a:solidFill>
              </a:rPr>
              <a:t>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như h</a:t>
            </a:r>
            <a:r>
              <a:rPr lang="en-US" sz="2800">
                <a:solidFill>
                  <a:srgbClr val="000000"/>
                </a:solidFill>
              </a:rPr>
              <a:t>ì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nh bên. Người đó cần lấy khoảng:</a:t>
            </a:r>
          </a:p>
          <a:p>
            <a:pPr algn="l"/>
            <a:r>
              <a:rPr lang="vi-VN" sz="2800" b="0" i="0" u="none" strike="noStrike" baseline="0">
                <a:solidFill>
                  <a:srgbClr val="FF0000"/>
                </a:solidFill>
              </a:rPr>
              <a:t>A.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2 giọt nước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		</a:t>
            </a:r>
            <a:r>
              <a:rPr lang="vi-VN" sz="2800" b="0" i="0" u="none" strike="noStrike" baseline="0">
                <a:solidFill>
                  <a:srgbClr val="FF0000"/>
                </a:solidFill>
              </a:rPr>
              <a:t>B.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20 giọt nước</a:t>
            </a:r>
          </a:p>
          <a:p>
            <a:pPr algn="l"/>
            <a:r>
              <a:rPr lang="vi-VN" sz="2800" b="0" i="0" u="none" strike="noStrike" baseline="0">
                <a:solidFill>
                  <a:srgbClr val="FF0000"/>
                </a:solidFill>
              </a:rPr>
              <a:t>C.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200 giọt nước </a:t>
            </a:r>
            <a:r>
              <a:rPr lang="en-US" sz="2800" b="0" i="0" u="none" strike="noStrike" baseline="0">
                <a:solidFill>
                  <a:srgbClr val="000000"/>
                </a:solidFill>
              </a:rPr>
              <a:t>	</a:t>
            </a:r>
            <a:r>
              <a:rPr lang="vi-VN" sz="2800" b="0" i="0" u="none" strike="noStrike" baseline="0">
                <a:solidFill>
                  <a:srgbClr val="FF0000"/>
                </a:solidFill>
              </a:rPr>
              <a:t>D. </a:t>
            </a:r>
            <a:r>
              <a:rPr lang="vi-VN" sz="2800" b="0" i="0" u="none" strike="noStrike" baseline="0">
                <a:solidFill>
                  <a:srgbClr val="000000"/>
                </a:solidFill>
              </a:rPr>
              <a:t>2 000 giọt nước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814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1AB5C7-0681-5662-BFBA-C2D01F6F381B}"/>
              </a:ext>
            </a:extLst>
          </p:cNvPr>
          <p:cNvSpPr/>
          <p:nvPr/>
        </p:nvSpPr>
        <p:spPr>
          <a:xfrm>
            <a:off x="278116" y="106201"/>
            <a:ext cx="809705" cy="8097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087821" y="430634"/>
            <a:ext cx="105736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 vị tiền Việt Nam là gì? Hãy nêu giá trị của mỗi tờ tiền sau.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Dì Tư nhờ bạn An lấy ra 167 000 đồng để trả lại cho một khách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mua hàng. Bạn An có thể lấy các tờ tiền như thế nào?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25D24-09F4-6273-1090-917F3CAFF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3" y="1119266"/>
            <a:ext cx="11302955" cy="34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4722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1AB5C7-0681-5662-BFBA-C2D01F6F381B}"/>
              </a:ext>
            </a:extLst>
          </p:cNvPr>
          <p:cNvSpPr/>
          <p:nvPr/>
        </p:nvSpPr>
        <p:spPr>
          <a:xfrm>
            <a:off x="278116" y="106201"/>
            <a:ext cx="809705" cy="8097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3012491" y="622710"/>
            <a:ext cx="6637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 vị tiền Việt Nam: đồng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25D24-09F4-6273-1090-917F3CAFF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5" y="2043139"/>
            <a:ext cx="11302955" cy="3484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DD2723-DC09-C3E9-E063-ABED71ADC2F0}"/>
              </a:ext>
            </a:extLst>
          </p:cNvPr>
          <p:cNvSpPr txBox="1"/>
          <p:nvPr/>
        </p:nvSpPr>
        <p:spPr>
          <a:xfrm>
            <a:off x="278116" y="2967012"/>
            <a:ext cx="3930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</a:rPr>
              <a:t>Năm trăm nghìn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đồng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B982C-97B7-4086-19F2-CB4DFC3AD7EC}"/>
              </a:ext>
            </a:extLst>
          </p:cNvPr>
          <p:cNvSpPr txBox="1"/>
          <p:nvPr/>
        </p:nvSpPr>
        <p:spPr>
          <a:xfrm>
            <a:off x="679655" y="4116403"/>
            <a:ext cx="3930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</a:rPr>
              <a:t>Hai trăm nghìn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đồng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E10F6-D1C8-2DF0-85F2-F5BA6645E076}"/>
              </a:ext>
            </a:extLst>
          </p:cNvPr>
          <p:cNvSpPr txBox="1"/>
          <p:nvPr/>
        </p:nvSpPr>
        <p:spPr>
          <a:xfrm>
            <a:off x="916138" y="5394166"/>
            <a:ext cx="3930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</a:rPr>
              <a:t>Một trăm nghìn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đồng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F39D0-E539-2258-CA91-AD88BADAE619}"/>
              </a:ext>
            </a:extLst>
          </p:cNvPr>
          <p:cNvSpPr txBox="1"/>
          <p:nvPr/>
        </p:nvSpPr>
        <p:spPr>
          <a:xfrm>
            <a:off x="4209059" y="3029567"/>
            <a:ext cx="3930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</a:rPr>
              <a:t>Năm mươi nghìn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đồng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FD0B1D-13F6-8AE1-B940-3120A94D1014}"/>
              </a:ext>
            </a:extLst>
          </p:cNvPr>
          <p:cNvSpPr txBox="1"/>
          <p:nvPr/>
        </p:nvSpPr>
        <p:spPr>
          <a:xfrm>
            <a:off x="4610598" y="4205586"/>
            <a:ext cx="3930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</a:rPr>
              <a:t>Hai mươi nghìn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đồng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81CD6C-C072-0923-13BD-7CF1C25536DD}"/>
              </a:ext>
            </a:extLst>
          </p:cNvPr>
          <p:cNvSpPr txBox="1"/>
          <p:nvPr/>
        </p:nvSpPr>
        <p:spPr>
          <a:xfrm>
            <a:off x="5083564" y="5469154"/>
            <a:ext cx="3930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</a:rPr>
              <a:t>Mười nghìn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đồng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64874E-FA18-594C-C202-621367799C02}"/>
              </a:ext>
            </a:extLst>
          </p:cNvPr>
          <p:cNvSpPr txBox="1"/>
          <p:nvPr/>
        </p:nvSpPr>
        <p:spPr>
          <a:xfrm>
            <a:off x="8104014" y="3024087"/>
            <a:ext cx="32313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</a:rPr>
              <a:t>Năm nghìn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đồng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AE9AB3-AEA1-86CC-3FA0-45865F5E37F1}"/>
              </a:ext>
            </a:extLst>
          </p:cNvPr>
          <p:cNvSpPr txBox="1"/>
          <p:nvPr/>
        </p:nvSpPr>
        <p:spPr>
          <a:xfrm>
            <a:off x="8541541" y="4205586"/>
            <a:ext cx="32313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</a:rPr>
              <a:t>Hai nghìn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đồng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4CDCF0-0E9F-E013-AD0E-362E1E127C01}"/>
              </a:ext>
            </a:extLst>
          </p:cNvPr>
          <p:cNvSpPr txBox="1"/>
          <p:nvPr/>
        </p:nvSpPr>
        <p:spPr>
          <a:xfrm>
            <a:off x="8828962" y="5362953"/>
            <a:ext cx="32313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</a:rPr>
              <a:t>Một nghìn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 đồng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59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1AB5C7-0681-5662-BFBA-C2D01F6F381B}"/>
              </a:ext>
            </a:extLst>
          </p:cNvPr>
          <p:cNvSpPr/>
          <p:nvPr/>
        </p:nvSpPr>
        <p:spPr>
          <a:xfrm>
            <a:off x="278116" y="106201"/>
            <a:ext cx="809705" cy="8097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1357316" y="494773"/>
            <a:ext cx="10355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>
                <a:solidFill>
                  <a:srgbClr val="FF0000"/>
                </a:solidFill>
              </a:rPr>
              <a:t>b) </a:t>
            </a:r>
            <a:r>
              <a:rPr lang="vi-VN" sz="2800">
                <a:solidFill>
                  <a:srgbClr val="000000"/>
                </a:solidFill>
              </a:rPr>
              <a:t>Dì Tư nhờ bạn An lấy ra 167 000 đồng để trả lại cho một khách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vi-VN" sz="2800">
                <a:solidFill>
                  <a:srgbClr val="000000"/>
                </a:solidFill>
              </a:rPr>
              <a:t>mua hàng. Bạn An có thể lấy các tờ tiền như thế nào?</a:t>
            </a:r>
            <a:endParaRPr lang="en-US" sz="2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625D24-09F4-6273-1090-917F3CAFF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5" y="1652240"/>
            <a:ext cx="11302955" cy="3484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DF440-F863-C48D-9827-A4DCBC433A18}"/>
              </a:ext>
            </a:extLst>
          </p:cNvPr>
          <p:cNvSpPr txBox="1"/>
          <p:nvPr/>
        </p:nvSpPr>
        <p:spPr>
          <a:xfrm>
            <a:off x="1626812" y="5233664"/>
            <a:ext cx="10355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>
                <a:solidFill>
                  <a:srgbClr val="FF0000"/>
                </a:solidFill>
              </a:rPr>
              <a:t>167 000 đồng = 100 000 đồng + 50 000 đồng </a:t>
            </a:r>
            <a:endParaRPr lang="en-US" sz="360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vi-VN" sz="3600">
                <a:solidFill>
                  <a:srgbClr val="FF0000"/>
                </a:solidFill>
              </a:rPr>
              <a:t>+ 10 000 đồng + 5 000 đồng + 2 000 đồng</a:t>
            </a:r>
            <a:endParaRPr lang="en-US" sz="36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748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7AF7B8-72B4-94D1-7A9F-FBFFBC6C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</a:extLst>
          </a:blip>
          <a:srcRect t="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0A3C0C-BCA0-D894-5470-A8CCC3B4B8DF}"/>
              </a:ext>
            </a:extLst>
          </p:cNvPr>
          <p:cNvSpPr/>
          <p:nvPr/>
        </p:nvSpPr>
        <p:spPr>
          <a:xfrm>
            <a:off x="209390" y="203360"/>
            <a:ext cx="11773220" cy="6451279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1AB5C7-0681-5662-BFBA-C2D01F6F381B}"/>
              </a:ext>
            </a:extLst>
          </p:cNvPr>
          <p:cNvSpPr/>
          <p:nvPr/>
        </p:nvSpPr>
        <p:spPr>
          <a:xfrm>
            <a:off x="278116" y="106201"/>
            <a:ext cx="809705" cy="80970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F8326-026B-03C7-BAFC-B6C704879F63}"/>
              </a:ext>
            </a:extLst>
          </p:cNvPr>
          <p:cNvSpPr txBox="1"/>
          <p:nvPr/>
        </p:nvSpPr>
        <p:spPr>
          <a:xfrm>
            <a:off x="804859" y="769857"/>
            <a:ext cx="109412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Tấn, tạ, yến, ki-lô-gam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Vườn Quốc gia Cát Tiên là một khu bảo tồn thiên nhiên quan trọng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 nước ta. Nơi đây có những con vật khổng lồ nặng hàng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voi; hàng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trâu rừng đến những con vật nặng từ vài </a:t>
            </a:r>
            <a:endParaRPr lang="en-US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008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lang="en-US" sz="3600">
                <a:solidFill>
                  <a:srgbClr val="008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008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008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đến cả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chim công; thậm chí những con côn trùng chỉ nặng một vài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bướm phượng; …, những con vật này đều là những động vật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quý hiếm cần được bảo vệ.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C6759E-6D6E-6755-2BC8-B2F34AE2AD3D}"/>
              </a:ext>
            </a:extLst>
          </p:cNvPr>
          <p:cNvSpPr txBox="1"/>
          <p:nvPr/>
        </p:nvSpPr>
        <p:spPr>
          <a:xfrm>
            <a:off x="6767844" y="2393706"/>
            <a:ext cx="103608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4F6097-B469-5A2E-C3C7-0CC88420DD21}"/>
              </a:ext>
            </a:extLst>
          </p:cNvPr>
          <p:cNvSpPr txBox="1"/>
          <p:nvPr/>
        </p:nvSpPr>
        <p:spPr>
          <a:xfrm>
            <a:off x="10913767" y="2393706"/>
            <a:ext cx="103608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2F559C-EDE6-5DEB-E632-879745F3D70F}"/>
              </a:ext>
            </a:extLst>
          </p:cNvPr>
          <p:cNvSpPr txBox="1"/>
          <p:nvPr/>
        </p:nvSpPr>
        <p:spPr>
          <a:xfrm>
            <a:off x="682968" y="3428999"/>
            <a:ext cx="236701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ki-lô-gam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CE3A28-2927-8FC4-7EB7-0510945174D4}"/>
              </a:ext>
            </a:extLst>
          </p:cNvPr>
          <p:cNvSpPr txBox="1"/>
          <p:nvPr/>
        </p:nvSpPr>
        <p:spPr>
          <a:xfrm>
            <a:off x="4830117" y="3476297"/>
            <a:ext cx="126588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5D5DDF-EECF-6ADE-A3C9-4DC58FB78D71}"/>
              </a:ext>
            </a:extLst>
          </p:cNvPr>
          <p:cNvSpPr txBox="1"/>
          <p:nvPr/>
        </p:nvSpPr>
        <p:spPr>
          <a:xfrm>
            <a:off x="9323290" y="4001789"/>
            <a:ext cx="126588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616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183</TotalTime>
  <Words>848</Words>
  <Application>Microsoft Office PowerPoint</Application>
  <PresentationFormat>Widescreen</PresentationFormat>
  <Paragraphs>110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SVN-Shintia Script</vt:lpstr>
      <vt:lpstr>UVN Banh Mi</vt:lpstr>
      <vt:lpstr>Aptos</vt:lpstr>
      <vt:lpstr>Coiny</vt:lpstr>
      <vt:lpstr>LNTH-LuoLuoNotangYuanTi 1</vt:lpstr>
      <vt:lpstr>UTM Duepuntozero</vt:lpstr>
      <vt:lpstr>Arial</vt:lpstr>
      <vt:lpstr>Aptos Display</vt:lpstr>
      <vt:lpstr>Calibri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17</cp:revision>
  <dcterms:created xsi:type="dcterms:W3CDTF">2023-03-21T07:53:13Z</dcterms:created>
  <dcterms:modified xsi:type="dcterms:W3CDTF">2025-01-12T12:53:17Z</dcterms:modified>
  <cp:category>9Slide.vn</cp:category>
</cp:coreProperties>
</file>