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7" r:id="rId2"/>
    <p:sldId id="258" r:id="rId3"/>
    <p:sldId id="259" r:id="rId4"/>
    <p:sldId id="283" r:id="rId5"/>
    <p:sldId id="284" r:id="rId6"/>
    <p:sldId id="285" r:id="rId7"/>
    <p:sldId id="264" r:id="rId8"/>
    <p:sldId id="266" r:id="rId9"/>
    <p:sldId id="267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75" r:id="rId21"/>
    <p:sldId id="296" r:id="rId22"/>
    <p:sldId id="297" r:id="rId23"/>
    <p:sldId id="282" r:id="rId24"/>
  </p:sldIdLst>
  <p:sldSz cx="12192000" cy="6858000"/>
  <p:notesSz cx="6858000" cy="9144000"/>
  <p:embeddedFontLst>
    <p:embeddedFont>
      <p:font typeface="#9Slide07 SVNBeachwood Sans" charset="0"/>
      <p:bold r:id="rId25"/>
    </p:embeddedFont>
    <p:embeddedFont>
      <p:font typeface="SVN-Hole Hearted" panose="020B0604020202020204" charset="0"/>
      <p:regular r:id="rId26"/>
    </p:embeddedFont>
    <p:embeddedFont>
      <p:font typeface="Raleway" panose="020B060402020202020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33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C01B2-E056-0FE7-EB45-181CC1C01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A0184-8F83-AD94-6CEF-04F9E74E2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40398-05F6-0F1E-C137-45D01C014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98280-D638-EC2E-8754-44AB9971E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1C385-E7F6-0C77-5BFA-1AE90579C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39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033A2-093B-B476-53A5-970F016E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DDDA2-4A5F-53E5-1525-7987052EF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45B78-03AC-EB8F-FB85-1B797DB34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D99C4-77D8-8A7F-9A26-8928BB6C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6F01C-38A2-737B-C7DA-76BFCF5A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67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0AEDA8-6FA4-4E24-566F-5ACBF07671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486A32-7041-900C-BFBA-AB7D20130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4DC80-B1EB-6DF6-DF59-CBF7FECC4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1E510-685C-6F05-C63C-CC1C4FE75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A3072-67DC-332E-CA3D-B97FB851D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0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EDDF5-0710-5F2A-95EB-D018F0094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2FFD9-0421-06FE-3869-163003AFD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1265C-455B-3C53-E7F9-9842AC349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E77BC-0E94-C205-D5B5-287858C1E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77C55-4F9D-5EB2-882F-C4B5C994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2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16AA9-94FE-3861-0CAE-EE94049F5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7C5A7-3C6A-2FA4-D7A8-E03809053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8587C-DFF0-EEB0-621A-9DF38B6B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27815-82D9-7439-668D-A89328801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7FF28-9308-12FF-670A-E92937E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06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BFF0B-0930-2BD3-3BEB-552299306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4113C-6DB9-C601-89F5-0E8A5985FD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A72DF4-65BE-E102-80E7-1FB0347FE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8D848-6C81-75D0-27A1-85CF56428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E1CFB9-CF94-CC78-9E7D-BAB33A668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C5646-4C77-2DBC-C8A8-BC3AA56A1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8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66B3-C91C-DBE3-7D16-5B6FCB68F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C3520-CEF4-0802-6D38-00DBD6D6B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16CCD-BFCC-7F79-88ED-E6C08B938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1CB592-B9EF-043F-05E6-E0A18D9B3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653D28-0B1A-7281-52E5-6302EE30E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199A7-CAA5-22F6-226D-8078E5F3D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1C29A2-21C6-9FAF-5B9F-B11E30B30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877D8-8F8C-14E2-8430-E24B0713D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53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99F88-4BB9-1CD1-A4C5-430FF21AD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A9B03-D9D9-371C-BE17-47B176BF0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429D0-8224-1607-A2EC-EA3DDA1C1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32EB-8CAD-5F8C-25B0-EA356AA6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14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CB5D0A-392E-DE0B-5B63-9EDFD7391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1E31BF-2615-0A9A-5755-88E56693B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5A190-3471-F86F-7B70-8E2680EC5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31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B6FA5-238B-D86C-C2D2-3871C3269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98566-BFF3-654C-C718-EB8E7D976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FBCC79-8F68-249A-C252-88EF82656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824DEB-B0D7-ACFE-1468-1F97324DE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AF53-695C-B43A-FCDB-8B2FB136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16289-3261-833F-2159-A7F9C962E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6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583C8-FFAF-A0B0-DEAC-3893588B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D172D6-0AE1-3B35-AE04-FDF204CE05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E9859-BEA9-C582-8B49-CBFFBE6DD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B808F-956E-39E4-E1A6-1012A3C03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6A6A2-B2CA-33F4-CDBB-0A453F64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201C6-09B7-F89D-5D11-9E7BCC6E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71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D5CD833-2886-8E6C-6128-73836E3FE89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F9FAA1-A8B3-BDB0-043F-0E5F2AD5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2ECC9-5713-8FD4-CF26-02AA3B81D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1B38E-5386-6C46-1F88-5BF2A12FF0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FC579-FE17-5049-3130-BA7630069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2A106-2EE1-AE22-A93B-9CBAB7ADB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0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3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image" Target="../media/image15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9.svg"/><Relationship Id="rId17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63157" y="4683268"/>
            <a:ext cx="13918314" cy="2644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509256" y="3158346"/>
            <a:ext cx="2390114" cy="23466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787640" y="1016895"/>
            <a:ext cx="1636697" cy="20320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830063" y="3844992"/>
            <a:ext cx="2620007" cy="32455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88187" y="4031498"/>
            <a:ext cx="2196916" cy="30589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517071" y="434791"/>
            <a:ext cx="1157859" cy="11642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810167" y="440164"/>
            <a:ext cx="2547804" cy="17000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11924" y="1913083"/>
            <a:ext cx="574089" cy="12579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173514" y="2386102"/>
            <a:ext cx="1058135" cy="7849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1057431">
            <a:off x="-290539" y="412539"/>
            <a:ext cx="3677039" cy="79557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1123188">
            <a:off x="8640223" y="381500"/>
            <a:ext cx="3677039" cy="7955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3815889" y="1625112"/>
            <a:ext cx="1096088" cy="5759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7513726" y="1023056"/>
            <a:ext cx="1096088" cy="57594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4085463" y="313228"/>
            <a:ext cx="593407" cy="745145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A386E1C-FCBC-30B2-84DC-BE4B3009CFDD}"/>
              </a:ext>
            </a:extLst>
          </p:cNvPr>
          <p:cNvSpPr/>
          <p:nvPr/>
        </p:nvSpPr>
        <p:spPr>
          <a:xfrm>
            <a:off x="1256630" y="749321"/>
            <a:ext cx="9678740" cy="481804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E795A938-1F65-5849-0C23-B45A5F162AF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07" b="95034" l="9945" r="89945">
                        <a14:foregroundMark x1="18895" y1="90519" x2="18785" y2="75621"/>
                        <a14:foregroundMark x1="24751" y1="90519" x2="33149" y2="88713"/>
                        <a14:foregroundMark x1="33149" y1="88713" x2="73260" y2="95034"/>
                        <a14:backgroundMark x1="16133" y1="15801" x2="8508" y2="38600"/>
                        <a14:backgroundMark x1="25193" y1="24831" x2="9171" y2="44921"/>
                        <a14:backgroundMark x1="26961" y1="27765" x2="19006" y2="46953"/>
                        <a14:backgroundMark x1="18232" y1="40632" x2="5967" y2="53273"/>
                        <a14:backgroundMark x1="33923" y1="16930" x2="29834" y2="34989"/>
                        <a14:backgroundMark x1="36243" y1="21670" x2="33591" y2="34086"/>
                        <a14:backgroundMark x1="41768" y1="16479" x2="26519" y2="34086"/>
                        <a14:backgroundMark x1="42431" y1="17381" x2="35470" y2="27991"/>
                        <a14:backgroundMark x1="35470" y1="27991" x2="34807" y2="41535"/>
                        <a14:backgroundMark x1="34807" y1="41535" x2="34917" y2="42438"/>
                        <a14:backgroundMark x1="23315" y1="52144" x2="21215" y2="43115"/>
                        <a14:backgroundMark x1="12376" y1="54628" x2="20773" y2="42664"/>
                        <a14:backgroundMark x1="11713" y1="58239" x2="10497" y2="71783"/>
                        <a14:backgroundMark x1="10497" y1="71783" x2="11050" y2="73815"/>
                        <a14:backgroundMark x1="25304" y1="73589" x2="25083" y2="76298"/>
                        <a14:backgroundMark x1="21878" y1="76072" x2="23757" y2="75169"/>
                        <a14:backgroundMark x1="12376" y1="74718" x2="15691" y2="74944"/>
                        <a14:backgroundMark x1="36796" y1="72912" x2="37459" y2="80361"/>
                        <a14:backgroundMark x1="37459" y1="69752" x2="38011" y2="74944"/>
                        <a14:backgroundMark x1="44530" y1="18059" x2="41657" y2="205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382166" y="2534764"/>
            <a:ext cx="9987111" cy="48812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177BE71-DA00-E4E4-6BF9-F1DC5E3A3719}"/>
              </a:ext>
            </a:extLst>
          </p:cNvPr>
          <p:cNvSpPr txBox="1"/>
          <p:nvPr/>
        </p:nvSpPr>
        <p:spPr>
          <a:xfrm>
            <a:off x="2227812" y="657875"/>
            <a:ext cx="8952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ngày29 tháng4 năm202 5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4F49AFFC-C44D-35CB-E8D4-892A75563DA3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9372190" y="1913083"/>
            <a:ext cx="574089" cy="1257963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91266EE5-B621-7EAC-99C2-EFB10E08F6B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10557628" y="2386102"/>
            <a:ext cx="1058135" cy="784944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821BE9E1-C2CC-540B-DD8F-EC9E81C9EDC3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-6568225" y="1625112"/>
            <a:ext cx="1096088" cy="575945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5E029F87-EF7E-AF6C-4EDD-FD203AB4C2E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3604135" y="1993110"/>
            <a:ext cx="437168" cy="5489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07A4619-9A3C-0436-B0BF-B1E52847DF8F}"/>
              </a:ext>
            </a:extLst>
          </p:cNvPr>
          <p:cNvSpPr txBox="1"/>
          <p:nvPr/>
        </p:nvSpPr>
        <p:spPr>
          <a:xfrm>
            <a:off x="-6070839" y="1667422"/>
            <a:ext cx="2632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ln w="349250">
                  <a:solidFill>
                    <a:schemeClr val="bg1"/>
                  </a:solidFill>
                </a:ln>
                <a:gradFill>
                  <a:gsLst>
                    <a:gs pos="23000">
                      <a:srgbClr val="FF3399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TOÁN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F0DE86-E3D2-AF9A-61F4-D9645EE0EC21}"/>
              </a:ext>
            </a:extLst>
          </p:cNvPr>
          <p:cNvSpPr txBox="1"/>
          <p:nvPr/>
        </p:nvSpPr>
        <p:spPr>
          <a:xfrm>
            <a:off x="-6095905" y="1682423"/>
            <a:ext cx="2632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gradFill>
                  <a:gsLst>
                    <a:gs pos="23000">
                      <a:srgbClr val="FF3399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SVN-Hole Hearted" panose="020B0A06020104020203" pitchFamily="34" charset="0"/>
              </a:rPr>
              <a:t>TOÁN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156F91-D4A2-BA35-3167-82B57A99E789}"/>
              </a:ext>
            </a:extLst>
          </p:cNvPr>
          <p:cNvSpPr txBox="1"/>
          <p:nvPr/>
        </p:nvSpPr>
        <p:spPr>
          <a:xfrm>
            <a:off x="-7647965" y="2741685"/>
            <a:ext cx="55618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>
                <a:solidFill>
                  <a:srgbClr val="FF0000"/>
                </a:solidFill>
                <a:latin typeface="#9Slide07 SVNBeachwood Sans" pitchFamily="2" charset="0"/>
              </a:rPr>
              <a:t>ÔN TẬP HÌNH PHẲNG VÀ HÌNH KHỐI</a:t>
            </a:r>
            <a:endParaRPr lang="en-US" sz="6600">
              <a:solidFill>
                <a:srgbClr val="FF0000"/>
              </a:solidFill>
              <a:latin typeface="#9Slide07 SVNBeachwood Sans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BE70E17-2503-67BF-5F3D-4FEE3C0795E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355683" y="1516674"/>
            <a:ext cx="3005588" cy="13351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6B70AA-A255-8E7A-9A13-662AD2D9794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471353" y="1726897"/>
            <a:ext cx="7938654" cy="3740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19" grpId="0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2184" y="174015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2084959" y="295002"/>
            <a:ext cx="84030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 tên các hình dưới đây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146541-100C-2720-F591-4D75B19256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" b="75927"/>
          <a:stretch/>
        </p:blipFill>
        <p:spPr>
          <a:xfrm>
            <a:off x="884809" y="1280880"/>
            <a:ext cx="2645993" cy="7409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F030F7-DB3B-CAC2-345A-B787FD6E94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385" b="63914"/>
          <a:stretch/>
        </p:blipFill>
        <p:spPr>
          <a:xfrm>
            <a:off x="5855928" y="2741386"/>
            <a:ext cx="5249917" cy="9289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13FAA6-9E8D-192D-E362-4A47A5A8E664}"/>
              </a:ext>
            </a:extLst>
          </p:cNvPr>
          <p:cNvSpPr txBox="1"/>
          <p:nvPr/>
        </p:nvSpPr>
        <p:spPr>
          <a:xfrm>
            <a:off x="1575258" y="1941612"/>
            <a:ext cx="2140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 M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6CD156-08CC-00AF-3BEB-41874EFC44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26741" r="1" b="40838"/>
          <a:stretch/>
        </p:blipFill>
        <p:spPr>
          <a:xfrm>
            <a:off x="6149194" y="1152396"/>
            <a:ext cx="2687279" cy="9979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470299-076C-E0CF-1E4E-B83B5EE30440}"/>
              </a:ext>
            </a:extLst>
          </p:cNvPr>
          <p:cNvSpPr txBox="1"/>
          <p:nvPr/>
        </p:nvSpPr>
        <p:spPr>
          <a:xfrm>
            <a:off x="6422495" y="1916899"/>
            <a:ext cx="34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thẳng AB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BBA8BC-BF7D-0F8D-42FD-475EDED6FE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68" t="67916" r="-8298" b="1903"/>
          <a:stretch/>
        </p:blipFill>
        <p:spPr>
          <a:xfrm>
            <a:off x="1152916" y="2785756"/>
            <a:ext cx="3222934" cy="928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34E788-7CB8-7BBB-A144-C72290109B1D}"/>
              </a:ext>
            </a:extLst>
          </p:cNvPr>
          <p:cNvSpPr txBox="1"/>
          <p:nvPr/>
        </p:nvSpPr>
        <p:spPr>
          <a:xfrm>
            <a:off x="1426217" y="3550258"/>
            <a:ext cx="4321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thẳng AB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1A4736-2B75-9EBC-D8D4-8D30A5C2D8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70" t="38710" r="5484" b="811"/>
          <a:stretch/>
        </p:blipFill>
        <p:spPr>
          <a:xfrm>
            <a:off x="3524235" y="4322201"/>
            <a:ext cx="5249917" cy="15569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52E68C-7276-7A0E-CF83-0B21723F06EA}"/>
              </a:ext>
            </a:extLst>
          </p:cNvPr>
          <p:cNvSpPr txBox="1"/>
          <p:nvPr/>
        </p:nvSpPr>
        <p:spPr>
          <a:xfrm>
            <a:off x="6497576" y="3675870"/>
            <a:ext cx="4321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cong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85BA82-A693-36A3-0FA4-6795089CB0D6}"/>
              </a:ext>
            </a:extLst>
          </p:cNvPr>
          <p:cNvSpPr txBox="1"/>
          <p:nvPr/>
        </p:nvSpPr>
        <p:spPr>
          <a:xfrm>
            <a:off x="3872848" y="5837969"/>
            <a:ext cx="704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gấp khúc DEHKT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823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175850" y="180079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2184" y="174015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000350" y="295002"/>
            <a:ext cx="105873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 Tìm hình ảnh đoạn thẳng, đường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thẳng,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đường cong và đường gấp khúc.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 Tìm hình ảnh các đường thẳng vuông góc,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các đường thẳng song song.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0A4E5F-8C20-60AE-4B09-7409AE0D62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166" y="3194058"/>
            <a:ext cx="6033327" cy="325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7550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2184" y="174015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000350" y="295002"/>
            <a:ext cx="1058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 tên rồi đọc mỗi hình sau.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45F8EF-F2E6-482C-EC56-B0B8E7FEB7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0" b="44063"/>
          <a:stretch/>
        </p:blipFill>
        <p:spPr>
          <a:xfrm>
            <a:off x="543342" y="653336"/>
            <a:ext cx="10918503" cy="2301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CA0CCF-51CC-0678-BEA3-AD3C6A65DCAD}"/>
              </a:ext>
            </a:extLst>
          </p:cNvPr>
          <p:cNvSpPr txBox="1"/>
          <p:nvPr/>
        </p:nvSpPr>
        <p:spPr>
          <a:xfrm>
            <a:off x="543342" y="2533093"/>
            <a:ext cx="239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226585-3E65-EDDE-F050-D26250F8C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55473" r="-297" b="-460"/>
          <a:stretch/>
        </p:blipFill>
        <p:spPr>
          <a:xfrm>
            <a:off x="669152" y="3455154"/>
            <a:ext cx="10918503" cy="2301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7C1791-87C1-3377-97BF-5EEDB15E9A97}"/>
              </a:ext>
            </a:extLst>
          </p:cNvPr>
          <p:cNvSpPr txBox="1"/>
          <p:nvPr/>
        </p:nvSpPr>
        <p:spPr>
          <a:xfrm>
            <a:off x="3059837" y="2533093"/>
            <a:ext cx="239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8EE2BF-EB75-1B60-DB75-4AC4DE184FD8}"/>
              </a:ext>
            </a:extLst>
          </p:cNvPr>
          <p:cNvSpPr txBox="1"/>
          <p:nvPr/>
        </p:nvSpPr>
        <p:spPr>
          <a:xfrm>
            <a:off x="6144097" y="2606590"/>
            <a:ext cx="2645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MNPQ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AE829-0959-7F8A-CA10-14EE7474A5EB}"/>
              </a:ext>
            </a:extLst>
          </p:cNvPr>
          <p:cNvSpPr txBox="1"/>
          <p:nvPr/>
        </p:nvSpPr>
        <p:spPr>
          <a:xfrm>
            <a:off x="9116176" y="2643276"/>
            <a:ext cx="2645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GHIK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2405A3-9F3E-3D10-4C17-2CB369CF2F4B}"/>
              </a:ext>
            </a:extLst>
          </p:cNvPr>
          <p:cNvSpPr txBox="1"/>
          <p:nvPr/>
        </p:nvSpPr>
        <p:spPr>
          <a:xfrm>
            <a:off x="543342" y="5432156"/>
            <a:ext cx="2645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DEGL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66AAFA-8983-0224-A3C9-3FB05BADB34F}"/>
              </a:ext>
            </a:extLst>
          </p:cNvPr>
          <p:cNvSpPr txBox="1"/>
          <p:nvPr/>
        </p:nvSpPr>
        <p:spPr>
          <a:xfrm>
            <a:off x="3208626" y="5446667"/>
            <a:ext cx="2645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STUV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4C9B4D-D1A2-7ABB-5D7B-619DF5627D3D}"/>
              </a:ext>
            </a:extLst>
          </p:cNvPr>
          <p:cNvSpPr txBox="1"/>
          <p:nvPr/>
        </p:nvSpPr>
        <p:spPr>
          <a:xfrm>
            <a:off x="6294002" y="5409443"/>
            <a:ext cx="2645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PQRS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2EFC2F-0699-576F-704F-A927E572F8A8}"/>
              </a:ext>
            </a:extLst>
          </p:cNvPr>
          <p:cNvSpPr txBox="1"/>
          <p:nvPr/>
        </p:nvSpPr>
        <p:spPr>
          <a:xfrm>
            <a:off x="9269642" y="5471285"/>
            <a:ext cx="2645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CDKQ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884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2184" y="174015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000350" y="295002"/>
            <a:ext cx="105873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	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các hình trên: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	Những hình nào có bốn góc vuông?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	Những hình nào có bốn cạnh dài bằng nhau?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45F8EF-F2E6-482C-EC56-B0B8E7FEB7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0" b="44063"/>
          <a:stretch/>
        </p:blipFill>
        <p:spPr>
          <a:xfrm>
            <a:off x="403122" y="2164892"/>
            <a:ext cx="10918503" cy="2301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226585-3E65-EDDE-F050-D26250F8C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55473" r="-297" b="-460"/>
          <a:stretch/>
        </p:blipFill>
        <p:spPr>
          <a:xfrm>
            <a:off x="669152" y="4101540"/>
            <a:ext cx="10918503" cy="230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0087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2184" y="174015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000350" y="295002"/>
            <a:ext cx="105873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có 4 góc vuông: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vuông MNPQ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 hình chữ nhật GHIK.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có 4 cạnh dài bằng nhau: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vuông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MNPQ và hình thoi STUV.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14BC34-4EE5-EA6E-8FF2-6B4D10E8A5F3}"/>
              </a:ext>
            </a:extLst>
          </p:cNvPr>
          <p:cNvSpPr/>
          <p:nvPr/>
        </p:nvSpPr>
        <p:spPr>
          <a:xfrm>
            <a:off x="6423566" y="2425903"/>
            <a:ext cx="2010986" cy="18287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A6B8E-AD5D-4F59-6BC3-D35214D267E3}"/>
              </a:ext>
            </a:extLst>
          </p:cNvPr>
          <p:cNvSpPr/>
          <p:nvPr/>
        </p:nvSpPr>
        <p:spPr>
          <a:xfrm>
            <a:off x="9031780" y="2401389"/>
            <a:ext cx="2010986" cy="18287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F685A5-DCF0-4EBF-2A96-E4F4985CEA56}"/>
              </a:ext>
            </a:extLst>
          </p:cNvPr>
          <p:cNvSpPr/>
          <p:nvPr/>
        </p:nvSpPr>
        <p:spPr>
          <a:xfrm>
            <a:off x="6002594" y="336796"/>
            <a:ext cx="4402647" cy="599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E879F4-03D9-64C1-EA09-93E644DACB6E}"/>
              </a:ext>
            </a:extLst>
          </p:cNvPr>
          <p:cNvSpPr/>
          <p:nvPr/>
        </p:nvSpPr>
        <p:spPr>
          <a:xfrm>
            <a:off x="978186" y="850069"/>
            <a:ext cx="5024408" cy="599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DE3300-3C5A-6D7A-F4CE-D49DBA004EFE}"/>
              </a:ext>
            </a:extLst>
          </p:cNvPr>
          <p:cNvSpPr/>
          <p:nvPr/>
        </p:nvSpPr>
        <p:spPr>
          <a:xfrm>
            <a:off x="6423566" y="2401389"/>
            <a:ext cx="2010986" cy="1828772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E9BA8E-BF3C-CD8C-9C30-838B48FFB637}"/>
              </a:ext>
            </a:extLst>
          </p:cNvPr>
          <p:cNvSpPr/>
          <p:nvPr/>
        </p:nvSpPr>
        <p:spPr>
          <a:xfrm>
            <a:off x="3002449" y="4204562"/>
            <a:ext cx="2765986" cy="2131986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226585-3E65-EDDE-F050-D26250F8C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55473" r="-297" b="-460"/>
          <a:stretch/>
        </p:blipFill>
        <p:spPr>
          <a:xfrm>
            <a:off x="669152" y="4101540"/>
            <a:ext cx="10918503" cy="2301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45F8EF-F2E6-482C-EC56-B0B8E7FEB7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0" b="44063"/>
          <a:stretch/>
        </p:blipFill>
        <p:spPr>
          <a:xfrm>
            <a:off x="403122" y="2164892"/>
            <a:ext cx="10918503" cy="23017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B0E52C5-3A56-0C8C-5216-490DE83EF0FC}"/>
              </a:ext>
            </a:extLst>
          </p:cNvPr>
          <p:cNvSpPr/>
          <p:nvPr/>
        </p:nvSpPr>
        <p:spPr>
          <a:xfrm>
            <a:off x="7990914" y="1438183"/>
            <a:ext cx="2414327" cy="599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736DD3-D8C0-AF0F-0D8B-771FE49EE8A8}"/>
              </a:ext>
            </a:extLst>
          </p:cNvPr>
          <p:cNvSpPr/>
          <p:nvPr/>
        </p:nvSpPr>
        <p:spPr>
          <a:xfrm>
            <a:off x="874142" y="1932102"/>
            <a:ext cx="5549424" cy="599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14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2184" y="174015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720190" y="440835"/>
            <a:ext cx="10560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Mô tả hình ảnh con cá dưới đây theo các hình em đã học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738597-E686-CA7C-0D9A-AE9AEA849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489" y="1203766"/>
            <a:ext cx="5290091" cy="19693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E0844E-49D5-264A-440E-131B88DE09FA}"/>
              </a:ext>
            </a:extLst>
          </p:cNvPr>
          <p:cNvSpPr txBox="1"/>
          <p:nvPr/>
        </p:nvSpPr>
        <p:spPr>
          <a:xfrm>
            <a:off x="880522" y="3549604"/>
            <a:ext cx="108035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– Đầu cá hình thoi, mắt gồm hai hình tròn,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miệng là hình tam giác.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– Thân cá có vây lưng hình chữ nhật, vây bụng hình thang, ở giữa có ba hình vuông xếp cạnh nhau.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– Đuôi cá hình tam giác.</a:t>
            </a:r>
          </a:p>
        </p:txBody>
      </p:sp>
    </p:spTree>
    <p:extLst>
      <p:ext uri="{BB962C8B-B14F-4D97-AF65-F5344CB8AC3E}">
        <p14:creationId xmlns:p14="http://schemas.microsoft.com/office/powerpoint/2010/main" val="4000464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2184" y="174015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428486" y="383295"/>
            <a:ext cx="91482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góc đỉnh O; cạnh OA, OB.</a:t>
            </a:r>
          </a:p>
          <a:p>
            <a:pPr algn="l"/>
            <a:r>
              <a:rPr lang="en-US" sz="32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nhọn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đều</a:t>
            </a:r>
            <a:r>
              <a:rPr lang="en-US" sz="3200" b="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>
                <a:solidFill>
                  <a:srgbClr val="008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pl-PL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Tam giác OAB là tam giác </a:t>
            </a:r>
            <a:r>
              <a:rPr lang="pl-PL" sz="3200" b="0" i="0" u="none" strike="noStrike" baseline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</a:t>
            </a:r>
          </a:p>
          <a:p>
            <a:pPr algn="l"/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Tam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tím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tam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</a:t>
            </a:r>
          </a:p>
          <a:p>
            <a:pPr algn="l"/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Tam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hồng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tam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BFCA7E-139C-0DA2-FB6B-3E1A73EDED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26" y="3560339"/>
            <a:ext cx="4698888" cy="298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1974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2184" y="174015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428486" y="383295"/>
            <a:ext cx="9148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 góc đỉnh O; cạnh OA, OB.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BFCA7E-139C-0DA2-FB6B-3E1A73EDED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93" y="1146226"/>
            <a:ext cx="8338616" cy="5302778"/>
          </a:xfrm>
          <a:prstGeom prst="rect">
            <a:avLst/>
          </a:prstGeom>
        </p:spPr>
      </p:pic>
      <p:pic>
        <p:nvPicPr>
          <p:cNvPr id="1028" name="Picture 4" descr="Cách sử dụng thước đo độ">
            <a:extLst>
              <a:ext uri="{FF2B5EF4-FFF2-40B4-BE49-F238E27FC236}">
                <a16:creationId xmlns:a16="http://schemas.microsoft.com/office/drawing/2014/main" id="{3CC7BC45-F6B0-885A-08EF-EB7CC8A0D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5556" l="2462" r="96462">
                        <a14:foregroundMark x1="14154" y1="57778" x2="11385" y2="88889"/>
                        <a14:foregroundMark x1="8769" y1="89167" x2="86154" y2="86667"/>
                        <a14:foregroundMark x1="86154" y1="86667" x2="89385" y2="87778"/>
                        <a14:foregroundMark x1="85846" y1="62222" x2="96462" y2="95556"/>
                        <a14:foregroundMark x1="2615" y1="80833" x2="5385" y2="90833"/>
                        <a14:foregroundMark x1="39846" y1="11667" x2="52769" y2="7778"/>
                        <a14:foregroundMark x1="50769" y1="6667" x2="59077" y2="11667"/>
                        <a14:foregroundMark x1="86308" y1="84722" x2="87231" y2="85278"/>
                        <a14:foregroundMark x1="13692" y1="83333" x2="13692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67151">
            <a:off x="2977444" y="1693661"/>
            <a:ext cx="4456689" cy="234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6E6469-F165-C277-0EAA-D95B250F94FB}"/>
              </a:ext>
            </a:extLst>
          </p:cNvPr>
          <p:cNvSpPr txBox="1"/>
          <p:nvPr/>
        </p:nvSpPr>
        <p:spPr>
          <a:xfrm>
            <a:off x="1521892" y="418132"/>
            <a:ext cx="914821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 đỉnh O; cạnh OA, OB có số đo là 120°</a:t>
            </a:r>
            <a:endParaRPr kumimoji="0" lang="pt-BR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20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2184" y="174015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428485" y="383295"/>
            <a:ext cx="9324181" cy="313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 từ vuông, nhọn, tù hay đều để thay vào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thích hợp.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Tam giác OAB là tam giác </a:t>
            </a: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Tam giác màu tím là tam giác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Tam giác màu hồng là tam giác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BFCA7E-139C-0DA2-FB6B-3E1A73EDED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26" y="3560339"/>
            <a:ext cx="4698888" cy="2988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2B60D8-4870-C7CA-14E0-DDE974052CAF}"/>
              </a:ext>
            </a:extLst>
          </p:cNvPr>
          <p:cNvSpPr txBox="1"/>
          <p:nvPr/>
        </p:nvSpPr>
        <p:spPr>
          <a:xfrm>
            <a:off x="7212858" y="1498337"/>
            <a:ext cx="89820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CD2D30-3AC0-C971-D5BE-35E5FC6E9DE6}"/>
              </a:ext>
            </a:extLst>
          </p:cNvPr>
          <p:cNvSpPr txBox="1"/>
          <p:nvPr/>
        </p:nvSpPr>
        <p:spPr>
          <a:xfrm>
            <a:off x="7986434" y="2155736"/>
            <a:ext cx="175023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B81299-3D27-96FF-A6FC-EE7A6D99BDC7}"/>
              </a:ext>
            </a:extLst>
          </p:cNvPr>
          <p:cNvSpPr txBox="1"/>
          <p:nvPr/>
        </p:nvSpPr>
        <p:spPr>
          <a:xfrm>
            <a:off x="8264208" y="2904479"/>
            <a:ext cx="133014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923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16310" y="223409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203336" y="332519"/>
            <a:ext cx="10360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 </a:t>
            </a:r>
            <a:r>
              <a:rPr lang="en-US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bằng hình nào, hình đó màu gì?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0F9832-B816-EE06-FDC7-BC6656A5CB9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39" y="2187161"/>
            <a:ext cx="10821610" cy="3286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3E14B2-E7D7-3899-5563-F1361AC18F8D}"/>
              </a:ext>
            </a:extLst>
          </p:cNvPr>
          <p:cNvSpPr txBox="1"/>
          <p:nvPr/>
        </p:nvSpPr>
        <p:spPr>
          <a:xfrm>
            <a:off x="597248" y="1416851"/>
            <a:ext cx="2288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62C406-C244-906B-CB59-8A23C102995D}"/>
              </a:ext>
            </a:extLst>
          </p:cNvPr>
          <p:cNvSpPr txBox="1"/>
          <p:nvPr/>
        </p:nvSpPr>
        <p:spPr>
          <a:xfrm>
            <a:off x="2147266" y="1430927"/>
            <a:ext cx="357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bình hành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F191F6-2BB8-87F1-AE1F-EBACC9DD338F}"/>
              </a:ext>
            </a:extLst>
          </p:cNvPr>
          <p:cNvSpPr txBox="1"/>
          <p:nvPr/>
        </p:nvSpPr>
        <p:spPr>
          <a:xfrm>
            <a:off x="5073925" y="1430926"/>
            <a:ext cx="266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thang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2C3642-4551-9463-9F9D-BE5EA0F7B217}"/>
              </a:ext>
            </a:extLst>
          </p:cNvPr>
          <p:cNvSpPr txBox="1"/>
          <p:nvPr/>
        </p:nvSpPr>
        <p:spPr>
          <a:xfrm>
            <a:off x="7456929" y="1431961"/>
            <a:ext cx="357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vuông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DB950D-89D9-7765-D5BD-807EA79A065C}"/>
              </a:ext>
            </a:extLst>
          </p:cNvPr>
          <p:cNvSpPr txBox="1"/>
          <p:nvPr/>
        </p:nvSpPr>
        <p:spPr>
          <a:xfrm>
            <a:off x="597248" y="3428999"/>
            <a:ext cx="9691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rgbClr val="00206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Đ</a:t>
            </a:r>
            <a:r>
              <a:rPr lang="vi-VN" sz="2800">
                <a:solidFill>
                  <a:srgbClr val="00206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ỏ - cam – vàng – xanh lá – xanh dương – xanh lam – tím.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rapezoid 17">
            <a:extLst>
              <a:ext uri="{FF2B5EF4-FFF2-40B4-BE49-F238E27FC236}">
                <a16:creationId xmlns:a16="http://schemas.microsoft.com/office/drawing/2014/main" id="{CB7D8445-1F5C-33ED-4E72-00A56ABC2B86}"/>
              </a:ext>
            </a:extLst>
          </p:cNvPr>
          <p:cNvSpPr/>
          <p:nvPr/>
        </p:nvSpPr>
        <p:spPr>
          <a:xfrm>
            <a:off x="978186" y="4556234"/>
            <a:ext cx="1039800" cy="637823"/>
          </a:xfrm>
          <a:prstGeom prst="trapezoid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23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7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38860E-B0A0-E1EB-E3BB-C9C940861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28" t="19329"/>
          <a:stretch/>
        </p:blipFill>
        <p:spPr>
          <a:xfrm>
            <a:off x="7413522" y="346125"/>
            <a:ext cx="5320603" cy="9304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26AF02-DD01-76FD-3005-022D0DA1D163}"/>
              </a:ext>
            </a:extLst>
          </p:cNvPr>
          <p:cNvSpPr txBox="1"/>
          <p:nvPr/>
        </p:nvSpPr>
        <p:spPr>
          <a:xfrm>
            <a:off x="-9586453" y="346125"/>
            <a:ext cx="74719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ln w="501650"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KHỞI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B9E72-D562-B844-69ED-6F965EBBA3E9}"/>
              </a:ext>
            </a:extLst>
          </p:cNvPr>
          <p:cNvSpPr txBox="1"/>
          <p:nvPr/>
        </p:nvSpPr>
        <p:spPr>
          <a:xfrm>
            <a:off x="-9656803" y="346125"/>
            <a:ext cx="74719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gradFill>
                  <a:gsLst>
                    <a:gs pos="17000">
                      <a:srgbClr val="FFC000"/>
                    </a:gs>
                    <a:gs pos="42000">
                      <a:srgbClr val="FF0000"/>
                    </a:gs>
                    <a:gs pos="72376">
                      <a:srgbClr val="FFFF0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C0D5E2-1147-EB06-871B-B5FE9B7F5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59" y="643226"/>
            <a:ext cx="7760881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7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toy, doll&#10;&#10;Description automatically generated">
            <a:extLst>
              <a:ext uri="{FF2B5EF4-FFF2-40B4-BE49-F238E27FC236}">
                <a16:creationId xmlns:a16="http://schemas.microsoft.com/office/drawing/2014/main" id="{32C1BF71-EBD0-2C58-A2D4-280811F161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9522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B20452-E7EE-D5AE-6691-A9AF89C379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86" y="2740762"/>
            <a:ext cx="5870324" cy="2196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39C318-A972-B928-3CB4-8B793003C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550" y="820501"/>
            <a:ext cx="6328196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0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561137" y="287971"/>
            <a:ext cx="106510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Ruộng bậc thang của đồng bào dân tộc ở vùng núi phía bắc nước ta là một thắng cảnh thu hút nhiều du khách trong và ngoài nước.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Từ trên cao nhìn xuống, hình ảnh của các hình hình học cùng những màu sắc sống động tạo thành bức tranh làm say đắm lòng người.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Em hãy tìm những hình ảnh hình học trong các bức ảnh dưới đây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474D2-4CD9-53CB-5B70-666FA6C492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36" y="3827401"/>
            <a:ext cx="8773959" cy="25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3092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474D2-4CD9-53CB-5B70-666FA6C492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33" y="1353966"/>
            <a:ext cx="11155645" cy="3251901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AC808AE-6698-3F57-B3EC-8BD90E08C85A}"/>
              </a:ext>
            </a:extLst>
          </p:cNvPr>
          <p:cNvSpPr/>
          <p:nvPr/>
        </p:nvSpPr>
        <p:spPr>
          <a:xfrm>
            <a:off x="2032000" y="2607733"/>
            <a:ext cx="2658372" cy="1540934"/>
          </a:xfrm>
          <a:custGeom>
            <a:avLst/>
            <a:gdLst>
              <a:gd name="connsiteX0" fmla="*/ 0 w 2658372"/>
              <a:gd name="connsiteY0" fmla="*/ 0 h 1540934"/>
              <a:gd name="connsiteX1" fmla="*/ 33867 w 2658372"/>
              <a:gd name="connsiteY1" fmla="*/ 186267 h 1540934"/>
              <a:gd name="connsiteX2" fmla="*/ 135467 w 2658372"/>
              <a:gd name="connsiteY2" fmla="*/ 287867 h 1540934"/>
              <a:gd name="connsiteX3" fmla="*/ 304800 w 2658372"/>
              <a:gd name="connsiteY3" fmla="*/ 372534 h 1540934"/>
              <a:gd name="connsiteX4" fmla="*/ 389467 w 2658372"/>
              <a:gd name="connsiteY4" fmla="*/ 389467 h 1540934"/>
              <a:gd name="connsiteX5" fmla="*/ 643467 w 2658372"/>
              <a:gd name="connsiteY5" fmla="*/ 440267 h 1540934"/>
              <a:gd name="connsiteX6" fmla="*/ 795867 w 2658372"/>
              <a:gd name="connsiteY6" fmla="*/ 474134 h 1540934"/>
              <a:gd name="connsiteX7" fmla="*/ 1049867 w 2658372"/>
              <a:gd name="connsiteY7" fmla="*/ 508000 h 1540934"/>
              <a:gd name="connsiteX8" fmla="*/ 1557867 w 2658372"/>
              <a:gd name="connsiteY8" fmla="*/ 541867 h 1540934"/>
              <a:gd name="connsiteX9" fmla="*/ 1659467 w 2658372"/>
              <a:gd name="connsiteY9" fmla="*/ 558800 h 1540934"/>
              <a:gd name="connsiteX10" fmla="*/ 1727200 w 2658372"/>
              <a:gd name="connsiteY10" fmla="*/ 592667 h 1540934"/>
              <a:gd name="connsiteX11" fmla="*/ 1913467 w 2658372"/>
              <a:gd name="connsiteY11" fmla="*/ 626534 h 1540934"/>
              <a:gd name="connsiteX12" fmla="*/ 2099733 w 2658372"/>
              <a:gd name="connsiteY12" fmla="*/ 677334 h 1540934"/>
              <a:gd name="connsiteX13" fmla="*/ 2167467 w 2658372"/>
              <a:gd name="connsiteY13" fmla="*/ 694267 h 1540934"/>
              <a:gd name="connsiteX14" fmla="*/ 2252133 w 2658372"/>
              <a:gd name="connsiteY14" fmla="*/ 728134 h 1540934"/>
              <a:gd name="connsiteX15" fmla="*/ 2302933 w 2658372"/>
              <a:gd name="connsiteY15" fmla="*/ 745067 h 1540934"/>
              <a:gd name="connsiteX16" fmla="*/ 2353733 w 2658372"/>
              <a:gd name="connsiteY16" fmla="*/ 778934 h 1540934"/>
              <a:gd name="connsiteX17" fmla="*/ 2438400 w 2658372"/>
              <a:gd name="connsiteY17" fmla="*/ 846667 h 1540934"/>
              <a:gd name="connsiteX18" fmla="*/ 2489200 w 2658372"/>
              <a:gd name="connsiteY18" fmla="*/ 863600 h 1540934"/>
              <a:gd name="connsiteX19" fmla="*/ 2556933 w 2658372"/>
              <a:gd name="connsiteY19" fmla="*/ 914400 h 1540934"/>
              <a:gd name="connsiteX20" fmla="*/ 2624667 w 2658372"/>
              <a:gd name="connsiteY20" fmla="*/ 1016000 h 1540934"/>
              <a:gd name="connsiteX21" fmla="*/ 2624667 w 2658372"/>
              <a:gd name="connsiteY21" fmla="*/ 1371600 h 1540934"/>
              <a:gd name="connsiteX22" fmla="*/ 2573867 w 2658372"/>
              <a:gd name="connsiteY22" fmla="*/ 1422400 h 1540934"/>
              <a:gd name="connsiteX23" fmla="*/ 2489200 w 2658372"/>
              <a:gd name="connsiteY23" fmla="*/ 1524000 h 1540934"/>
              <a:gd name="connsiteX24" fmla="*/ 2438400 w 2658372"/>
              <a:gd name="connsiteY24" fmla="*/ 1540934 h 154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58372" h="1540934">
                <a:moveTo>
                  <a:pt x="0" y="0"/>
                </a:moveTo>
                <a:cubicBezTo>
                  <a:pt x="1903" y="11419"/>
                  <a:pt x="26765" y="167328"/>
                  <a:pt x="33867" y="186267"/>
                </a:cubicBezTo>
                <a:cubicBezTo>
                  <a:pt x="51977" y="234561"/>
                  <a:pt x="95011" y="260896"/>
                  <a:pt x="135467" y="287867"/>
                </a:cubicBezTo>
                <a:cubicBezTo>
                  <a:pt x="192039" y="325582"/>
                  <a:pt x="239593" y="352972"/>
                  <a:pt x="304800" y="372534"/>
                </a:cubicBezTo>
                <a:cubicBezTo>
                  <a:pt x="332367" y="380804"/>
                  <a:pt x="361700" y="381894"/>
                  <a:pt x="389467" y="389467"/>
                </a:cubicBezTo>
                <a:cubicBezTo>
                  <a:pt x="595843" y="445751"/>
                  <a:pt x="374997" y="410438"/>
                  <a:pt x="643467" y="440267"/>
                </a:cubicBezTo>
                <a:cubicBezTo>
                  <a:pt x="742331" y="473221"/>
                  <a:pt x="646861" y="444332"/>
                  <a:pt x="795867" y="474134"/>
                </a:cubicBezTo>
                <a:cubicBezTo>
                  <a:pt x="1003593" y="515680"/>
                  <a:pt x="627425" y="463532"/>
                  <a:pt x="1049867" y="508000"/>
                </a:cubicBezTo>
                <a:cubicBezTo>
                  <a:pt x="1394103" y="544236"/>
                  <a:pt x="906529" y="512261"/>
                  <a:pt x="1557867" y="541867"/>
                </a:cubicBezTo>
                <a:cubicBezTo>
                  <a:pt x="1591734" y="547511"/>
                  <a:pt x="1626581" y="548934"/>
                  <a:pt x="1659467" y="558800"/>
                </a:cubicBezTo>
                <a:cubicBezTo>
                  <a:pt x="1683645" y="566053"/>
                  <a:pt x="1702810" y="586163"/>
                  <a:pt x="1727200" y="592667"/>
                </a:cubicBezTo>
                <a:cubicBezTo>
                  <a:pt x="1788176" y="608927"/>
                  <a:pt x="1851714" y="613533"/>
                  <a:pt x="1913467" y="626534"/>
                </a:cubicBezTo>
                <a:cubicBezTo>
                  <a:pt x="2142903" y="674836"/>
                  <a:pt x="1975381" y="641805"/>
                  <a:pt x="2099733" y="677334"/>
                </a:cubicBezTo>
                <a:cubicBezTo>
                  <a:pt x="2122110" y="683728"/>
                  <a:pt x="2145388" y="686907"/>
                  <a:pt x="2167467" y="694267"/>
                </a:cubicBezTo>
                <a:cubicBezTo>
                  <a:pt x="2196303" y="703879"/>
                  <a:pt x="2223672" y="717461"/>
                  <a:pt x="2252133" y="728134"/>
                </a:cubicBezTo>
                <a:cubicBezTo>
                  <a:pt x="2268846" y="734401"/>
                  <a:pt x="2286000" y="739423"/>
                  <a:pt x="2302933" y="745067"/>
                </a:cubicBezTo>
                <a:cubicBezTo>
                  <a:pt x="2319866" y="756356"/>
                  <a:pt x="2337452" y="766723"/>
                  <a:pt x="2353733" y="778934"/>
                </a:cubicBezTo>
                <a:cubicBezTo>
                  <a:pt x="2382647" y="800619"/>
                  <a:pt x="2407751" y="827512"/>
                  <a:pt x="2438400" y="846667"/>
                </a:cubicBezTo>
                <a:cubicBezTo>
                  <a:pt x="2453536" y="856127"/>
                  <a:pt x="2472267" y="857956"/>
                  <a:pt x="2489200" y="863600"/>
                </a:cubicBezTo>
                <a:cubicBezTo>
                  <a:pt x="2511778" y="880533"/>
                  <a:pt x="2538183" y="893307"/>
                  <a:pt x="2556933" y="914400"/>
                </a:cubicBezTo>
                <a:cubicBezTo>
                  <a:pt x="2583974" y="944822"/>
                  <a:pt x="2624667" y="1016000"/>
                  <a:pt x="2624667" y="1016000"/>
                </a:cubicBezTo>
                <a:cubicBezTo>
                  <a:pt x="2668919" y="1148758"/>
                  <a:pt x="2670290" y="1132079"/>
                  <a:pt x="2624667" y="1371600"/>
                </a:cubicBezTo>
                <a:cubicBezTo>
                  <a:pt x="2620186" y="1395124"/>
                  <a:pt x="2589198" y="1404003"/>
                  <a:pt x="2573867" y="1422400"/>
                </a:cubicBezTo>
                <a:cubicBezTo>
                  <a:pt x="2534820" y="1469256"/>
                  <a:pt x="2544855" y="1486897"/>
                  <a:pt x="2489200" y="1524000"/>
                </a:cubicBezTo>
                <a:cubicBezTo>
                  <a:pt x="2474348" y="1533901"/>
                  <a:pt x="2438400" y="1540934"/>
                  <a:pt x="2438400" y="1540934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6C79DC-4775-AB15-3CE3-B22002DDC16C}"/>
              </a:ext>
            </a:extLst>
          </p:cNvPr>
          <p:cNvSpPr txBox="1"/>
          <p:nvPr/>
        </p:nvSpPr>
        <p:spPr>
          <a:xfrm>
            <a:off x="1811867" y="4741333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cong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8EAA3EF-EDFF-21A8-619E-7AC0CECDE13F}"/>
              </a:ext>
            </a:extLst>
          </p:cNvPr>
          <p:cNvSpPr/>
          <p:nvPr/>
        </p:nvSpPr>
        <p:spPr>
          <a:xfrm>
            <a:off x="2584765" y="2218267"/>
            <a:ext cx="1326835" cy="457200"/>
          </a:xfrm>
          <a:custGeom>
            <a:avLst/>
            <a:gdLst>
              <a:gd name="connsiteX0" fmla="*/ 463235 w 1326835"/>
              <a:gd name="connsiteY0" fmla="*/ 0 h 457200"/>
              <a:gd name="connsiteX1" fmla="*/ 260035 w 1326835"/>
              <a:gd name="connsiteY1" fmla="*/ 50800 h 457200"/>
              <a:gd name="connsiteX2" fmla="*/ 192302 w 1326835"/>
              <a:gd name="connsiteY2" fmla="*/ 84666 h 457200"/>
              <a:gd name="connsiteX3" fmla="*/ 107635 w 1326835"/>
              <a:gd name="connsiteY3" fmla="*/ 118533 h 457200"/>
              <a:gd name="connsiteX4" fmla="*/ 6035 w 1326835"/>
              <a:gd name="connsiteY4" fmla="*/ 254000 h 457200"/>
              <a:gd name="connsiteX5" fmla="*/ 39902 w 1326835"/>
              <a:gd name="connsiteY5" fmla="*/ 304800 h 457200"/>
              <a:gd name="connsiteX6" fmla="*/ 141502 w 1326835"/>
              <a:gd name="connsiteY6" fmla="*/ 372533 h 457200"/>
              <a:gd name="connsiteX7" fmla="*/ 293902 w 1326835"/>
              <a:gd name="connsiteY7" fmla="*/ 423333 h 457200"/>
              <a:gd name="connsiteX8" fmla="*/ 446302 w 1326835"/>
              <a:gd name="connsiteY8" fmla="*/ 457200 h 457200"/>
              <a:gd name="connsiteX9" fmla="*/ 1038968 w 1326835"/>
              <a:gd name="connsiteY9" fmla="*/ 440266 h 457200"/>
              <a:gd name="connsiteX10" fmla="*/ 1106702 w 1326835"/>
              <a:gd name="connsiteY10" fmla="*/ 406400 h 457200"/>
              <a:gd name="connsiteX11" fmla="*/ 1191368 w 1326835"/>
              <a:gd name="connsiteY11" fmla="*/ 389466 h 457200"/>
              <a:gd name="connsiteX12" fmla="*/ 1326835 w 1326835"/>
              <a:gd name="connsiteY12" fmla="*/ 254000 h 457200"/>
              <a:gd name="connsiteX13" fmla="*/ 1309902 w 1326835"/>
              <a:gd name="connsiteY13" fmla="*/ 186266 h 457200"/>
              <a:gd name="connsiteX14" fmla="*/ 1208302 w 1326835"/>
              <a:gd name="connsiteY14" fmla="*/ 135466 h 457200"/>
              <a:gd name="connsiteX15" fmla="*/ 1157502 w 1326835"/>
              <a:gd name="connsiteY15" fmla="*/ 101600 h 457200"/>
              <a:gd name="connsiteX16" fmla="*/ 1038968 w 1326835"/>
              <a:gd name="connsiteY16" fmla="*/ 67733 h 457200"/>
              <a:gd name="connsiteX17" fmla="*/ 801902 w 1326835"/>
              <a:gd name="connsiteY17" fmla="*/ 16933 h 457200"/>
              <a:gd name="connsiteX18" fmla="*/ 243102 w 1326835"/>
              <a:gd name="connsiteY18" fmla="*/ 16933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26835" h="457200">
                <a:moveTo>
                  <a:pt x="463235" y="0"/>
                </a:moveTo>
                <a:cubicBezTo>
                  <a:pt x="226007" y="94889"/>
                  <a:pt x="560322" y="-31097"/>
                  <a:pt x="260035" y="50800"/>
                </a:cubicBezTo>
                <a:cubicBezTo>
                  <a:pt x="235682" y="57442"/>
                  <a:pt x="215369" y="74414"/>
                  <a:pt x="192302" y="84666"/>
                </a:cubicBezTo>
                <a:cubicBezTo>
                  <a:pt x="164525" y="97011"/>
                  <a:pt x="135857" y="107244"/>
                  <a:pt x="107635" y="118533"/>
                </a:cubicBezTo>
                <a:cubicBezTo>
                  <a:pt x="73768" y="163689"/>
                  <a:pt x="-25275" y="207035"/>
                  <a:pt x="6035" y="254000"/>
                </a:cubicBezTo>
                <a:cubicBezTo>
                  <a:pt x="17324" y="270933"/>
                  <a:pt x="24586" y="291399"/>
                  <a:pt x="39902" y="304800"/>
                </a:cubicBezTo>
                <a:cubicBezTo>
                  <a:pt x="70534" y="331603"/>
                  <a:pt x="102888" y="359662"/>
                  <a:pt x="141502" y="372533"/>
                </a:cubicBezTo>
                <a:cubicBezTo>
                  <a:pt x="192302" y="389466"/>
                  <a:pt x="241394" y="412832"/>
                  <a:pt x="293902" y="423333"/>
                </a:cubicBezTo>
                <a:cubicBezTo>
                  <a:pt x="401389" y="444830"/>
                  <a:pt x="350646" y="433285"/>
                  <a:pt x="446302" y="457200"/>
                </a:cubicBezTo>
                <a:cubicBezTo>
                  <a:pt x="643857" y="451555"/>
                  <a:pt x="841914" y="455424"/>
                  <a:pt x="1038968" y="440266"/>
                </a:cubicBezTo>
                <a:cubicBezTo>
                  <a:pt x="1064136" y="438330"/>
                  <a:pt x="1082755" y="414382"/>
                  <a:pt x="1106702" y="406400"/>
                </a:cubicBezTo>
                <a:cubicBezTo>
                  <a:pt x="1134006" y="397299"/>
                  <a:pt x="1163146" y="395111"/>
                  <a:pt x="1191368" y="389466"/>
                </a:cubicBezTo>
                <a:cubicBezTo>
                  <a:pt x="1313971" y="307731"/>
                  <a:pt x="1274765" y="358138"/>
                  <a:pt x="1326835" y="254000"/>
                </a:cubicBezTo>
                <a:cubicBezTo>
                  <a:pt x="1321191" y="231422"/>
                  <a:pt x="1322811" y="205630"/>
                  <a:pt x="1309902" y="186266"/>
                </a:cubicBezTo>
                <a:cubicBezTo>
                  <a:pt x="1285640" y="149873"/>
                  <a:pt x="1242107" y="152369"/>
                  <a:pt x="1208302" y="135466"/>
                </a:cubicBezTo>
                <a:cubicBezTo>
                  <a:pt x="1190099" y="126365"/>
                  <a:pt x="1175705" y="110701"/>
                  <a:pt x="1157502" y="101600"/>
                </a:cubicBezTo>
                <a:cubicBezTo>
                  <a:pt x="1124878" y="85288"/>
                  <a:pt x="1071533" y="78588"/>
                  <a:pt x="1038968" y="67733"/>
                </a:cubicBezTo>
                <a:cubicBezTo>
                  <a:pt x="909014" y="24415"/>
                  <a:pt x="980865" y="21194"/>
                  <a:pt x="801902" y="16933"/>
                </a:cubicBezTo>
                <a:cubicBezTo>
                  <a:pt x="615688" y="12499"/>
                  <a:pt x="429369" y="16933"/>
                  <a:pt x="243102" y="16933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8B4CAE-CCD8-CAA0-D12E-C6FB258A5EA0}"/>
              </a:ext>
            </a:extLst>
          </p:cNvPr>
          <p:cNvSpPr txBox="1"/>
          <p:nvPr/>
        </p:nvSpPr>
        <p:spPr>
          <a:xfrm>
            <a:off x="1811867" y="528196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tròn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99B88F3-BF9F-C83A-39E6-060BC48F2010}"/>
              </a:ext>
            </a:extLst>
          </p:cNvPr>
          <p:cNvCxnSpPr/>
          <p:nvPr/>
        </p:nvCxnSpPr>
        <p:spPr>
          <a:xfrm flipH="1">
            <a:off x="5012267" y="851361"/>
            <a:ext cx="711200" cy="2526839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932627B-8E05-FD33-4FF6-B566283632E3}"/>
              </a:ext>
            </a:extLst>
          </p:cNvPr>
          <p:cNvSpPr txBox="1"/>
          <p:nvPr/>
        </p:nvSpPr>
        <p:spPr>
          <a:xfrm>
            <a:off x="5888959" y="528196"/>
            <a:ext cx="3729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bình hành</a:t>
            </a:r>
          </a:p>
        </p:txBody>
      </p:sp>
    </p:spTree>
    <p:extLst>
      <p:ext uri="{BB962C8B-B14F-4D97-AF65-F5344CB8AC3E}">
        <p14:creationId xmlns:p14="http://schemas.microsoft.com/office/powerpoint/2010/main" val="3048693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  <p:bldP spid="10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63157" y="4683268"/>
            <a:ext cx="13918314" cy="2644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509256" y="3158346"/>
            <a:ext cx="2390114" cy="23466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787640" y="1016895"/>
            <a:ext cx="1636697" cy="20320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830063" y="3844992"/>
            <a:ext cx="2620007" cy="32455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88187" y="4031498"/>
            <a:ext cx="2196916" cy="30589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57431">
            <a:off x="-290539" y="412539"/>
            <a:ext cx="3677039" cy="79557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123188">
            <a:off x="8640223" y="381500"/>
            <a:ext cx="3677039" cy="79557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085463" y="313228"/>
            <a:ext cx="593407" cy="745145"/>
          </a:xfrm>
          <a:prstGeom prst="rect">
            <a:avLst/>
          </a:prstGeom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E795A938-1F65-5849-0C23-B45A5F162A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07" b="95034" l="9945" r="89945">
                        <a14:foregroundMark x1="18895" y1="90519" x2="18785" y2="75621"/>
                        <a14:foregroundMark x1="24751" y1="90519" x2="33149" y2="88713"/>
                        <a14:foregroundMark x1="33149" y1="88713" x2="73260" y2="95034"/>
                        <a14:backgroundMark x1="16133" y1="15801" x2="8508" y2="38600"/>
                        <a14:backgroundMark x1="25193" y1="24831" x2="9171" y2="44921"/>
                        <a14:backgroundMark x1="26961" y1="27765" x2="19006" y2="46953"/>
                        <a14:backgroundMark x1="18232" y1="40632" x2="5967" y2="53273"/>
                        <a14:backgroundMark x1="33923" y1="16930" x2="29834" y2="34989"/>
                        <a14:backgroundMark x1="36243" y1="21670" x2="33591" y2="34086"/>
                        <a14:backgroundMark x1="41768" y1="16479" x2="26519" y2="34086"/>
                        <a14:backgroundMark x1="42431" y1="17381" x2="35470" y2="27991"/>
                        <a14:backgroundMark x1="35470" y1="27991" x2="34807" y2="41535"/>
                        <a14:backgroundMark x1="34807" y1="41535" x2="34917" y2="42438"/>
                        <a14:backgroundMark x1="23315" y1="52144" x2="21215" y2="43115"/>
                        <a14:backgroundMark x1="12376" y1="54628" x2="20773" y2="42664"/>
                        <a14:backgroundMark x1="11713" y1="58239" x2="10497" y2="71783"/>
                        <a14:backgroundMark x1="10497" y1="71783" x2="11050" y2="73815"/>
                        <a14:backgroundMark x1="25304" y1="73589" x2="25083" y2="76298"/>
                        <a14:backgroundMark x1="21878" y1="76072" x2="23757" y2="75169"/>
                        <a14:backgroundMark x1="12376" y1="74718" x2="15691" y2="74944"/>
                        <a14:backgroundMark x1="36796" y1="72912" x2="37459" y2="80361"/>
                        <a14:backgroundMark x1="37459" y1="69752" x2="38011" y2="74944"/>
                        <a14:backgroundMark x1="44530" y1="18059" x2="41657" y2="205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382166" y="2534764"/>
            <a:ext cx="9987111" cy="488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CFFF4B-1014-4FAF-984B-3E16A9673EF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741" y="444128"/>
            <a:ext cx="9620322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8692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38860E-B0A0-E1EB-E3BB-C9C940861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28" t="19329"/>
          <a:stretch/>
        </p:blipFill>
        <p:spPr>
          <a:xfrm>
            <a:off x="7413522" y="346125"/>
            <a:ext cx="5320603" cy="9304113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8B5BADE6-EFB9-46AA-B763-94FDD12EA615}"/>
              </a:ext>
            </a:extLst>
          </p:cNvPr>
          <p:cNvSpPr/>
          <p:nvPr/>
        </p:nvSpPr>
        <p:spPr>
          <a:xfrm>
            <a:off x="469338" y="2251586"/>
            <a:ext cx="6534218" cy="3038168"/>
          </a:xfrm>
          <a:prstGeom prst="wedgeEllipseCallout">
            <a:avLst>
              <a:gd name="adj1" fmla="val 59611"/>
              <a:gd name="adj2" fmla="val 2690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4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54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4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5400" i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843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38860E-B0A0-E1EB-E3BB-C9C940861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28" t="19329"/>
          <a:stretch/>
        </p:blipFill>
        <p:spPr>
          <a:xfrm>
            <a:off x="7413522" y="346125"/>
            <a:ext cx="5320603" cy="9304113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8B5BADE6-EFB9-46AA-B763-94FDD12EA615}"/>
              </a:ext>
            </a:extLst>
          </p:cNvPr>
          <p:cNvSpPr/>
          <p:nvPr/>
        </p:nvSpPr>
        <p:spPr>
          <a:xfrm>
            <a:off x="-283221" y="1355834"/>
            <a:ext cx="7286777" cy="3933920"/>
          </a:xfrm>
          <a:prstGeom prst="wedgeEllipseCallout">
            <a:avLst>
              <a:gd name="adj1" fmla="val 59611"/>
              <a:gd name="adj2" fmla="val 2690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4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54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4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54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577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38860E-B0A0-E1EB-E3BB-C9C940861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28" t="19329"/>
          <a:stretch/>
        </p:blipFill>
        <p:spPr>
          <a:xfrm>
            <a:off x="7413522" y="346125"/>
            <a:ext cx="5320603" cy="9304113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8B5BADE6-EFB9-46AA-B763-94FDD12EA615}"/>
              </a:ext>
            </a:extLst>
          </p:cNvPr>
          <p:cNvSpPr/>
          <p:nvPr/>
        </p:nvSpPr>
        <p:spPr>
          <a:xfrm>
            <a:off x="997527" y="1355834"/>
            <a:ext cx="7473142" cy="3933920"/>
          </a:xfrm>
          <a:prstGeom prst="wedgeEllipseCallout">
            <a:avLst>
              <a:gd name="adj1" fmla="val 59611"/>
              <a:gd name="adj2" fmla="val 2690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lập phương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63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38860E-B0A0-E1EB-E3BB-C9C940861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28" t="19329"/>
          <a:stretch/>
        </p:blipFill>
        <p:spPr>
          <a:xfrm>
            <a:off x="7413522" y="346125"/>
            <a:ext cx="5320603" cy="9304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E2532E-74D7-DFAA-6AA9-ACD7CD475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54" y="765247"/>
            <a:ext cx="7596274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5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2184" y="174015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630622" y="341169"/>
            <a:ext cx="84030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6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tên các hình dưới đây</a:t>
            </a:r>
            <a:endParaRPr lang="en-US" sz="36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6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vi-VN" sz="36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vi-VN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Tìm hình ảnh đoạn thẳng, đường thẳng,</a:t>
            </a:r>
            <a:r>
              <a:rPr lang="en-US" sz="3600" b="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 cong và đường gấp khúc.</a:t>
            </a:r>
          </a:p>
          <a:p>
            <a:pPr algn="l"/>
            <a:r>
              <a:rPr lang="vi-VN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Tìm hình ảnh các đường thẳng vuông góc,</a:t>
            </a:r>
            <a:r>
              <a:rPr lang="en-US" sz="3600" b="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 đường thẳng song song.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146541-100C-2720-F591-4D75B19256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654" y="1003862"/>
            <a:ext cx="1741228" cy="1989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F030F7-DB3B-CAC2-345A-B787FD6E94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54" y="1240866"/>
            <a:ext cx="3780215" cy="19164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504A7A-3249-AA36-9384-E05B507954C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494" y="4057020"/>
            <a:ext cx="2790884" cy="150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7740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toy, doll&#10;&#10;Description automatically generated">
            <a:extLst>
              <a:ext uri="{FF2B5EF4-FFF2-40B4-BE49-F238E27FC236}">
                <a16:creationId xmlns:a16="http://schemas.microsoft.com/office/drawing/2014/main" id="{32C1BF71-EBD0-2C58-A2D4-280811F161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9522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55A8D37C-58D8-1AB3-4981-A8AF4FA203C6}"/>
              </a:ext>
            </a:extLst>
          </p:cNvPr>
          <p:cNvSpPr/>
          <p:nvPr/>
        </p:nvSpPr>
        <p:spPr>
          <a:xfrm flipH="1">
            <a:off x="80933" y="261996"/>
            <a:ext cx="4085312" cy="2906694"/>
          </a:xfrm>
          <a:prstGeom prst="cloudCallout">
            <a:avLst>
              <a:gd name="adj1" fmla="val -47061"/>
              <a:gd name="adj2" fmla="val 50906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A148D-154C-95FD-16D3-CA99B82D6D54}"/>
              </a:ext>
            </a:extLst>
          </p:cNvPr>
          <p:cNvSpPr txBox="1"/>
          <p:nvPr/>
        </p:nvSpPr>
        <p:spPr>
          <a:xfrm>
            <a:off x="85114" y="816493"/>
            <a:ext cx="3883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SVN-Hole Hearted" panose="020B0A06020104020203" pitchFamily="34" charset="0"/>
              </a:rPr>
              <a:t>THẢO LUẬN NHÓM ĐÔI</a:t>
            </a:r>
          </a:p>
        </p:txBody>
      </p:sp>
      <p:grpSp>
        <p:nvGrpSpPr>
          <p:cNvPr id="6" name="start timer">
            <a:extLst>
              <a:ext uri="{FF2B5EF4-FFF2-40B4-BE49-F238E27FC236}">
                <a16:creationId xmlns:a16="http://schemas.microsoft.com/office/drawing/2014/main" id="{1A726F21-B5F3-445A-758E-7C93A167D1A0}"/>
              </a:ext>
            </a:extLst>
          </p:cNvPr>
          <p:cNvGrpSpPr/>
          <p:nvPr/>
        </p:nvGrpSpPr>
        <p:grpSpPr>
          <a:xfrm>
            <a:off x="8624982" y="412001"/>
            <a:ext cx="2636838" cy="799962"/>
            <a:chOff x="1332706" y="185859"/>
            <a:chExt cx="2636838" cy="799962"/>
          </a:xfrm>
        </p:grpSpPr>
        <p:sp>
          <p:nvSpPr>
            <p:cNvPr id="7" name="Rounded Rectangle 120">
              <a:extLst>
                <a:ext uri="{FF2B5EF4-FFF2-40B4-BE49-F238E27FC236}">
                  <a16:creationId xmlns:a16="http://schemas.microsoft.com/office/drawing/2014/main" id="{EFF1994F-EFA6-C816-4EC4-73734387B50E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121">
              <a:extLst>
                <a:ext uri="{FF2B5EF4-FFF2-40B4-BE49-F238E27FC236}">
                  <a16:creationId xmlns:a16="http://schemas.microsoft.com/office/drawing/2014/main" id="{16E5B951-DB52-4393-EB9F-B008E6376541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0" name="times up">
            <a:extLst>
              <a:ext uri="{FF2B5EF4-FFF2-40B4-BE49-F238E27FC236}">
                <a16:creationId xmlns:a16="http://schemas.microsoft.com/office/drawing/2014/main" id="{1F0E2970-E3DD-10FC-4461-5DB2D5245419}"/>
              </a:ext>
            </a:extLst>
          </p:cNvPr>
          <p:cNvGrpSpPr/>
          <p:nvPr/>
        </p:nvGrpSpPr>
        <p:grpSpPr>
          <a:xfrm>
            <a:off x="8624982" y="412001"/>
            <a:ext cx="2636838" cy="799962"/>
            <a:chOff x="4321176" y="185859"/>
            <a:chExt cx="2636838" cy="799962"/>
          </a:xfrm>
        </p:grpSpPr>
        <p:sp>
          <p:nvSpPr>
            <p:cNvPr id="11" name="Rounded Rectangle 123">
              <a:extLst>
                <a:ext uri="{FF2B5EF4-FFF2-40B4-BE49-F238E27FC236}">
                  <a16:creationId xmlns:a16="http://schemas.microsoft.com/office/drawing/2014/main" id="{F40FBF78-8DB6-873E-C063-A5E90BED0B8F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24">
              <a:extLst>
                <a:ext uri="{FF2B5EF4-FFF2-40B4-BE49-F238E27FC236}">
                  <a16:creationId xmlns:a16="http://schemas.microsoft.com/office/drawing/2014/main" id="{C56238DE-01EE-F936-4714-F952836B7D52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HẾT GIỜ</a:t>
              </a:r>
              <a:endPara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AutoShape 3">
            <a:extLst>
              <a:ext uri="{FF2B5EF4-FFF2-40B4-BE49-F238E27FC236}">
                <a16:creationId xmlns:a16="http://schemas.microsoft.com/office/drawing/2014/main" id="{71352936-97E8-F75C-483D-F1576578935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112982" y="1402870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3E4E4CE4-F40A-76D3-286A-02D0A89D9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870" y="1968020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F91C9C4-8AFB-BC74-87E6-69404F517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870" y="1968020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1B924B4E-2036-187F-C5A2-C2FE4D8DF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870" y="1968020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2B396FD1-E78C-28D1-998F-39F2C360D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870" y="1968020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1C3B3DFC-9013-155E-57E4-46518DB11A18}"/>
              </a:ext>
            </a:extLst>
          </p:cNvPr>
          <p:cNvSpPr>
            <a:spLocks/>
          </p:cNvSpPr>
          <p:nvPr/>
        </p:nvSpPr>
        <p:spPr bwMode="auto">
          <a:xfrm>
            <a:off x="9611707" y="186007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4533B1B3-3296-8C5C-1D5C-C1CB13414FE5}"/>
              </a:ext>
            </a:extLst>
          </p:cNvPr>
          <p:cNvSpPr>
            <a:spLocks/>
          </p:cNvSpPr>
          <p:nvPr/>
        </p:nvSpPr>
        <p:spPr bwMode="auto">
          <a:xfrm>
            <a:off x="10638820" y="2107720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96E19099-B04F-969D-AFE4-D3EE7C86E4FD}"/>
              </a:ext>
            </a:extLst>
          </p:cNvPr>
          <p:cNvSpPr>
            <a:spLocks/>
          </p:cNvSpPr>
          <p:nvPr/>
        </p:nvSpPr>
        <p:spPr bwMode="auto">
          <a:xfrm>
            <a:off x="8140095" y="2087083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96034C2E-7CD0-FD5D-E34D-BF86E00ED129}"/>
              </a:ext>
            </a:extLst>
          </p:cNvPr>
          <p:cNvSpPr>
            <a:spLocks noEditPoints="1"/>
          </p:cNvSpPr>
          <p:nvPr/>
        </p:nvSpPr>
        <p:spPr bwMode="auto">
          <a:xfrm>
            <a:off x="8351232" y="239347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69B10D70-E113-46C5-4747-45E846DA111E}"/>
              </a:ext>
            </a:extLst>
          </p:cNvPr>
          <p:cNvSpPr>
            <a:spLocks noEditPoints="1"/>
          </p:cNvSpPr>
          <p:nvPr/>
        </p:nvSpPr>
        <p:spPr bwMode="auto">
          <a:xfrm>
            <a:off x="8351232" y="239347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A7446968-7FC3-3700-6841-F5F707A0469A}"/>
              </a:ext>
            </a:extLst>
          </p:cNvPr>
          <p:cNvSpPr>
            <a:spLocks/>
          </p:cNvSpPr>
          <p:nvPr/>
        </p:nvSpPr>
        <p:spPr bwMode="auto">
          <a:xfrm>
            <a:off x="8351232" y="239347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Freeform 15">
            <a:extLst>
              <a:ext uri="{FF2B5EF4-FFF2-40B4-BE49-F238E27FC236}">
                <a16:creationId xmlns:a16="http://schemas.microsoft.com/office/drawing/2014/main" id="{13BBAD20-AB10-2868-3F17-DFD699158F79}"/>
              </a:ext>
            </a:extLst>
          </p:cNvPr>
          <p:cNvSpPr>
            <a:spLocks/>
          </p:cNvSpPr>
          <p:nvPr/>
        </p:nvSpPr>
        <p:spPr bwMode="auto">
          <a:xfrm>
            <a:off x="11311920" y="2569683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37D0A1E1-161A-5070-ABDF-5464F2BA2CFD}"/>
              </a:ext>
            </a:extLst>
          </p:cNvPr>
          <p:cNvSpPr>
            <a:spLocks/>
          </p:cNvSpPr>
          <p:nvPr/>
        </p:nvSpPr>
        <p:spPr bwMode="auto">
          <a:xfrm>
            <a:off x="11072207" y="2415695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Freeform 17">
            <a:extLst>
              <a:ext uri="{FF2B5EF4-FFF2-40B4-BE49-F238E27FC236}">
                <a16:creationId xmlns:a16="http://schemas.microsoft.com/office/drawing/2014/main" id="{5071B424-CE52-6523-5E5C-7493A73ECD56}"/>
              </a:ext>
            </a:extLst>
          </p:cNvPr>
          <p:cNvSpPr>
            <a:spLocks/>
          </p:cNvSpPr>
          <p:nvPr/>
        </p:nvSpPr>
        <p:spPr bwMode="auto">
          <a:xfrm>
            <a:off x="7570182" y="1575908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Freeform 18">
            <a:extLst>
              <a:ext uri="{FF2B5EF4-FFF2-40B4-BE49-F238E27FC236}">
                <a16:creationId xmlns:a16="http://schemas.microsoft.com/office/drawing/2014/main" id="{8850A83E-58A8-F897-0B07-D1D69C47FD75}"/>
              </a:ext>
            </a:extLst>
          </p:cNvPr>
          <p:cNvSpPr>
            <a:spLocks noEditPoints="1"/>
          </p:cNvSpPr>
          <p:nvPr/>
        </p:nvSpPr>
        <p:spPr bwMode="auto">
          <a:xfrm>
            <a:off x="7786082" y="2779233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Freeform 19">
            <a:extLst>
              <a:ext uri="{FF2B5EF4-FFF2-40B4-BE49-F238E27FC236}">
                <a16:creationId xmlns:a16="http://schemas.microsoft.com/office/drawing/2014/main" id="{85958B64-59CB-2CB8-1B90-6B3F75B1DFD9}"/>
              </a:ext>
            </a:extLst>
          </p:cNvPr>
          <p:cNvSpPr>
            <a:spLocks/>
          </p:cNvSpPr>
          <p:nvPr/>
        </p:nvSpPr>
        <p:spPr bwMode="auto">
          <a:xfrm>
            <a:off x="7719407" y="1815620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Freeform 20">
            <a:extLst>
              <a:ext uri="{FF2B5EF4-FFF2-40B4-BE49-F238E27FC236}">
                <a16:creationId xmlns:a16="http://schemas.microsoft.com/office/drawing/2014/main" id="{3B9B88F8-156C-AFD4-A3E6-650E99DD8442}"/>
              </a:ext>
            </a:extLst>
          </p:cNvPr>
          <p:cNvSpPr>
            <a:spLocks/>
          </p:cNvSpPr>
          <p:nvPr/>
        </p:nvSpPr>
        <p:spPr bwMode="auto">
          <a:xfrm>
            <a:off x="8181370" y="5854220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id="{CDA09C6F-359E-8A9D-AA88-F79E327FEF07}"/>
              </a:ext>
            </a:extLst>
          </p:cNvPr>
          <p:cNvSpPr>
            <a:spLocks noEditPoints="1"/>
          </p:cNvSpPr>
          <p:nvPr/>
        </p:nvSpPr>
        <p:spPr bwMode="auto">
          <a:xfrm>
            <a:off x="8451245" y="6127270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17E5C800-C164-DFF0-8DD5-245CB6C62F01}"/>
              </a:ext>
            </a:extLst>
          </p:cNvPr>
          <p:cNvSpPr>
            <a:spLocks noEditPoints="1"/>
          </p:cNvSpPr>
          <p:nvPr/>
        </p:nvSpPr>
        <p:spPr bwMode="auto">
          <a:xfrm>
            <a:off x="8451245" y="6127270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D83F334A-ED71-9F78-762F-23F65C1CD561}"/>
              </a:ext>
            </a:extLst>
          </p:cNvPr>
          <p:cNvSpPr>
            <a:spLocks/>
          </p:cNvSpPr>
          <p:nvPr/>
        </p:nvSpPr>
        <p:spPr bwMode="auto">
          <a:xfrm>
            <a:off x="8451245" y="6127270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Freeform 24">
            <a:extLst>
              <a:ext uri="{FF2B5EF4-FFF2-40B4-BE49-F238E27FC236}">
                <a16:creationId xmlns:a16="http://schemas.microsoft.com/office/drawing/2014/main" id="{A9FC7768-25B7-2331-55A0-2DFA55D9AA2A}"/>
              </a:ext>
            </a:extLst>
          </p:cNvPr>
          <p:cNvSpPr>
            <a:spLocks/>
          </p:cNvSpPr>
          <p:nvPr/>
        </p:nvSpPr>
        <p:spPr bwMode="auto">
          <a:xfrm>
            <a:off x="10746770" y="5854220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" name="Freeform 25">
            <a:extLst>
              <a:ext uri="{FF2B5EF4-FFF2-40B4-BE49-F238E27FC236}">
                <a16:creationId xmlns:a16="http://schemas.microsoft.com/office/drawing/2014/main" id="{562E9DE4-784B-A2CB-B54B-095C60E19E8D}"/>
              </a:ext>
            </a:extLst>
          </p:cNvPr>
          <p:cNvSpPr>
            <a:spLocks/>
          </p:cNvSpPr>
          <p:nvPr/>
        </p:nvSpPr>
        <p:spPr bwMode="auto">
          <a:xfrm>
            <a:off x="11207145" y="6125683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5" name="Freeform 26">
            <a:extLst>
              <a:ext uri="{FF2B5EF4-FFF2-40B4-BE49-F238E27FC236}">
                <a16:creationId xmlns:a16="http://schemas.microsoft.com/office/drawing/2014/main" id="{BCD44A7B-9E13-9C22-2489-FD75B38265C1}"/>
              </a:ext>
            </a:extLst>
          </p:cNvPr>
          <p:cNvSpPr>
            <a:spLocks/>
          </p:cNvSpPr>
          <p:nvPr/>
        </p:nvSpPr>
        <p:spPr bwMode="auto">
          <a:xfrm>
            <a:off x="11207145" y="6125683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6" name="Freeform 27">
            <a:extLst>
              <a:ext uri="{FF2B5EF4-FFF2-40B4-BE49-F238E27FC236}">
                <a16:creationId xmlns:a16="http://schemas.microsoft.com/office/drawing/2014/main" id="{A995D0DC-A807-2DC6-F97B-48F47345E4F6}"/>
              </a:ext>
            </a:extLst>
          </p:cNvPr>
          <p:cNvSpPr>
            <a:spLocks/>
          </p:cNvSpPr>
          <p:nvPr/>
        </p:nvSpPr>
        <p:spPr bwMode="auto">
          <a:xfrm>
            <a:off x="10908695" y="6125683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DBA5992-3651-EA88-B2B8-145FADA7EEE4}"/>
              </a:ext>
            </a:extLst>
          </p:cNvPr>
          <p:cNvGrpSpPr/>
          <p:nvPr/>
        </p:nvGrpSpPr>
        <p:grpSpPr>
          <a:xfrm rot="1786145">
            <a:off x="7930545" y="2490308"/>
            <a:ext cx="3829050" cy="3830638"/>
            <a:chOff x="817563" y="2264166"/>
            <a:chExt cx="3829050" cy="3830638"/>
          </a:xfrm>
        </p:grpSpPr>
        <p:sp>
          <p:nvSpPr>
            <p:cNvPr id="38" name="Oval 28">
              <a:extLst>
                <a:ext uri="{FF2B5EF4-FFF2-40B4-BE49-F238E27FC236}">
                  <a16:creationId xmlns:a16="http://schemas.microsoft.com/office/drawing/2014/main" id="{8D6E2EF4-1012-76BE-09AA-FF6616EA6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hour hand">
              <a:extLst>
                <a:ext uri="{FF2B5EF4-FFF2-40B4-BE49-F238E27FC236}">
                  <a16:creationId xmlns:a16="http://schemas.microsoft.com/office/drawing/2014/main" id="{BFBC7017-43EC-74D8-D649-115FD5CCD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0" name="Freeform 29">
            <a:extLst>
              <a:ext uri="{FF2B5EF4-FFF2-40B4-BE49-F238E27FC236}">
                <a16:creationId xmlns:a16="http://schemas.microsoft.com/office/drawing/2014/main" id="{1F9A8C1F-365A-F023-BE3C-AAE2FA4F366E}"/>
              </a:ext>
            </a:extLst>
          </p:cNvPr>
          <p:cNvSpPr>
            <a:spLocks noEditPoints="1"/>
          </p:cNvSpPr>
          <p:nvPr/>
        </p:nvSpPr>
        <p:spPr bwMode="auto">
          <a:xfrm>
            <a:off x="7651145" y="2212495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Freeform 30">
            <a:extLst>
              <a:ext uri="{FF2B5EF4-FFF2-40B4-BE49-F238E27FC236}">
                <a16:creationId xmlns:a16="http://schemas.microsoft.com/office/drawing/2014/main" id="{C3609CB8-6D6F-C020-9FEE-DB66EDFB6FC9}"/>
              </a:ext>
            </a:extLst>
          </p:cNvPr>
          <p:cNvSpPr>
            <a:spLocks noEditPoints="1"/>
          </p:cNvSpPr>
          <p:nvPr/>
        </p:nvSpPr>
        <p:spPr bwMode="auto">
          <a:xfrm>
            <a:off x="7824182" y="238394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2" name="Freeform 31">
            <a:extLst>
              <a:ext uri="{FF2B5EF4-FFF2-40B4-BE49-F238E27FC236}">
                <a16:creationId xmlns:a16="http://schemas.microsoft.com/office/drawing/2014/main" id="{B090EA77-88C6-CDBF-90A1-08A3857768F1}"/>
              </a:ext>
            </a:extLst>
          </p:cNvPr>
          <p:cNvSpPr>
            <a:spLocks noEditPoints="1"/>
          </p:cNvSpPr>
          <p:nvPr/>
        </p:nvSpPr>
        <p:spPr bwMode="auto">
          <a:xfrm>
            <a:off x="7733695" y="2293458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31C8156-87A7-4F1B-9360-F39FBC4CB0F7}"/>
              </a:ext>
            </a:extLst>
          </p:cNvPr>
          <p:cNvGrpSpPr/>
          <p:nvPr/>
        </p:nvGrpSpPr>
        <p:grpSpPr>
          <a:xfrm>
            <a:off x="9568845" y="2637945"/>
            <a:ext cx="566738" cy="566738"/>
            <a:chOff x="2455863" y="2411803"/>
            <a:chExt cx="566738" cy="566738"/>
          </a:xfrm>
        </p:grpSpPr>
        <p:sp>
          <p:nvSpPr>
            <p:cNvPr id="44" name="Oval 32">
              <a:extLst>
                <a:ext uri="{FF2B5EF4-FFF2-40B4-BE49-F238E27FC236}">
                  <a16:creationId xmlns:a16="http://schemas.microsoft.com/office/drawing/2014/main" id="{4851B21A-4EFE-3808-BA10-B6B8C4FA0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>
              <a:extLst>
                <a:ext uri="{FF2B5EF4-FFF2-40B4-BE49-F238E27FC236}">
                  <a16:creationId xmlns:a16="http://schemas.microsoft.com/office/drawing/2014/main" id="{E473F087-A319-48D3-5E3B-101D9840E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31A1A75C-6ABF-9997-FB8A-35D8A97BA7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CB2481B3-AB8C-7C49-9B48-F51FDAC95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>
              <a:extLst>
                <a:ext uri="{FF2B5EF4-FFF2-40B4-BE49-F238E27FC236}">
                  <a16:creationId xmlns:a16="http://schemas.microsoft.com/office/drawing/2014/main" id="{9A652455-54AF-6BA0-E6E4-3BB06C2A7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>
              <a:extLst>
                <a:ext uri="{FF2B5EF4-FFF2-40B4-BE49-F238E27FC236}">
                  <a16:creationId xmlns:a16="http://schemas.microsoft.com/office/drawing/2014/main" id="{CC830DE2-C040-7D6B-B113-0049C2533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635" y="2499116"/>
              <a:ext cx="41678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120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009E29B-947B-6414-5D51-37EC161F7E0D}"/>
              </a:ext>
            </a:extLst>
          </p:cNvPr>
          <p:cNvGrpSpPr/>
          <p:nvPr/>
        </p:nvGrpSpPr>
        <p:grpSpPr>
          <a:xfrm>
            <a:off x="10299095" y="2820508"/>
            <a:ext cx="573088" cy="573088"/>
            <a:chOff x="3186113" y="2594366"/>
            <a:chExt cx="573088" cy="573088"/>
          </a:xfrm>
        </p:grpSpPr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F7238ADF-3B2C-E8EA-2135-6FB76383B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113" y="2594366"/>
              <a:ext cx="573088" cy="573088"/>
            </a:xfrm>
            <a:custGeom>
              <a:avLst/>
              <a:gdLst>
                <a:gd name="T0" fmla="*/ 115 w 234"/>
                <a:gd name="T1" fmla="*/ 233 h 234"/>
                <a:gd name="T2" fmla="*/ 233 w 234"/>
                <a:gd name="T3" fmla="*/ 118 h 234"/>
                <a:gd name="T4" fmla="*/ 119 w 234"/>
                <a:gd name="T5" fmla="*/ 1 h 234"/>
                <a:gd name="T6" fmla="*/ 1 w 234"/>
                <a:gd name="T7" fmla="*/ 115 h 234"/>
                <a:gd name="T8" fmla="*/ 115 w 234"/>
                <a:gd name="T9" fmla="*/ 23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5" y="233"/>
                  </a:moveTo>
                  <a:cubicBezTo>
                    <a:pt x="179" y="234"/>
                    <a:pt x="232" y="182"/>
                    <a:pt x="233" y="118"/>
                  </a:cubicBezTo>
                  <a:cubicBezTo>
                    <a:pt x="234" y="54"/>
                    <a:pt x="183" y="1"/>
                    <a:pt x="119" y="1"/>
                  </a:cubicBezTo>
                  <a:cubicBezTo>
                    <a:pt x="55" y="0"/>
                    <a:pt x="2" y="51"/>
                    <a:pt x="1" y="115"/>
                  </a:cubicBezTo>
                  <a:cubicBezTo>
                    <a:pt x="0" y="179"/>
                    <a:pt x="51" y="232"/>
                    <a:pt x="115" y="233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39">
              <a:extLst>
                <a:ext uri="{FF2B5EF4-FFF2-40B4-BE49-F238E27FC236}">
                  <a16:creationId xmlns:a16="http://schemas.microsoft.com/office/drawing/2014/main" id="{645B50EA-481E-39F3-36D6-25ED11C59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263" y="2648341"/>
              <a:ext cx="458788" cy="461963"/>
            </a:xfrm>
            <a:custGeom>
              <a:avLst/>
              <a:gdLst>
                <a:gd name="T0" fmla="*/ 93 w 188"/>
                <a:gd name="T1" fmla="*/ 188 h 189"/>
                <a:gd name="T2" fmla="*/ 188 w 188"/>
                <a:gd name="T3" fmla="*/ 96 h 189"/>
                <a:gd name="T4" fmla="*/ 95 w 188"/>
                <a:gd name="T5" fmla="*/ 1 h 189"/>
                <a:gd name="T6" fmla="*/ 1 w 188"/>
                <a:gd name="T7" fmla="*/ 93 h 189"/>
                <a:gd name="T8" fmla="*/ 93 w 188"/>
                <a:gd name="T9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89">
                  <a:moveTo>
                    <a:pt x="93" y="188"/>
                  </a:moveTo>
                  <a:cubicBezTo>
                    <a:pt x="144" y="189"/>
                    <a:pt x="187" y="147"/>
                    <a:pt x="188" y="96"/>
                  </a:cubicBezTo>
                  <a:cubicBezTo>
                    <a:pt x="188" y="44"/>
                    <a:pt x="147" y="2"/>
                    <a:pt x="95" y="1"/>
                  </a:cubicBezTo>
                  <a:cubicBezTo>
                    <a:pt x="44" y="0"/>
                    <a:pt x="1" y="42"/>
                    <a:pt x="1" y="93"/>
                  </a:cubicBezTo>
                  <a:cubicBezTo>
                    <a:pt x="0" y="145"/>
                    <a:pt x="41" y="187"/>
                    <a:pt x="93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40">
              <a:extLst>
                <a:ext uri="{FF2B5EF4-FFF2-40B4-BE49-F238E27FC236}">
                  <a16:creationId xmlns:a16="http://schemas.microsoft.com/office/drawing/2014/main" id="{D2A575FD-4391-92E8-AEDD-BEE7291265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41">
              <a:extLst>
                <a:ext uri="{FF2B5EF4-FFF2-40B4-BE49-F238E27FC236}">
                  <a16:creationId xmlns:a16="http://schemas.microsoft.com/office/drawing/2014/main" id="{087B3187-77BA-9A74-6A84-877FF42BE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850" y="2678503"/>
              <a:ext cx="188913" cy="427038"/>
            </a:xfrm>
            <a:custGeom>
              <a:avLst/>
              <a:gdLst>
                <a:gd name="T0" fmla="*/ 0 w 77"/>
                <a:gd name="T1" fmla="*/ 71 h 175"/>
                <a:gd name="T2" fmla="*/ 0 w 77"/>
                <a:gd name="T3" fmla="*/ 72 h 175"/>
                <a:gd name="T4" fmla="*/ 0 w 77"/>
                <a:gd name="T5" fmla="*/ 73 h 175"/>
                <a:gd name="T6" fmla="*/ 0 w 77"/>
                <a:gd name="T7" fmla="*/ 73 h 175"/>
                <a:gd name="T8" fmla="*/ 0 w 77"/>
                <a:gd name="T9" fmla="*/ 73 h 175"/>
                <a:gd name="T10" fmla="*/ 0 w 77"/>
                <a:gd name="T11" fmla="*/ 73 h 175"/>
                <a:gd name="T12" fmla="*/ 0 w 77"/>
                <a:gd name="T13" fmla="*/ 74 h 175"/>
                <a:gd name="T14" fmla="*/ 0 w 77"/>
                <a:gd name="T15" fmla="*/ 74 h 175"/>
                <a:gd name="T16" fmla="*/ 0 w 77"/>
                <a:gd name="T17" fmla="*/ 74 h 175"/>
                <a:gd name="T18" fmla="*/ 0 w 77"/>
                <a:gd name="T19" fmla="*/ 75 h 175"/>
                <a:gd name="T20" fmla="*/ 0 w 77"/>
                <a:gd name="T21" fmla="*/ 75 h 175"/>
                <a:gd name="T22" fmla="*/ 0 w 77"/>
                <a:gd name="T23" fmla="*/ 75 h 175"/>
                <a:gd name="T24" fmla="*/ 0 w 77"/>
                <a:gd name="T25" fmla="*/ 76 h 175"/>
                <a:gd name="T26" fmla="*/ 0 w 77"/>
                <a:gd name="T27" fmla="*/ 76 h 175"/>
                <a:gd name="T28" fmla="*/ 0 w 77"/>
                <a:gd name="T29" fmla="*/ 76 h 175"/>
                <a:gd name="T30" fmla="*/ 0 w 77"/>
                <a:gd name="T31" fmla="*/ 76 h 175"/>
                <a:gd name="T32" fmla="*/ 0 w 77"/>
                <a:gd name="T33" fmla="*/ 77 h 175"/>
                <a:gd name="T34" fmla="*/ 0 w 77"/>
                <a:gd name="T35" fmla="*/ 77 h 175"/>
                <a:gd name="T36" fmla="*/ 0 w 77"/>
                <a:gd name="T37" fmla="*/ 77 h 175"/>
                <a:gd name="T38" fmla="*/ 0 w 77"/>
                <a:gd name="T39" fmla="*/ 78 h 175"/>
                <a:gd name="T40" fmla="*/ 0 w 77"/>
                <a:gd name="T41" fmla="*/ 78 h 175"/>
                <a:gd name="T42" fmla="*/ 0 w 77"/>
                <a:gd name="T43" fmla="*/ 78 h 175"/>
                <a:gd name="T44" fmla="*/ 0 w 77"/>
                <a:gd name="T45" fmla="*/ 78 h 175"/>
                <a:gd name="T46" fmla="*/ 0 w 77"/>
                <a:gd name="T47" fmla="*/ 79 h 175"/>
                <a:gd name="T48" fmla="*/ 0 w 77"/>
                <a:gd name="T49" fmla="*/ 79 h 175"/>
                <a:gd name="T50" fmla="*/ 0 w 77"/>
                <a:gd name="T51" fmla="*/ 79 h 175"/>
                <a:gd name="T52" fmla="*/ 0 w 77"/>
                <a:gd name="T53" fmla="*/ 80 h 175"/>
                <a:gd name="T54" fmla="*/ 0 w 77"/>
                <a:gd name="T55" fmla="*/ 80 h 175"/>
                <a:gd name="T56" fmla="*/ 0 w 77"/>
                <a:gd name="T57" fmla="*/ 80 h 175"/>
                <a:gd name="T58" fmla="*/ 0 w 77"/>
                <a:gd name="T59" fmla="*/ 81 h 175"/>
                <a:gd name="T60" fmla="*/ 0 w 77"/>
                <a:gd name="T61" fmla="*/ 81 h 175"/>
                <a:gd name="T62" fmla="*/ 0 w 77"/>
                <a:gd name="T63" fmla="*/ 81 h 175"/>
                <a:gd name="T64" fmla="*/ 0 w 77"/>
                <a:gd name="T65" fmla="*/ 82 h 175"/>
                <a:gd name="T66" fmla="*/ 0 w 77"/>
                <a:gd name="T67" fmla="*/ 82 h 175"/>
                <a:gd name="T68" fmla="*/ 0 w 77"/>
                <a:gd name="T69" fmla="*/ 82 h 175"/>
                <a:gd name="T70" fmla="*/ 8 w 77"/>
                <a:gd name="T71" fmla="*/ 120 h 175"/>
                <a:gd name="T72" fmla="*/ 8 w 77"/>
                <a:gd name="T73" fmla="*/ 121 h 175"/>
                <a:gd name="T74" fmla="*/ 8 w 77"/>
                <a:gd name="T75" fmla="*/ 121 h 175"/>
                <a:gd name="T76" fmla="*/ 8 w 77"/>
                <a:gd name="T77" fmla="*/ 121 h 175"/>
                <a:gd name="T78" fmla="*/ 45 w 77"/>
                <a:gd name="T79" fmla="*/ 152 h 175"/>
                <a:gd name="T80" fmla="*/ 15 w 77"/>
                <a:gd name="T81" fmla="*/ 77 h 175"/>
                <a:gd name="T82" fmla="*/ 30 w 77"/>
                <a:gd name="T83" fmla="*/ 23 h 175"/>
                <a:gd name="T84" fmla="*/ 50 w 77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175">
                  <a:moveTo>
                    <a:pt x="50" y="0"/>
                  </a:moveTo>
                  <a:cubicBezTo>
                    <a:pt x="23" y="14"/>
                    <a:pt x="4" y="40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6"/>
                    <a:pt x="2" y="109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20" y="149"/>
                    <a:pt x="46" y="169"/>
                    <a:pt x="77" y="175"/>
                  </a:cubicBezTo>
                  <a:cubicBezTo>
                    <a:pt x="65" y="169"/>
                    <a:pt x="54" y="162"/>
                    <a:pt x="45" y="152"/>
                  </a:cubicBezTo>
                  <a:cubicBezTo>
                    <a:pt x="32" y="139"/>
                    <a:pt x="23" y="123"/>
                    <a:pt x="19" y="105"/>
                  </a:cubicBezTo>
                  <a:cubicBezTo>
                    <a:pt x="18" y="96"/>
                    <a:pt x="16" y="87"/>
                    <a:pt x="15" y="77"/>
                  </a:cubicBezTo>
                  <a:cubicBezTo>
                    <a:pt x="15" y="77"/>
                    <a:pt x="15" y="76"/>
                    <a:pt x="15" y="76"/>
                  </a:cubicBezTo>
                  <a:cubicBezTo>
                    <a:pt x="16" y="57"/>
                    <a:pt x="21" y="39"/>
                    <a:pt x="30" y="23"/>
                  </a:cubicBezTo>
                  <a:cubicBezTo>
                    <a:pt x="36" y="16"/>
                    <a:pt x="42" y="9"/>
                    <a:pt x="47" y="2"/>
                  </a:cubicBezTo>
                  <a:cubicBezTo>
                    <a:pt x="48" y="1"/>
                    <a:pt x="49" y="0"/>
                    <a:pt x="50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42">
              <a:extLst>
                <a:ext uri="{FF2B5EF4-FFF2-40B4-BE49-F238E27FC236}">
                  <a16:creationId xmlns:a16="http://schemas.microsoft.com/office/drawing/2014/main" id="{7BDCE478-FC35-47DB-C802-B09C15DED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4713" y="2778516"/>
              <a:ext cx="12223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43">
              <a:extLst>
                <a:ext uri="{FF2B5EF4-FFF2-40B4-BE49-F238E27FC236}">
                  <a16:creationId xmlns:a16="http://schemas.microsoft.com/office/drawing/2014/main" id="{962BE93C-2629-C719-CCC5-1056022D4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880" y="2684853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10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FB6237D-5ECB-643F-5D0C-30E9E084E22C}"/>
              </a:ext>
            </a:extLst>
          </p:cNvPr>
          <p:cNvGrpSpPr/>
          <p:nvPr/>
        </p:nvGrpSpPr>
        <p:grpSpPr>
          <a:xfrm>
            <a:off x="10835670" y="3339620"/>
            <a:ext cx="585788" cy="587375"/>
            <a:chOff x="3722688" y="3113478"/>
            <a:chExt cx="585788" cy="587375"/>
          </a:xfrm>
        </p:grpSpPr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06DA9848-721C-F811-8E0A-D31CFB661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8F939568-1D10-E92D-EC23-99281B053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58851A51-A88E-49B3-648A-05A39F192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6DFC536C-ED87-6345-9313-7667439B4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48">
              <a:extLst>
                <a:ext uri="{FF2B5EF4-FFF2-40B4-BE49-F238E27FC236}">
                  <a16:creationId xmlns:a16="http://schemas.microsoft.com/office/drawing/2014/main" id="{E4B19E54-2AD7-276F-1B15-A335E7C47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49">
              <a:extLst>
                <a:ext uri="{FF2B5EF4-FFF2-40B4-BE49-F238E27FC236}">
                  <a16:creationId xmlns:a16="http://schemas.microsoft.com/office/drawing/2014/main" id="{88FD4AC0-6BBB-A7EA-AE40-3A4D26484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423" y="3216666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20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F00F47D-5738-CE14-94CC-743F5BEDBC74}"/>
              </a:ext>
            </a:extLst>
          </p:cNvPr>
          <p:cNvGrpSpPr/>
          <p:nvPr/>
        </p:nvGrpSpPr>
        <p:grpSpPr>
          <a:xfrm>
            <a:off x="11053157" y="4077808"/>
            <a:ext cx="566738" cy="568325"/>
            <a:chOff x="3940175" y="3851666"/>
            <a:chExt cx="566738" cy="568325"/>
          </a:xfrm>
        </p:grpSpPr>
        <p:sp>
          <p:nvSpPr>
            <p:cNvPr id="65" name="Freeform 50">
              <a:extLst>
                <a:ext uri="{FF2B5EF4-FFF2-40B4-BE49-F238E27FC236}">
                  <a16:creationId xmlns:a16="http://schemas.microsoft.com/office/drawing/2014/main" id="{F774D820-0AEE-9474-5175-8BD4DF56D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5" y="3851666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79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Oval 51">
              <a:extLst>
                <a:ext uri="{FF2B5EF4-FFF2-40B4-BE49-F238E27FC236}">
                  <a16:creationId xmlns:a16="http://schemas.microsoft.com/office/drawing/2014/main" id="{90C2668D-20E3-30CB-C43E-CBB490176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4150" y="3905641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52">
              <a:extLst>
                <a:ext uri="{FF2B5EF4-FFF2-40B4-BE49-F238E27FC236}">
                  <a16:creationId xmlns:a16="http://schemas.microsoft.com/office/drawing/2014/main" id="{5BB61890-CDE3-8633-EC5E-CEA11D5AA9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53">
              <a:extLst>
                <a:ext uri="{FF2B5EF4-FFF2-40B4-BE49-F238E27FC236}">
                  <a16:creationId xmlns:a16="http://schemas.microsoft.com/office/drawing/2014/main" id="{4CBCDC55-014B-3691-D933-76C32CBC1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932628"/>
              <a:ext cx="192088" cy="428625"/>
            </a:xfrm>
            <a:custGeom>
              <a:avLst/>
              <a:gdLst>
                <a:gd name="T0" fmla="*/ 49 w 79"/>
                <a:gd name="T1" fmla="*/ 0 h 175"/>
                <a:gd name="T2" fmla="*/ 25 w 79"/>
                <a:gd name="T3" fmla="*/ 19 h 175"/>
                <a:gd name="T4" fmla="*/ 25 w 79"/>
                <a:gd name="T5" fmla="*/ 19 h 175"/>
                <a:gd name="T6" fmla="*/ 25 w 79"/>
                <a:gd name="T7" fmla="*/ 19 h 175"/>
                <a:gd name="T8" fmla="*/ 0 w 79"/>
                <a:gd name="T9" fmla="*/ 82 h 175"/>
                <a:gd name="T10" fmla="*/ 0 w 79"/>
                <a:gd name="T11" fmla="*/ 82 h 175"/>
                <a:gd name="T12" fmla="*/ 0 w 79"/>
                <a:gd name="T13" fmla="*/ 83 h 175"/>
                <a:gd name="T14" fmla="*/ 0 w 79"/>
                <a:gd name="T15" fmla="*/ 83 h 175"/>
                <a:gd name="T16" fmla="*/ 0 w 79"/>
                <a:gd name="T17" fmla="*/ 83 h 175"/>
                <a:gd name="T18" fmla="*/ 0 w 79"/>
                <a:gd name="T19" fmla="*/ 83 h 175"/>
                <a:gd name="T20" fmla="*/ 0 w 79"/>
                <a:gd name="T21" fmla="*/ 83 h 175"/>
                <a:gd name="T22" fmla="*/ 0 w 79"/>
                <a:gd name="T23" fmla="*/ 83 h 175"/>
                <a:gd name="T24" fmla="*/ 0 w 79"/>
                <a:gd name="T25" fmla="*/ 83 h 175"/>
                <a:gd name="T26" fmla="*/ 0 w 79"/>
                <a:gd name="T27" fmla="*/ 84 h 175"/>
                <a:gd name="T28" fmla="*/ 0 w 79"/>
                <a:gd name="T29" fmla="*/ 84 h 175"/>
                <a:gd name="T30" fmla="*/ 0 w 79"/>
                <a:gd name="T31" fmla="*/ 84 h 175"/>
                <a:gd name="T32" fmla="*/ 0 w 79"/>
                <a:gd name="T33" fmla="*/ 84 h 175"/>
                <a:gd name="T34" fmla="*/ 79 w 79"/>
                <a:gd name="T35" fmla="*/ 175 h 175"/>
                <a:gd name="T36" fmla="*/ 47 w 79"/>
                <a:gd name="T37" fmla="*/ 153 h 175"/>
                <a:gd name="T38" fmla="*/ 20 w 79"/>
                <a:gd name="T39" fmla="*/ 106 h 175"/>
                <a:gd name="T40" fmla="*/ 16 w 79"/>
                <a:gd name="T41" fmla="*/ 78 h 175"/>
                <a:gd name="T42" fmla="*/ 16 w 79"/>
                <a:gd name="T43" fmla="*/ 77 h 175"/>
                <a:gd name="T44" fmla="*/ 30 w 79"/>
                <a:gd name="T45" fmla="*/ 24 h 175"/>
                <a:gd name="T46" fmla="*/ 47 w 79"/>
                <a:gd name="T47" fmla="*/ 3 h 175"/>
                <a:gd name="T48" fmla="*/ 49 w 79"/>
                <a:gd name="T4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175">
                  <a:moveTo>
                    <a:pt x="49" y="0"/>
                  </a:moveTo>
                  <a:cubicBezTo>
                    <a:pt x="40" y="5"/>
                    <a:pt x="32" y="12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0" y="36"/>
                    <a:pt x="0" y="58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1" y="130"/>
                    <a:pt x="35" y="168"/>
                    <a:pt x="79" y="175"/>
                  </a:cubicBezTo>
                  <a:cubicBezTo>
                    <a:pt x="67" y="170"/>
                    <a:pt x="56" y="162"/>
                    <a:pt x="47" y="153"/>
                  </a:cubicBezTo>
                  <a:cubicBezTo>
                    <a:pt x="34" y="140"/>
                    <a:pt x="25" y="124"/>
                    <a:pt x="20" y="106"/>
                  </a:cubicBezTo>
                  <a:cubicBezTo>
                    <a:pt x="18" y="97"/>
                    <a:pt x="17" y="88"/>
                    <a:pt x="16" y="78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6" y="58"/>
                    <a:pt x="21" y="41"/>
                    <a:pt x="30" y="24"/>
                  </a:cubicBezTo>
                  <a:cubicBezTo>
                    <a:pt x="36" y="17"/>
                    <a:pt x="41" y="10"/>
                    <a:pt x="47" y="3"/>
                  </a:cubicBezTo>
                  <a:cubicBezTo>
                    <a:pt x="48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Rectangle 54">
              <a:extLst>
                <a:ext uri="{FF2B5EF4-FFF2-40B4-BE49-F238E27FC236}">
                  <a16:creationId xmlns:a16="http://schemas.microsoft.com/office/drawing/2014/main" id="{0781895B-E064-6A44-82AE-5ADAB8677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488" y="4032641"/>
              <a:ext cx="134938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Rectangle 55">
              <a:extLst>
                <a:ext uri="{FF2B5EF4-FFF2-40B4-BE49-F238E27FC236}">
                  <a16:creationId xmlns:a16="http://schemas.microsoft.com/office/drawing/2014/main" id="{85FC08DC-764D-5EB9-80A6-73DD669FE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7178" y="3938978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30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DA27602-BEB2-3608-A3DD-1786C28CFD36}"/>
              </a:ext>
            </a:extLst>
          </p:cNvPr>
          <p:cNvGrpSpPr/>
          <p:nvPr/>
        </p:nvGrpSpPr>
        <p:grpSpPr>
          <a:xfrm>
            <a:off x="10867420" y="4811233"/>
            <a:ext cx="566738" cy="568325"/>
            <a:chOff x="3754438" y="4585091"/>
            <a:chExt cx="566738" cy="568325"/>
          </a:xfrm>
        </p:grpSpPr>
        <p:sp>
          <p:nvSpPr>
            <p:cNvPr id="72" name="Freeform 56">
              <a:extLst>
                <a:ext uri="{FF2B5EF4-FFF2-40B4-BE49-F238E27FC236}">
                  <a16:creationId xmlns:a16="http://schemas.microsoft.com/office/drawing/2014/main" id="{3103781A-89B1-4E3D-FD71-714B2EFC8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Oval 57">
              <a:extLst>
                <a:ext uri="{FF2B5EF4-FFF2-40B4-BE49-F238E27FC236}">
                  <a16:creationId xmlns:a16="http://schemas.microsoft.com/office/drawing/2014/main" id="{70FE071B-08C1-DE87-1D6F-580DAEC29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58">
              <a:extLst>
                <a:ext uri="{FF2B5EF4-FFF2-40B4-BE49-F238E27FC236}">
                  <a16:creationId xmlns:a16="http://schemas.microsoft.com/office/drawing/2014/main" id="{8658E9F8-5DCA-EE81-5202-9F0B7BBAAF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59">
              <a:extLst>
                <a:ext uri="{FF2B5EF4-FFF2-40B4-BE49-F238E27FC236}">
                  <a16:creationId xmlns:a16="http://schemas.microsoft.com/office/drawing/2014/main" id="{68D2149C-34DD-B44D-673D-D792DB668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60">
              <a:extLst>
                <a:ext uri="{FF2B5EF4-FFF2-40B4-BE49-F238E27FC236}">
                  <a16:creationId xmlns:a16="http://schemas.microsoft.com/office/drawing/2014/main" id="{377F6AFB-387E-173A-4338-5E50CA72C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61">
              <a:extLst>
                <a:ext uri="{FF2B5EF4-FFF2-40B4-BE49-F238E27FC236}">
                  <a16:creationId xmlns:a16="http://schemas.microsoft.com/office/drawing/2014/main" id="{A077631B-FF0B-6F07-A3E3-24212782B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4300" y="4672403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40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2EF1DCE-9B68-4A45-622D-B5729DAACDB7}"/>
              </a:ext>
            </a:extLst>
          </p:cNvPr>
          <p:cNvGrpSpPr/>
          <p:nvPr/>
        </p:nvGrpSpPr>
        <p:grpSpPr>
          <a:xfrm>
            <a:off x="10335607" y="5349395"/>
            <a:ext cx="577850" cy="577850"/>
            <a:chOff x="3222625" y="5123253"/>
            <a:chExt cx="577850" cy="577850"/>
          </a:xfrm>
        </p:grpSpPr>
        <p:sp>
          <p:nvSpPr>
            <p:cNvPr id="79" name="Freeform 62">
              <a:extLst>
                <a:ext uri="{FF2B5EF4-FFF2-40B4-BE49-F238E27FC236}">
                  <a16:creationId xmlns:a16="http://schemas.microsoft.com/office/drawing/2014/main" id="{81BCB701-D958-A8BA-46A1-05400D19B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625" y="5123253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63">
              <a:extLst>
                <a:ext uri="{FF2B5EF4-FFF2-40B4-BE49-F238E27FC236}">
                  <a16:creationId xmlns:a16="http://schemas.microsoft.com/office/drawing/2014/main" id="{0BC051B3-B59B-4B00-B2C4-155201B24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9775" y="5180403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64">
              <a:extLst>
                <a:ext uri="{FF2B5EF4-FFF2-40B4-BE49-F238E27FC236}">
                  <a16:creationId xmlns:a16="http://schemas.microsoft.com/office/drawing/2014/main" id="{E2357AB2-F361-E598-1B30-B84A154B0A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65">
              <a:extLst>
                <a:ext uri="{FF2B5EF4-FFF2-40B4-BE49-F238E27FC236}">
                  <a16:creationId xmlns:a16="http://schemas.microsoft.com/office/drawing/2014/main" id="{38597145-B4E6-398C-4C3E-F2954CE7A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363" y="5213741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41691C70-D104-555A-6A2A-1C5519F6F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1700" y="5308991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67">
              <a:extLst>
                <a:ext uri="{FF2B5EF4-FFF2-40B4-BE49-F238E27FC236}">
                  <a16:creationId xmlns:a16="http://schemas.microsoft.com/office/drawing/2014/main" id="{38521E4F-620A-15B2-FA84-7843006B3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533" y="5220091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50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B797D4A-E5D1-CDC0-A4FE-BFA1F271316F}"/>
              </a:ext>
            </a:extLst>
          </p:cNvPr>
          <p:cNvGrpSpPr/>
          <p:nvPr/>
        </p:nvGrpSpPr>
        <p:grpSpPr>
          <a:xfrm>
            <a:off x="9611707" y="5560533"/>
            <a:ext cx="568325" cy="566738"/>
            <a:chOff x="2498725" y="5334391"/>
            <a:chExt cx="568325" cy="566738"/>
          </a:xfrm>
        </p:grpSpPr>
        <p:sp>
          <p:nvSpPr>
            <p:cNvPr id="86" name="Freeform 88">
              <a:extLst>
                <a:ext uri="{FF2B5EF4-FFF2-40B4-BE49-F238E27FC236}">
                  <a16:creationId xmlns:a16="http://schemas.microsoft.com/office/drawing/2014/main" id="{BE41E355-9790-888D-B4C0-F00AFEA15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Oval 89">
              <a:extLst>
                <a:ext uri="{FF2B5EF4-FFF2-40B4-BE49-F238E27FC236}">
                  <a16:creationId xmlns:a16="http://schemas.microsoft.com/office/drawing/2014/main" id="{CEA2BAB9-5C1B-411D-10CC-E6260AC02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90">
              <a:extLst>
                <a:ext uri="{FF2B5EF4-FFF2-40B4-BE49-F238E27FC236}">
                  <a16:creationId xmlns:a16="http://schemas.microsoft.com/office/drawing/2014/main" id="{053C734F-7227-1BD0-65B4-43CB39DE6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91">
              <a:extLst>
                <a:ext uri="{FF2B5EF4-FFF2-40B4-BE49-F238E27FC236}">
                  <a16:creationId xmlns:a16="http://schemas.microsoft.com/office/drawing/2014/main" id="{E990802F-E5E9-CA8D-F0C6-F51361CC2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2">
              <a:extLst>
                <a:ext uri="{FF2B5EF4-FFF2-40B4-BE49-F238E27FC236}">
                  <a16:creationId xmlns:a16="http://schemas.microsoft.com/office/drawing/2014/main" id="{A7DB4770-8A33-C1E9-FD16-37873E7BF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3">
              <a:extLst>
                <a:ext uri="{FF2B5EF4-FFF2-40B4-BE49-F238E27FC236}">
                  <a16:creationId xmlns:a16="http://schemas.microsoft.com/office/drawing/2014/main" id="{159BD47F-9007-4C30-F4D4-46AEAA52F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2553" y="5421703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60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8CF4F79-56C1-7388-7AB6-2AD24B602DCA}"/>
              </a:ext>
            </a:extLst>
          </p:cNvPr>
          <p:cNvGrpSpPr/>
          <p:nvPr/>
        </p:nvGrpSpPr>
        <p:grpSpPr>
          <a:xfrm>
            <a:off x="8817957" y="2820508"/>
            <a:ext cx="571500" cy="573088"/>
            <a:chOff x="1704975" y="2594366"/>
            <a:chExt cx="571500" cy="573088"/>
          </a:xfrm>
        </p:grpSpPr>
        <p:sp>
          <p:nvSpPr>
            <p:cNvPr id="93" name="Freeform 68">
              <a:extLst>
                <a:ext uri="{FF2B5EF4-FFF2-40B4-BE49-F238E27FC236}">
                  <a16:creationId xmlns:a16="http://schemas.microsoft.com/office/drawing/2014/main" id="{B1937F42-3497-2CDA-7347-EDF712A5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4975" y="2594366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69">
              <a:extLst>
                <a:ext uri="{FF2B5EF4-FFF2-40B4-BE49-F238E27FC236}">
                  <a16:creationId xmlns:a16="http://schemas.microsoft.com/office/drawing/2014/main" id="{28B639CB-1496-C066-5881-1946AE47C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0538" y="2648341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70">
              <a:extLst>
                <a:ext uri="{FF2B5EF4-FFF2-40B4-BE49-F238E27FC236}">
                  <a16:creationId xmlns:a16="http://schemas.microsoft.com/office/drawing/2014/main" id="{07821A3E-624A-B3EB-0FFA-8912C88E3A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71">
              <a:extLst>
                <a:ext uri="{FF2B5EF4-FFF2-40B4-BE49-F238E27FC236}">
                  <a16:creationId xmlns:a16="http://schemas.microsoft.com/office/drawing/2014/main" id="{DDDDF3DD-9488-BA04-8E7F-C936A4584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713" y="2653103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Rectangle 94">
              <a:extLst>
                <a:ext uri="{FF2B5EF4-FFF2-40B4-BE49-F238E27FC236}">
                  <a16:creationId xmlns:a16="http://schemas.microsoft.com/office/drawing/2014/main" id="{0C708731-13BD-39A4-505A-E12AB1347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6900" y="2810266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Rectangle 95">
              <a:extLst>
                <a:ext uri="{FF2B5EF4-FFF2-40B4-BE49-F238E27FC236}">
                  <a16:creationId xmlns:a16="http://schemas.microsoft.com/office/drawing/2014/main" id="{3DE82F83-C3E8-7CC2-4835-CA4F82455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860" y="2699776"/>
              <a:ext cx="38953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110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524D495-489E-B99C-AB15-7332C5C88773}"/>
              </a:ext>
            </a:extLst>
          </p:cNvPr>
          <p:cNvGrpSpPr/>
          <p:nvPr/>
        </p:nvGrpSpPr>
        <p:grpSpPr>
          <a:xfrm>
            <a:off x="8270270" y="3339620"/>
            <a:ext cx="584200" cy="587375"/>
            <a:chOff x="1157288" y="3113478"/>
            <a:chExt cx="584200" cy="587375"/>
          </a:xfrm>
        </p:grpSpPr>
        <p:sp>
          <p:nvSpPr>
            <p:cNvPr id="100" name="Freeform 72">
              <a:extLst>
                <a:ext uri="{FF2B5EF4-FFF2-40B4-BE49-F238E27FC236}">
                  <a16:creationId xmlns:a16="http://schemas.microsoft.com/office/drawing/2014/main" id="{062F1124-7AE2-91BB-E795-CB336BEFF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73">
              <a:extLst>
                <a:ext uri="{FF2B5EF4-FFF2-40B4-BE49-F238E27FC236}">
                  <a16:creationId xmlns:a16="http://schemas.microsoft.com/office/drawing/2014/main" id="{E8C309E6-A626-6C95-72BF-01105ED3C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74">
              <a:extLst>
                <a:ext uri="{FF2B5EF4-FFF2-40B4-BE49-F238E27FC236}">
                  <a16:creationId xmlns:a16="http://schemas.microsoft.com/office/drawing/2014/main" id="{D114C3CD-0055-5E4A-47E8-EB31191835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 75">
              <a:extLst>
                <a:ext uri="{FF2B5EF4-FFF2-40B4-BE49-F238E27FC236}">
                  <a16:creationId xmlns:a16="http://schemas.microsoft.com/office/drawing/2014/main" id="{8C3DAD54-3530-8316-06F5-0D08D48E6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Rectangle 96">
              <a:extLst>
                <a:ext uri="{FF2B5EF4-FFF2-40B4-BE49-F238E27FC236}">
                  <a16:creationId xmlns:a16="http://schemas.microsoft.com/office/drawing/2014/main" id="{F83F738E-E638-1E9F-3619-FF2127B97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97">
              <a:extLst>
                <a:ext uri="{FF2B5EF4-FFF2-40B4-BE49-F238E27FC236}">
                  <a16:creationId xmlns:a16="http://schemas.microsoft.com/office/drawing/2014/main" id="{3276C13D-B1B9-CADF-C2EF-A0FD59195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9995" y="3243653"/>
              <a:ext cx="43762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100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08381F9-7C47-151A-E061-56BF8B2564AD}"/>
              </a:ext>
            </a:extLst>
          </p:cNvPr>
          <p:cNvGrpSpPr/>
          <p:nvPr/>
        </p:nvGrpSpPr>
        <p:grpSpPr>
          <a:xfrm>
            <a:off x="8071832" y="4077808"/>
            <a:ext cx="566738" cy="568325"/>
            <a:chOff x="958850" y="3851666"/>
            <a:chExt cx="566738" cy="568325"/>
          </a:xfrm>
        </p:grpSpPr>
        <p:sp>
          <p:nvSpPr>
            <p:cNvPr id="107" name="Oval 76">
              <a:extLst>
                <a:ext uri="{FF2B5EF4-FFF2-40B4-BE49-F238E27FC236}">
                  <a16:creationId xmlns:a16="http://schemas.microsoft.com/office/drawing/2014/main" id="{7DF465B5-4C95-2403-4AEC-DDE8F264D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850" y="3851666"/>
              <a:ext cx="566738" cy="568325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Oval 77">
              <a:extLst>
                <a:ext uri="{FF2B5EF4-FFF2-40B4-BE49-F238E27FC236}">
                  <a16:creationId xmlns:a16="http://schemas.microsoft.com/office/drawing/2014/main" id="{9AA33B1F-104F-9D21-6795-0023AE3FE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825" y="3905641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78">
              <a:extLst>
                <a:ext uri="{FF2B5EF4-FFF2-40B4-BE49-F238E27FC236}">
                  <a16:creationId xmlns:a16="http://schemas.microsoft.com/office/drawing/2014/main" id="{D2ABA106-8C82-C3F1-BEEA-EC301CCB6D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79">
              <a:extLst>
                <a:ext uri="{FF2B5EF4-FFF2-40B4-BE49-F238E27FC236}">
                  <a16:creationId xmlns:a16="http://schemas.microsoft.com/office/drawing/2014/main" id="{E829DE86-A38F-57FB-B3F6-B40ECBB81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825" y="3908816"/>
              <a:ext cx="193675" cy="427038"/>
            </a:xfrm>
            <a:custGeom>
              <a:avLst/>
              <a:gdLst>
                <a:gd name="T0" fmla="*/ 79 w 79"/>
                <a:gd name="T1" fmla="*/ 0 h 175"/>
                <a:gd name="T2" fmla="*/ 0 w 79"/>
                <a:gd name="T3" fmla="*/ 92 h 175"/>
                <a:gd name="T4" fmla="*/ 0 w 79"/>
                <a:gd name="T5" fmla="*/ 92 h 175"/>
                <a:gd name="T6" fmla="*/ 0 w 79"/>
                <a:gd name="T7" fmla="*/ 92 h 175"/>
                <a:gd name="T8" fmla="*/ 0 w 79"/>
                <a:gd name="T9" fmla="*/ 93 h 175"/>
                <a:gd name="T10" fmla="*/ 0 w 79"/>
                <a:gd name="T11" fmla="*/ 93 h 175"/>
                <a:gd name="T12" fmla="*/ 0 w 79"/>
                <a:gd name="T13" fmla="*/ 93 h 175"/>
                <a:gd name="T14" fmla="*/ 0 w 79"/>
                <a:gd name="T15" fmla="*/ 93 h 175"/>
                <a:gd name="T16" fmla="*/ 0 w 79"/>
                <a:gd name="T17" fmla="*/ 93 h 175"/>
                <a:gd name="T18" fmla="*/ 0 w 79"/>
                <a:gd name="T19" fmla="*/ 93 h 175"/>
                <a:gd name="T20" fmla="*/ 17 w 79"/>
                <a:gd name="T21" fmla="*/ 147 h 175"/>
                <a:gd name="T22" fmla="*/ 17 w 79"/>
                <a:gd name="T23" fmla="*/ 147 h 175"/>
                <a:gd name="T24" fmla="*/ 18 w 79"/>
                <a:gd name="T25" fmla="*/ 147 h 175"/>
                <a:gd name="T26" fmla="*/ 18 w 79"/>
                <a:gd name="T27" fmla="*/ 147 h 175"/>
                <a:gd name="T28" fmla="*/ 18 w 79"/>
                <a:gd name="T29" fmla="*/ 147 h 175"/>
                <a:gd name="T30" fmla="*/ 18 w 79"/>
                <a:gd name="T31" fmla="*/ 147 h 175"/>
                <a:gd name="T32" fmla="*/ 18 w 79"/>
                <a:gd name="T33" fmla="*/ 147 h 175"/>
                <a:gd name="T34" fmla="*/ 49 w 79"/>
                <a:gd name="T35" fmla="*/ 175 h 175"/>
                <a:gd name="T36" fmla="*/ 47 w 79"/>
                <a:gd name="T37" fmla="*/ 172 h 175"/>
                <a:gd name="T38" fmla="*/ 30 w 79"/>
                <a:gd name="T39" fmla="*/ 151 h 175"/>
                <a:gd name="T40" fmla="*/ 16 w 79"/>
                <a:gd name="T41" fmla="*/ 98 h 175"/>
                <a:gd name="T42" fmla="*/ 16 w 79"/>
                <a:gd name="T43" fmla="*/ 97 h 175"/>
                <a:gd name="T44" fmla="*/ 20 w 79"/>
                <a:gd name="T45" fmla="*/ 69 h 175"/>
                <a:gd name="T46" fmla="*/ 47 w 79"/>
                <a:gd name="T47" fmla="*/ 22 h 175"/>
                <a:gd name="T48" fmla="*/ 79 w 79"/>
                <a:gd name="T4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175">
                  <a:moveTo>
                    <a:pt x="79" y="0"/>
                  </a:moveTo>
                  <a:cubicBezTo>
                    <a:pt x="34" y="7"/>
                    <a:pt x="0" y="46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13"/>
                    <a:pt x="7" y="132"/>
                    <a:pt x="17" y="147"/>
                  </a:cubicBezTo>
                  <a:cubicBezTo>
                    <a:pt x="17" y="147"/>
                    <a:pt x="17" y="147"/>
                    <a:pt x="17" y="147"/>
                  </a:cubicBezTo>
                  <a:cubicBezTo>
                    <a:pt x="17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26" y="159"/>
                    <a:pt x="37" y="168"/>
                    <a:pt x="49" y="175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1" y="135"/>
                    <a:pt x="16" y="117"/>
                    <a:pt x="16" y="98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17" y="87"/>
                    <a:pt x="18" y="78"/>
                    <a:pt x="20" y="69"/>
                  </a:cubicBezTo>
                  <a:cubicBezTo>
                    <a:pt x="25" y="51"/>
                    <a:pt x="34" y="35"/>
                    <a:pt x="47" y="22"/>
                  </a:cubicBezTo>
                  <a:cubicBezTo>
                    <a:pt x="56" y="13"/>
                    <a:pt x="67" y="6"/>
                    <a:pt x="7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Rectangle 98">
              <a:extLst>
                <a:ext uri="{FF2B5EF4-FFF2-40B4-BE49-F238E27FC236}">
                  <a16:creationId xmlns:a16="http://schemas.microsoft.com/office/drawing/2014/main" id="{A71A27A3-8714-95DC-A044-BA5995926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575" y="406756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Rectangle 99">
              <a:extLst>
                <a:ext uri="{FF2B5EF4-FFF2-40B4-BE49-F238E27FC236}">
                  <a16:creationId xmlns:a16="http://schemas.microsoft.com/office/drawing/2014/main" id="{E41FF70D-040C-DEA4-4112-AC6B4ABBA8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678" y="3946281"/>
              <a:ext cx="31739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90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CDE9698-DF19-13F6-63A2-9094D52E6CAF}"/>
              </a:ext>
            </a:extLst>
          </p:cNvPr>
          <p:cNvGrpSpPr/>
          <p:nvPr/>
        </p:nvGrpSpPr>
        <p:grpSpPr>
          <a:xfrm>
            <a:off x="8275032" y="4806470"/>
            <a:ext cx="569913" cy="568325"/>
            <a:chOff x="1162050" y="4580328"/>
            <a:chExt cx="569913" cy="568325"/>
          </a:xfrm>
        </p:grpSpPr>
        <p:sp>
          <p:nvSpPr>
            <p:cNvPr id="114" name="Freeform 80">
              <a:extLst>
                <a:ext uri="{FF2B5EF4-FFF2-40B4-BE49-F238E27FC236}">
                  <a16:creationId xmlns:a16="http://schemas.microsoft.com/office/drawing/2014/main" id="{24B32255-6E07-AC3F-9A9D-CE2AD971F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Freeform 81">
              <a:extLst>
                <a:ext uri="{FF2B5EF4-FFF2-40B4-BE49-F238E27FC236}">
                  <a16:creationId xmlns:a16="http://schemas.microsoft.com/office/drawing/2014/main" id="{21274FE2-55D4-8D06-8B01-BEE06CCFB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 82">
              <a:extLst>
                <a:ext uri="{FF2B5EF4-FFF2-40B4-BE49-F238E27FC236}">
                  <a16:creationId xmlns:a16="http://schemas.microsoft.com/office/drawing/2014/main" id="{B44C7EFC-8D03-C634-3BA0-56A873F6FA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83">
              <a:extLst>
                <a:ext uri="{FF2B5EF4-FFF2-40B4-BE49-F238E27FC236}">
                  <a16:creationId xmlns:a16="http://schemas.microsoft.com/office/drawing/2014/main" id="{95F1C67E-9820-ED82-66D4-D3DFDD391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Rectangle 100">
              <a:extLst>
                <a:ext uri="{FF2B5EF4-FFF2-40B4-BE49-F238E27FC236}">
                  <a16:creationId xmlns:a16="http://schemas.microsoft.com/office/drawing/2014/main" id="{3348D2BD-0770-EAB4-5667-BC56AB826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Rectangle 101">
              <a:extLst>
                <a:ext uri="{FF2B5EF4-FFF2-40B4-BE49-F238E27FC236}">
                  <a16:creationId xmlns:a16="http://schemas.microsoft.com/office/drawing/2014/main" id="{05824B6F-FA3C-C14A-F6FB-7D074C587E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3338" y="4699391"/>
              <a:ext cx="31899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80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4959C8D-1A1D-5BBB-6121-8FDC4BA9ED83}"/>
              </a:ext>
            </a:extLst>
          </p:cNvPr>
          <p:cNvGrpSpPr/>
          <p:nvPr/>
        </p:nvGrpSpPr>
        <p:grpSpPr>
          <a:xfrm>
            <a:off x="8776682" y="5349395"/>
            <a:ext cx="579438" cy="577850"/>
            <a:chOff x="1663700" y="5123253"/>
            <a:chExt cx="579438" cy="577850"/>
          </a:xfrm>
        </p:grpSpPr>
        <p:sp>
          <p:nvSpPr>
            <p:cNvPr id="121" name="Freeform 84">
              <a:extLst>
                <a:ext uri="{FF2B5EF4-FFF2-40B4-BE49-F238E27FC236}">
                  <a16:creationId xmlns:a16="http://schemas.microsoft.com/office/drawing/2014/main" id="{809FCED9-001D-F1A8-B742-5D5B0D4E0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5123253"/>
              <a:ext cx="579438" cy="577850"/>
            </a:xfrm>
            <a:custGeom>
              <a:avLst/>
              <a:gdLst>
                <a:gd name="T0" fmla="*/ 123 w 237"/>
                <a:gd name="T1" fmla="*/ 2 h 236"/>
                <a:gd name="T2" fmla="*/ 235 w 237"/>
                <a:gd name="T3" fmla="*/ 122 h 236"/>
                <a:gd name="T4" fmla="*/ 115 w 237"/>
                <a:gd name="T5" fmla="*/ 234 h 236"/>
                <a:gd name="T6" fmla="*/ 3 w 237"/>
                <a:gd name="T7" fmla="*/ 114 h 236"/>
                <a:gd name="T8" fmla="*/ 123 w 237"/>
                <a:gd name="T9" fmla="*/ 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6">
                  <a:moveTo>
                    <a:pt x="123" y="2"/>
                  </a:moveTo>
                  <a:cubicBezTo>
                    <a:pt x="187" y="4"/>
                    <a:pt x="237" y="58"/>
                    <a:pt x="235" y="122"/>
                  </a:cubicBezTo>
                  <a:cubicBezTo>
                    <a:pt x="232" y="186"/>
                    <a:pt x="178" y="236"/>
                    <a:pt x="115" y="234"/>
                  </a:cubicBezTo>
                  <a:cubicBezTo>
                    <a:pt x="51" y="231"/>
                    <a:pt x="0" y="178"/>
                    <a:pt x="3" y="114"/>
                  </a:cubicBezTo>
                  <a:cubicBezTo>
                    <a:pt x="5" y="50"/>
                    <a:pt x="59" y="0"/>
                    <a:pt x="123" y="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85">
              <a:extLst>
                <a:ext uri="{FF2B5EF4-FFF2-40B4-BE49-F238E27FC236}">
                  <a16:creationId xmlns:a16="http://schemas.microsoft.com/office/drawing/2014/main" id="{9BDEBB02-8E3A-88DC-EF5D-A6802BD19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263" y="5180403"/>
              <a:ext cx="466725" cy="463550"/>
            </a:xfrm>
            <a:custGeom>
              <a:avLst/>
              <a:gdLst>
                <a:gd name="T0" fmla="*/ 99 w 191"/>
                <a:gd name="T1" fmla="*/ 1 h 190"/>
                <a:gd name="T2" fmla="*/ 189 w 191"/>
                <a:gd name="T3" fmla="*/ 98 h 190"/>
                <a:gd name="T4" fmla="*/ 92 w 191"/>
                <a:gd name="T5" fmla="*/ 188 h 190"/>
                <a:gd name="T6" fmla="*/ 2 w 191"/>
                <a:gd name="T7" fmla="*/ 91 h 190"/>
                <a:gd name="T8" fmla="*/ 99 w 191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0">
                  <a:moveTo>
                    <a:pt x="99" y="1"/>
                  </a:moveTo>
                  <a:cubicBezTo>
                    <a:pt x="150" y="3"/>
                    <a:pt x="191" y="47"/>
                    <a:pt x="189" y="98"/>
                  </a:cubicBezTo>
                  <a:cubicBezTo>
                    <a:pt x="187" y="149"/>
                    <a:pt x="144" y="190"/>
                    <a:pt x="92" y="188"/>
                  </a:cubicBezTo>
                  <a:cubicBezTo>
                    <a:pt x="41" y="186"/>
                    <a:pt x="0" y="143"/>
                    <a:pt x="2" y="91"/>
                  </a:cubicBezTo>
                  <a:cubicBezTo>
                    <a:pt x="4" y="40"/>
                    <a:pt x="47" y="0"/>
                    <a:pt x="99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Freeform 86">
              <a:extLst>
                <a:ext uri="{FF2B5EF4-FFF2-40B4-BE49-F238E27FC236}">
                  <a16:creationId xmlns:a16="http://schemas.microsoft.com/office/drawing/2014/main" id="{A8431111-5B68-2951-9245-0D3441105B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 87">
              <a:extLst>
                <a:ext uri="{FF2B5EF4-FFF2-40B4-BE49-F238E27FC236}">
                  <a16:creationId xmlns:a16="http://schemas.microsoft.com/office/drawing/2014/main" id="{5D19E96A-02C3-2940-BD6C-3C150B594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4025" y="5185166"/>
              <a:ext cx="200025" cy="422275"/>
            </a:xfrm>
            <a:custGeom>
              <a:avLst/>
              <a:gdLst>
                <a:gd name="T0" fmla="*/ 4 w 82"/>
                <a:gd name="T1" fmla="*/ 67 h 173"/>
                <a:gd name="T2" fmla="*/ 4 w 82"/>
                <a:gd name="T3" fmla="*/ 68 h 173"/>
                <a:gd name="T4" fmla="*/ 3 w 82"/>
                <a:gd name="T5" fmla="*/ 68 h 173"/>
                <a:gd name="T6" fmla="*/ 3 w 82"/>
                <a:gd name="T7" fmla="*/ 68 h 173"/>
                <a:gd name="T8" fmla="*/ 3 w 82"/>
                <a:gd name="T9" fmla="*/ 69 h 173"/>
                <a:gd name="T10" fmla="*/ 3 w 82"/>
                <a:gd name="T11" fmla="*/ 69 h 173"/>
                <a:gd name="T12" fmla="*/ 3 w 82"/>
                <a:gd name="T13" fmla="*/ 70 h 173"/>
                <a:gd name="T14" fmla="*/ 3 w 82"/>
                <a:gd name="T15" fmla="*/ 70 h 173"/>
                <a:gd name="T16" fmla="*/ 3 w 82"/>
                <a:gd name="T17" fmla="*/ 71 h 173"/>
                <a:gd name="T18" fmla="*/ 3 w 82"/>
                <a:gd name="T19" fmla="*/ 71 h 173"/>
                <a:gd name="T20" fmla="*/ 3 w 82"/>
                <a:gd name="T21" fmla="*/ 71 h 173"/>
                <a:gd name="T22" fmla="*/ 2 w 82"/>
                <a:gd name="T23" fmla="*/ 72 h 173"/>
                <a:gd name="T24" fmla="*/ 2 w 82"/>
                <a:gd name="T25" fmla="*/ 72 h 173"/>
                <a:gd name="T26" fmla="*/ 2 w 82"/>
                <a:gd name="T27" fmla="*/ 73 h 173"/>
                <a:gd name="T28" fmla="*/ 2 w 82"/>
                <a:gd name="T29" fmla="*/ 74 h 173"/>
                <a:gd name="T30" fmla="*/ 2 w 82"/>
                <a:gd name="T31" fmla="*/ 74 h 173"/>
                <a:gd name="T32" fmla="*/ 2 w 82"/>
                <a:gd name="T33" fmla="*/ 74 h 173"/>
                <a:gd name="T34" fmla="*/ 2 w 82"/>
                <a:gd name="T35" fmla="*/ 75 h 173"/>
                <a:gd name="T36" fmla="*/ 2 w 82"/>
                <a:gd name="T37" fmla="*/ 75 h 173"/>
                <a:gd name="T38" fmla="*/ 2 w 82"/>
                <a:gd name="T39" fmla="*/ 76 h 173"/>
                <a:gd name="T40" fmla="*/ 1 w 82"/>
                <a:gd name="T41" fmla="*/ 77 h 173"/>
                <a:gd name="T42" fmla="*/ 1 w 82"/>
                <a:gd name="T43" fmla="*/ 77 h 173"/>
                <a:gd name="T44" fmla="*/ 1 w 82"/>
                <a:gd name="T45" fmla="*/ 78 h 173"/>
                <a:gd name="T46" fmla="*/ 1 w 82"/>
                <a:gd name="T47" fmla="*/ 78 h 173"/>
                <a:gd name="T48" fmla="*/ 1 w 82"/>
                <a:gd name="T49" fmla="*/ 78 h 173"/>
                <a:gd name="T50" fmla="*/ 1 w 82"/>
                <a:gd name="T51" fmla="*/ 79 h 173"/>
                <a:gd name="T52" fmla="*/ 1 w 82"/>
                <a:gd name="T53" fmla="*/ 80 h 173"/>
                <a:gd name="T54" fmla="*/ 1 w 82"/>
                <a:gd name="T55" fmla="*/ 81 h 173"/>
                <a:gd name="T56" fmla="*/ 1 w 82"/>
                <a:gd name="T57" fmla="*/ 81 h 173"/>
                <a:gd name="T58" fmla="*/ 1 w 82"/>
                <a:gd name="T59" fmla="*/ 81 h 173"/>
                <a:gd name="T60" fmla="*/ 1 w 82"/>
                <a:gd name="T61" fmla="*/ 82 h 173"/>
                <a:gd name="T62" fmla="*/ 1 w 82"/>
                <a:gd name="T63" fmla="*/ 82 h 173"/>
                <a:gd name="T64" fmla="*/ 1 w 82"/>
                <a:gd name="T65" fmla="*/ 83 h 173"/>
                <a:gd name="T66" fmla="*/ 1 w 82"/>
                <a:gd name="T67" fmla="*/ 84 h 173"/>
                <a:gd name="T68" fmla="*/ 0 w 82"/>
                <a:gd name="T69" fmla="*/ 84 h 173"/>
                <a:gd name="T70" fmla="*/ 0 w 82"/>
                <a:gd name="T71" fmla="*/ 85 h 173"/>
                <a:gd name="T72" fmla="*/ 0 w 82"/>
                <a:gd name="T73" fmla="*/ 85 h 173"/>
                <a:gd name="T74" fmla="*/ 0 w 82"/>
                <a:gd name="T75" fmla="*/ 85 h 173"/>
                <a:gd name="T76" fmla="*/ 0 w 82"/>
                <a:gd name="T77" fmla="*/ 86 h 173"/>
                <a:gd name="T78" fmla="*/ 0 w 82"/>
                <a:gd name="T79" fmla="*/ 86 h 173"/>
                <a:gd name="T80" fmla="*/ 0 w 82"/>
                <a:gd name="T81" fmla="*/ 87 h 173"/>
                <a:gd name="T82" fmla="*/ 0 w 82"/>
                <a:gd name="T83" fmla="*/ 87 h 173"/>
                <a:gd name="T84" fmla="*/ 0 w 82"/>
                <a:gd name="T85" fmla="*/ 88 h 173"/>
                <a:gd name="T86" fmla="*/ 0 w 82"/>
                <a:gd name="T87" fmla="*/ 88 h 173"/>
                <a:gd name="T88" fmla="*/ 0 w 82"/>
                <a:gd name="T89" fmla="*/ 89 h 173"/>
                <a:gd name="T90" fmla="*/ 0 w 82"/>
                <a:gd name="T91" fmla="*/ 89 h 173"/>
                <a:gd name="T92" fmla="*/ 0 w 82"/>
                <a:gd name="T93" fmla="*/ 89 h 173"/>
                <a:gd name="T94" fmla="*/ 0 w 82"/>
                <a:gd name="T95" fmla="*/ 90 h 173"/>
                <a:gd name="T96" fmla="*/ 2 w 82"/>
                <a:gd name="T97" fmla="*/ 112 h 173"/>
                <a:gd name="T98" fmla="*/ 2 w 82"/>
                <a:gd name="T99" fmla="*/ 113 h 173"/>
                <a:gd name="T100" fmla="*/ 2 w 82"/>
                <a:gd name="T101" fmla="*/ 114 h 173"/>
                <a:gd name="T102" fmla="*/ 3 w 82"/>
                <a:gd name="T103" fmla="*/ 114 h 173"/>
                <a:gd name="T104" fmla="*/ 3 w 82"/>
                <a:gd name="T105" fmla="*/ 115 h 173"/>
                <a:gd name="T106" fmla="*/ 44 w 82"/>
                <a:gd name="T107" fmla="*/ 171 h 173"/>
                <a:gd name="T108" fmla="*/ 16 w 82"/>
                <a:gd name="T109" fmla="*/ 94 h 173"/>
                <a:gd name="T110" fmla="*/ 82 w 82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173">
                  <a:moveTo>
                    <a:pt x="82" y="0"/>
                  </a:moveTo>
                  <a:cubicBezTo>
                    <a:pt x="45" y="5"/>
                    <a:pt x="14" y="32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1" y="105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9" y="139"/>
                    <a:pt x="25" y="161"/>
                    <a:pt x="46" y="173"/>
                  </a:cubicBezTo>
                  <a:cubicBezTo>
                    <a:pt x="45" y="172"/>
                    <a:pt x="45" y="172"/>
                    <a:pt x="44" y="171"/>
                  </a:cubicBezTo>
                  <a:cubicBezTo>
                    <a:pt x="39" y="164"/>
                    <a:pt x="33" y="156"/>
                    <a:pt x="28" y="149"/>
                  </a:cubicBezTo>
                  <a:cubicBezTo>
                    <a:pt x="19" y="132"/>
                    <a:pt x="15" y="114"/>
                    <a:pt x="16" y="9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7" y="85"/>
                    <a:pt x="19" y="76"/>
                    <a:pt x="20" y="66"/>
                  </a:cubicBezTo>
                  <a:cubicBezTo>
                    <a:pt x="26" y="49"/>
                    <a:pt x="36" y="33"/>
                    <a:pt x="49" y="21"/>
                  </a:cubicBezTo>
                  <a:cubicBezTo>
                    <a:pt x="59" y="12"/>
                    <a:pt x="70" y="5"/>
                    <a:pt x="82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Rectangle 102">
              <a:extLst>
                <a:ext uri="{FF2B5EF4-FFF2-40B4-BE49-F238E27FC236}">
                  <a16:creationId xmlns:a16="http://schemas.microsoft.com/office/drawing/2014/main" id="{6FCED61C-0BB7-8937-2138-AF7FE8CA0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775" y="5339153"/>
              <a:ext cx="147638" cy="1873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Rectangle 103">
              <a:extLst>
                <a:ext uri="{FF2B5EF4-FFF2-40B4-BE49-F238E27FC236}">
                  <a16:creationId xmlns:a16="http://schemas.microsoft.com/office/drawing/2014/main" id="{232535F2-58F3-91AB-F098-1FFC5D452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9118" y="5248666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70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27" name="Oval 107">
            <a:extLst>
              <a:ext uri="{FF2B5EF4-FFF2-40B4-BE49-F238E27FC236}">
                <a16:creationId xmlns:a16="http://schemas.microsoft.com/office/drawing/2014/main" id="{2BAE8386-D579-1426-F5AE-008F045C6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3307" y="4268308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8" name="Oval 108">
            <a:extLst>
              <a:ext uri="{FF2B5EF4-FFF2-40B4-BE49-F238E27FC236}">
                <a16:creationId xmlns:a16="http://schemas.microsoft.com/office/drawing/2014/main" id="{5E6A585B-C3C0-C1E5-1A09-21087BC6F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2045" y="4330220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9" name="Freeform 109">
            <a:extLst>
              <a:ext uri="{FF2B5EF4-FFF2-40B4-BE49-F238E27FC236}">
                <a16:creationId xmlns:a16="http://schemas.microsoft.com/office/drawing/2014/main" id="{EEA1707F-18FD-3FFB-A2A4-30598E681F50}"/>
              </a:ext>
            </a:extLst>
          </p:cNvPr>
          <p:cNvSpPr>
            <a:spLocks/>
          </p:cNvSpPr>
          <p:nvPr/>
        </p:nvSpPr>
        <p:spPr bwMode="auto">
          <a:xfrm>
            <a:off x="8921145" y="1528283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0" name="Freeform 110">
            <a:extLst>
              <a:ext uri="{FF2B5EF4-FFF2-40B4-BE49-F238E27FC236}">
                <a16:creationId xmlns:a16="http://schemas.microsoft.com/office/drawing/2014/main" id="{500EBB99-6E25-7C54-498A-DB65255CE177}"/>
              </a:ext>
            </a:extLst>
          </p:cNvPr>
          <p:cNvSpPr>
            <a:spLocks/>
          </p:cNvSpPr>
          <p:nvPr/>
        </p:nvSpPr>
        <p:spPr bwMode="auto">
          <a:xfrm>
            <a:off x="9076720" y="1444145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1" name="Freeform 111">
            <a:extLst>
              <a:ext uri="{FF2B5EF4-FFF2-40B4-BE49-F238E27FC236}">
                <a16:creationId xmlns:a16="http://schemas.microsoft.com/office/drawing/2014/main" id="{570F84C8-4255-F100-1EDE-CB89696E0BD7}"/>
              </a:ext>
            </a:extLst>
          </p:cNvPr>
          <p:cNvSpPr>
            <a:spLocks/>
          </p:cNvSpPr>
          <p:nvPr/>
        </p:nvSpPr>
        <p:spPr bwMode="auto">
          <a:xfrm>
            <a:off x="7143145" y="2431570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2" name="Freeform 112">
            <a:extLst>
              <a:ext uri="{FF2B5EF4-FFF2-40B4-BE49-F238E27FC236}">
                <a16:creationId xmlns:a16="http://schemas.microsoft.com/office/drawing/2014/main" id="{95184F52-D126-896E-5381-925B7B599B5F}"/>
              </a:ext>
            </a:extLst>
          </p:cNvPr>
          <p:cNvSpPr>
            <a:spLocks/>
          </p:cNvSpPr>
          <p:nvPr/>
        </p:nvSpPr>
        <p:spPr bwMode="auto">
          <a:xfrm>
            <a:off x="7008207" y="254745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3" name="Freeform 113">
            <a:extLst>
              <a:ext uri="{FF2B5EF4-FFF2-40B4-BE49-F238E27FC236}">
                <a16:creationId xmlns:a16="http://schemas.microsoft.com/office/drawing/2014/main" id="{ACAD110C-ED7C-08E9-6194-6047FCBD0355}"/>
              </a:ext>
            </a:extLst>
          </p:cNvPr>
          <p:cNvSpPr>
            <a:spLocks/>
          </p:cNvSpPr>
          <p:nvPr/>
        </p:nvSpPr>
        <p:spPr bwMode="auto">
          <a:xfrm>
            <a:off x="10453082" y="1485420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4" name="Freeform 114">
            <a:extLst>
              <a:ext uri="{FF2B5EF4-FFF2-40B4-BE49-F238E27FC236}">
                <a16:creationId xmlns:a16="http://schemas.microsoft.com/office/drawing/2014/main" id="{49E7A812-3309-29B4-0F0E-C533C1F5C536}"/>
              </a:ext>
            </a:extLst>
          </p:cNvPr>
          <p:cNvSpPr>
            <a:spLocks/>
          </p:cNvSpPr>
          <p:nvPr/>
        </p:nvSpPr>
        <p:spPr bwMode="auto">
          <a:xfrm>
            <a:off x="10297507" y="1402870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5" name="Freeform 115">
            <a:extLst>
              <a:ext uri="{FF2B5EF4-FFF2-40B4-BE49-F238E27FC236}">
                <a16:creationId xmlns:a16="http://schemas.microsoft.com/office/drawing/2014/main" id="{12117B89-9F02-A4DA-0D4C-DE762A84392B}"/>
              </a:ext>
            </a:extLst>
          </p:cNvPr>
          <p:cNvSpPr>
            <a:spLocks/>
          </p:cNvSpPr>
          <p:nvPr/>
        </p:nvSpPr>
        <p:spPr bwMode="auto">
          <a:xfrm>
            <a:off x="10559445" y="1598133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6" name="Freeform 116">
            <a:extLst>
              <a:ext uri="{FF2B5EF4-FFF2-40B4-BE49-F238E27FC236}">
                <a16:creationId xmlns:a16="http://schemas.microsoft.com/office/drawing/2014/main" id="{0470DEBF-526B-8B57-510C-D437A9732EF8}"/>
              </a:ext>
            </a:extLst>
          </p:cNvPr>
          <p:cNvSpPr>
            <a:spLocks/>
          </p:cNvSpPr>
          <p:nvPr/>
        </p:nvSpPr>
        <p:spPr bwMode="auto">
          <a:xfrm>
            <a:off x="11886595" y="2887183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7" name="Freeform 117">
            <a:extLst>
              <a:ext uri="{FF2B5EF4-FFF2-40B4-BE49-F238E27FC236}">
                <a16:creationId xmlns:a16="http://schemas.microsoft.com/office/drawing/2014/main" id="{47AA1C5C-8F19-41B7-3271-BE573083F448}"/>
              </a:ext>
            </a:extLst>
          </p:cNvPr>
          <p:cNvSpPr>
            <a:spLocks/>
          </p:cNvSpPr>
          <p:nvPr/>
        </p:nvSpPr>
        <p:spPr bwMode="auto">
          <a:xfrm>
            <a:off x="11608782" y="1837845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21594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toy, doll&#10;&#10;Description automatically generated">
            <a:extLst>
              <a:ext uri="{FF2B5EF4-FFF2-40B4-BE49-F238E27FC236}">
                <a16:creationId xmlns:a16="http://schemas.microsoft.com/office/drawing/2014/main" id="{32C1BF71-EBD0-2C58-A2D4-280811F161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9522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55A8D37C-58D8-1AB3-4981-A8AF4FA203C6}"/>
              </a:ext>
            </a:extLst>
          </p:cNvPr>
          <p:cNvSpPr/>
          <p:nvPr/>
        </p:nvSpPr>
        <p:spPr>
          <a:xfrm>
            <a:off x="6094486" y="0"/>
            <a:ext cx="5773059" cy="3392128"/>
          </a:xfrm>
          <a:prstGeom prst="cloudCallout">
            <a:avLst>
              <a:gd name="adj1" fmla="val -47061"/>
              <a:gd name="adj2" fmla="val 50906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A148D-154C-95FD-16D3-CA99B82D6D54}"/>
              </a:ext>
            </a:extLst>
          </p:cNvPr>
          <p:cNvSpPr txBox="1"/>
          <p:nvPr/>
        </p:nvSpPr>
        <p:spPr>
          <a:xfrm>
            <a:off x="6853084" y="818901"/>
            <a:ext cx="3883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SVN-Hole Hearted" panose="020B0A06020104020203" pitchFamily="34" charset="0"/>
              </a:rPr>
              <a:t>TRÌNH BÀY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603255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1455</TotalTime>
  <Words>500</Words>
  <Application>Microsoft Office PowerPoint</Application>
  <PresentationFormat>Widescreen</PresentationFormat>
  <Paragraphs>100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Times New Roman</vt:lpstr>
      <vt:lpstr>#9Slide07 SVNBeachwood Sans</vt:lpstr>
      <vt:lpstr>Aptos Display</vt:lpstr>
      <vt:lpstr>Aptos</vt:lpstr>
      <vt:lpstr>SVN-Hole Hearted</vt:lpstr>
      <vt:lpstr>Arial</vt:lpstr>
      <vt:lpstr>Raleway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28</cp:revision>
  <dcterms:created xsi:type="dcterms:W3CDTF">2023-03-20T08:47:45Z</dcterms:created>
  <dcterms:modified xsi:type="dcterms:W3CDTF">2025-04-24T01:22:01Z</dcterms:modified>
  <cp:category>9Slide.vn</cp:category>
</cp:coreProperties>
</file>