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708" r:id="rId2"/>
  </p:sldMasterIdLst>
  <p:notesMasterIdLst>
    <p:notesMasterId r:id="rId28"/>
  </p:notesMasterIdLst>
  <p:sldIdLst>
    <p:sldId id="257" r:id="rId3"/>
    <p:sldId id="309" r:id="rId4"/>
    <p:sldId id="515" r:id="rId5"/>
    <p:sldId id="516" r:id="rId6"/>
    <p:sldId id="517" r:id="rId7"/>
    <p:sldId id="349" r:id="rId8"/>
    <p:sldId id="507" r:id="rId9"/>
    <p:sldId id="508" r:id="rId10"/>
    <p:sldId id="501" r:id="rId11"/>
    <p:sldId id="502" r:id="rId12"/>
    <p:sldId id="509" r:id="rId13"/>
    <p:sldId id="510" r:id="rId14"/>
    <p:sldId id="511" r:id="rId15"/>
    <p:sldId id="512" r:id="rId16"/>
    <p:sldId id="513" r:id="rId17"/>
    <p:sldId id="505" r:id="rId18"/>
    <p:sldId id="514" r:id="rId19"/>
    <p:sldId id="518" r:id="rId20"/>
    <p:sldId id="259" r:id="rId21"/>
    <p:sldId id="258" r:id="rId22"/>
    <p:sldId id="268" r:id="rId23"/>
    <p:sldId id="269" r:id="rId24"/>
    <p:sldId id="270" r:id="rId25"/>
    <p:sldId id="304" r:id="rId26"/>
    <p:sldId id="389" r:id="rId27"/>
  </p:sldIdLst>
  <p:sldSz cx="9144000" cy="5143500" type="screen16x9"/>
  <p:notesSz cx="6858000" cy="9144000"/>
  <p:custDataLst>
    <p:tags r:id="rId2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giang.k21dgdth@gmail.com" initials="p" lastIdx="1" clrIdx="0">
    <p:extLst>
      <p:ext uri="{19B8F6BF-5375-455C-9EA6-DF929625EA0E}">
        <p15:presenceInfo xmlns:p15="http://schemas.microsoft.com/office/powerpoint/2012/main" userId="d9335de34c27a5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E0"/>
    <a:srgbClr val="FFFFFF"/>
    <a:srgbClr val="FF0066"/>
    <a:srgbClr val="CC99FF"/>
    <a:srgbClr val="66FFFF"/>
    <a:srgbClr val="CCECFF"/>
    <a:srgbClr val="99FF66"/>
    <a:srgbClr val="FF0000"/>
    <a:srgbClr val="00FF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66" d="100"/>
          <a:sy n="66" d="100"/>
        </p:scale>
        <p:origin x="2094" y="768"/>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97ee702c2a_0_30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97ee702c2a_0_30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099486f31f_0_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099486f31f_0_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7200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5" name="Google Shape;115;p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7908381" y="3907881"/>
            <a:ext cx="1235619" cy="123561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5688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434104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body 02">
  <p:cSld name="TITLE_AND_BODY_1">
    <p:spTree>
      <p:nvGrpSpPr>
        <p:cNvPr id="1" name="Shape 433"/>
        <p:cNvGrpSpPr/>
        <p:nvPr/>
      </p:nvGrpSpPr>
      <p:grpSpPr>
        <a:xfrm>
          <a:off x="0" y="0"/>
          <a:ext cx="0" cy="0"/>
          <a:chOff x="0" y="0"/>
          <a:chExt cx="0" cy="0"/>
        </a:xfrm>
      </p:grpSpPr>
      <p:sp>
        <p:nvSpPr>
          <p:cNvPr id="434" name="Google Shape;434;p26"/>
          <p:cNvSpPr/>
          <p:nvPr/>
        </p:nvSpPr>
        <p:spPr>
          <a:xfrm rot="5702413">
            <a:off x="3861254" y="-104786"/>
            <a:ext cx="6921769" cy="5250592"/>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26"/>
          <p:cNvGrpSpPr/>
          <p:nvPr/>
        </p:nvGrpSpPr>
        <p:grpSpPr>
          <a:xfrm flipH="1">
            <a:off x="4949353" y="79614"/>
            <a:ext cx="4191487" cy="4080221"/>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6"/>
          <p:cNvSpPr/>
          <p:nvPr/>
        </p:nvSpPr>
        <p:spPr>
          <a:xfrm rot="10800000">
            <a:off x="483448" y="778982"/>
            <a:ext cx="52827" cy="52809"/>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rot="10800000">
            <a:off x="574181" y="705430"/>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rot="10800000">
            <a:off x="536278" y="83578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720000" y="1281525"/>
            <a:ext cx="7704000" cy="33219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Font typeface="Livvic"/>
              <a:buAutoNum type="arabicPeriod"/>
              <a:defRPr sz="1100">
                <a:latin typeface="Rubik"/>
                <a:ea typeface="Rubik"/>
                <a:cs typeface="Rubik"/>
                <a:sym typeface="Rubik"/>
              </a:defRPr>
            </a:lvl1pPr>
            <a:lvl2pPr marL="914400" lvl="1"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2pPr>
            <a:lvl3pPr marL="1371600" lvl="2"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3pPr>
            <a:lvl4pPr marL="1828800" lvl="3"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4pPr>
            <a:lvl5pPr marL="2286000" lvl="4"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5pPr>
            <a:lvl6pPr marL="2743200" lvl="5"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6pPr>
            <a:lvl7pPr marL="3200400" lvl="6"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7pPr>
            <a:lvl8pPr marL="3657600" lvl="7"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8pPr>
            <a:lvl9pPr marL="4114800" lvl="8" indent="-304800" rtl="0">
              <a:spcBef>
                <a:spcPts val="1600"/>
              </a:spcBef>
              <a:spcAft>
                <a:spcPts val="1600"/>
              </a:spcAft>
              <a:buClr>
                <a:srgbClr val="434343"/>
              </a:buClr>
              <a:buSzPts val="1200"/>
              <a:buFont typeface="Roboto Condensed Light"/>
              <a:buAutoNum type="romanLcPeriod"/>
              <a:defRPr sz="12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720000" y="540000"/>
            <a:ext cx="7704000" cy="5727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720000" y="1675400"/>
            <a:ext cx="7704000" cy="292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20/01/2025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054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3"/>
        </a:solidFill>
        <a:effectLst/>
      </p:bgPr>
    </p:bg>
    <p:spTree>
      <p:nvGrpSpPr>
        <p:cNvPr id="1" name="Shape 8"/>
        <p:cNvGrpSpPr/>
        <p:nvPr/>
      </p:nvGrpSpPr>
      <p:grpSpPr>
        <a:xfrm>
          <a:off x="0" y="0"/>
          <a:ext cx="0" cy="0"/>
          <a:chOff x="0" y="0"/>
          <a:chExt cx="0" cy="0"/>
        </a:xfrm>
      </p:grpSpPr>
      <p:sp>
        <p:nvSpPr>
          <p:cNvPr id="9" name="Google Shape;9;p2"/>
          <p:cNvSpPr/>
          <p:nvPr/>
        </p:nvSpPr>
        <p:spPr>
          <a:xfrm>
            <a:off x="-24050" y="3697801"/>
            <a:ext cx="9192094" cy="1511189"/>
          </a:xfrm>
          <a:custGeom>
            <a:avLst/>
            <a:gdLst/>
            <a:ahLst/>
            <a:cxnLst/>
            <a:rect l="l" t="t" r="r" b="b"/>
            <a:pathLst>
              <a:path w="62952" h="9953" extrusionOk="0">
                <a:moveTo>
                  <a:pt x="1" y="1"/>
                </a:moveTo>
                <a:lnTo>
                  <a:pt x="1" y="9952"/>
                </a:lnTo>
                <a:lnTo>
                  <a:pt x="62951" y="9952"/>
                </a:lnTo>
                <a:lnTo>
                  <a:pt x="629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423675" y="-1301375"/>
            <a:ext cx="11673010" cy="6230786"/>
          </a:xfrm>
          <a:custGeom>
            <a:avLst/>
            <a:gdLst/>
            <a:ahLst/>
            <a:cxnLst/>
            <a:rect l="l" t="t" r="r" b="b"/>
            <a:pathLst>
              <a:path w="420649" h="236912" extrusionOk="0">
                <a:moveTo>
                  <a:pt x="278042" y="226338"/>
                </a:moveTo>
                <a:cubicBezTo>
                  <a:pt x="299823" y="218363"/>
                  <a:pt x="292584" y="198779"/>
                  <a:pt x="304712" y="189000"/>
                </a:cubicBezTo>
                <a:cubicBezTo>
                  <a:pt x="316841" y="179221"/>
                  <a:pt x="341288" y="177507"/>
                  <a:pt x="350813" y="167664"/>
                </a:cubicBezTo>
                <a:cubicBezTo>
                  <a:pt x="360338" y="157822"/>
                  <a:pt x="352337" y="142010"/>
                  <a:pt x="361862" y="129945"/>
                </a:cubicBezTo>
                <a:cubicBezTo>
                  <a:pt x="371387" y="117880"/>
                  <a:pt x="399391" y="107174"/>
                  <a:pt x="407963" y="95274"/>
                </a:cubicBezTo>
                <a:cubicBezTo>
                  <a:pt x="416536" y="83374"/>
                  <a:pt x="417361" y="74141"/>
                  <a:pt x="413297" y="58545"/>
                </a:cubicBezTo>
                <a:cubicBezTo>
                  <a:pt x="409233" y="42949"/>
                  <a:pt x="446635" y="7872"/>
                  <a:pt x="383579" y="1700"/>
                </a:cubicBezTo>
                <a:cubicBezTo>
                  <a:pt x="320524" y="-4472"/>
                  <a:pt x="96178" y="7085"/>
                  <a:pt x="34964" y="21512"/>
                </a:cubicBezTo>
                <a:cubicBezTo>
                  <a:pt x="-26250" y="35939"/>
                  <a:pt x="10263" y="72058"/>
                  <a:pt x="16295" y="88263"/>
                </a:cubicBezTo>
                <a:cubicBezTo>
                  <a:pt x="22328" y="104468"/>
                  <a:pt x="59729" y="105027"/>
                  <a:pt x="71159" y="118743"/>
                </a:cubicBezTo>
                <a:cubicBezTo>
                  <a:pt x="82589" y="132459"/>
                  <a:pt x="74588" y="157834"/>
                  <a:pt x="84875" y="170559"/>
                </a:cubicBezTo>
                <a:cubicBezTo>
                  <a:pt x="95162" y="183285"/>
                  <a:pt x="122721" y="186333"/>
                  <a:pt x="132881" y="195096"/>
                </a:cubicBezTo>
                <a:cubicBezTo>
                  <a:pt x="143041" y="203859"/>
                  <a:pt x="138977" y="216178"/>
                  <a:pt x="145835" y="223137"/>
                </a:cubicBezTo>
                <a:cubicBezTo>
                  <a:pt x="152693" y="230097"/>
                  <a:pt x="151995" y="236320"/>
                  <a:pt x="174029" y="236853"/>
                </a:cubicBezTo>
                <a:cubicBezTo>
                  <a:pt x="196064" y="237387"/>
                  <a:pt x="256262" y="234314"/>
                  <a:pt x="278042" y="226338"/>
                </a:cubicBezTo>
                <a:close/>
              </a:path>
            </a:pathLst>
          </a:custGeom>
          <a:solidFill>
            <a:schemeClr val="accent2"/>
          </a:solidFill>
          <a:ln>
            <a:noFill/>
          </a:ln>
        </p:spPr>
      </p:sp>
      <p:sp>
        <p:nvSpPr>
          <p:cNvPr id="11" name="Google Shape;11;p2"/>
          <p:cNvSpPr/>
          <p:nvPr/>
        </p:nvSpPr>
        <p:spPr>
          <a:xfrm>
            <a:off x="-246633" y="-1415965"/>
            <a:ext cx="9975550" cy="5979100"/>
          </a:xfrm>
          <a:custGeom>
            <a:avLst/>
            <a:gdLst/>
            <a:ahLst/>
            <a:cxnLst/>
            <a:rect l="l" t="t" r="r" b="b"/>
            <a:pathLst>
              <a:path w="399022" h="239164" extrusionOk="0">
                <a:moveTo>
                  <a:pt x="248752" y="234490"/>
                </a:moveTo>
                <a:cubicBezTo>
                  <a:pt x="268882" y="226527"/>
                  <a:pt x="260873" y="199886"/>
                  <a:pt x="270850" y="188389"/>
                </a:cubicBezTo>
                <a:cubicBezTo>
                  <a:pt x="280828" y="176892"/>
                  <a:pt x="298902" y="177448"/>
                  <a:pt x="308617" y="165510"/>
                </a:cubicBezTo>
                <a:cubicBezTo>
                  <a:pt x="318333" y="153572"/>
                  <a:pt x="315880" y="130969"/>
                  <a:pt x="329143" y="116761"/>
                </a:cubicBezTo>
                <a:cubicBezTo>
                  <a:pt x="342407" y="102553"/>
                  <a:pt x="376959" y="90612"/>
                  <a:pt x="388198" y="80261"/>
                </a:cubicBezTo>
                <a:cubicBezTo>
                  <a:pt x="399438" y="69911"/>
                  <a:pt x="401343" y="67866"/>
                  <a:pt x="396580" y="54658"/>
                </a:cubicBezTo>
                <a:cubicBezTo>
                  <a:pt x="391818" y="41450"/>
                  <a:pt x="416900" y="6106"/>
                  <a:pt x="359623" y="1013"/>
                </a:cubicBezTo>
                <a:cubicBezTo>
                  <a:pt x="302346" y="-4080"/>
                  <a:pt x="112608" y="11034"/>
                  <a:pt x="52918" y="24102"/>
                </a:cubicBezTo>
                <a:cubicBezTo>
                  <a:pt x="-6772" y="37170"/>
                  <a:pt x="-1184" y="63853"/>
                  <a:pt x="1483" y="79423"/>
                </a:cubicBezTo>
                <a:cubicBezTo>
                  <a:pt x="4150" y="94993"/>
                  <a:pt x="56022" y="102818"/>
                  <a:pt x="68920" y="117523"/>
                </a:cubicBezTo>
                <a:cubicBezTo>
                  <a:pt x="81819" y="132228"/>
                  <a:pt x="70492" y="155550"/>
                  <a:pt x="78874" y="167653"/>
                </a:cubicBezTo>
                <a:cubicBezTo>
                  <a:pt x="87256" y="179756"/>
                  <a:pt x="110140" y="181123"/>
                  <a:pt x="119212" y="190141"/>
                </a:cubicBezTo>
                <a:cubicBezTo>
                  <a:pt x="128285" y="199160"/>
                  <a:pt x="128166" y="214093"/>
                  <a:pt x="133309" y="221764"/>
                </a:cubicBezTo>
                <a:cubicBezTo>
                  <a:pt x="138453" y="229435"/>
                  <a:pt x="130833" y="234045"/>
                  <a:pt x="150073" y="236166"/>
                </a:cubicBezTo>
                <a:cubicBezTo>
                  <a:pt x="169314" y="238287"/>
                  <a:pt x="228623" y="242453"/>
                  <a:pt x="248752" y="234490"/>
                </a:cubicBezTo>
                <a:close/>
              </a:path>
            </a:pathLst>
          </a:custGeom>
          <a:solidFill>
            <a:schemeClr val="lt2"/>
          </a:solidFill>
          <a:ln>
            <a:noFill/>
          </a:ln>
        </p:spPr>
      </p:sp>
      <p:sp>
        <p:nvSpPr>
          <p:cNvPr id="12" name="Google Shape;12;p2"/>
          <p:cNvSpPr txBox="1">
            <a:spLocks noGrp="1"/>
          </p:cNvSpPr>
          <p:nvPr>
            <p:ph type="ctrTitle"/>
          </p:nvPr>
        </p:nvSpPr>
        <p:spPr>
          <a:xfrm>
            <a:off x="1781550" y="282500"/>
            <a:ext cx="5580900" cy="2322900"/>
          </a:xfrm>
          <a:prstGeom prst="rect">
            <a:avLst/>
          </a:prstGeom>
        </p:spPr>
        <p:txBody>
          <a:bodyPr spcFirstLastPara="1" wrap="square" lIns="91425" tIns="91425" rIns="91425" bIns="91425" anchor="b" anchorCtr="0">
            <a:noAutofit/>
          </a:bodyPr>
          <a:lstStyle>
            <a:lvl1pPr lvl="0" algn="ctr">
              <a:lnSpc>
                <a:spcPct val="70000"/>
              </a:lnSpc>
              <a:spcBef>
                <a:spcPts val="0"/>
              </a:spcBef>
              <a:spcAft>
                <a:spcPts val="0"/>
              </a:spcAft>
              <a:buClr>
                <a:srgbClr val="191919"/>
              </a:buClr>
              <a:buSzPts val="5200"/>
              <a:buNone/>
              <a:defRPr sz="6000" b="1">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2307600" y="2528100"/>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348438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p:nvPr/>
        </p:nvSpPr>
        <p:spPr>
          <a:xfrm rot="10596697">
            <a:off x="1079761" y="3637169"/>
            <a:ext cx="8654174" cy="2146809"/>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3"/>
          <p:cNvSpPr/>
          <p:nvPr/>
        </p:nvSpPr>
        <p:spPr>
          <a:xfrm flipH="1">
            <a:off x="4420567" y="-76625"/>
            <a:ext cx="5251158" cy="1388866"/>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3"/>
          <p:cNvSpPr txBox="1">
            <a:spLocks noGrp="1"/>
          </p:cNvSpPr>
          <p:nvPr>
            <p:ph type="title"/>
          </p:nvPr>
        </p:nvSpPr>
        <p:spPr>
          <a:xfrm>
            <a:off x="713100" y="2515175"/>
            <a:ext cx="34290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1805100" y="1426900"/>
            <a:ext cx="1245000" cy="96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 name="Google Shape;19;p3"/>
          <p:cNvSpPr txBox="1">
            <a:spLocks noGrp="1"/>
          </p:cNvSpPr>
          <p:nvPr>
            <p:ph type="subTitle" idx="1"/>
          </p:nvPr>
        </p:nvSpPr>
        <p:spPr>
          <a:xfrm>
            <a:off x="1159650" y="3267900"/>
            <a:ext cx="2535900" cy="51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solidFill>
                  <a:schemeClr val="dk1"/>
                </a:solidFill>
              </a:defRPr>
            </a:lvl1pPr>
            <a:lvl2pPr lvl="1" algn="ctr" rtl="0">
              <a:lnSpc>
                <a:spcPct val="100000"/>
              </a:lnSpc>
              <a:spcBef>
                <a:spcPts val="160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0" name="Google Shape;20;p3"/>
          <p:cNvSpPr/>
          <p:nvPr/>
        </p:nvSpPr>
        <p:spPr>
          <a:xfrm rot="10522629">
            <a:off x="4715608" y="4221891"/>
            <a:ext cx="4209249" cy="997054"/>
          </a:xfrm>
          <a:custGeom>
            <a:avLst/>
            <a:gdLst/>
            <a:ahLst/>
            <a:cxnLst/>
            <a:rect l="l" t="t" r="r" b="b"/>
            <a:pathLst>
              <a:path w="225416" h="39884" extrusionOk="0">
                <a:moveTo>
                  <a:pt x="0" y="39884"/>
                </a:moveTo>
                <a:cubicBezTo>
                  <a:pt x="6986" y="34038"/>
                  <a:pt x="28516" y="8517"/>
                  <a:pt x="41918" y="4810"/>
                </a:cubicBezTo>
                <a:cubicBezTo>
                  <a:pt x="55320" y="1103"/>
                  <a:pt x="66940" y="15147"/>
                  <a:pt x="80414" y="17642"/>
                </a:cubicBezTo>
                <a:cubicBezTo>
                  <a:pt x="93888" y="20137"/>
                  <a:pt x="107219" y="22632"/>
                  <a:pt x="122760" y="19780"/>
                </a:cubicBezTo>
                <a:cubicBezTo>
                  <a:pt x="138301" y="16928"/>
                  <a:pt x="156551" y="2885"/>
                  <a:pt x="173660" y="532"/>
                </a:cubicBezTo>
                <a:cubicBezTo>
                  <a:pt x="190769" y="-1820"/>
                  <a:pt x="216790" y="4810"/>
                  <a:pt x="225416" y="5665"/>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314623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p:nvPr/>
        </p:nvSpPr>
        <p:spPr>
          <a:xfrm flipH="1">
            <a:off x="4660086" y="-258425"/>
            <a:ext cx="5492840" cy="1232079"/>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4"/>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189" lvl="0" indent="-304793" rtl="0">
              <a:lnSpc>
                <a:spcPct val="100000"/>
              </a:lnSpc>
              <a:spcBef>
                <a:spcPts val="0"/>
              </a:spcBef>
              <a:spcAft>
                <a:spcPts val="0"/>
              </a:spcAft>
              <a:buClr>
                <a:srgbClr val="434343"/>
              </a:buClr>
              <a:buSzPts val="1200"/>
              <a:buAutoNum type="arabicPeriod"/>
              <a:defRPr sz="1200">
                <a:solidFill>
                  <a:srgbClr val="434343"/>
                </a:solidFill>
              </a:defRPr>
            </a:lvl1pPr>
            <a:lvl2pPr marL="914378" lvl="1"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566" lvl="2"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754" lvl="3"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5943" lvl="4"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132" lvl="5"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320" lvl="6"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509" lvl="7"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697" lvl="8" indent="-304793"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674972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p:nvPr/>
        </p:nvSpPr>
        <p:spPr>
          <a:xfrm flipH="1">
            <a:off x="5024643" y="3617752"/>
            <a:ext cx="4463933" cy="171155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5"/>
          <p:cNvSpPr/>
          <p:nvPr/>
        </p:nvSpPr>
        <p:spPr>
          <a:xfrm rot="5400000">
            <a:off x="-1150765" y="984929"/>
            <a:ext cx="3778143" cy="1592185"/>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5"/>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txBox="1">
            <a:spLocks noGrp="1"/>
          </p:cNvSpPr>
          <p:nvPr>
            <p:ph type="title" idx="2"/>
          </p:nvPr>
        </p:nvSpPr>
        <p:spPr>
          <a:xfrm>
            <a:off x="1568000" y="2510925"/>
            <a:ext cx="2742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200" b="0">
                <a:solidFill>
                  <a:schemeClr val="dk2"/>
                </a:solidFill>
                <a:latin typeface="Nunito Black"/>
                <a:ea typeface="Nunito Black"/>
                <a:cs typeface="Nunito Black"/>
                <a:sym typeface="Nunito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txBox="1">
            <a:spLocks noGrp="1"/>
          </p:cNvSpPr>
          <p:nvPr>
            <p:ph type="title" idx="3"/>
          </p:nvPr>
        </p:nvSpPr>
        <p:spPr>
          <a:xfrm>
            <a:off x="4833399" y="2510925"/>
            <a:ext cx="2742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200" b="0">
                <a:solidFill>
                  <a:schemeClr val="dk2"/>
                </a:solidFill>
                <a:latin typeface="Nunito Black"/>
                <a:ea typeface="Nunito Black"/>
                <a:cs typeface="Nunito Black"/>
                <a:sym typeface="Nunito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 name="Google Shape;31;p5"/>
          <p:cNvSpPr txBox="1">
            <a:spLocks noGrp="1"/>
          </p:cNvSpPr>
          <p:nvPr>
            <p:ph type="subTitle" idx="1"/>
          </p:nvPr>
        </p:nvSpPr>
        <p:spPr>
          <a:xfrm>
            <a:off x="4833400" y="2998550"/>
            <a:ext cx="2742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5"/>
          <p:cNvSpPr txBox="1">
            <a:spLocks noGrp="1"/>
          </p:cNvSpPr>
          <p:nvPr>
            <p:ph type="subTitle" idx="4"/>
          </p:nvPr>
        </p:nvSpPr>
        <p:spPr>
          <a:xfrm>
            <a:off x="1568000" y="2998550"/>
            <a:ext cx="2742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70657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6"/>
          <p:cNvSpPr/>
          <p:nvPr/>
        </p:nvSpPr>
        <p:spPr>
          <a:xfrm flipH="1">
            <a:off x="5196610" y="-332749"/>
            <a:ext cx="5492840" cy="1388866"/>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6"/>
          <p:cNvSpPr/>
          <p:nvPr/>
        </p:nvSpPr>
        <p:spPr>
          <a:xfrm rot="10800000" flipH="1">
            <a:off x="-1777065" y="4143477"/>
            <a:ext cx="5492840" cy="1388866"/>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6"/>
          <p:cNvSpPr/>
          <p:nvPr/>
        </p:nvSpPr>
        <p:spPr>
          <a:xfrm rot="-5400000" flipH="1">
            <a:off x="-1244417" y="919641"/>
            <a:ext cx="3266437" cy="969101"/>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97281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p:nvPr/>
        </p:nvSpPr>
        <p:spPr>
          <a:xfrm rot="10800000">
            <a:off x="4060738" y="3710641"/>
            <a:ext cx="6544235" cy="1543407"/>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7"/>
          <p:cNvSpPr/>
          <p:nvPr/>
        </p:nvSpPr>
        <p:spPr>
          <a:xfrm flipH="1">
            <a:off x="3704366" y="-50901"/>
            <a:ext cx="6544235" cy="1177838"/>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7"/>
          <p:cNvSpPr txBox="1">
            <a:spLocks noGrp="1"/>
          </p:cNvSpPr>
          <p:nvPr>
            <p:ph type="body" idx="1"/>
          </p:nvPr>
        </p:nvSpPr>
        <p:spPr>
          <a:xfrm>
            <a:off x="713100" y="1843125"/>
            <a:ext cx="3674100" cy="2616600"/>
          </a:xfrm>
          <a:prstGeom prst="rect">
            <a:avLst/>
          </a:prstGeom>
        </p:spPr>
        <p:txBody>
          <a:bodyPr spcFirstLastPara="1" wrap="square" lIns="91425" tIns="91425" rIns="91425" bIns="91425" anchor="ctr" anchorCtr="0">
            <a:noAutofit/>
          </a:bodyPr>
          <a:lstStyle>
            <a:lvl1pPr marL="457189" lvl="0" indent="-292093" rtl="0">
              <a:lnSpc>
                <a:spcPct val="100000"/>
              </a:lnSpc>
              <a:spcBef>
                <a:spcPts val="0"/>
              </a:spcBef>
              <a:spcAft>
                <a:spcPts val="0"/>
              </a:spcAft>
              <a:buSzPts val="1000"/>
              <a:buChar char="●"/>
              <a:defRPr sz="1400">
                <a:solidFill>
                  <a:srgbClr val="434343"/>
                </a:solidFill>
              </a:defRPr>
            </a:lvl1pPr>
            <a:lvl2pPr marL="914378" lvl="1" indent="-330192" rtl="0">
              <a:lnSpc>
                <a:spcPct val="115000"/>
              </a:lnSpc>
              <a:spcBef>
                <a:spcPts val="0"/>
              </a:spcBef>
              <a:spcAft>
                <a:spcPts val="0"/>
              </a:spcAft>
              <a:buSzPts val="1600"/>
              <a:buChar char="○"/>
              <a:defRPr>
                <a:solidFill>
                  <a:srgbClr val="434343"/>
                </a:solidFill>
              </a:defRPr>
            </a:lvl2pPr>
            <a:lvl3pPr marL="1371566" lvl="2" indent="-330192" rtl="0">
              <a:lnSpc>
                <a:spcPct val="115000"/>
              </a:lnSpc>
              <a:spcBef>
                <a:spcPts val="1600"/>
              </a:spcBef>
              <a:spcAft>
                <a:spcPts val="0"/>
              </a:spcAft>
              <a:buSzPts val="1600"/>
              <a:buChar char="■"/>
              <a:defRPr>
                <a:solidFill>
                  <a:srgbClr val="434343"/>
                </a:solidFill>
              </a:defRPr>
            </a:lvl3pPr>
            <a:lvl4pPr marL="1828754" lvl="3" indent="-330192" rtl="0">
              <a:lnSpc>
                <a:spcPct val="115000"/>
              </a:lnSpc>
              <a:spcBef>
                <a:spcPts val="1600"/>
              </a:spcBef>
              <a:spcAft>
                <a:spcPts val="0"/>
              </a:spcAft>
              <a:buSzPts val="1600"/>
              <a:buChar char="●"/>
              <a:defRPr>
                <a:solidFill>
                  <a:srgbClr val="434343"/>
                </a:solidFill>
              </a:defRPr>
            </a:lvl4pPr>
            <a:lvl5pPr marL="2285943" lvl="4" indent="-330192" rtl="0">
              <a:lnSpc>
                <a:spcPct val="115000"/>
              </a:lnSpc>
              <a:spcBef>
                <a:spcPts val="1600"/>
              </a:spcBef>
              <a:spcAft>
                <a:spcPts val="0"/>
              </a:spcAft>
              <a:buSzPts val="1600"/>
              <a:buChar char="○"/>
              <a:defRPr>
                <a:solidFill>
                  <a:srgbClr val="434343"/>
                </a:solidFill>
              </a:defRPr>
            </a:lvl5pPr>
            <a:lvl6pPr marL="2743132" lvl="5" indent="-330192" rtl="0">
              <a:lnSpc>
                <a:spcPct val="115000"/>
              </a:lnSpc>
              <a:spcBef>
                <a:spcPts val="1600"/>
              </a:spcBef>
              <a:spcAft>
                <a:spcPts val="0"/>
              </a:spcAft>
              <a:buSzPts val="1600"/>
              <a:buChar char="■"/>
              <a:defRPr>
                <a:solidFill>
                  <a:srgbClr val="434343"/>
                </a:solidFill>
              </a:defRPr>
            </a:lvl6pPr>
            <a:lvl7pPr marL="3200320" lvl="6" indent="-330192" rtl="0">
              <a:lnSpc>
                <a:spcPct val="115000"/>
              </a:lnSpc>
              <a:spcBef>
                <a:spcPts val="1600"/>
              </a:spcBef>
              <a:spcAft>
                <a:spcPts val="0"/>
              </a:spcAft>
              <a:buSzPts val="1600"/>
              <a:buChar char="●"/>
              <a:defRPr>
                <a:solidFill>
                  <a:srgbClr val="434343"/>
                </a:solidFill>
              </a:defRPr>
            </a:lvl7pPr>
            <a:lvl8pPr marL="3657509" lvl="7" indent="-330192" rtl="0">
              <a:lnSpc>
                <a:spcPct val="115000"/>
              </a:lnSpc>
              <a:spcBef>
                <a:spcPts val="1600"/>
              </a:spcBef>
              <a:spcAft>
                <a:spcPts val="0"/>
              </a:spcAft>
              <a:buSzPts val="1600"/>
              <a:buChar char="○"/>
              <a:defRPr>
                <a:solidFill>
                  <a:srgbClr val="434343"/>
                </a:solidFill>
              </a:defRPr>
            </a:lvl8pPr>
            <a:lvl9pPr marL="4114697" lvl="8" indent="-330192" rtl="0">
              <a:lnSpc>
                <a:spcPct val="115000"/>
              </a:lnSpc>
              <a:spcBef>
                <a:spcPts val="1600"/>
              </a:spcBef>
              <a:spcAft>
                <a:spcPts val="1600"/>
              </a:spcAft>
              <a:buSzPts val="1600"/>
              <a:buChar char="■"/>
              <a:defRPr>
                <a:solidFill>
                  <a:srgbClr val="434343"/>
                </a:solidFill>
              </a:defRPr>
            </a:lvl9pPr>
          </a:lstStyle>
          <a:p>
            <a:endParaRPr/>
          </a:p>
        </p:txBody>
      </p:sp>
      <p:sp>
        <p:nvSpPr>
          <p:cNvPr id="42" name="Google Shape;42;p7"/>
          <p:cNvSpPr txBox="1">
            <a:spLocks noGrp="1"/>
          </p:cNvSpPr>
          <p:nvPr>
            <p:ph type="title"/>
          </p:nvPr>
        </p:nvSpPr>
        <p:spPr>
          <a:xfrm>
            <a:off x="713100" y="683750"/>
            <a:ext cx="3674100" cy="1319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 name="Google Shape;43;p7"/>
          <p:cNvSpPr/>
          <p:nvPr/>
        </p:nvSpPr>
        <p:spPr>
          <a:xfrm rot="5107444">
            <a:off x="6710553" y="3473305"/>
            <a:ext cx="1035295" cy="2662676"/>
          </a:xfrm>
          <a:custGeom>
            <a:avLst/>
            <a:gdLst/>
            <a:ahLst/>
            <a:cxnLst/>
            <a:rect l="l" t="t" r="r" b="b"/>
            <a:pathLst>
              <a:path w="41411" h="106505" extrusionOk="0">
                <a:moveTo>
                  <a:pt x="17151" y="0"/>
                </a:moveTo>
                <a:cubicBezTo>
                  <a:pt x="14371" y="3351"/>
                  <a:pt x="-2668" y="15469"/>
                  <a:pt x="469" y="20103"/>
                </a:cubicBezTo>
                <a:cubicBezTo>
                  <a:pt x="3606" y="24737"/>
                  <a:pt x="29769" y="23026"/>
                  <a:pt x="35971" y="27802"/>
                </a:cubicBezTo>
                <a:cubicBezTo>
                  <a:pt x="42173" y="32578"/>
                  <a:pt x="43243" y="42416"/>
                  <a:pt x="37682" y="48761"/>
                </a:cubicBezTo>
                <a:cubicBezTo>
                  <a:pt x="32122" y="55106"/>
                  <a:pt x="7741" y="57530"/>
                  <a:pt x="2608" y="65871"/>
                </a:cubicBezTo>
                <a:cubicBezTo>
                  <a:pt x="-2525" y="74212"/>
                  <a:pt x="6743" y="92034"/>
                  <a:pt x="6885" y="98806"/>
                </a:cubicBezTo>
                <a:cubicBezTo>
                  <a:pt x="7028" y="105578"/>
                  <a:pt x="4033" y="105222"/>
                  <a:pt x="3463" y="106505"/>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2908295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5"/>
        <p:cNvGrpSpPr/>
        <p:nvPr/>
      </p:nvGrpSpPr>
      <p:grpSpPr>
        <a:xfrm>
          <a:off x="0" y="0"/>
          <a:ext cx="0" cy="0"/>
          <a:chOff x="0" y="0"/>
          <a:chExt cx="0" cy="0"/>
        </a:xfrm>
      </p:grpSpPr>
      <p:sp>
        <p:nvSpPr>
          <p:cNvPr id="136" name="Google Shape;136;p9"/>
          <p:cNvSpPr/>
          <p:nvPr/>
        </p:nvSpPr>
        <p:spPr>
          <a:xfrm>
            <a:off x="4572000" y="-125"/>
            <a:ext cx="4572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8" name="Google Shape;138;p9"/>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9" name="Google Shape;139;p9"/>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rgbClr val="FFFFFF"/>
              </a:buClr>
              <a:buSzPts val="1800"/>
              <a:buChar char="●"/>
              <a:defRPr>
                <a:solidFill>
                  <a:srgbClr val="FFFFFF"/>
                </a:solidFill>
              </a:defRPr>
            </a:lvl1pPr>
            <a:lvl2pPr marL="914400" lvl="1" indent="-317500">
              <a:spcBef>
                <a:spcPts val="1600"/>
              </a:spcBef>
              <a:spcAft>
                <a:spcPts val="0"/>
              </a:spcAft>
              <a:buClr>
                <a:srgbClr val="FFFFFF"/>
              </a:buClr>
              <a:buSzPts val="1400"/>
              <a:buChar char="○"/>
              <a:defRPr>
                <a:solidFill>
                  <a:srgbClr val="FFFFFF"/>
                </a:solidFill>
              </a:defRPr>
            </a:lvl2pPr>
            <a:lvl3pPr marL="1371600" lvl="2" indent="-317500">
              <a:spcBef>
                <a:spcPts val="1600"/>
              </a:spcBef>
              <a:spcAft>
                <a:spcPts val="0"/>
              </a:spcAft>
              <a:buClr>
                <a:srgbClr val="FFFFFF"/>
              </a:buClr>
              <a:buSzPts val="1400"/>
              <a:buChar char="■"/>
              <a:defRPr>
                <a:solidFill>
                  <a:srgbClr val="FFFFFF"/>
                </a:solidFill>
              </a:defRPr>
            </a:lvl3pPr>
            <a:lvl4pPr marL="1828800" lvl="3" indent="-317500">
              <a:spcBef>
                <a:spcPts val="1600"/>
              </a:spcBef>
              <a:spcAft>
                <a:spcPts val="0"/>
              </a:spcAft>
              <a:buClr>
                <a:srgbClr val="FFFFFF"/>
              </a:buClr>
              <a:buSzPts val="1400"/>
              <a:buChar char="●"/>
              <a:defRPr>
                <a:solidFill>
                  <a:srgbClr val="FFFFFF"/>
                </a:solidFill>
              </a:defRPr>
            </a:lvl4pPr>
            <a:lvl5pPr marL="2286000" lvl="4" indent="-317500">
              <a:spcBef>
                <a:spcPts val="1600"/>
              </a:spcBef>
              <a:spcAft>
                <a:spcPts val="0"/>
              </a:spcAft>
              <a:buClr>
                <a:srgbClr val="FFFFFF"/>
              </a:buClr>
              <a:buSzPts val="1400"/>
              <a:buChar char="○"/>
              <a:defRPr>
                <a:solidFill>
                  <a:srgbClr val="FFFFFF"/>
                </a:solidFill>
              </a:defRPr>
            </a:lvl5pPr>
            <a:lvl6pPr marL="2743200" lvl="5" indent="-317500">
              <a:spcBef>
                <a:spcPts val="1600"/>
              </a:spcBef>
              <a:spcAft>
                <a:spcPts val="0"/>
              </a:spcAft>
              <a:buClr>
                <a:srgbClr val="FFFFFF"/>
              </a:buClr>
              <a:buSzPts val="1400"/>
              <a:buChar char="■"/>
              <a:defRPr>
                <a:solidFill>
                  <a:srgbClr val="FFFFFF"/>
                </a:solidFill>
              </a:defRPr>
            </a:lvl6pPr>
            <a:lvl7pPr marL="3200400" lvl="6" indent="-317500">
              <a:spcBef>
                <a:spcPts val="1600"/>
              </a:spcBef>
              <a:spcAft>
                <a:spcPts val="0"/>
              </a:spcAft>
              <a:buClr>
                <a:srgbClr val="FFFFFF"/>
              </a:buClr>
              <a:buSzPts val="1400"/>
              <a:buChar char="●"/>
              <a:defRPr>
                <a:solidFill>
                  <a:srgbClr val="FFFFFF"/>
                </a:solidFill>
              </a:defRPr>
            </a:lvl7pPr>
            <a:lvl8pPr marL="3657600" lvl="7" indent="-317500">
              <a:spcBef>
                <a:spcPts val="1600"/>
              </a:spcBef>
              <a:spcAft>
                <a:spcPts val="0"/>
              </a:spcAft>
              <a:buClr>
                <a:srgbClr val="FFFFFF"/>
              </a:buClr>
              <a:buSzPts val="1400"/>
              <a:buChar char="○"/>
              <a:defRPr>
                <a:solidFill>
                  <a:srgbClr val="FFFFFF"/>
                </a:solidFill>
              </a:defRPr>
            </a:lvl8pPr>
            <a:lvl9pPr marL="4114800" lvl="8" indent="-317500">
              <a:spcBef>
                <a:spcPts val="1600"/>
              </a:spcBef>
              <a:spcAft>
                <a:spcPts val="160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4"/>
        <p:cNvGrpSpPr/>
        <p:nvPr/>
      </p:nvGrpSpPr>
      <p:grpSpPr>
        <a:xfrm>
          <a:off x="0" y="0"/>
          <a:ext cx="0" cy="0"/>
          <a:chOff x="0" y="0"/>
          <a:chExt cx="0" cy="0"/>
        </a:xfrm>
      </p:grpSpPr>
      <p:sp>
        <p:nvSpPr>
          <p:cNvPr id="45" name="Google Shape;45;p8"/>
          <p:cNvSpPr/>
          <p:nvPr/>
        </p:nvSpPr>
        <p:spPr>
          <a:xfrm>
            <a:off x="-907886" y="-179337"/>
            <a:ext cx="6017997" cy="154467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8"/>
          <p:cNvSpPr/>
          <p:nvPr/>
        </p:nvSpPr>
        <p:spPr>
          <a:xfrm rot="10800000" flipH="1">
            <a:off x="-666349" y="3742367"/>
            <a:ext cx="6512993" cy="1438758"/>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8"/>
          <p:cNvSpPr/>
          <p:nvPr/>
        </p:nvSpPr>
        <p:spPr>
          <a:xfrm rot="5400000" flipH="1">
            <a:off x="5774224" y="1814024"/>
            <a:ext cx="5224109"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837556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
        <p:cNvGrpSpPr/>
        <p:nvPr/>
      </p:nvGrpSpPr>
      <p:grpSpPr>
        <a:xfrm>
          <a:off x="0" y="0"/>
          <a:ext cx="0" cy="0"/>
          <a:chOff x="0" y="0"/>
          <a:chExt cx="0" cy="0"/>
        </a:xfrm>
      </p:grpSpPr>
      <p:sp>
        <p:nvSpPr>
          <p:cNvPr id="50" name="Google Shape;50;p9"/>
          <p:cNvSpPr/>
          <p:nvPr/>
        </p:nvSpPr>
        <p:spPr>
          <a:xfrm rot="10800000">
            <a:off x="2594242" y="3744731"/>
            <a:ext cx="6712209" cy="1431744"/>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9"/>
          <p:cNvSpPr/>
          <p:nvPr/>
        </p:nvSpPr>
        <p:spPr>
          <a:xfrm>
            <a:off x="-988550" y="-60625"/>
            <a:ext cx="6630386" cy="1629913"/>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9"/>
          <p:cNvSpPr txBox="1">
            <a:spLocks noGrp="1"/>
          </p:cNvSpPr>
          <p:nvPr>
            <p:ph type="title"/>
          </p:nvPr>
        </p:nvSpPr>
        <p:spPr>
          <a:xfrm>
            <a:off x="2503500" y="1778975"/>
            <a:ext cx="4137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3" name="Google Shape;53;p9"/>
          <p:cNvSpPr txBox="1">
            <a:spLocks noGrp="1"/>
          </p:cNvSpPr>
          <p:nvPr>
            <p:ph type="subTitle" idx="1"/>
          </p:nvPr>
        </p:nvSpPr>
        <p:spPr>
          <a:xfrm>
            <a:off x="2503625" y="2620775"/>
            <a:ext cx="4137000" cy="12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3987523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720000" y="539400"/>
            <a:ext cx="3852000" cy="85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None/>
              <a:defRPr sz="3000">
                <a:solidFill>
                  <a:schemeClr val="dk1"/>
                </a:solidFill>
              </a:defRPr>
            </a:lvl1pPr>
            <a:lvl2pPr lvl="1" algn="ctr" rtl="0">
              <a:spcBef>
                <a:spcPts val="0"/>
              </a:spcBef>
              <a:spcAft>
                <a:spcPts val="0"/>
              </a:spcAft>
              <a:buClr>
                <a:schemeClr val="dk1"/>
              </a:buClr>
              <a:buSzPts val="3500"/>
              <a:buNone/>
              <a:defRPr>
                <a:solidFill>
                  <a:schemeClr val="dk1"/>
                </a:solidFill>
              </a:defRPr>
            </a:lvl2pPr>
            <a:lvl3pPr lvl="2" algn="ctr" rtl="0">
              <a:spcBef>
                <a:spcPts val="0"/>
              </a:spcBef>
              <a:spcAft>
                <a:spcPts val="0"/>
              </a:spcAft>
              <a:buClr>
                <a:schemeClr val="dk1"/>
              </a:buClr>
              <a:buSzPts val="3500"/>
              <a:buNone/>
              <a:defRPr>
                <a:solidFill>
                  <a:schemeClr val="dk1"/>
                </a:solidFill>
              </a:defRPr>
            </a:lvl3pPr>
            <a:lvl4pPr lvl="3" algn="ctr" rtl="0">
              <a:spcBef>
                <a:spcPts val="0"/>
              </a:spcBef>
              <a:spcAft>
                <a:spcPts val="0"/>
              </a:spcAft>
              <a:buClr>
                <a:schemeClr val="dk1"/>
              </a:buClr>
              <a:buSzPts val="3500"/>
              <a:buNone/>
              <a:defRPr>
                <a:solidFill>
                  <a:schemeClr val="dk1"/>
                </a:solidFill>
              </a:defRPr>
            </a:lvl4pPr>
            <a:lvl5pPr lvl="4" algn="ctr" rtl="0">
              <a:spcBef>
                <a:spcPts val="0"/>
              </a:spcBef>
              <a:spcAft>
                <a:spcPts val="0"/>
              </a:spcAft>
              <a:buClr>
                <a:schemeClr val="dk1"/>
              </a:buClr>
              <a:buSzPts val="3500"/>
              <a:buNone/>
              <a:defRPr>
                <a:solidFill>
                  <a:schemeClr val="dk1"/>
                </a:solidFill>
              </a:defRPr>
            </a:lvl5pPr>
            <a:lvl6pPr lvl="5" algn="ctr" rtl="0">
              <a:spcBef>
                <a:spcPts val="0"/>
              </a:spcBef>
              <a:spcAft>
                <a:spcPts val="0"/>
              </a:spcAft>
              <a:buClr>
                <a:schemeClr val="dk1"/>
              </a:buClr>
              <a:buSzPts val="3500"/>
              <a:buNone/>
              <a:defRPr>
                <a:solidFill>
                  <a:schemeClr val="dk1"/>
                </a:solidFill>
              </a:defRPr>
            </a:lvl6pPr>
            <a:lvl7pPr lvl="6" algn="ctr" rtl="0">
              <a:spcBef>
                <a:spcPts val="0"/>
              </a:spcBef>
              <a:spcAft>
                <a:spcPts val="0"/>
              </a:spcAft>
              <a:buClr>
                <a:schemeClr val="dk1"/>
              </a:buClr>
              <a:buSzPts val="3500"/>
              <a:buNone/>
              <a:defRPr>
                <a:solidFill>
                  <a:schemeClr val="dk1"/>
                </a:solidFill>
              </a:defRPr>
            </a:lvl7pPr>
            <a:lvl8pPr lvl="7" algn="ctr" rtl="0">
              <a:spcBef>
                <a:spcPts val="0"/>
              </a:spcBef>
              <a:spcAft>
                <a:spcPts val="0"/>
              </a:spcAft>
              <a:buClr>
                <a:schemeClr val="dk1"/>
              </a:buClr>
              <a:buSzPts val="3500"/>
              <a:buNone/>
              <a:defRPr>
                <a:solidFill>
                  <a:schemeClr val="dk1"/>
                </a:solidFill>
              </a:defRPr>
            </a:lvl8pPr>
            <a:lvl9pPr lvl="8" algn="ctr" rtl="0">
              <a:spcBef>
                <a:spcPts val="0"/>
              </a:spcBef>
              <a:spcAft>
                <a:spcPts val="0"/>
              </a:spcAft>
              <a:buClr>
                <a:schemeClr val="dk1"/>
              </a:buClr>
              <a:buSzPts val="3500"/>
              <a:buNone/>
              <a:defRPr>
                <a:solidFill>
                  <a:schemeClr val="dk1"/>
                </a:solidFill>
              </a:defRPr>
            </a:lvl9pPr>
          </a:lstStyle>
          <a:p>
            <a:endParaRPr/>
          </a:p>
        </p:txBody>
      </p:sp>
    </p:spTree>
    <p:extLst>
      <p:ext uri="{BB962C8B-B14F-4D97-AF65-F5344CB8AC3E}">
        <p14:creationId xmlns:p14="http://schemas.microsoft.com/office/powerpoint/2010/main" val="1818872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
        <p:cNvGrpSpPr/>
        <p:nvPr/>
      </p:nvGrpSpPr>
      <p:grpSpPr>
        <a:xfrm>
          <a:off x="0" y="0"/>
          <a:ext cx="0" cy="0"/>
          <a:chOff x="0" y="0"/>
          <a:chExt cx="0" cy="0"/>
        </a:xfrm>
      </p:grpSpPr>
      <p:sp>
        <p:nvSpPr>
          <p:cNvPr id="57" name="Google Shape;57;p11"/>
          <p:cNvSpPr/>
          <p:nvPr/>
        </p:nvSpPr>
        <p:spPr>
          <a:xfrm>
            <a:off x="-560505" y="3630376"/>
            <a:ext cx="10038425" cy="1917350"/>
          </a:xfrm>
          <a:custGeom>
            <a:avLst/>
            <a:gdLst/>
            <a:ahLst/>
            <a:cxnLst/>
            <a:rect l="l" t="t" r="r" b="b"/>
            <a:pathLst>
              <a:path w="401537" h="76694" extrusionOk="0">
                <a:moveTo>
                  <a:pt x="399322" y="48682"/>
                </a:moveTo>
                <a:cubicBezTo>
                  <a:pt x="401038" y="40560"/>
                  <a:pt x="404364" y="31725"/>
                  <a:pt x="396728" y="23613"/>
                </a:cubicBezTo>
                <a:cubicBezTo>
                  <a:pt x="389092" y="15502"/>
                  <a:pt x="387796" y="-520"/>
                  <a:pt x="353506" y="13"/>
                </a:cubicBezTo>
                <a:cubicBezTo>
                  <a:pt x="319216" y="546"/>
                  <a:pt x="236876" y="26235"/>
                  <a:pt x="190988" y="26811"/>
                </a:cubicBezTo>
                <a:cubicBezTo>
                  <a:pt x="145100" y="27387"/>
                  <a:pt x="109081" y="4768"/>
                  <a:pt x="78177" y="3471"/>
                </a:cubicBezTo>
                <a:cubicBezTo>
                  <a:pt x="47273" y="2174"/>
                  <a:pt x="17593" y="10963"/>
                  <a:pt x="5563" y="19031"/>
                </a:cubicBezTo>
                <a:cubicBezTo>
                  <a:pt x="-6467" y="27099"/>
                  <a:pt x="4541" y="42851"/>
                  <a:pt x="5995" y="51880"/>
                </a:cubicBezTo>
                <a:cubicBezTo>
                  <a:pt x="7449" y="60909"/>
                  <a:pt x="3467" y="69076"/>
                  <a:pt x="14285" y="73207"/>
                </a:cubicBezTo>
                <a:cubicBezTo>
                  <a:pt x="25104" y="77338"/>
                  <a:pt x="40722" y="76636"/>
                  <a:pt x="70906" y="76665"/>
                </a:cubicBezTo>
                <a:cubicBezTo>
                  <a:pt x="101090" y="76694"/>
                  <a:pt x="161530" y="73452"/>
                  <a:pt x="195388" y="73380"/>
                </a:cubicBezTo>
                <a:cubicBezTo>
                  <a:pt x="229246" y="73308"/>
                  <a:pt x="242212" y="76406"/>
                  <a:pt x="274053" y="76233"/>
                </a:cubicBezTo>
                <a:cubicBezTo>
                  <a:pt x="305894" y="76060"/>
                  <a:pt x="365554" y="76935"/>
                  <a:pt x="386432" y="72343"/>
                </a:cubicBezTo>
                <a:cubicBezTo>
                  <a:pt x="407310" y="67751"/>
                  <a:pt x="397606" y="56804"/>
                  <a:pt x="399322" y="48682"/>
                </a:cubicBezTo>
                <a:close/>
              </a:path>
            </a:pathLst>
          </a:custGeom>
          <a:solidFill>
            <a:schemeClr val="accent1"/>
          </a:solidFill>
          <a:ln>
            <a:noFill/>
          </a:ln>
        </p:spPr>
      </p:sp>
      <p:sp>
        <p:nvSpPr>
          <p:cNvPr id="58" name="Google Shape;58;p11"/>
          <p:cNvSpPr/>
          <p:nvPr/>
        </p:nvSpPr>
        <p:spPr>
          <a:xfrm>
            <a:off x="-533307" y="-419264"/>
            <a:ext cx="9997050" cy="2172250"/>
          </a:xfrm>
          <a:custGeom>
            <a:avLst/>
            <a:gdLst/>
            <a:ahLst/>
            <a:cxnLst/>
            <a:rect l="l" t="t" r="r" b="b"/>
            <a:pathLst>
              <a:path w="399882" h="86890" extrusionOk="0">
                <a:moveTo>
                  <a:pt x="1127" y="28012"/>
                </a:moveTo>
                <a:cubicBezTo>
                  <a:pt x="-589" y="36134"/>
                  <a:pt x="-789" y="43271"/>
                  <a:pt x="3721" y="53081"/>
                </a:cubicBezTo>
                <a:cubicBezTo>
                  <a:pt x="8232" y="62892"/>
                  <a:pt x="-4844" y="87593"/>
                  <a:pt x="28190" y="86875"/>
                </a:cubicBezTo>
                <a:cubicBezTo>
                  <a:pt x="61224" y="86157"/>
                  <a:pt x="151634" y="50934"/>
                  <a:pt x="201926" y="48775"/>
                </a:cubicBezTo>
                <a:cubicBezTo>
                  <a:pt x="252218" y="46616"/>
                  <a:pt x="297782" y="72440"/>
                  <a:pt x="329942" y="73921"/>
                </a:cubicBezTo>
                <a:cubicBezTo>
                  <a:pt x="362102" y="75402"/>
                  <a:pt x="384134" y="65848"/>
                  <a:pt x="394886" y="57663"/>
                </a:cubicBezTo>
                <a:cubicBezTo>
                  <a:pt x="405638" y="49479"/>
                  <a:pt x="395908" y="33843"/>
                  <a:pt x="394454" y="24814"/>
                </a:cubicBezTo>
                <a:cubicBezTo>
                  <a:pt x="393000" y="15785"/>
                  <a:pt x="396983" y="7618"/>
                  <a:pt x="386164" y="3487"/>
                </a:cubicBezTo>
                <a:cubicBezTo>
                  <a:pt x="375346" y="-644"/>
                  <a:pt x="359727" y="58"/>
                  <a:pt x="329543" y="29"/>
                </a:cubicBezTo>
                <a:cubicBezTo>
                  <a:pt x="299359" y="0"/>
                  <a:pt x="238919" y="3242"/>
                  <a:pt x="205061" y="3314"/>
                </a:cubicBezTo>
                <a:cubicBezTo>
                  <a:pt x="171203" y="3386"/>
                  <a:pt x="158237" y="288"/>
                  <a:pt x="126396" y="461"/>
                </a:cubicBezTo>
                <a:cubicBezTo>
                  <a:pt x="94555" y="634"/>
                  <a:pt x="34895" y="-241"/>
                  <a:pt x="14017" y="4351"/>
                </a:cubicBezTo>
                <a:cubicBezTo>
                  <a:pt x="-6861" y="8943"/>
                  <a:pt x="2843" y="19890"/>
                  <a:pt x="1127" y="28012"/>
                </a:cubicBezTo>
                <a:close/>
              </a:path>
            </a:pathLst>
          </a:custGeom>
          <a:solidFill>
            <a:schemeClr val="accent1"/>
          </a:solidFill>
          <a:ln>
            <a:noFill/>
          </a:ln>
        </p:spPr>
      </p:sp>
      <p:sp>
        <p:nvSpPr>
          <p:cNvPr id="59" name="Google Shape;59;p11"/>
          <p:cNvSpPr txBox="1">
            <a:spLocks noGrp="1"/>
          </p:cNvSpPr>
          <p:nvPr>
            <p:ph type="title" hasCustomPrompt="1"/>
          </p:nvPr>
        </p:nvSpPr>
        <p:spPr>
          <a:xfrm>
            <a:off x="1947450" y="1504650"/>
            <a:ext cx="5249100" cy="1664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0" name="Google Shape;60;p11"/>
          <p:cNvSpPr txBox="1">
            <a:spLocks noGrp="1"/>
          </p:cNvSpPr>
          <p:nvPr>
            <p:ph type="subTitle" idx="1"/>
          </p:nvPr>
        </p:nvSpPr>
        <p:spPr>
          <a:xfrm>
            <a:off x="1947450" y="3141750"/>
            <a:ext cx="52491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1167012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4106486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sp>
        <p:nvSpPr>
          <p:cNvPr id="63" name="Google Shape;63;p13"/>
          <p:cNvSpPr/>
          <p:nvPr/>
        </p:nvSpPr>
        <p:spPr>
          <a:xfrm rot="10800000" flipH="1">
            <a:off x="-76191" y="4327835"/>
            <a:ext cx="7317836" cy="1388866"/>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13"/>
          <p:cNvSpPr/>
          <p:nvPr/>
        </p:nvSpPr>
        <p:spPr>
          <a:xfrm flipH="1">
            <a:off x="4255086" y="-229024"/>
            <a:ext cx="5492840" cy="1388866"/>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13"/>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 name="Google Shape;66;p13"/>
          <p:cNvSpPr txBox="1">
            <a:spLocks noGrp="1"/>
          </p:cNvSpPr>
          <p:nvPr>
            <p:ph type="title" idx="2"/>
          </p:nvPr>
        </p:nvSpPr>
        <p:spPr>
          <a:xfrm>
            <a:off x="1994200" y="1777275"/>
            <a:ext cx="224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dk1"/>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7" name="Google Shape;67;p13"/>
          <p:cNvSpPr txBox="1">
            <a:spLocks noGrp="1"/>
          </p:cNvSpPr>
          <p:nvPr>
            <p:ph type="subTitle" idx="1"/>
          </p:nvPr>
        </p:nvSpPr>
        <p:spPr>
          <a:xfrm>
            <a:off x="1994200" y="2211400"/>
            <a:ext cx="22470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68" name="Google Shape;68;p13"/>
          <p:cNvSpPr txBox="1">
            <a:spLocks noGrp="1"/>
          </p:cNvSpPr>
          <p:nvPr>
            <p:ph type="title" idx="3"/>
          </p:nvPr>
        </p:nvSpPr>
        <p:spPr>
          <a:xfrm>
            <a:off x="4919150" y="1777275"/>
            <a:ext cx="224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dk1"/>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9" name="Google Shape;69;p13"/>
          <p:cNvSpPr txBox="1">
            <a:spLocks noGrp="1"/>
          </p:cNvSpPr>
          <p:nvPr>
            <p:ph type="subTitle" idx="4"/>
          </p:nvPr>
        </p:nvSpPr>
        <p:spPr>
          <a:xfrm>
            <a:off x="4919150" y="2211400"/>
            <a:ext cx="22470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70" name="Google Shape;70;p13"/>
          <p:cNvSpPr txBox="1">
            <a:spLocks noGrp="1"/>
          </p:cNvSpPr>
          <p:nvPr>
            <p:ph type="title" idx="5"/>
          </p:nvPr>
        </p:nvSpPr>
        <p:spPr>
          <a:xfrm>
            <a:off x="1986025" y="3052559"/>
            <a:ext cx="224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dk1"/>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 name="Google Shape;71;p13"/>
          <p:cNvSpPr txBox="1">
            <a:spLocks noGrp="1"/>
          </p:cNvSpPr>
          <p:nvPr>
            <p:ph type="subTitle" idx="6"/>
          </p:nvPr>
        </p:nvSpPr>
        <p:spPr>
          <a:xfrm>
            <a:off x="1986025" y="3486687"/>
            <a:ext cx="22470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72" name="Google Shape;72;p13"/>
          <p:cNvSpPr txBox="1">
            <a:spLocks noGrp="1"/>
          </p:cNvSpPr>
          <p:nvPr>
            <p:ph type="title" idx="7"/>
          </p:nvPr>
        </p:nvSpPr>
        <p:spPr>
          <a:xfrm>
            <a:off x="4910975" y="3046775"/>
            <a:ext cx="224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dk1"/>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3" name="Google Shape;73;p13"/>
          <p:cNvSpPr txBox="1">
            <a:spLocks noGrp="1"/>
          </p:cNvSpPr>
          <p:nvPr>
            <p:ph type="subTitle" idx="8"/>
          </p:nvPr>
        </p:nvSpPr>
        <p:spPr>
          <a:xfrm>
            <a:off x="4910975" y="3480912"/>
            <a:ext cx="22470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74" name="Google Shape;74;p13"/>
          <p:cNvSpPr txBox="1">
            <a:spLocks noGrp="1"/>
          </p:cNvSpPr>
          <p:nvPr>
            <p:ph type="title" idx="9" hasCustomPrompt="1"/>
          </p:nvPr>
        </p:nvSpPr>
        <p:spPr>
          <a:xfrm>
            <a:off x="1241350" y="2070550"/>
            <a:ext cx="485400" cy="48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2500" b="1">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75" name="Google Shape;75;p13"/>
          <p:cNvSpPr txBox="1">
            <a:spLocks noGrp="1"/>
          </p:cNvSpPr>
          <p:nvPr>
            <p:ph type="title" idx="13" hasCustomPrompt="1"/>
          </p:nvPr>
        </p:nvSpPr>
        <p:spPr>
          <a:xfrm>
            <a:off x="1241800" y="3358504"/>
            <a:ext cx="484500" cy="48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2500" b="1">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76" name="Google Shape;76;p13"/>
          <p:cNvSpPr txBox="1">
            <a:spLocks noGrp="1"/>
          </p:cNvSpPr>
          <p:nvPr>
            <p:ph type="title" idx="14" hasCustomPrompt="1"/>
          </p:nvPr>
        </p:nvSpPr>
        <p:spPr>
          <a:xfrm>
            <a:off x="7417700" y="2070700"/>
            <a:ext cx="484500" cy="48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2500" b="1">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77" name="Google Shape;77;p13"/>
          <p:cNvSpPr txBox="1">
            <a:spLocks noGrp="1"/>
          </p:cNvSpPr>
          <p:nvPr>
            <p:ph type="title" idx="15" hasCustomPrompt="1"/>
          </p:nvPr>
        </p:nvSpPr>
        <p:spPr>
          <a:xfrm>
            <a:off x="7417700" y="3358500"/>
            <a:ext cx="484500" cy="48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2500" b="1">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extLst>
      <p:ext uri="{BB962C8B-B14F-4D97-AF65-F5344CB8AC3E}">
        <p14:creationId xmlns:p14="http://schemas.microsoft.com/office/powerpoint/2010/main" val="3745970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8"/>
        <p:cNvGrpSpPr/>
        <p:nvPr/>
      </p:nvGrpSpPr>
      <p:grpSpPr>
        <a:xfrm>
          <a:off x="0" y="0"/>
          <a:ext cx="0" cy="0"/>
          <a:chOff x="0" y="0"/>
          <a:chExt cx="0" cy="0"/>
        </a:xfrm>
      </p:grpSpPr>
      <p:sp>
        <p:nvSpPr>
          <p:cNvPr id="79" name="Google Shape;79;p14"/>
          <p:cNvSpPr/>
          <p:nvPr/>
        </p:nvSpPr>
        <p:spPr>
          <a:xfrm flipH="1">
            <a:off x="3929839" y="-317425"/>
            <a:ext cx="6183537" cy="1388866"/>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14"/>
          <p:cNvSpPr/>
          <p:nvPr/>
        </p:nvSpPr>
        <p:spPr>
          <a:xfrm rot="10800000" flipH="1">
            <a:off x="-1011389" y="4073387"/>
            <a:ext cx="6183537" cy="1388866"/>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14"/>
          <p:cNvSpPr txBox="1">
            <a:spLocks noGrp="1"/>
          </p:cNvSpPr>
          <p:nvPr>
            <p:ph type="title"/>
          </p:nvPr>
        </p:nvSpPr>
        <p:spPr>
          <a:xfrm>
            <a:off x="2316750" y="1356275"/>
            <a:ext cx="4510500" cy="162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2" name="Google Shape;82;p14"/>
          <p:cNvSpPr txBox="1">
            <a:spLocks noGrp="1"/>
          </p:cNvSpPr>
          <p:nvPr>
            <p:ph type="subTitle" idx="1"/>
          </p:nvPr>
        </p:nvSpPr>
        <p:spPr>
          <a:xfrm>
            <a:off x="2316750" y="2986225"/>
            <a:ext cx="45105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530220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3"/>
        <p:cNvGrpSpPr/>
        <p:nvPr/>
      </p:nvGrpSpPr>
      <p:grpSpPr>
        <a:xfrm>
          <a:off x="0" y="0"/>
          <a:ext cx="0" cy="0"/>
          <a:chOff x="0" y="0"/>
          <a:chExt cx="0" cy="0"/>
        </a:xfrm>
      </p:grpSpPr>
      <p:sp>
        <p:nvSpPr>
          <p:cNvPr id="84" name="Google Shape;84;p15"/>
          <p:cNvSpPr/>
          <p:nvPr/>
        </p:nvSpPr>
        <p:spPr>
          <a:xfrm>
            <a:off x="-254850" y="-131149"/>
            <a:ext cx="6665279" cy="1710808"/>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15"/>
          <p:cNvSpPr/>
          <p:nvPr/>
        </p:nvSpPr>
        <p:spPr>
          <a:xfrm rot="10800000" flipH="1">
            <a:off x="-332824" y="4399917"/>
            <a:ext cx="6512993" cy="925708"/>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15"/>
          <p:cNvSpPr txBox="1">
            <a:spLocks noGrp="1"/>
          </p:cNvSpPr>
          <p:nvPr>
            <p:ph type="title"/>
          </p:nvPr>
        </p:nvSpPr>
        <p:spPr>
          <a:xfrm>
            <a:off x="3685277" y="3213800"/>
            <a:ext cx="40680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7" name="Google Shape;87;p15"/>
          <p:cNvSpPr txBox="1">
            <a:spLocks noGrp="1"/>
          </p:cNvSpPr>
          <p:nvPr>
            <p:ph type="subTitle" idx="1"/>
          </p:nvPr>
        </p:nvSpPr>
        <p:spPr>
          <a:xfrm>
            <a:off x="3685277" y="1735400"/>
            <a:ext cx="40680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1800">
                <a:solidFill>
                  <a:schemeClr val="dk1"/>
                </a:solidFill>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extLst>
      <p:ext uri="{BB962C8B-B14F-4D97-AF65-F5344CB8AC3E}">
        <p14:creationId xmlns:p14="http://schemas.microsoft.com/office/powerpoint/2010/main" val="538704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
        <p:cNvGrpSpPr/>
        <p:nvPr/>
      </p:nvGrpSpPr>
      <p:grpSpPr>
        <a:xfrm>
          <a:off x="0" y="0"/>
          <a:ext cx="0" cy="0"/>
          <a:chOff x="0" y="0"/>
          <a:chExt cx="0" cy="0"/>
        </a:xfrm>
      </p:grpSpPr>
      <p:sp>
        <p:nvSpPr>
          <p:cNvPr id="89" name="Google Shape;89;p16"/>
          <p:cNvSpPr/>
          <p:nvPr/>
        </p:nvSpPr>
        <p:spPr>
          <a:xfrm rot="-5400000" flipH="1">
            <a:off x="-2273902" y="-839715"/>
            <a:ext cx="6536661" cy="2160593"/>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16"/>
          <p:cNvSpPr/>
          <p:nvPr/>
        </p:nvSpPr>
        <p:spPr>
          <a:xfrm rot="10800000" flipH="1">
            <a:off x="-377626" y="3787222"/>
            <a:ext cx="7963226" cy="151133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6"/>
          <p:cNvSpPr/>
          <p:nvPr/>
        </p:nvSpPr>
        <p:spPr>
          <a:xfrm flipH="1">
            <a:off x="3478083" y="-89621"/>
            <a:ext cx="7534093" cy="1904956"/>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6"/>
          <p:cNvSpPr txBox="1">
            <a:spLocks noGrp="1"/>
          </p:cNvSpPr>
          <p:nvPr>
            <p:ph type="title"/>
          </p:nvPr>
        </p:nvSpPr>
        <p:spPr>
          <a:xfrm>
            <a:off x="5001900" y="2515175"/>
            <a:ext cx="3429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3" name="Google Shape;93;p16"/>
          <p:cNvSpPr txBox="1">
            <a:spLocks noGrp="1"/>
          </p:cNvSpPr>
          <p:nvPr>
            <p:ph type="title" idx="2" hasCustomPrompt="1"/>
          </p:nvPr>
        </p:nvSpPr>
        <p:spPr>
          <a:xfrm>
            <a:off x="6093900" y="1412375"/>
            <a:ext cx="1245000" cy="96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4" name="Google Shape;94;p16"/>
          <p:cNvSpPr txBox="1">
            <a:spLocks noGrp="1"/>
          </p:cNvSpPr>
          <p:nvPr>
            <p:ph type="subTitle" idx="1"/>
          </p:nvPr>
        </p:nvSpPr>
        <p:spPr>
          <a:xfrm>
            <a:off x="5448450" y="3267900"/>
            <a:ext cx="2535900" cy="51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3678566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5"/>
        <p:cNvGrpSpPr/>
        <p:nvPr/>
      </p:nvGrpSpPr>
      <p:grpSpPr>
        <a:xfrm>
          <a:off x="0" y="0"/>
          <a:ext cx="0" cy="0"/>
          <a:chOff x="0" y="0"/>
          <a:chExt cx="0" cy="0"/>
        </a:xfrm>
      </p:grpSpPr>
      <p:sp>
        <p:nvSpPr>
          <p:cNvPr id="96" name="Google Shape;96;p17"/>
          <p:cNvSpPr/>
          <p:nvPr/>
        </p:nvSpPr>
        <p:spPr>
          <a:xfrm>
            <a:off x="-666362" y="-40312"/>
            <a:ext cx="6017997" cy="154467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17"/>
          <p:cNvSpPr/>
          <p:nvPr/>
        </p:nvSpPr>
        <p:spPr>
          <a:xfrm rot="10800000" flipH="1">
            <a:off x="-666349" y="3742367"/>
            <a:ext cx="6512993" cy="1438758"/>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7"/>
          <p:cNvSpPr/>
          <p:nvPr/>
        </p:nvSpPr>
        <p:spPr>
          <a:xfrm rot="5400000" flipH="1">
            <a:off x="5818849" y="1814024"/>
            <a:ext cx="5224109"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7"/>
          <p:cNvSpPr txBox="1">
            <a:spLocks noGrp="1"/>
          </p:cNvSpPr>
          <p:nvPr>
            <p:ph type="title"/>
          </p:nvPr>
        </p:nvSpPr>
        <p:spPr>
          <a:xfrm>
            <a:off x="2857500" y="2515175"/>
            <a:ext cx="3429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0" name="Google Shape;100;p17"/>
          <p:cNvSpPr txBox="1">
            <a:spLocks noGrp="1"/>
          </p:cNvSpPr>
          <p:nvPr>
            <p:ph type="title" idx="2" hasCustomPrompt="1"/>
          </p:nvPr>
        </p:nvSpPr>
        <p:spPr>
          <a:xfrm>
            <a:off x="3949500" y="1426900"/>
            <a:ext cx="1245000" cy="96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1" name="Google Shape;101;p17"/>
          <p:cNvSpPr txBox="1">
            <a:spLocks noGrp="1"/>
          </p:cNvSpPr>
          <p:nvPr>
            <p:ph type="subTitle" idx="1"/>
          </p:nvPr>
        </p:nvSpPr>
        <p:spPr>
          <a:xfrm>
            <a:off x="3304050" y="3267900"/>
            <a:ext cx="2535900" cy="51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solidFill>
                  <a:schemeClr val="dk1"/>
                </a:solidFill>
              </a:defRPr>
            </a:lvl1pPr>
            <a:lvl2pPr lvl="1" algn="ctr" rtl="0">
              <a:lnSpc>
                <a:spcPct val="100000"/>
              </a:lnSpc>
              <a:spcBef>
                <a:spcPts val="160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02" name="Google Shape;102;p17"/>
          <p:cNvSpPr/>
          <p:nvPr/>
        </p:nvSpPr>
        <p:spPr>
          <a:xfrm>
            <a:off x="-210199" y="4109866"/>
            <a:ext cx="2562125" cy="821725"/>
          </a:xfrm>
          <a:custGeom>
            <a:avLst/>
            <a:gdLst/>
            <a:ahLst/>
            <a:cxnLst/>
            <a:rect l="l" t="t" r="r" b="b"/>
            <a:pathLst>
              <a:path w="102485" h="32869" extrusionOk="0">
                <a:moveTo>
                  <a:pt x="0" y="18228"/>
                </a:moveTo>
                <a:cubicBezTo>
                  <a:pt x="4624" y="15210"/>
                  <a:pt x="18237" y="1083"/>
                  <a:pt x="27741" y="120"/>
                </a:cubicBezTo>
                <a:cubicBezTo>
                  <a:pt x="37245" y="-843"/>
                  <a:pt x="45977" y="9688"/>
                  <a:pt x="57022" y="12449"/>
                </a:cubicBezTo>
                <a:cubicBezTo>
                  <a:pt x="68067" y="15210"/>
                  <a:pt x="86432" y="13284"/>
                  <a:pt x="94009" y="16687"/>
                </a:cubicBezTo>
                <a:cubicBezTo>
                  <a:pt x="101586" y="20090"/>
                  <a:pt x="101072" y="30172"/>
                  <a:pt x="102485" y="32869"/>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3493868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720000" y="3998400"/>
            <a:ext cx="77040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
        <p:cNvGrpSpPr/>
        <p:nvPr/>
      </p:nvGrpSpPr>
      <p:grpSpPr>
        <a:xfrm>
          <a:off x="0" y="0"/>
          <a:ext cx="0" cy="0"/>
          <a:chOff x="0" y="0"/>
          <a:chExt cx="0" cy="0"/>
        </a:xfrm>
      </p:grpSpPr>
      <p:sp>
        <p:nvSpPr>
          <p:cNvPr id="104" name="Google Shape;104;p18"/>
          <p:cNvSpPr/>
          <p:nvPr/>
        </p:nvSpPr>
        <p:spPr>
          <a:xfrm flipH="1">
            <a:off x="5334431" y="-43225"/>
            <a:ext cx="5850969" cy="145727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18"/>
          <p:cNvSpPr/>
          <p:nvPr/>
        </p:nvSpPr>
        <p:spPr>
          <a:xfrm flipH="1">
            <a:off x="6326553" y="3389448"/>
            <a:ext cx="4314412" cy="1838201"/>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18"/>
          <p:cNvSpPr txBox="1">
            <a:spLocks noGrp="1"/>
          </p:cNvSpPr>
          <p:nvPr>
            <p:ph type="title"/>
          </p:nvPr>
        </p:nvSpPr>
        <p:spPr>
          <a:xfrm>
            <a:off x="713100" y="862238"/>
            <a:ext cx="2874300" cy="2262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 name="Google Shape;107;p18"/>
          <p:cNvSpPr txBox="1">
            <a:spLocks noGrp="1"/>
          </p:cNvSpPr>
          <p:nvPr>
            <p:ph type="subTitle" idx="1"/>
          </p:nvPr>
        </p:nvSpPr>
        <p:spPr>
          <a:xfrm>
            <a:off x="713100" y="3276563"/>
            <a:ext cx="28743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3739880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8"/>
        <p:cNvGrpSpPr/>
        <p:nvPr/>
      </p:nvGrpSpPr>
      <p:grpSpPr>
        <a:xfrm>
          <a:off x="0" y="0"/>
          <a:ext cx="0" cy="0"/>
          <a:chOff x="0" y="0"/>
          <a:chExt cx="0" cy="0"/>
        </a:xfrm>
      </p:grpSpPr>
      <p:sp>
        <p:nvSpPr>
          <p:cNvPr id="109" name="Google Shape;109;p19"/>
          <p:cNvSpPr/>
          <p:nvPr/>
        </p:nvSpPr>
        <p:spPr>
          <a:xfrm>
            <a:off x="-2295899" y="-124812"/>
            <a:ext cx="6017997" cy="154467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19"/>
          <p:cNvSpPr/>
          <p:nvPr/>
        </p:nvSpPr>
        <p:spPr>
          <a:xfrm rot="5400000" flipH="1">
            <a:off x="5318778" y="2499054"/>
            <a:ext cx="6572501" cy="1906592"/>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9"/>
          <p:cNvSpPr/>
          <p:nvPr/>
        </p:nvSpPr>
        <p:spPr>
          <a:xfrm rot="10800000" flipH="1">
            <a:off x="-1617449" y="3989975"/>
            <a:ext cx="6017997" cy="154467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19"/>
          <p:cNvSpPr txBox="1">
            <a:spLocks noGrp="1"/>
          </p:cNvSpPr>
          <p:nvPr>
            <p:ph type="title"/>
          </p:nvPr>
        </p:nvSpPr>
        <p:spPr>
          <a:xfrm>
            <a:off x="5195100" y="1874550"/>
            <a:ext cx="3235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9"/>
          <p:cNvSpPr txBox="1">
            <a:spLocks noGrp="1"/>
          </p:cNvSpPr>
          <p:nvPr>
            <p:ph type="subTitle" idx="1"/>
          </p:nvPr>
        </p:nvSpPr>
        <p:spPr>
          <a:xfrm>
            <a:off x="5195100" y="2447250"/>
            <a:ext cx="3235800" cy="82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14" name="Google Shape;114;p19"/>
          <p:cNvSpPr/>
          <p:nvPr/>
        </p:nvSpPr>
        <p:spPr>
          <a:xfrm>
            <a:off x="8257350" y="3496425"/>
            <a:ext cx="1126950" cy="1810800"/>
          </a:xfrm>
          <a:custGeom>
            <a:avLst/>
            <a:gdLst/>
            <a:ahLst/>
            <a:cxnLst/>
            <a:rect l="l" t="t" r="r" b="b"/>
            <a:pathLst>
              <a:path w="45078" h="72432" extrusionOk="0">
                <a:moveTo>
                  <a:pt x="45078" y="0"/>
                </a:moveTo>
                <a:cubicBezTo>
                  <a:pt x="39491" y="2825"/>
                  <a:pt x="16952" y="9375"/>
                  <a:pt x="11558" y="16952"/>
                </a:cubicBezTo>
                <a:cubicBezTo>
                  <a:pt x="6164" y="24529"/>
                  <a:pt x="14640" y="36216"/>
                  <a:pt x="12714" y="45463"/>
                </a:cubicBezTo>
                <a:cubicBezTo>
                  <a:pt x="10788" y="54710"/>
                  <a:pt x="2119" y="67937"/>
                  <a:pt x="0" y="72432"/>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3621818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1336200" y="1874550"/>
            <a:ext cx="32358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 name="Google Shape;117;p20"/>
          <p:cNvSpPr txBox="1">
            <a:spLocks noGrp="1"/>
          </p:cNvSpPr>
          <p:nvPr>
            <p:ph type="subTitle" idx="1"/>
          </p:nvPr>
        </p:nvSpPr>
        <p:spPr>
          <a:xfrm>
            <a:off x="1336200" y="2447250"/>
            <a:ext cx="3235800" cy="821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18" name="Google Shape;118;p20"/>
          <p:cNvSpPr/>
          <p:nvPr/>
        </p:nvSpPr>
        <p:spPr>
          <a:xfrm rot="10800000" flipH="1">
            <a:off x="-1212850" y="3739741"/>
            <a:ext cx="6017997" cy="147986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20"/>
          <p:cNvSpPr/>
          <p:nvPr/>
        </p:nvSpPr>
        <p:spPr>
          <a:xfrm rot="5400000">
            <a:off x="5674678" y="75754"/>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20"/>
          <p:cNvSpPr/>
          <p:nvPr/>
        </p:nvSpPr>
        <p:spPr>
          <a:xfrm>
            <a:off x="-2638799" y="-130537"/>
            <a:ext cx="6017997" cy="154467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22151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1"/>
        <p:cNvGrpSpPr/>
        <p:nvPr/>
      </p:nvGrpSpPr>
      <p:grpSpPr>
        <a:xfrm>
          <a:off x="0" y="0"/>
          <a:ext cx="0" cy="0"/>
          <a:chOff x="0" y="0"/>
          <a:chExt cx="0" cy="0"/>
        </a:xfrm>
      </p:grpSpPr>
      <p:sp>
        <p:nvSpPr>
          <p:cNvPr id="122" name="Google Shape;122;p21"/>
          <p:cNvSpPr/>
          <p:nvPr/>
        </p:nvSpPr>
        <p:spPr>
          <a:xfrm>
            <a:off x="-1598636" y="-328437"/>
            <a:ext cx="6017997" cy="154467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21"/>
          <p:cNvSpPr/>
          <p:nvPr/>
        </p:nvSpPr>
        <p:spPr>
          <a:xfrm rot="5400000" flipH="1">
            <a:off x="5818849" y="2393724"/>
            <a:ext cx="5224109"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21"/>
          <p:cNvSpPr txBox="1">
            <a:spLocks noGrp="1"/>
          </p:cNvSpPr>
          <p:nvPr>
            <p:ph type="title"/>
          </p:nvPr>
        </p:nvSpPr>
        <p:spPr>
          <a:xfrm>
            <a:off x="4336975" y="1874550"/>
            <a:ext cx="3235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1"/>
          <p:cNvSpPr txBox="1">
            <a:spLocks noGrp="1"/>
          </p:cNvSpPr>
          <p:nvPr>
            <p:ph type="subTitle" idx="1"/>
          </p:nvPr>
        </p:nvSpPr>
        <p:spPr>
          <a:xfrm>
            <a:off x="4336975" y="2447250"/>
            <a:ext cx="3235800" cy="82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26" name="Google Shape;126;p21"/>
          <p:cNvSpPr/>
          <p:nvPr/>
        </p:nvSpPr>
        <p:spPr>
          <a:xfrm rot="5400000" flipH="1">
            <a:off x="6414801" y="2920067"/>
            <a:ext cx="4187102" cy="648414"/>
          </a:xfrm>
          <a:custGeom>
            <a:avLst/>
            <a:gdLst/>
            <a:ahLst/>
            <a:cxnLst/>
            <a:rect l="l" t="t" r="r" b="b"/>
            <a:pathLst>
              <a:path w="225416" h="39884" extrusionOk="0">
                <a:moveTo>
                  <a:pt x="0" y="39884"/>
                </a:moveTo>
                <a:cubicBezTo>
                  <a:pt x="6986" y="34038"/>
                  <a:pt x="28516" y="8517"/>
                  <a:pt x="41918" y="4810"/>
                </a:cubicBezTo>
                <a:cubicBezTo>
                  <a:pt x="55320" y="1103"/>
                  <a:pt x="66940" y="15147"/>
                  <a:pt x="80414" y="17642"/>
                </a:cubicBezTo>
                <a:cubicBezTo>
                  <a:pt x="93888" y="20137"/>
                  <a:pt x="107219" y="22632"/>
                  <a:pt x="122760" y="19780"/>
                </a:cubicBezTo>
                <a:cubicBezTo>
                  <a:pt x="138301" y="16928"/>
                  <a:pt x="156551" y="2885"/>
                  <a:pt x="173660" y="532"/>
                </a:cubicBezTo>
                <a:cubicBezTo>
                  <a:pt x="190769" y="-1820"/>
                  <a:pt x="216790" y="4810"/>
                  <a:pt x="225416" y="5665"/>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1017164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27"/>
        <p:cNvGrpSpPr/>
        <p:nvPr/>
      </p:nvGrpSpPr>
      <p:grpSpPr>
        <a:xfrm>
          <a:off x="0" y="0"/>
          <a:ext cx="0" cy="0"/>
          <a:chOff x="0" y="0"/>
          <a:chExt cx="0" cy="0"/>
        </a:xfrm>
      </p:grpSpPr>
      <p:sp>
        <p:nvSpPr>
          <p:cNvPr id="128" name="Google Shape;128;p22"/>
          <p:cNvSpPr/>
          <p:nvPr/>
        </p:nvSpPr>
        <p:spPr>
          <a:xfrm>
            <a:off x="-1598636" y="-328437"/>
            <a:ext cx="6017997" cy="1544670"/>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22"/>
          <p:cNvSpPr/>
          <p:nvPr/>
        </p:nvSpPr>
        <p:spPr>
          <a:xfrm rot="5400000" flipH="1">
            <a:off x="5818849" y="2393724"/>
            <a:ext cx="5224109"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22"/>
          <p:cNvSpPr txBox="1">
            <a:spLocks noGrp="1"/>
          </p:cNvSpPr>
          <p:nvPr>
            <p:ph type="subTitle" idx="1"/>
          </p:nvPr>
        </p:nvSpPr>
        <p:spPr>
          <a:xfrm>
            <a:off x="2078250" y="1456550"/>
            <a:ext cx="4987500" cy="297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31" name="Google Shape;131;p22"/>
          <p:cNvSpPr txBox="1">
            <a:spLocks noGrp="1"/>
          </p:cNvSpPr>
          <p:nvPr>
            <p:ph type="title"/>
          </p:nvPr>
        </p:nvSpPr>
        <p:spPr>
          <a:xfrm>
            <a:off x="722863"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97402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2"/>
        <p:cNvGrpSpPr/>
        <p:nvPr/>
      </p:nvGrpSpPr>
      <p:grpSpPr>
        <a:xfrm>
          <a:off x="0" y="0"/>
          <a:ext cx="0" cy="0"/>
          <a:chOff x="0" y="0"/>
          <a:chExt cx="0" cy="0"/>
        </a:xfrm>
      </p:grpSpPr>
      <p:sp>
        <p:nvSpPr>
          <p:cNvPr id="133" name="Google Shape;133;p23"/>
          <p:cNvSpPr/>
          <p:nvPr/>
        </p:nvSpPr>
        <p:spPr>
          <a:xfrm flipH="1">
            <a:off x="5642688" y="3871251"/>
            <a:ext cx="4314412"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23"/>
          <p:cNvSpPr/>
          <p:nvPr/>
        </p:nvSpPr>
        <p:spPr>
          <a:xfrm>
            <a:off x="-853662" y="3787101"/>
            <a:ext cx="5139911"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23"/>
          <p:cNvSpPr txBox="1">
            <a:spLocks noGrp="1"/>
          </p:cNvSpPr>
          <p:nvPr>
            <p:ph type="title"/>
          </p:nvPr>
        </p:nvSpPr>
        <p:spPr>
          <a:xfrm>
            <a:off x="720075"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6" name="Google Shape;136;p23"/>
          <p:cNvSpPr txBox="1">
            <a:spLocks noGrp="1"/>
          </p:cNvSpPr>
          <p:nvPr>
            <p:ph type="title" idx="2"/>
          </p:nvPr>
        </p:nvSpPr>
        <p:spPr>
          <a:xfrm>
            <a:off x="937700" y="251423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7" name="Google Shape;137;p23"/>
          <p:cNvSpPr txBox="1">
            <a:spLocks noGrp="1"/>
          </p:cNvSpPr>
          <p:nvPr>
            <p:ph type="subTitle" idx="1"/>
          </p:nvPr>
        </p:nvSpPr>
        <p:spPr>
          <a:xfrm>
            <a:off x="937700" y="300185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38" name="Google Shape;138;p23"/>
          <p:cNvSpPr txBox="1">
            <a:spLocks noGrp="1"/>
          </p:cNvSpPr>
          <p:nvPr>
            <p:ph type="title" idx="3"/>
          </p:nvPr>
        </p:nvSpPr>
        <p:spPr>
          <a:xfrm>
            <a:off x="3484419" y="251423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 name="Google Shape;139;p23"/>
          <p:cNvSpPr txBox="1">
            <a:spLocks noGrp="1"/>
          </p:cNvSpPr>
          <p:nvPr>
            <p:ph type="subTitle" idx="4"/>
          </p:nvPr>
        </p:nvSpPr>
        <p:spPr>
          <a:xfrm>
            <a:off x="3484421" y="300185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40" name="Google Shape;140;p23"/>
          <p:cNvSpPr txBox="1">
            <a:spLocks noGrp="1"/>
          </p:cNvSpPr>
          <p:nvPr>
            <p:ph type="title" idx="5"/>
          </p:nvPr>
        </p:nvSpPr>
        <p:spPr>
          <a:xfrm>
            <a:off x="6031146" y="251423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1" name="Google Shape;141;p23"/>
          <p:cNvSpPr txBox="1">
            <a:spLocks noGrp="1"/>
          </p:cNvSpPr>
          <p:nvPr>
            <p:ph type="subTitle" idx="6"/>
          </p:nvPr>
        </p:nvSpPr>
        <p:spPr>
          <a:xfrm>
            <a:off x="6031149" y="300185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432708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2"/>
        <p:cNvGrpSpPr/>
        <p:nvPr/>
      </p:nvGrpSpPr>
      <p:grpSpPr>
        <a:xfrm>
          <a:off x="0" y="0"/>
          <a:ext cx="0" cy="0"/>
          <a:chOff x="0" y="0"/>
          <a:chExt cx="0" cy="0"/>
        </a:xfrm>
      </p:grpSpPr>
      <p:sp>
        <p:nvSpPr>
          <p:cNvPr id="143" name="Google Shape;143;p24"/>
          <p:cNvSpPr/>
          <p:nvPr/>
        </p:nvSpPr>
        <p:spPr>
          <a:xfrm rot="10800000">
            <a:off x="5513978" y="3899979"/>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24"/>
          <p:cNvSpPr/>
          <p:nvPr/>
        </p:nvSpPr>
        <p:spPr>
          <a:xfrm>
            <a:off x="-3496047" y="-79021"/>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24"/>
          <p:cNvSpPr/>
          <p:nvPr/>
        </p:nvSpPr>
        <p:spPr>
          <a:xfrm rot="-5400000">
            <a:off x="-2043123" y="4284304"/>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24"/>
          <p:cNvSpPr txBox="1">
            <a:spLocks noGrp="1"/>
          </p:cNvSpPr>
          <p:nvPr>
            <p:ph type="title"/>
          </p:nvPr>
        </p:nvSpPr>
        <p:spPr>
          <a:xfrm>
            <a:off x="720075"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24"/>
          <p:cNvSpPr txBox="1">
            <a:spLocks noGrp="1"/>
          </p:cNvSpPr>
          <p:nvPr>
            <p:ph type="title" idx="2"/>
          </p:nvPr>
        </p:nvSpPr>
        <p:spPr>
          <a:xfrm>
            <a:off x="937700" y="31362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8" name="Google Shape;148;p24"/>
          <p:cNvSpPr txBox="1">
            <a:spLocks noGrp="1"/>
          </p:cNvSpPr>
          <p:nvPr>
            <p:ph type="subTitle" idx="1"/>
          </p:nvPr>
        </p:nvSpPr>
        <p:spPr>
          <a:xfrm>
            <a:off x="937700" y="3547625"/>
            <a:ext cx="21753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49" name="Google Shape;149;p24"/>
          <p:cNvSpPr txBox="1">
            <a:spLocks noGrp="1"/>
          </p:cNvSpPr>
          <p:nvPr>
            <p:ph type="title" idx="3"/>
          </p:nvPr>
        </p:nvSpPr>
        <p:spPr>
          <a:xfrm>
            <a:off x="3484419" y="31362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accent5"/>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 name="Google Shape;150;p24"/>
          <p:cNvSpPr txBox="1">
            <a:spLocks noGrp="1"/>
          </p:cNvSpPr>
          <p:nvPr>
            <p:ph type="subTitle" idx="4"/>
          </p:nvPr>
        </p:nvSpPr>
        <p:spPr>
          <a:xfrm>
            <a:off x="3484422" y="3547625"/>
            <a:ext cx="21753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51" name="Google Shape;151;p24"/>
          <p:cNvSpPr txBox="1">
            <a:spLocks noGrp="1"/>
          </p:cNvSpPr>
          <p:nvPr>
            <p:ph type="title" idx="5"/>
          </p:nvPr>
        </p:nvSpPr>
        <p:spPr>
          <a:xfrm>
            <a:off x="6031146" y="31362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accent6"/>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2" name="Google Shape;152;p24"/>
          <p:cNvSpPr txBox="1">
            <a:spLocks noGrp="1"/>
          </p:cNvSpPr>
          <p:nvPr>
            <p:ph type="subTitle" idx="6"/>
          </p:nvPr>
        </p:nvSpPr>
        <p:spPr>
          <a:xfrm>
            <a:off x="6031150" y="3547625"/>
            <a:ext cx="21753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53" name="Google Shape;153;p24"/>
          <p:cNvSpPr txBox="1">
            <a:spLocks noGrp="1"/>
          </p:cNvSpPr>
          <p:nvPr>
            <p:ph type="title" idx="7" hasCustomPrompt="1"/>
          </p:nvPr>
        </p:nvSpPr>
        <p:spPr>
          <a:xfrm>
            <a:off x="1502000" y="1963825"/>
            <a:ext cx="1046700" cy="71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000" b="0">
                <a:solidFill>
                  <a:schemeClr val="dk2"/>
                </a:solidFill>
                <a:latin typeface="Nunito Black"/>
                <a:ea typeface="Nunito Black"/>
                <a:cs typeface="Nunito Black"/>
                <a:sym typeface="Nunito Black"/>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54" name="Google Shape;154;p24"/>
          <p:cNvSpPr txBox="1">
            <a:spLocks noGrp="1"/>
          </p:cNvSpPr>
          <p:nvPr>
            <p:ph type="title" idx="8" hasCustomPrompt="1"/>
          </p:nvPr>
        </p:nvSpPr>
        <p:spPr>
          <a:xfrm>
            <a:off x="4046975" y="1963825"/>
            <a:ext cx="1046700" cy="71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000" b="0">
                <a:solidFill>
                  <a:schemeClr val="accent5"/>
                </a:solidFill>
                <a:latin typeface="Nunito Black"/>
                <a:ea typeface="Nunito Black"/>
                <a:cs typeface="Nunito Black"/>
                <a:sym typeface="Nunito Black"/>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55" name="Google Shape;155;p24"/>
          <p:cNvSpPr txBox="1">
            <a:spLocks noGrp="1"/>
          </p:cNvSpPr>
          <p:nvPr>
            <p:ph type="title" idx="9" hasCustomPrompt="1"/>
          </p:nvPr>
        </p:nvSpPr>
        <p:spPr>
          <a:xfrm>
            <a:off x="6591950" y="1963825"/>
            <a:ext cx="1046700" cy="71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000" b="0">
                <a:solidFill>
                  <a:schemeClr val="accent6"/>
                </a:solidFill>
                <a:latin typeface="Nunito Black"/>
                <a:ea typeface="Nunito Black"/>
                <a:cs typeface="Nunito Black"/>
                <a:sym typeface="Nunito Black"/>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56" name="Google Shape;156;p24"/>
          <p:cNvSpPr/>
          <p:nvPr/>
        </p:nvSpPr>
        <p:spPr>
          <a:xfrm rot="-1096204">
            <a:off x="6496021" y="4322167"/>
            <a:ext cx="2609204" cy="666907"/>
          </a:xfrm>
          <a:custGeom>
            <a:avLst/>
            <a:gdLst/>
            <a:ahLst/>
            <a:cxnLst/>
            <a:rect l="l" t="t" r="r" b="b"/>
            <a:pathLst>
              <a:path w="104367" h="26676" extrusionOk="0">
                <a:moveTo>
                  <a:pt x="0" y="21484"/>
                </a:moveTo>
                <a:cubicBezTo>
                  <a:pt x="6131" y="17920"/>
                  <a:pt x="23810" y="-686"/>
                  <a:pt x="36785" y="98"/>
                </a:cubicBezTo>
                <a:cubicBezTo>
                  <a:pt x="49760" y="882"/>
                  <a:pt x="66584" y="23410"/>
                  <a:pt x="77848" y="26190"/>
                </a:cubicBezTo>
                <a:cubicBezTo>
                  <a:pt x="89112" y="28970"/>
                  <a:pt x="99947" y="18348"/>
                  <a:pt x="104367" y="16779"/>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3737203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7"/>
        <p:cNvGrpSpPr/>
        <p:nvPr/>
      </p:nvGrpSpPr>
      <p:grpSpPr>
        <a:xfrm>
          <a:off x="0" y="0"/>
          <a:ext cx="0" cy="0"/>
          <a:chOff x="0" y="0"/>
          <a:chExt cx="0" cy="0"/>
        </a:xfrm>
      </p:grpSpPr>
      <p:sp>
        <p:nvSpPr>
          <p:cNvPr id="158" name="Google Shape;158;p25"/>
          <p:cNvSpPr/>
          <p:nvPr/>
        </p:nvSpPr>
        <p:spPr>
          <a:xfrm rot="5400000">
            <a:off x="-1280440" y="704254"/>
            <a:ext cx="3778143" cy="1592185"/>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25"/>
          <p:cNvSpPr/>
          <p:nvPr/>
        </p:nvSpPr>
        <p:spPr>
          <a:xfrm rot="-5400000" flipH="1">
            <a:off x="6618035" y="762077"/>
            <a:ext cx="3778143" cy="1562988"/>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25"/>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1" name="Google Shape;161;p25"/>
          <p:cNvSpPr txBox="1">
            <a:spLocks noGrp="1"/>
          </p:cNvSpPr>
          <p:nvPr>
            <p:ph type="title" idx="2"/>
          </p:nvPr>
        </p:nvSpPr>
        <p:spPr>
          <a:xfrm>
            <a:off x="1708450" y="1846850"/>
            <a:ext cx="2240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2" name="Google Shape;162;p25"/>
          <p:cNvSpPr txBox="1">
            <a:spLocks noGrp="1"/>
          </p:cNvSpPr>
          <p:nvPr>
            <p:ph type="subTitle" idx="1"/>
          </p:nvPr>
        </p:nvSpPr>
        <p:spPr>
          <a:xfrm>
            <a:off x="1839700" y="22582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63" name="Google Shape;163;p25"/>
          <p:cNvSpPr txBox="1">
            <a:spLocks noGrp="1"/>
          </p:cNvSpPr>
          <p:nvPr>
            <p:ph type="title" idx="3"/>
          </p:nvPr>
        </p:nvSpPr>
        <p:spPr>
          <a:xfrm>
            <a:off x="5195150" y="1846850"/>
            <a:ext cx="2240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 name="Google Shape;164;p25"/>
          <p:cNvSpPr txBox="1">
            <a:spLocks noGrp="1"/>
          </p:cNvSpPr>
          <p:nvPr>
            <p:ph type="subTitle" idx="4"/>
          </p:nvPr>
        </p:nvSpPr>
        <p:spPr>
          <a:xfrm>
            <a:off x="5326400" y="22582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65" name="Google Shape;165;p25"/>
          <p:cNvSpPr txBox="1">
            <a:spLocks noGrp="1"/>
          </p:cNvSpPr>
          <p:nvPr>
            <p:ph type="title" idx="5"/>
          </p:nvPr>
        </p:nvSpPr>
        <p:spPr>
          <a:xfrm>
            <a:off x="1708450" y="3585050"/>
            <a:ext cx="2240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6" name="Google Shape;166;p25"/>
          <p:cNvSpPr txBox="1">
            <a:spLocks noGrp="1"/>
          </p:cNvSpPr>
          <p:nvPr>
            <p:ph type="subTitle" idx="6"/>
          </p:nvPr>
        </p:nvSpPr>
        <p:spPr>
          <a:xfrm>
            <a:off x="1839700" y="39964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67" name="Google Shape;167;p25"/>
          <p:cNvSpPr txBox="1">
            <a:spLocks noGrp="1"/>
          </p:cNvSpPr>
          <p:nvPr>
            <p:ph type="title" idx="7"/>
          </p:nvPr>
        </p:nvSpPr>
        <p:spPr>
          <a:xfrm>
            <a:off x="5195150" y="3585050"/>
            <a:ext cx="2240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8" name="Google Shape;168;p25"/>
          <p:cNvSpPr txBox="1">
            <a:spLocks noGrp="1"/>
          </p:cNvSpPr>
          <p:nvPr>
            <p:ph type="subTitle" idx="8"/>
          </p:nvPr>
        </p:nvSpPr>
        <p:spPr>
          <a:xfrm>
            <a:off x="5326400" y="39964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69" name="Google Shape;169;p25"/>
          <p:cNvSpPr/>
          <p:nvPr/>
        </p:nvSpPr>
        <p:spPr>
          <a:xfrm>
            <a:off x="-219825" y="750450"/>
            <a:ext cx="1126950" cy="1810800"/>
          </a:xfrm>
          <a:custGeom>
            <a:avLst/>
            <a:gdLst/>
            <a:ahLst/>
            <a:cxnLst/>
            <a:rect l="l" t="t" r="r" b="b"/>
            <a:pathLst>
              <a:path w="45078" h="72432" extrusionOk="0">
                <a:moveTo>
                  <a:pt x="45078" y="0"/>
                </a:moveTo>
                <a:cubicBezTo>
                  <a:pt x="39491" y="2825"/>
                  <a:pt x="16952" y="9375"/>
                  <a:pt x="11558" y="16952"/>
                </a:cubicBezTo>
                <a:cubicBezTo>
                  <a:pt x="6164" y="24529"/>
                  <a:pt x="14640" y="36216"/>
                  <a:pt x="12714" y="45463"/>
                </a:cubicBezTo>
                <a:cubicBezTo>
                  <a:pt x="10788" y="54710"/>
                  <a:pt x="2119" y="67937"/>
                  <a:pt x="0" y="72432"/>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22133002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26"/>
          <p:cNvSpPr txBox="1">
            <a:spLocks noGrp="1"/>
          </p:cNvSpPr>
          <p:nvPr>
            <p:ph type="title" idx="2"/>
          </p:nvPr>
        </p:nvSpPr>
        <p:spPr>
          <a:xfrm>
            <a:off x="720000" y="1459850"/>
            <a:ext cx="192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3" name="Google Shape;173;p26"/>
          <p:cNvSpPr txBox="1">
            <a:spLocks noGrp="1"/>
          </p:cNvSpPr>
          <p:nvPr>
            <p:ph type="subTitle" idx="1"/>
          </p:nvPr>
        </p:nvSpPr>
        <p:spPr>
          <a:xfrm>
            <a:off x="720000" y="1947475"/>
            <a:ext cx="192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74" name="Google Shape;174;p26"/>
          <p:cNvSpPr txBox="1">
            <a:spLocks noGrp="1"/>
          </p:cNvSpPr>
          <p:nvPr>
            <p:ph type="title" idx="3"/>
          </p:nvPr>
        </p:nvSpPr>
        <p:spPr>
          <a:xfrm>
            <a:off x="2646000" y="1459850"/>
            <a:ext cx="192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 name="Google Shape;175;p26"/>
          <p:cNvSpPr txBox="1">
            <a:spLocks noGrp="1"/>
          </p:cNvSpPr>
          <p:nvPr>
            <p:ph type="subTitle" idx="4"/>
          </p:nvPr>
        </p:nvSpPr>
        <p:spPr>
          <a:xfrm>
            <a:off x="2646000" y="1947475"/>
            <a:ext cx="192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76" name="Google Shape;176;p26"/>
          <p:cNvSpPr txBox="1">
            <a:spLocks noGrp="1"/>
          </p:cNvSpPr>
          <p:nvPr>
            <p:ph type="title" idx="5"/>
          </p:nvPr>
        </p:nvSpPr>
        <p:spPr>
          <a:xfrm>
            <a:off x="4572000" y="1459850"/>
            <a:ext cx="192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7" name="Google Shape;177;p26"/>
          <p:cNvSpPr txBox="1">
            <a:spLocks noGrp="1"/>
          </p:cNvSpPr>
          <p:nvPr>
            <p:ph type="subTitle" idx="6"/>
          </p:nvPr>
        </p:nvSpPr>
        <p:spPr>
          <a:xfrm>
            <a:off x="4572000" y="1947475"/>
            <a:ext cx="192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78" name="Google Shape;178;p26"/>
          <p:cNvSpPr txBox="1">
            <a:spLocks noGrp="1"/>
          </p:cNvSpPr>
          <p:nvPr>
            <p:ph type="title" idx="7"/>
          </p:nvPr>
        </p:nvSpPr>
        <p:spPr>
          <a:xfrm>
            <a:off x="6498000" y="1459850"/>
            <a:ext cx="192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9" name="Google Shape;179;p26"/>
          <p:cNvSpPr txBox="1">
            <a:spLocks noGrp="1"/>
          </p:cNvSpPr>
          <p:nvPr>
            <p:ph type="subTitle" idx="8"/>
          </p:nvPr>
        </p:nvSpPr>
        <p:spPr>
          <a:xfrm>
            <a:off x="6498000" y="1947475"/>
            <a:ext cx="192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80" name="Google Shape;180;p26"/>
          <p:cNvSpPr/>
          <p:nvPr/>
        </p:nvSpPr>
        <p:spPr>
          <a:xfrm flipH="1">
            <a:off x="5642688" y="3871251"/>
            <a:ext cx="4314412"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26"/>
          <p:cNvSpPr/>
          <p:nvPr/>
        </p:nvSpPr>
        <p:spPr>
          <a:xfrm>
            <a:off x="-853662" y="3787101"/>
            <a:ext cx="5139911"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26"/>
          <p:cNvSpPr/>
          <p:nvPr/>
        </p:nvSpPr>
        <p:spPr>
          <a:xfrm rot="10800000" flipH="1">
            <a:off x="-664325" y="-281858"/>
            <a:ext cx="3512842"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193938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83"/>
        <p:cNvGrpSpPr/>
        <p:nvPr/>
      </p:nvGrpSpPr>
      <p:grpSpPr>
        <a:xfrm>
          <a:off x="0" y="0"/>
          <a:ext cx="0" cy="0"/>
          <a:chOff x="0" y="0"/>
          <a:chExt cx="0" cy="0"/>
        </a:xfrm>
      </p:grpSpPr>
      <p:sp>
        <p:nvSpPr>
          <p:cNvPr id="184" name="Google Shape;184;p27"/>
          <p:cNvSpPr/>
          <p:nvPr/>
        </p:nvSpPr>
        <p:spPr>
          <a:xfrm rot="-5400000">
            <a:off x="6013338" y="3925901"/>
            <a:ext cx="5139911"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27"/>
          <p:cNvSpPr/>
          <p:nvPr/>
        </p:nvSpPr>
        <p:spPr>
          <a:xfrm rot="5400000">
            <a:off x="-2019588" y="439451"/>
            <a:ext cx="5139911"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27"/>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7" name="Google Shape;187;p27"/>
          <p:cNvSpPr txBox="1">
            <a:spLocks noGrp="1"/>
          </p:cNvSpPr>
          <p:nvPr>
            <p:ph type="title" idx="2"/>
          </p:nvPr>
        </p:nvSpPr>
        <p:spPr>
          <a:xfrm>
            <a:off x="743625" y="18468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8" name="Google Shape;188;p27"/>
          <p:cNvSpPr txBox="1">
            <a:spLocks noGrp="1"/>
          </p:cNvSpPr>
          <p:nvPr>
            <p:ph type="subTitle" idx="1"/>
          </p:nvPr>
        </p:nvSpPr>
        <p:spPr>
          <a:xfrm>
            <a:off x="948775" y="22582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89" name="Google Shape;189;p27"/>
          <p:cNvSpPr txBox="1">
            <a:spLocks noGrp="1"/>
          </p:cNvSpPr>
          <p:nvPr>
            <p:ph type="title" idx="3"/>
          </p:nvPr>
        </p:nvSpPr>
        <p:spPr>
          <a:xfrm>
            <a:off x="3373679" y="18468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 name="Google Shape;190;p27"/>
          <p:cNvSpPr txBox="1">
            <a:spLocks noGrp="1"/>
          </p:cNvSpPr>
          <p:nvPr>
            <p:ph type="subTitle" idx="4"/>
          </p:nvPr>
        </p:nvSpPr>
        <p:spPr>
          <a:xfrm>
            <a:off x="3578950" y="22582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91" name="Google Shape;191;p27"/>
          <p:cNvSpPr txBox="1">
            <a:spLocks noGrp="1"/>
          </p:cNvSpPr>
          <p:nvPr>
            <p:ph type="title" idx="5"/>
          </p:nvPr>
        </p:nvSpPr>
        <p:spPr>
          <a:xfrm>
            <a:off x="743625" y="35850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2" name="Google Shape;192;p27"/>
          <p:cNvSpPr txBox="1">
            <a:spLocks noGrp="1"/>
          </p:cNvSpPr>
          <p:nvPr>
            <p:ph type="subTitle" idx="6"/>
          </p:nvPr>
        </p:nvSpPr>
        <p:spPr>
          <a:xfrm>
            <a:off x="948775" y="39964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93" name="Google Shape;193;p27"/>
          <p:cNvSpPr txBox="1">
            <a:spLocks noGrp="1"/>
          </p:cNvSpPr>
          <p:nvPr>
            <p:ph type="title" idx="7"/>
          </p:nvPr>
        </p:nvSpPr>
        <p:spPr>
          <a:xfrm>
            <a:off x="3373675" y="35850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4" name="Google Shape;194;p27"/>
          <p:cNvSpPr txBox="1">
            <a:spLocks noGrp="1"/>
          </p:cNvSpPr>
          <p:nvPr>
            <p:ph type="subTitle" idx="8"/>
          </p:nvPr>
        </p:nvSpPr>
        <p:spPr>
          <a:xfrm>
            <a:off x="3578997" y="39964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95" name="Google Shape;195;p27"/>
          <p:cNvSpPr txBox="1">
            <a:spLocks noGrp="1"/>
          </p:cNvSpPr>
          <p:nvPr>
            <p:ph type="title" idx="9"/>
          </p:nvPr>
        </p:nvSpPr>
        <p:spPr>
          <a:xfrm>
            <a:off x="6003925" y="18468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6" name="Google Shape;196;p27"/>
          <p:cNvSpPr txBox="1">
            <a:spLocks noGrp="1"/>
          </p:cNvSpPr>
          <p:nvPr>
            <p:ph type="subTitle" idx="13"/>
          </p:nvPr>
        </p:nvSpPr>
        <p:spPr>
          <a:xfrm>
            <a:off x="6209125" y="22582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97" name="Google Shape;197;p27"/>
          <p:cNvSpPr txBox="1">
            <a:spLocks noGrp="1"/>
          </p:cNvSpPr>
          <p:nvPr>
            <p:ph type="title" idx="14"/>
          </p:nvPr>
        </p:nvSpPr>
        <p:spPr>
          <a:xfrm>
            <a:off x="6003925" y="35850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8" name="Google Shape;198;p27"/>
          <p:cNvSpPr txBox="1">
            <a:spLocks noGrp="1"/>
          </p:cNvSpPr>
          <p:nvPr>
            <p:ph type="subTitle" idx="15"/>
          </p:nvPr>
        </p:nvSpPr>
        <p:spPr>
          <a:xfrm>
            <a:off x="6209225" y="39964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99" name="Google Shape;199;p27"/>
          <p:cNvSpPr/>
          <p:nvPr/>
        </p:nvSpPr>
        <p:spPr>
          <a:xfrm rot="-6271858">
            <a:off x="7514378" y="1529996"/>
            <a:ext cx="2609142" cy="666892"/>
          </a:xfrm>
          <a:custGeom>
            <a:avLst/>
            <a:gdLst/>
            <a:ahLst/>
            <a:cxnLst/>
            <a:rect l="l" t="t" r="r" b="b"/>
            <a:pathLst>
              <a:path w="104367" h="26676" extrusionOk="0">
                <a:moveTo>
                  <a:pt x="0" y="21484"/>
                </a:moveTo>
                <a:cubicBezTo>
                  <a:pt x="6131" y="17920"/>
                  <a:pt x="23810" y="-686"/>
                  <a:pt x="36785" y="98"/>
                </a:cubicBezTo>
                <a:cubicBezTo>
                  <a:pt x="49760" y="882"/>
                  <a:pt x="66584" y="23410"/>
                  <a:pt x="77848" y="26190"/>
                </a:cubicBezTo>
                <a:cubicBezTo>
                  <a:pt x="89112" y="28970"/>
                  <a:pt x="99947" y="18348"/>
                  <a:pt x="104367" y="16779"/>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1826895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200"/>
        <p:cNvGrpSpPr/>
        <p:nvPr/>
      </p:nvGrpSpPr>
      <p:grpSpPr>
        <a:xfrm>
          <a:off x="0" y="0"/>
          <a:ext cx="0" cy="0"/>
          <a:chOff x="0" y="0"/>
          <a:chExt cx="0" cy="0"/>
        </a:xfrm>
      </p:grpSpPr>
      <p:sp>
        <p:nvSpPr>
          <p:cNvPr id="201" name="Google Shape;201;p28"/>
          <p:cNvSpPr/>
          <p:nvPr/>
        </p:nvSpPr>
        <p:spPr>
          <a:xfrm rot="-5400000">
            <a:off x="6013388" y="3114851"/>
            <a:ext cx="5139911"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28"/>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3" name="Google Shape;203;p28"/>
          <p:cNvSpPr txBox="1">
            <a:spLocks noGrp="1"/>
          </p:cNvSpPr>
          <p:nvPr>
            <p:ph type="title" idx="2"/>
          </p:nvPr>
        </p:nvSpPr>
        <p:spPr>
          <a:xfrm>
            <a:off x="560750" y="19230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4" name="Google Shape;204;p28"/>
          <p:cNvSpPr txBox="1">
            <a:spLocks noGrp="1"/>
          </p:cNvSpPr>
          <p:nvPr>
            <p:ph type="subTitle" idx="1"/>
          </p:nvPr>
        </p:nvSpPr>
        <p:spPr>
          <a:xfrm>
            <a:off x="560700" y="22582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05" name="Google Shape;205;p28"/>
          <p:cNvSpPr txBox="1">
            <a:spLocks noGrp="1"/>
          </p:cNvSpPr>
          <p:nvPr>
            <p:ph type="title" idx="3"/>
          </p:nvPr>
        </p:nvSpPr>
        <p:spPr>
          <a:xfrm>
            <a:off x="3578950" y="19230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6" name="Google Shape;206;p28"/>
          <p:cNvSpPr txBox="1">
            <a:spLocks noGrp="1"/>
          </p:cNvSpPr>
          <p:nvPr>
            <p:ph type="subTitle" idx="4"/>
          </p:nvPr>
        </p:nvSpPr>
        <p:spPr>
          <a:xfrm>
            <a:off x="3578925" y="22582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07" name="Google Shape;207;p28"/>
          <p:cNvSpPr txBox="1">
            <a:spLocks noGrp="1"/>
          </p:cNvSpPr>
          <p:nvPr>
            <p:ph type="title" idx="5"/>
          </p:nvPr>
        </p:nvSpPr>
        <p:spPr>
          <a:xfrm>
            <a:off x="2069850" y="35850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 name="Google Shape;208;p28"/>
          <p:cNvSpPr txBox="1">
            <a:spLocks noGrp="1"/>
          </p:cNvSpPr>
          <p:nvPr>
            <p:ph type="subTitle" idx="6"/>
          </p:nvPr>
        </p:nvSpPr>
        <p:spPr>
          <a:xfrm>
            <a:off x="2069813" y="39202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09" name="Google Shape;209;p28"/>
          <p:cNvSpPr txBox="1">
            <a:spLocks noGrp="1"/>
          </p:cNvSpPr>
          <p:nvPr>
            <p:ph type="title" idx="7"/>
          </p:nvPr>
        </p:nvSpPr>
        <p:spPr>
          <a:xfrm>
            <a:off x="6597150" y="19230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 name="Google Shape;210;p28"/>
          <p:cNvSpPr txBox="1">
            <a:spLocks noGrp="1"/>
          </p:cNvSpPr>
          <p:nvPr>
            <p:ph type="subTitle" idx="8"/>
          </p:nvPr>
        </p:nvSpPr>
        <p:spPr>
          <a:xfrm>
            <a:off x="6597150" y="22582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11" name="Google Shape;211;p28"/>
          <p:cNvSpPr txBox="1">
            <a:spLocks noGrp="1"/>
          </p:cNvSpPr>
          <p:nvPr>
            <p:ph type="title" idx="9"/>
          </p:nvPr>
        </p:nvSpPr>
        <p:spPr>
          <a:xfrm>
            <a:off x="5088050" y="35850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2" name="Google Shape;212;p28"/>
          <p:cNvSpPr txBox="1">
            <a:spLocks noGrp="1"/>
          </p:cNvSpPr>
          <p:nvPr>
            <p:ph type="subTitle" idx="13"/>
          </p:nvPr>
        </p:nvSpPr>
        <p:spPr>
          <a:xfrm>
            <a:off x="5088038" y="3920275"/>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13" name="Google Shape;213;p28"/>
          <p:cNvSpPr/>
          <p:nvPr/>
        </p:nvSpPr>
        <p:spPr>
          <a:xfrm rot="-5400000">
            <a:off x="-2275197" y="2321754"/>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37113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14"/>
        <p:cNvGrpSpPr/>
        <p:nvPr/>
      </p:nvGrpSpPr>
      <p:grpSpPr>
        <a:xfrm>
          <a:off x="0" y="0"/>
          <a:ext cx="0" cy="0"/>
          <a:chOff x="0" y="0"/>
          <a:chExt cx="0" cy="0"/>
        </a:xfrm>
      </p:grpSpPr>
      <p:sp>
        <p:nvSpPr>
          <p:cNvPr id="215" name="Google Shape;215;p29"/>
          <p:cNvSpPr/>
          <p:nvPr/>
        </p:nvSpPr>
        <p:spPr>
          <a:xfrm rot="5400000">
            <a:off x="5674678" y="643679"/>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29"/>
          <p:cNvSpPr/>
          <p:nvPr/>
        </p:nvSpPr>
        <p:spPr>
          <a:xfrm rot="-5400000">
            <a:off x="-2362047" y="2226004"/>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29"/>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8" name="Google Shape;218;p29"/>
          <p:cNvSpPr txBox="1">
            <a:spLocks noGrp="1"/>
          </p:cNvSpPr>
          <p:nvPr>
            <p:ph type="title" idx="2"/>
          </p:nvPr>
        </p:nvSpPr>
        <p:spPr>
          <a:xfrm>
            <a:off x="1754913" y="3451075"/>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9" name="Google Shape;219;p29"/>
          <p:cNvSpPr txBox="1">
            <a:spLocks noGrp="1"/>
          </p:cNvSpPr>
          <p:nvPr>
            <p:ph type="subTitle" idx="1"/>
          </p:nvPr>
        </p:nvSpPr>
        <p:spPr>
          <a:xfrm>
            <a:off x="1754913" y="3862500"/>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20" name="Google Shape;220;p29"/>
          <p:cNvSpPr txBox="1">
            <a:spLocks noGrp="1"/>
          </p:cNvSpPr>
          <p:nvPr>
            <p:ph type="title" idx="3"/>
          </p:nvPr>
        </p:nvSpPr>
        <p:spPr>
          <a:xfrm>
            <a:off x="5403064" y="3451075"/>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solidFill>
                  <a:schemeClr val="dk2"/>
                </a:solidFill>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1" name="Google Shape;221;p29"/>
          <p:cNvSpPr txBox="1">
            <a:spLocks noGrp="1"/>
          </p:cNvSpPr>
          <p:nvPr>
            <p:ph type="subTitle" idx="4"/>
          </p:nvPr>
        </p:nvSpPr>
        <p:spPr>
          <a:xfrm>
            <a:off x="5403064" y="3862500"/>
            <a:ext cx="1986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22" name="Google Shape;222;p29"/>
          <p:cNvSpPr txBox="1">
            <a:spLocks noGrp="1"/>
          </p:cNvSpPr>
          <p:nvPr>
            <p:ph type="title" idx="5"/>
          </p:nvPr>
        </p:nvSpPr>
        <p:spPr>
          <a:xfrm>
            <a:off x="1754913" y="1334875"/>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3" name="Google Shape;223;p29"/>
          <p:cNvSpPr txBox="1">
            <a:spLocks noGrp="1"/>
          </p:cNvSpPr>
          <p:nvPr>
            <p:ph type="title" idx="6"/>
          </p:nvPr>
        </p:nvSpPr>
        <p:spPr>
          <a:xfrm>
            <a:off x="5403064" y="1334875"/>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0">
                <a:latin typeface="Nunito Black"/>
                <a:ea typeface="Nunito Black"/>
                <a:cs typeface="Nunito Black"/>
                <a:sym typeface="Nunito Blac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Tree>
    <p:extLst>
      <p:ext uri="{BB962C8B-B14F-4D97-AF65-F5344CB8AC3E}">
        <p14:creationId xmlns:p14="http://schemas.microsoft.com/office/powerpoint/2010/main" val="3760452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24"/>
        <p:cNvGrpSpPr/>
        <p:nvPr/>
      </p:nvGrpSpPr>
      <p:grpSpPr>
        <a:xfrm>
          <a:off x="0" y="0"/>
          <a:ext cx="0" cy="0"/>
          <a:chOff x="0" y="0"/>
          <a:chExt cx="0" cy="0"/>
        </a:xfrm>
      </p:grpSpPr>
      <p:sp>
        <p:nvSpPr>
          <p:cNvPr id="225" name="Google Shape;225;p30"/>
          <p:cNvSpPr/>
          <p:nvPr/>
        </p:nvSpPr>
        <p:spPr>
          <a:xfrm rot="5400000" flipH="1">
            <a:off x="5502223" y="1535197"/>
            <a:ext cx="6068984" cy="1490522"/>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30"/>
          <p:cNvSpPr/>
          <p:nvPr/>
        </p:nvSpPr>
        <p:spPr>
          <a:xfrm rot="-5400000" flipH="1">
            <a:off x="-2298502" y="1917129"/>
            <a:ext cx="5916698" cy="1537843"/>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0"/>
          <p:cNvSpPr txBox="1">
            <a:spLocks noGrp="1"/>
          </p:cNvSpPr>
          <p:nvPr>
            <p:ph type="title" hasCustomPrompt="1"/>
          </p:nvPr>
        </p:nvSpPr>
        <p:spPr>
          <a:xfrm>
            <a:off x="2623200" y="873050"/>
            <a:ext cx="38976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8" name="Google Shape;228;p30"/>
          <p:cNvSpPr txBox="1">
            <a:spLocks noGrp="1"/>
          </p:cNvSpPr>
          <p:nvPr>
            <p:ph type="subTitle" idx="1"/>
          </p:nvPr>
        </p:nvSpPr>
        <p:spPr>
          <a:xfrm>
            <a:off x="2623200" y="1456452"/>
            <a:ext cx="38976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29" name="Google Shape;229;p30"/>
          <p:cNvSpPr txBox="1">
            <a:spLocks noGrp="1"/>
          </p:cNvSpPr>
          <p:nvPr>
            <p:ph type="title" idx="2" hasCustomPrompt="1"/>
          </p:nvPr>
        </p:nvSpPr>
        <p:spPr>
          <a:xfrm>
            <a:off x="2623200" y="3079777"/>
            <a:ext cx="38976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0" name="Google Shape;230;p30"/>
          <p:cNvSpPr txBox="1">
            <a:spLocks noGrp="1"/>
          </p:cNvSpPr>
          <p:nvPr>
            <p:ph type="subTitle" idx="3"/>
          </p:nvPr>
        </p:nvSpPr>
        <p:spPr>
          <a:xfrm>
            <a:off x="2623200" y="3680113"/>
            <a:ext cx="38976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31" name="Google Shape;231;p30"/>
          <p:cNvSpPr/>
          <p:nvPr/>
        </p:nvSpPr>
        <p:spPr>
          <a:xfrm>
            <a:off x="7983266" y="252231"/>
            <a:ext cx="1333000" cy="4385975"/>
          </a:xfrm>
          <a:custGeom>
            <a:avLst/>
            <a:gdLst/>
            <a:ahLst/>
            <a:cxnLst/>
            <a:rect l="l" t="t" r="r" b="b"/>
            <a:pathLst>
              <a:path w="53320" h="175439" extrusionOk="0">
                <a:moveTo>
                  <a:pt x="15916" y="175439"/>
                </a:moveTo>
                <a:cubicBezTo>
                  <a:pt x="13283" y="169146"/>
                  <a:pt x="-843" y="151937"/>
                  <a:pt x="120" y="137682"/>
                </a:cubicBezTo>
                <a:cubicBezTo>
                  <a:pt x="1083" y="123427"/>
                  <a:pt x="20476" y="104612"/>
                  <a:pt x="21696" y="89907"/>
                </a:cubicBezTo>
                <a:cubicBezTo>
                  <a:pt x="22916" y="75202"/>
                  <a:pt x="4229" y="59084"/>
                  <a:pt x="7440" y="49452"/>
                </a:cubicBezTo>
                <a:cubicBezTo>
                  <a:pt x="10651" y="39820"/>
                  <a:pt x="33383" y="39243"/>
                  <a:pt x="40960" y="32115"/>
                </a:cubicBezTo>
                <a:cubicBezTo>
                  <a:pt x="48537" y="24987"/>
                  <a:pt x="55022" y="11952"/>
                  <a:pt x="52903" y="6686"/>
                </a:cubicBezTo>
                <a:cubicBezTo>
                  <a:pt x="50784" y="1421"/>
                  <a:pt x="32804" y="-1019"/>
                  <a:pt x="28245" y="522"/>
                </a:cubicBezTo>
                <a:cubicBezTo>
                  <a:pt x="23686" y="2063"/>
                  <a:pt x="25998" y="13365"/>
                  <a:pt x="25549" y="15933"/>
                </a:cubicBezTo>
              </a:path>
            </a:pathLst>
          </a:custGeom>
          <a:noFill/>
          <a:ln w="28575"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6984669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32"/>
        <p:cNvGrpSpPr/>
        <p:nvPr/>
      </p:nvGrpSpPr>
      <p:grpSpPr>
        <a:xfrm>
          <a:off x="0" y="0"/>
          <a:ext cx="0" cy="0"/>
          <a:chOff x="0" y="0"/>
          <a:chExt cx="0" cy="0"/>
        </a:xfrm>
      </p:grpSpPr>
      <p:sp>
        <p:nvSpPr>
          <p:cNvPr id="233" name="Google Shape;233;p31"/>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4" name="Google Shape;234;p31"/>
          <p:cNvSpPr/>
          <p:nvPr/>
        </p:nvSpPr>
        <p:spPr>
          <a:xfrm flipH="1">
            <a:off x="5365499" y="4006277"/>
            <a:ext cx="4046877" cy="1551613"/>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31"/>
          <p:cNvSpPr/>
          <p:nvPr/>
        </p:nvSpPr>
        <p:spPr>
          <a:xfrm rot="5400000">
            <a:off x="-1180722" y="584081"/>
            <a:ext cx="3219851" cy="1356892"/>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56932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6"/>
        <p:cNvGrpSpPr/>
        <p:nvPr/>
      </p:nvGrpSpPr>
      <p:grpSpPr>
        <a:xfrm>
          <a:off x="0" y="0"/>
          <a:ext cx="0" cy="0"/>
          <a:chOff x="0" y="0"/>
          <a:chExt cx="0" cy="0"/>
        </a:xfrm>
      </p:grpSpPr>
      <p:sp>
        <p:nvSpPr>
          <p:cNvPr id="237" name="Google Shape;237;p32"/>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8" name="Google Shape;238;p32"/>
          <p:cNvSpPr/>
          <p:nvPr/>
        </p:nvSpPr>
        <p:spPr>
          <a:xfrm rot="5400000" flipH="1">
            <a:off x="6134773" y="2029897"/>
            <a:ext cx="6068984" cy="1490522"/>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32"/>
          <p:cNvSpPr/>
          <p:nvPr/>
        </p:nvSpPr>
        <p:spPr>
          <a:xfrm rot="-5400000" flipH="1">
            <a:off x="-2896952" y="1368579"/>
            <a:ext cx="5916698" cy="1537843"/>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03655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40"/>
        <p:cNvGrpSpPr/>
        <p:nvPr/>
      </p:nvGrpSpPr>
      <p:grpSpPr>
        <a:xfrm>
          <a:off x="0" y="0"/>
          <a:ext cx="0" cy="0"/>
          <a:chOff x="0" y="0"/>
          <a:chExt cx="0" cy="0"/>
        </a:xfrm>
      </p:grpSpPr>
      <p:sp>
        <p:nvSpPr>
          <p:cNvPr id="241" name="Google Shape;241;p33"/>
          <p:cNvSpPr txBox="1"/>
          <p:nvPr/>
        </p:nvSpPr>
        <p:spPr>
          <a:xfrm>
            <a:off x="720000" y="3408600"/>
            <a:ext cx="3564900" cy="61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b="1">
                <a:solidFill>
                  <a:schemeClr val="dk1"/>
                </a:solidFill>
                <a:latin typeface="Nunito"/>
                <a:ea typeface="Nunito"/>
                <a:cs typeface="Nunito"/>
                <a:sym typeface="Nunito"/>
              </a:rPr>
              <a:t> </a:t>
            </a:r>
            <a:r>
              <a:rPr lang="en" sz="1200">
                <a:solidFill>
                  <a:schemeClr val="dk1"/>
                </a:solidFill>
                <a:latin typeface="Nunito"/>
                <a:ea typeface="Nunito"/>
                <a:cs typeface="Nunito"/>
                <a:sym typeface="Nunito"/>
              </a:rPr>
              <a:t>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242" name="Google Shape;242;p33"/>
          <p:cNvSpPr txBox="1">
            <a:spLocks noGrp="1"/>
          </p:cNvSpPr>
          <p:nvPr>
            <p:ph type="title"/>
          </p:nvPr>
        </p:nvSpPr>
        <p:spPr>
          <a:xfrm>
            <a:off x="713100" y="990825"/>
            <a:ext cx="3434700" cy="873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3" name="Google Shape;243;p33"/>
          <p:cNvSpPr txBox="1">
            <a:spLocks noGrp="1"/>
          </p:cNvSpPr>
          <p:nvPr>
            <p:ph type="subTitle" idx="1"/>
          </p:nvPr>
        </p:nvSpPr>
        <p:spPr>
          <a:xfrm>
            <a:off x="720000" y="1898425"/>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44" name="Google Shape;244;p33"/>
          <p:cNvSpPr/>
          <p:nvPr/>
        </p:nvSpPr>
        <p:spPr>
          <a:xfrm rot="5400000">
            <a:off x="5674678" y="228754"/>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33"/>
          <p:cNvSpPr/>
          <p:nvPr/>
        </p:nvSpPr>
        <p:spPr>
          <a:xfrm flipH="1">
            <a:off x="4154707" y="3925901"/>
            <a:ext cx="5157355"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8509948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6"/>
        <p:cNvGrpSpPr/>
        <p:nvPr/>
      </p:nvGrpSpPr>
      <p:grpSpPr>
        <a:xfrm>
          <a:off x="0" y="0"/>
          <a:ext cx="0" cy="0"/>
          <a:chOff x="0" y="0"/>
          <a:chExt cx="0" cy="0"/>
        </a:xfrm>
      </p:grpSpPr>
      <p:sp>
        <p:nvSpPr>
          <p:cNvPr id="247" name="Google Shape;247;p34"/>
          <p:cNvSpPr/>
          <p:nvPr/>
        </p:nvSpPr>
        <p:spPr>
          <a:xfrm flipH="1">
            <a:off x="5642688" y="3871251"/>
            <a:ext cx="4314412"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34"/>
          <p:cNvSpPr/>
          <p:nvPr/>
        </p:nvSpPr>
        <p:spPr>
          <a:xfrm>
            <a:off x="-853662" y="3787101"/>
            <a:ext cx="5139911"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515137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9"/>
        <p:cNvGrpSpPr/>
        <p:nvPr/>
      </p:nvGrpSpPr>
      <p:grpSpPr>
        <a:xfrm>
          <a:off x="0" y="0"/>
          <a:ext cx="0" cy="0"/>
          <a:chOff x="0" y="0"/>
          <a:chExt cx="0" cy="0"/>
        </a:xfrm>
      </p:grpSpPr>
      <p:sp>
        <p:nvSpPr>
          <p:cNvPr id="250" name="Google Shape;250;p35"/>
          <p:cNvSpPr/>
          <p:nvPr/>
        </p:nvSpPr>
        <p:spPr>
          <a:xfrm rot="10800000">
            <a:off x="5354378" y="3782529"/>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35"/>
          <p:cNvSpPr/>
          <p:nvPr/>
        </p:nvSpPr>
        <p:spPr>
          <a:xfrm>
            <a:off x="-2937522" y="-174772"/>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35"/>
          <p:cNvSpPr/>
          <p:nvPr/>
        </p:nvSpPr>
        <p:spPr>
          <a:xfrm rot="-5400000">
            <a:off x="-2043123" y="2943829"/>
            <a:ext cx="5512451" cy="1515445"/>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100972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53"/>
        <p:cNvGrpSpPr/>
        <p:nvPr/>
      </p:nvGrpSpPr>
      <p:grpSpPr>
        <a:xfrm>
          <a:off x="0" y="0"/>
          <a:ext cx="0" cy="0"/>
          <a:chOff x="0" y="0"/>
          <a:chExt cx="0" cy="0"/>
        </a:xfrm>
      </p:grpSpPr>
      <p:sp>
        <p:nvSpPr>
          <p:cNvPr id="254" name="Google Shape;254;p36"/>
          <p:cNvSpPr/>
          <p:nvPr/>
        </p:nvSpPr>
        <p:spPr>
          <a:xfrm rot="5400000" flipH="1">
            <a:off x="5502223" y="1535197"/>
            <a:ext cx="6068984" cy="1490522"/>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36"/>
          <p:cNvSpPr/>
          <p:nvPr/>
        </p:nvSpPr>
        <p:spPr>
          <a:xfrm rot="-5400000" flipH="1">
            <a:off x="-2298502" y="1917129"/>
            <a:ext cx="5916698" cy="1537843"/>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01010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56"/>
        <p:cNvGrpSpPr/>
        <p:nvPr/>
      </p:nvGrpSpPr>
      <p:grpSpPr>
        <a:xfrm>
          <a:off x="0" y="0"/>
          <a:ext cx="0" cy="0"/>
          <a:chOff x="0" y="0"/>
          <a:chExt cx="0" cy="0"/>
        </a:xfrm>
      </p:grpSpPr>
      <p:sp>
        <p:nvSpPr>
          <p:cNvPr id="257" name="Google Shape;257;p37"/>
          <p:cNvSpPr/>
          <p:nvPr/>
        </p:nvSpPr>
        <p:spPr>
          <a:xfrm rot="-5400000">
            <a:off x="6013338" y="3925901"/>
            <a:ext cx="5139911"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37"/>
          <p:cNvSpPr/>
          <p:nvPr/>
        </p:nvSpPr>
        <p:spPr>
          <a:xfrm rot="5400000">
            <a:off x="-2019588" y="439451"/>
            <a:ext cx="5139911" cy="135640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284211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87972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7445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5384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75438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94122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12" name="9Slide.vn - 2019">
            <a:extLst>
              <a:ext uri="{FF2B5EF4-FFF2-40B4-BE49-F238E27FC236}">
                <a16:creationId xmlns:a16="http://schemas.microsoft.com/office/drawing/2014/main" id="{F753F9CD-2F98-4174-A7D1-CF5F2364229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53" r:id="rId1"/>
    <p:sldLayoutId id="2147483655" r:id="rId2"/>
    <p:sldLayoutId id="2147483656" r:id="rId3"/>
    <p:sldLayoutId id="2147483658" r:id="rId4"/>
    <p:sldLayoutId id="2147483706" r:id="rId5"/>
    <p:sldLayoutId id="2147483705" r:id="rId6"/>
    <p:sldLayoutId id="2147483704" r:id="rId7"/>
    <p:sldLayoutId id="2147483703" r:id="rId8"/>
    <p:sldLayoutId id="2147483702" r:id="rId9"/>
    <p:sldLayoutId id="2147483701" r:id="rId10"/>
    <p:sldLayoutId id="2147483700" r:id="rId11"/>
    <p:sldLayoutId id="2147483672" r:id="rId12"/>
    <p:sldLayoutId id="214748370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C695E9FD-B5C2-4D29-8915-96C8878A41A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4"/>
              </a:buClr>
              <a:buSzPts val="3500"/>
              <a:buFont typeface="Patrick Hand SC"/>
              <a:buNone/>
              <a:defRPr sz="3500" b="1">
                <a:solidFill>
                  <a:schemeClr val="accent4"/>
                </a:solidFill>
                <a:latin typeface="Patrick Hand SC"/>
                <a:ea typeface="Patrick Hand SC"/>
                <a:cs typeface="Patrick Hand SC"/>
                <a:sym typeface="Patrick Hand SC"/>
              </a:defRPr>
            </a:lvl1pPr>
            <a:lvl2pPr lvl="1" rtl="0">
              <a:spcBef>
                <a:spcPts val="0"/>
              </a:spcBef>
              <a:spcAft>
                <a:spcPts val="0"/>
              </a:spcAft>
              <a:buClr>
                <a:schemeClr val="dk2"/>
              </a:buClr>
              <a:buSzPts val="3500"/>
              <a:buFont typeface="Patrick Hand SC"/>
              <a:buNone/>
              <a:defRPr sz="3500" b="1">
                <a:solidFill>
                  <a:schemeClr val="dk2"/>
                </a:solidFill>
                <a:latin typeface="Patrick Hand SC"/>
                <a:ea typeface="Patrick Hand SC"/>
                <a:cs typeface="Patrick Hand SC"/>
                <a:sym typeface="Patrick Hand SC"/>
              </a:defRPr>
            </a:lvl2pPr>
            <a:lvl3pPr lvl="2" rtl="0">
              <a:spcBef>
                <a:spcPts val="0"/>
              </a:spcBef>
              <a:spcAft>
                <a:spcPts val="0"/>
              </a:spcAft>
              <a:buClr>
                <a:schemeClr val="dk2"/>
              </a:buClr>
              <a:buSzPts val="3500"/>
              <a:buFont typeface="Patrick Hand SC"/>
              <a:buNone/>
              <a:defRPr sz="3500" b="1">
                <a:solidFill>
                  <a:schemeClr val="dk2"/>
                </a:solidFill>
                <a:latin typeface="Patrick Hand SC"/>
                <a:ea typeface="Patrick Hand SC"/>
                <a:cs typeface="Patrick Hand SC"/>
                <a:sym typeface="Patrick Hand SC"/>
              </a:defRPr>
            </a:lvl3pPr>
            <a:lvl4pPr lvl="3" rtl="0">
              <a:spcBef>
                <a:spcPts val="0"/>
              </a:spcBef>
              <a:spcAft>
                <a:spcPts val="0"/>
              </a:spcAft>
              <a:buClr>
                <a:schemeClr val="dk2"/>
              </a:buClr>
              <a:buSzPts val="3500"/>
              <a:buFont typeface="Patrick Hand SC"/>
              <a:buNone/>
              <a:defRPr sz="3500" b="1">
                <a:solidFill>
                  <a:schemeClr val="dk2"/>
                </a:solidFill>
                <a:latin typeface="Patrick Hand SC"/>
                <a:ea typeface="Patrick Hand SC"/>
                <a:cs typeface="Patrick Hand SC"/>
                <a:sym typeface="Patrick Hand SC"/>
              </a:defRPr>
            </a:lvl4pPr>
            <a:lvl5pPr lvl="4" rtl="0">
              <a:spcBef>
                <a:spcPts val="0"/>
              </a:spcBef>
              <a:spcAft>
                <a:spcPts val="0"/>
              </a:spcAft>
              <a:buClr>
                <a:schemeClr val="dk2"/>
              </a:buClr>
              <a:buSzPts val="3500"/>
              <a:buFont typeface="Patrick Hand SC"/>
              <a:buNone/>
              <a:defRPr sz="3500" b="1">
                <a:solidFill>
                  <a:schemeClr val="dk2"/>
                </a:solidFill>
                <a:latin typeface="Patrick Hand SC"/>
                <a:ea typeface="Patrick Hand SC"/>
                <a:cs typeface="Patrick Hand SC"/>
                <a:sym typeface="Patrick Hand SC"/>
              </a:defRPr>
            </a:lvl5pPr>
            <a:lvl6pPr lvl="5" rtl="0">
              <a:spcBef>
                <a:spcPts val="0"/>
              </a:spcBef>
              <a:spcAft>
                <a:spcPts val="0"/>
              </a:spcAft>
              <a:buClr>
                <a:schemeClr val="dk2"/>
              </a:buClr>
              <a:buSzPts val="3500"/>
              <a:buFont typeface="Patrick Hand SC"/>
              <a:buNone/>
              <a:defRPr sz="3500" b="1">
                <a:solidFill>
                  <a:schemeClr val="dk2"/>
                </a:solidFill>
                <a:latin typeface="Patrick Hand SC"/>
                <a:ea typeface="Patrick Hand SC"/>
                <a:cs typeface="Patrick Hand SC"/>
                <a:sym typeface="Patrick Hand SC"/>
              </a:defRPr>
            </a:lvl6pPr>
            <a:lvl7pPr lvl="6" rtl="0">
              <a:spcBef>
                <a:spcPts val="0"/>
              </a:spcBef>
              <a:spcAft>
                <a:spcPts val="0"/>
              </a:spcAft>
              <a:buClr>
                <a:schemeClr val="dk2"/>
              </a:buClr>
              <a:buSzPts val="3500"/>
              <a:buFont typeface="Patrick Hand SC"/>
              <a:buNone/>
              <a:defRPr sz="3500" b="1">
                <a:solidFill>
                  <a:schemeClr val="dk2"/>
                </a:solidFill>
                <a:latin typeface="Patrick Hand SC"/>
                <a:ea typeface="Patrick Hand SC"/>
                <a:cs typeface="Patrick Hand SC"/>
                <a:sym typeface="Patrick Hand SC"/>
              </a:defRPr>
            </a:lvl7pPr>
            <a:lvl8pPr lvl="7" rtl="0">
              <a:spcBef>
                <a:spcPts val="0"/>
              </a:spcBef>
              <a:spcAft>
                <a:spcPts val="0"/>
              </a:spcAft>
              <a:buClr>
                <a:schemeClr val="dk2"/>
              </a:buClr>
              <a:buSzPts val="3500"/>
              <a:buFont typeface="Patrick Hand SC"/>
              <a:buNone/>
              <a:defRPr sz="3500" b="1">
                <a:solidFill>
                  <a:schemeClr val="dk2"/>
                </a:solidFill>
                <a:latin typeface="Patrick Hand SC"/>
                <a:ea typeface="Patrick Hand SC"/>
                <a:cs typeface="Patrick Hand SC"/>
                <a:sym typeface="Patrick Hand SC"/>
              </a:defRPr>
            </a:lvl8pPr>
            <a:lvl9pPr lvl="8" rtl="0">
              <a:spcBef>
                <a:spcPts val="0"/>
              </a:spcBef>
              <a:spcAft>
                <a:spcPts val="0"/>
              </a:spcAft>
              <a:buClr>
                <a:schemeClr val="dk2"/>
              </a:buClr>
              <a:buSzPts val="3500"/>
              <a:buFont typeface="Patrick Hand SC"/>
              <a:buNone/>
              <a:defRPr sz="3500" b="1">
                <a:solidFill>
                  <a:schemeClr val="dk2"/>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1"/>
              </a:buClr>
              <a:buSzPts val="1600"/>
              <a:buFont typeface="Nunito"/>
              <a:buChar char="●"/>
              <a:defRPr sz="1600">
                <a:solidFill>
                  <a:schemeClr val="dk1"/>
                </a:solidFill>
                <a:latin typeface="Nunito"/>
                <a:ea typeface="Nunito"/>
                <a:cs typeface="Nunito"/>
                <a:sym typeface="Nunito"/>
              </a:defRPr>
            </a:lvl1pPr>
            <a:lvl2pPr marL="914400" lvl="1"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2pPr>
            <a:lvl3pPr marL="1371600" lvl="2"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3pPr>
            <a:lvl4pPr marL="1828800" lvl="3"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4pPr>
            <a:lvl5pPr marL="2286000" lvl="4"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5pPr>
            <a:lvl6pPr marL="2743200" lvl="5"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6pPr>
            <a:lvl7pPr marL="3200400" lvl="6"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7pPr>
            <a:lvl8pPr marL="3657600" lvl="7"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8pPr>
            <a:lvl9pPr marL="4114800" lvl="8" indent="-330200">
              <a:lnSpc>
                <a:spcPct val="115000"/>
              </a:lnSpc>
              <a:spcBef>
                <a:spcPts val="1600"/>
              </a:spcBef>
              <a:spcAft>
                <a:spcPts val="1600"/>
              </a:spcAft>
              <a:buClr>
                <a:schemeClr val="dk1"/>
              </a:buClr>
              <a:buSzPts val="1600"/>
              <a:buFont typeface="Nunito"/>
              <a:buChar char="■"/>
              <a:defRPr sz="1600">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416079127"/>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 Id="rId9" Type="http://schemas.openxmlformats.org/officeDocument/2006/relationships/audio" Target="../media/audio2.wav"/></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37.png"/><Relationship Id="rId3" Type="http://schemas.openxmlformats.org/officeDocument/2006/relationships/slide" Target="slide24.xml"/><Relationship Id="rId7" Type="http://schemas.openxmlformats.org/officeDocument/2006/relationships/image" Target="../media/image34.png"/><Relationship Id="rId12" Type="http://schemas.openxmlformats.org/officeDocument/2006/relationships/slide" Target="slide23.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slide" Target="slide20.xml"/><Relationship Id="rId11" Type="http://schemas.openxmlformats.org/officeDocument/2006/relationships/image" Target="../media/image36.png"/><Relationship Id="rId5" Type="http://schemas.openxmlformats.org/officeDocument/2006/relationships/image" Target="../media/image33.svg"/><Relationship Id="rId15" Type="http://schemas.openxmlformats.org/officeDocument/2006/relationships/image" Target="../media/image39.png"/><Relationship Id="rId10" Type="http://schemas.openxmlformats.org/officeDocument/2006/relationships/slide" Target="slide22.xml"/><Relationship Id="rId4" Type="http://schemas.openxmlformats.org/officeDocument/2006/relationships/image" Target="../media/image32.png"/><Relationship Id="rId9" Type="http://schemas.openxmlformats.org/officeDocument/2006/relationships/image" Target="../media/image35.png"/><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4.xml"/><Relationship Id="rId7"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9.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4.xml"/><Relationship Id="rId7" Type="http://schemas.openxmlformats.org/officeDocument/2006/relationships/image" Target="../media/image4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35.png"/><Relationship Id="rId4" Type="http://schemas.openxmlformats.org/officeDocument/2006/relationships/slide" Target="slide19.xml"/><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4.xml"/><Relationship Id="rId7" Type="http://schemas.openxmlformats.org/officeDocument/2006/relationships/slide" Target="slide1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Layout" Target="../slideLayouts/slideLayout24.xml"/><Relationship Id="rId7" Type="http://schemas.openxmlformats.org/officeDocument/2006/relationships/image" Target="../media/image4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20" name="Freeform 2">
            <a:extLst>
              <a:ext uri="{FF2B5EF4-FFF2-40B4-BE49-F238E27FC236}">
                <a16:creationId xmlns:a16="http://schemas.microsoft.com/office/drawing/2014/main" id="{E3333255-0381-44BB-A1E7-32BC30EDEA38}"/>
              </a:ext>
            </a:extLst>
          </p:cNvPr>
          <p:cNvSpPr/>
          <p:nvPr/>
        </p:nvSpPr>
        <p:spPr>
          <a:xfrm>
            <a:off x="0" y="-21720"/>
            <a:ext cx="9144000" cy="5165220"/>
          </a:xfrm>
          <a:custGeom>
            <a:avLst/>
            <a:gdLst/>
            <a:ahLst/>
            <a:cxnLst/>
            <a:rect l="l" t="t" r="r" b="b"/>
            <a:pathLst>
              <a:path w="18858730" h="14545301">
                <a:moveTo>
                  <a:pt x="0" y="0"/>
                </a:moveTo>
                <a:lnTo>
                  <a:pt x="18858730" y="0"/>
                </a:lnTo>
                <a:lnTo>
                  <a:pt x="18858730" y="14545300"/>
                </a:lnTo>
                <a:lnTo>
                  <a:pt x="0" y="14545300"/>
                </a:lnTo>
                <a:lnTo>
                  <a:pt x="0" y="0"/>
                </a:lnTo>
                <a:close/>
              </a:path>
            </a:pathLst>
          </a:custGeom>
          <a:blipFill>
            <a:blip r:embed="rId4"/>
            <a:stretch>
              <a:fillRect l="-5969" t="-23328" r="-5095" b="-28782"/>
            </a:stretch>
          </a:blipFill>
        </p:spPr>
        <p:txBody>
          <a:bodyPr/>
          <a:lstStyle/>
          <a:p>
            <a:endParaRPr lang="en-US"/>
          </a:p>
        </p:txBody>
      </p:sp>
      <p:grpSp>
        <p:nvGrpSpPr>
          <p:cNvPr id="14" name="Group 13">
            <a:extLst>
              <a:ext uri="{FF2B5EF4-FFF2-40B4-BE49-F238E27FC236}">
                <a16:creationId xmlns:a16="http://schemas.microsoft.com/office/drawing/2014/main" id="{CADF0BB5-602B-4551-BC7D-A25F83F27BFD}"/>
              </a:ext>
            </a:extLst>
          </p:cNvPr>
          <p:cNvGrpSpPr/>
          <p:nvPr/>
        </p:nvGrpSpPr>
        <p:grpSpPr>
          <a:xfrm>
            <a:off x="3097438" y="141392"/>
            <a:ext cx="2949124" cy="773166"/>
            <a:chOff x="7886702" y="711838"/>
            <a:chExt cx="3285871" cy="773166"/>
          </a:xfrm>
        </p:grpSpPr>
        <p:sp>
          <p:nvSpPr>
            <p:cNvPr id="15" name="TextBox 14">
              <a:extLst>
                <a:ext uri="{FF2B5EF4-FFF2-40B4-BE49-F238E27FC236}">
                  <a16:creationId xmlns:a16="http://schemas.microsoft.com/office/drawing/2014/main" id="{31CB8CB6-96F6-4895-9388-02333842E5C4}"/>
                </a:ext>
              </a:extLst>
            </p:cNvPr>
            <p:cNvSpPr txBox="1"/>
            <p:nvPr/>
          </p:nvSpPr>
          <p:spPr>
            <a:xfrm>
              <a:off x="7896752" y="715563"/>
              <a:ext cx="327582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err="1">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Tiếng</a:t>
              </a:r>
              <a:r>
                <a:rPr lang="en-US" sz="4400" dirty="0">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 </a:t>
              </a:r>
              <a:r>
                <a:rPr lang="en-US" sz="4400" dirty="0" err="1">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Việt</a:t>
              </a:r>
              <a:endParaRPr lang="en-US" sz="4400" dirty="0">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endParaRPr>
            </a:p>
          </p:txBody>
        </p:sp>
        <p:sp>
          <p:nvSpPr>
            <p:cNvPr id="16" name="TextBox 15">
              <a:extLst>
                <a:ext uri="{FF2B5EF4-FFF2-40B4-BE49-F238E27FC236}">
                  <a16:creationId xmlns:a16="http://schemas.microsoft.com/office/drawing/2014/main" id="{0FFFC797-89E5-445C-B748-342F3759930C}"/>
                </a:ext>
              </a:extLst>
            </p:cNvPr>
            <p:cNvSpPr txBox="1"/>
            <p:nvPr/>
          </p:nvSpPr>
          <p:spPr>
            <a:xfrm>
              <a:off x="7886702" y="711838"/>
              <a:ext cx="327582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F93B6B"/>
                  </a:solidFill>
                  <a:latin typeface="UTM Edwardian" panose="02040603050506020204" pitchFamily="18" charset="0"/>
                </a:rPr>
                <a:t>Tiếng Việt</a:t>
              </a:r>
            </a:p>
          </p:txBody>
        </p:sp>
      </p:grpSp>
      <p:sp>
        <p:nvSpPr>
          <p:cNvPr id="19" name="TextBox 18">
            <a:extLst>
              <a:ext uri="{FF2B5EF4-FFF2-40B4-BE49-F238E27FC236}">
                <a16:creationId xmlns:a16="http://schemas.microsoft.com/office/drawing/2014/main" id="{CF1D699A-958A-4D66-8CEC-47EC53E80C23}"/>
              </a:ext>
            </a:extLst>
          </p:cNvPr>
          <p:cNvSpPr txBox="1"/>
          <p:nvPr/>
        </p:nvSpPr>
        <p:spPr>
          <a:xfrm>
            <a:off x="599572" y="3861231"/>
            <a:ext cx="7935835" cy="1683537"/>
          </a:xfrm>
          <a:prstGeom prst="rect">
            <a:avLst/>
          </a:prstGeom>
          <a:noFill/>
        </p:spPr>
        <p:txBody>
          <a:bodyPr wrap="square" rtlCol="0">
            <a:prstTxWarp prst="textArchUp">
              <a:avLst/>
            </a:prstTxWarp>
            <a:spAutoFit/>
          </a:bodyPr>
          <a:lstStyle/>
          <a:p>
            <a:pPr marL="571500" indent="-571500" algn="ctr">
              <a:lnSpc>
                <a:spcPct val="120000"/>
              </a:lnSpc>
              <a:buFont typeface="SVN-ARCO Typography" panose="020B0603050302020204" pitchFamily="34" charset="2"/>
              <a:buChar char="T"/>
            </a:pPr>
            <a:r>
              <a:rPr lang="vi-VN" sz="4400" b="1">
                <a:ln w="19050">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ARCO Typography" panose="020B0603050302020204" pitchFamily="34" charset="2"/>
              </a:rPr>
              <a:t>Mở rộng vốn từ</a:t>
            </a:r>
            <a:endParaRPr lang="en-US" sz="4400" b="1">
              <a:ln w="19050">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ARCO Typography" panose="020B0603050302020204" pitchFamily="34" charset="2"/>
            </a:endParaRPr>
          </a:p>
          <a:p>
            <a:pPr marL="571500" indent="-571500" algn="ctr">
              <a:lnSpc>
                <a:spcPct val="120000"/>
              </a:lnSpc>
              <a:buFont typeface="SVN-ARCO Typography" panose="020B0603050302020204" pitchFamily="34" charset="2"/>
              <a:buChar char="T"/>
            </a:pPr>
            <a:r>
              <a:rPr lang="vi-VN" sz="4400" b="1">
                <a:ln w="19050">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ARCO Typography" panose="020B0603050302020204" pitchFamily="34" charset="2"/>
              </a:rPr>
              <a:t> Hoà bình</a:t>
            </a:r>
            <a:endParaRPr lang="en-US" sz="4400" b="1" dirty="0">
              <a:ln w="19050">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11" name="Group 10">
            <a:extLst>
              <a:ext uri="{FF2B5EF4-FFF2-40B4-BE49-F238E27FC236}">
                <a16:creationId xmlns:a16="http://schemas.microsoft.com/office/drawing/2014/main" id="{22FA6239-E2D7-4B02-B4F2-4346F68EB449}"/>
              </a:ext>
            </a:extLst>
          </p:cNvPr>
          <p:cNvGrpSpPr/>
          <p:nvPr/>
        </p:nvGrpSpPr>
        <p:grpSpPr>
          <a:xfrm>
            <a:off x="3183210" y="1961237"/>
            <a:ext cx="2768560" cy="936478"/>
            <a:chOff x="6029891" y="1561100"/>
            <a:chExt cx="2548499" cy="936478"/>
          </a:xfrm>
        </p:grpSpPr>
        <p:sp>
          <p:nvSpPr>
            <p:cNvPr id="12" name="TextBox 11">
              <a:extLst>
                <a:ext uri="{FF2B5EF4-FFF2-40B4-BE49-F238E27FC236}">
                  <a16:creationId xmlns:a16="http://schemas.microsoft.com/office/drawing/2014/main" id="{43C8E25E-238B-4F1B-9823-1B74A73F2F84}"/>
                </a:ext>
              </a:extLst>
            </p:cNvPr>
            <p:cNvSpPr txBox="1"/>
            <p:nvPr/>
          </p:nvSpPr>
          <p:spPr>
            <a:xfrm>
              <a:off x="6029891" y="1574248"/>
              <a:ext cx="2548499" cy="9233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dirty="0">
                  <a:ln w="127000">
                    <a:solidFill>
                      <a:srgbClr val="FFFFFF"/>
                    </a:solidFill>
                  </a:ln>
                  <a:solidFill>
                    <a:schemeClr val="bg1">
                      <a:lumMod val="25000"/>
                    </a:schemeClr>
                  </a:solidFill>
                  <a:effectLst>
                    <a:outerShdw blurRad="50800" dist="38100" dir="2700000" algn="tl" rotWithShape="0">
                      <a:prstClr val="black">
                        <a:alpha val="40000"/>
                      </a:prstClr>
                    </a:outerShdw>
                  </a:effectLst>
                  <a:latin typeface="#9Slide05 Phobia" panose="02000506000000020003" pitchFamily="2" charset="-93"/>
                  <a:ea typeface="LNTH-LuoLuoNotangYuanTi 1" pitchFamily="2" charset="-128"/>
                  <a:cs typeface="LNTH-LuoLuoNotangYuanTi 1" pitchFamily="2" charset="-128"/>
                </a:rPr>
                <a:t>Luyện từ và câu</a:t>
              </a:r>
              <a:endParaRPr lang="en-US" sz="4800" dirty="0">
                <a:ln w="127000">
                  <a:solidFill>
                    <a:srgbClr val="FFFFFF"/>
                  </a:solidFill>
                </a:ln>
                <a:solidFill>
                  <a:schemeClr val="bg1">
                    <a:lumMod val="25000"/>
                  </a:schemeClr>
                </a:solidFill>
                <a:effectLst>
                  <a:outerShdw blurRad="50800" dist="38100" dir="2700000" algn="tl" rotWithShape="0">
                    <a:prstClr val="black">
                      <a:alpha val="40000"/>
                    </a:prstClr>
                  </a:outerShdw>
                </a:effectLst>
                <a:latin typeface="#9Slide05 Phobia" panose="02000506000000020003" pitchFamily="2" charset="-93"/>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id="{4C30112F-0591-4130-9CCD-9E7FF1CDC23A}"/>
                </a:ext>
              </a:extLst>
            </p:cNvPr>
            <p:cNvSpPr txBox="1"/>
            <p:nvPr/>
          </p:nvSpPr>
          <p:spPr>
            <a:xfrm>
              <a:off x="6029891" y="1561100"/>
              <a:ext cx="2548499" cy="9233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schemeClr val="bg1">
                      <a:lumMod val="25000"/>
                    </a:schemeClr>
                  </a:solidFill>
                  <a:uLnTx/>
                  <a:uFillTx/>
                  <a:latin typeface="#9Slide05 Phobia" panose="02000506000000020003" pitchFamily="2" charset="-93"/>
                  <a:cs typeface="Calibri" panose="020F0502020204030204" pitchFamily="34" charset="0"/>
                </a:rPr>
                <a:t>Luyện từ và câu</a:t>
              </a:r>
              <a:endParaRPr kumimoji="0" lang="en-US" sz="4800" b="1" i="0" u="none" strike="noStrike" kern="1200" cap="none" spc="0" normalizeH="0" baseline="0" noProof="0" dirty="0">
                <a:ln w="0"/>
                <a:solidFill>
                  <a:schemeClr val="bg1">
                    <a:lumMod val="25000"/>
                  </a:schemeClr>
                </a:solidFill>
                <a:uLnTx/>
                <a:uFillTx/>
                <a:latin typeface="#9Slide05 Phobia" panose="02000506000000020003" pitchFamily="2" charset="-93"/>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250" fill="hold"/>
                                            <p:tgtEl>
                                              <p:spTgt spid="17"/>
                                            </p:tgtEl>
                                            <p:attrNameLst>
                                              <p:attrName>ppt_w</p:attrName>
                                            </p:attrNameLst>
                                          </p:cBhvr>
                                          <p:tavLst>
                                            <p:tav tm="0">
                                              <p:val>
                                                <p:fltVal val="0"/>
                                              </p:val>
                                            </p:tav>
                                            <p:tav tm="100000">
                                              <p:val>
                                                <p:strVal val="#ppt_w"/>
                                              </p:val>
                                            </p:tav>
                                          </p:tavLst>
                                        </p:anim>
                                        <p:anim calcmode="lin" valueType="num">
                                          <p:cBhvr>
                                            <p:cTn id="12" dur="250" fill="hold"/>
                                            <p:tgtEl>
                                              <p:spTgt spid="17"/>
                                            </p:tgtEl>
                                            <p:attrNameLst>
                                              <p:attrName>ppt_h</p:attrName>
                                            </p:attrNameLst>
                                          </p:cBhvr>
                                          <p:tavLst>
                                            <p:tav tm="0">
                                              <p:val>
                                                <p:fltVal val="0"/>
                                              </p:val>
                                            </p:tav>
                                            <p:tav tm="100000">
                                              <p:val>
                                                <p:strVal val="#ppt_h"/>
                                              </p:val>
                                            </p:tav>
                                          </p:tavLst>
                                        </p:anim>
                                        <p:animEffect transition="in" filter="fade">
                                          <p:cBhvr>
                                            <p:cTn id="13" dur="25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9" name="whoosh.wav"/>
                                            </p:tgtEl>
                                          </p:cMediaNode>
                                        </p:audio>
                                      </p:subTnLst>
                                    </p:cTn>
                                  </p:par>
                                </p:childTnLst>
                              </p:cTn>
                            </p:par>
                            <p:par>
                              <p:cTn id="14" fill="hold">
                                <p:stCondLst>
                                  <p:cond delay="750"/>
                                </p:stCondLst>
                                <p:childTnLst>
                                  <p:par>
                                    <p:cTn id="15" presetID="6" presetClass="emph" presetSubtype="0" fill="hold" nodeType="afterEffect">
                                      <p:stCondLst>
                                        <p:cond delay="0"/>
                                      </p:stCondLst>
                                      <p:childTnLst>
                                        <p:animScale>
                                          <p:cBhvr>
                                            <p:cTn id="16" dur="2000" fill="hold"/>
                                            <p:tgtEl>
                                              <p:spTgt spid="1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8030A87-BCCB-4262-88A2-144DA60CEFE1}"/>
              </a:ext>
            </a:extLst>
          </p:cNvPr>
          <p:cNvSpPr/>
          <p:nvPr/>
        </p:nvSpPr>
        <p:spPr>
          <a:xfrm>
            <a:off x="0" y="-1"/>
            <a:ext cx="9144000" cy="5143501"/>
          </a:xfrm>
          <a:custGeom>
            <a:avLst/>
            <a:gdLst/>
            <a:ahLst/>
            <a:cxnLst/>
            <a:rect l="l" t="t" r="r" b="b"/>
            <a:pathLst>
              <a:path w="18288000" h="13101521">
                <a:moveTo>
                  <a:pt x="0" y="0"/>
                </a:moveTo>
                <a:lnTo>
                  <a:pt x="18288000" y="0"/>
                </a:lnTo>
                <a:lnTo>
                  <a:pt x="18288000" y="13101521"/>
                </a:lnTo>
                <a:lnTo>
                  <a:pt x="0" y="13101521"/>
                </a:lnTo>
                <a:lnTo>
                  <a:pt x="0" y="0"/>
                </a:lnTo>
                <a:close/>
              </a:path>
            </a:pathLst>
          </a:custGeom>
          <a:blipFill>
            <a:blip r:embed="rId2"/>
            <a:stretch>
              <a:fillRect l="-1079"/>
            </a:stretch>
          </a:blipFill>
        </p:spPr>
        <p:txBody>
          <a:bodyPr/>
          <a:lstStyle/>
          <a:p>
            <a:endParaRPr lang="en-US"/>
          </a:p>
        </p:txBody>
      </p:sp>
      <p:sp>
        <p:nvSpPr>
          <p:cNvPr id="9" name="Rectangle: Rounded Corners 1">
            <a:extLst>
              <a:ext uri="{FF2B5EF4-FFF2-40B4-BE49-F238E27FC236}">
                <a16:creationId xmlns:a16="http://schemas.microsoft.com/office/drawing/2014/main" id="{9004DC54-1360-4FBB-8217-E7DA4BA79A0D}"/>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E677213C-001E-4566-908E-ECA2409869A9}"/>
              </a:ext>
            </a:extLst>
          </p:cNvPr>
          <p:cNvSpPr/>
          <p:nvPr/>
        </p:nvSpPr>
        <p:spPr>
          <a:xfrm>
            <a:off x="1791416" y="412809"/>
            <a:ext cx="4959008" cy="1077218"/>
          </a:xfrm>
          <a:prstGeom prst="rect">
            <a:avLst/>
          </a:prstGeom>
        </p:spPr>
        <p:txBody>
          <a:bodyPr wrap="square">
            <a:spAutoFit/>
          </a:bodyPr>
          <a:lstStyle/>
          <a:p>
            <a:pPr algn="ctr"/>
            <a:r>
              <a:rPr lang="vi-VN" sz="3200" b="1">
                <a:solidFill>
                  <a:schemeClr val="bg1">
                    <a:lumMod val="25000"/>
                  </a:schemeClr>
                </a:solidFill>
                <a:latin typeface="Calibri" panose="020F0502020204030204" pitchFamily="34" charset="0"/>
                <a:cs typeface="Calibri" panose="020F0502020204030204" pitchFamily="34" charset="0"/>
              </a:rPr>
              <a:t> </a:t>
            </a:r>
            <a:r>
              <a:rPr lang="en-US" sz="3200" b="1">
                <a:solidFill>
                  <a:schemeClr val="bg1">
                    <a:lumMod val="25000"/>
                  </a:schemeClr>
                </a:solidFill>
                <a:latin typeface="Calibri" panose="020F0502020204030204" pitchFamily="34" charset="0"/>
                <a:cs typeface="Calibri" panose="020F0502020204030204" pitchFamily="34" charset="0"/>
              </a:rPr>
              <a:t>THẢO LUẬN NHÓM 4</a:t>
            </a:r>
          </a:p>
          <a:p>
            <a:pPr algn="ctr"/>
            <a:r>
              <a:rPr lang="en-US" sz="3200" b="1">
                <a:solidFill>
                  <a:schemeClr val="bg1">
                    <a:lumMod val="25000"/>
                  </a:schemeClr>
                </a:solidFill>
                <a:latin typeface="Calibri" panose="020F0502020204030204" pitchFamily="34" charset="0"/>
                <a:cs typeface="Calibri" panose="020F0502020204030204" pitchFamily="34" charset="0"/>
              </a:rPr>
              <a:t> KHĂN TRẢI BÀN</a:t>
            </a:r>
            <a:endParaRPr lang="vi-VN" sz="5400" b="1" i="1" dirty="0">
              <a:solidFill>
                <a:schemeClr val="bg1">
                  <a:lumMod val="25000"/>
                </a:schemeClr>
              </a:solidFill>
              <a:latin typeface="Calibri" panose="020F0502020204030204" pitchFamily="34" charset="0"/>
              <a:cs typeface="Calibri" panose="020F0502020204030204" pitchFamily="34" charset="0"/>
            </a:endParaRPr>
          </a:p>
        </p:txBody>
      </p:sp>
      <p:pic>
        <p:nvPicPr>
          <p:cNvPr id="5124" name="Picture 4" descr="Khăn trải bàn chất liệu ép plastic, kích thước khổ a3 (giáo cụ dạy học) |  Lazada.vn">
            <a:extLst>
              <a:ext uri="{FF2B5EF4-FFF2-40B4-BE49-F238E27FC236}">
                <a16:creationId xmlns:a16="http://schemas.microsoft.com/office/drawing/2014/main" id="{51640C1D-02D6-40C2-8658-D84450BFB6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50" t="3004" r="2160" b="2739"/>
          <a:stretch/>
        </p:blipFill>
        <p:spPr bwMode="auto">
          <a:xfrm>
            <a:off x="2100466" y="1490027"/>
            <a:ext cx="4313721" cy="3124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32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endParaRPr lang="en-US"/>
          </a:p>
        </p:txBody>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01319F8A-69B3-497A-84A9-3DBC4F67A60B}"/>
              </a:ext>
            </a:extLst>
          </p:cNvPr>
          <p:cNvPicPr>
            <a:picLocks noChangeAspect="1"/>
          </p:cNvPicPr>
          <p:nvPr/>
        </p:nvPicPr>
        <p:blipFill rotWithShape="1">
          <a:blip r:embed="rId3"/>
          <a:srcRect l="3957" t="57467" r="3953" b="6139"/>
          <a:stretch/>
        </p:blipFill>
        <p:spPr>
          <a:xfrm>
            <a:off x="546848" y="394448"/>
            <a:ext cx="7673788" cy="977154"/>
          </a:xfrm>
          <a:prstGeom prst="rect">
            <a:avLst/>
          </a:prstGeom>
        </p:spPr>
      </p:pic>
      <p:cxnSp>
        <p:nvCxnSpPr>
          <p:cNvPr id="3" name="Straight Connector 2">
            <a:extLst>
              <a:ext uri="{FF2B5EF4-FFF2-40B4-BE49-F238E27FC236}">
                <a16:creationId xmlns:a16="http://schemas.microsoft.com/office/drawing/2014/main" id="{5A836789-D2A0-4A6F-A389-9813CD72DC6D}"/>
              </a:ext>
            </a:extLst>
          </p:cNvPr>
          <p:cNvCxnSpPr/>
          <p:nvPr/>
        </p:nvCxnSpPr>
        <p:spPr>
          <a:xfrm>
            <a:off x="4572000" y="681318"/>
            <a:ext cx="0" cy="382153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07A244-E827-4721-82AB-FF72C57E19F6}"/>
              </a:ext>
            </a:extLst>
          </p:cNvPr>
          <p:cNvPicPr>
            <a:picLocks noChangeAspect="1"/>
          </p:cNvPicPr>
          <p:nvPr/>
        </p:nvPicPr>
        <p:blipFill rotWithShape="1">
          <a:blip r:embed="rId3"/>
          <a:srcRect l="-1594" t="-8681" r="82410" b="74553"/>
          <a:stretch/>
        </p:blipFill>
        <p:spPr>
          <a:xfrm>
            <a:off x="509202" y="1614913"/>
            <a:ext cx="1598628" cy="916334"/>
          </a:xfrm>
          <a:prstGeom prst="rect">
            <a:avLst/>
          </a:prstGeom>
        </p:spPr>
      </p:pic>
      <p:pic>
        <p:nvPicPr>
          <p:cNvPr id="11" name="Picture 10">
            <a:extLst>
              <a:ext uri="{FF2B5EF4-FFF2-40B4-BE49-F238E27FC236}">
                <a16:creationId xmlns:a16="http://schemas.microsoft.com/office/drawing/2014/main" id="{3FA4C8CE-6C80-4871-9F98-4610D19C2B41}"/>
              </a:ext>
            </a:extLst>
          </p:cNvPr>
          <p:cNvPicPr>
            <a:picLocks noChangeAspect="1"/>
          </p:cNvPicPr>
          <p:nvPr/>
        </p:nvPicPr>
        <p:blipFill rotWithShape="1">
          <a:blip r:embed="rId3"/>
          <a:srcRect l="18517" t="420" r="64635" b="73840"/>
          <a:stretch/>
        </p:blipFill>
        <p:spPr>
          <a:xfrm>
            <a:off x="4922854" y="1755890"/>
            <a:ext cx="1403928" cy="691118"/>
          </a:xfrm>
          <a:prstGeom prst="rect">
            <a:avLst/>
          </a:prstGeom>
        </p:spPr>
      </p:pic>
      <p:pic>
        <p:nvPicPr>
          <p:cNvPr id="13" name="Picture 12">
            <a:extLst>
              <a:ext uri="{FF2B5EF4-FFF2-40B4-BE49-F238E27FC236}">
                <a16:creationId xmlns:a16="http://schemas.microsoft.com/office/drawing/2014/main" id="{6D37FCB2-3EFF-4906-85CB-00FE00C601B5}"/>
              </a:ext>
            </a:extLst>
          </p:cNvPr>
          <p:cNvPicPr>
            <a:picLocks noChangeAspect="1"/>
          </p:cNvPicPr>
          <p:nvPr/>
        </p:nvPicPr>
        <p:blipFill rotWithShape="1">
          <a:blip r:embed="rId3"/>
          <a:srcRect l="59511" t="-5293" r="20408" b="74290"/>
          <a:stretch/>
        </p:blipFill>
        <p:spPr>
          <a:xfrm>
            <a:off x="2471202" y="1666191"/>
            <a:ext cx="1673396" cy="832422"/>
          </a:xfrm>
          <a:prstGeom prst="rect">
            <a:avLst/>
          </a:prstGeom>
        </p:spPr>
      </p:pic>
      <p:pic>
        <p:nvPicPr>
          <p:cNvPr id="14" name="Picture 13">
            <a:extLst>
              <a:ext uri="{FF2B5EF4-FFF2-40B4-BE49-F238E27FC236}">
                <a16:creationId xmlns:a16="http://schemas.microsoft.com/office/drawing/2014/main" id="{8073D7F7-CF4C-430F-9B76-4FC0A05D8267}"/>
              </a:ext>
            </a:extLst>
          </p:cNvPr>
          <p:cNvPicPr>
            <a:picLocks noChangeAspect="1"/>
          </p:cNvPicPr>
          <p:nvPr/>
        </p:nvPicPr>
        <p:blipFill rotWithShape="1">
          <a:blip r:embed="rId3"/>
          <a:srcRect l="22352" t="24685" r="57567" b="44312"/>
          <a:stretch/>
        </p:blipFill>
        <p:spPr>
          <a:xfrm>
            <a:off x="1449075" y="2793202"/>
            <a:ext cx="1673396" cy="832422"/>
          </a:xfrm>
          <a:prstGeom prst="rect">
            <a:avLst/>
          </a:prstGeom>
        </p:spPr>
      </p:pic>
      <p:pic>
        <p:nvPicPr>
          <p:cNvPr id="15" name="Picture 14">
            <a:extLst>
              <a:ext uri="{FF2B5EF4-FFF2-40B4-BE49-F238E27FC236}">
                <a16:creationId xmlns:a16="http://schemas.microsoft.com/office/drawing/2014/main" id="{6DB75546-3C88-4908-84E4-E529363DEA16}"/>
              </a:ext>
            </a:extLst>
          </p:cNvPr>
          <p:cNvPicPr>
            <a:picLocks noChangeAspect="1"/>
          </p:cNvPicPr>
          <p:nvPr/>
        </p:nvPicPr>
        <p:blipFill rotWithShape="1">
          <a:blip r:embed="rId3"/>
          <a:srcRect l="80606" t="-3326" r="2546" b="74640"/>
          <a:stretch/>
        </p:blipFill>
        <p:spPr>
          <a:xfrm>
            <a:off x="6860608" y="1589200"/>
            <a:ext cx="1403925" cy="770204"/>
          </a:xfrm>
          <a:prstGeom prst="rect">
            <a:avLst/>
          </a:prstGeom>
        </p:spPr>
      </p:pic>
      <p:pic>
        <p:nvPicPr>
          <p:cNvPr id="16" name="Picture 15">
            <a:extLst>
              <a:ext uri="{FF2B5EF4-FFF2-40B4-BE49-F238E27FC236}">
                <a16:creationId xmlns:a16="http://schemas.microsoft.com/office/drawing/2014/main" id="{A2868A3C-927A-4AC8-A531-97E306B9BC3C}"/>
              </a:ext>
            </a:extLst>
          </p:cNvPr>
          <p:cNvPicPr>
            <a:picLocks noChangeAspect="1"/>
          </p:cNvPicPr>
          <p:nvPr/>
        </p:nvPicPr>
        <p:blipFill rotWithShape="1">
          <a:blip r:embed="rId3"/>
          <a:srcRect l="42677" t="25622" r="40475" b="45692"/>
          <a:stretch/>
        </p:blipFill>
        <p:spPr>
          <a:xfrm>
            <a:off x="6776765" y="2454074"/>
            <a:ext cx="1403925" cy="770204"/>
          </a:xfrm>
          <a:prstGeom prst="rect">
            <a:avLst/>
          </a:prstGeom>
        </p:spPr>
      </p:pic>
      <p:pic>
        <p:nvPicPr>
          <p:cNvPr id="17" name="Picture 16">
            <a:extLst>
              <a:ext uri="{FF2B5EF4-FFF2-40B4-BE49-F238E27FC236}">
                <a16:creationId xmlns:a16="http://schemas.microsoft.com/office/drawing/2014/main" id="{CBEB4CA6-0CC4-43FB-AFC5-65E125495C67}"/>
              </a:ext>
            </a:extLst>
          </p:cNvPr>
          <p:cNvPicPr>
            <a:picLocks noChangeAspect="1"/>
          </p:cNvPicPr>
          <p:nvPr/>
        </p:nvPicPr>
        <p:blipFill rotWithShape="1">
          <a:blip r:embed="rId3"/>
          <a:srcRect l="460" t="23324" r="79830" b="47990"/>
          <a:stretch/>
        </p:blipFill>
        <p:spPr>
          <a:xfrm>
            <a:off x="4807660" y="2458521"/>
            <a:ext cx="1642397" cy="770204"/>
          </a:xfrm>
          <a:prstGeom prst="rect">
            <a:avLst/>
          </a:prstGeom>
        </p:spPr>
      </p:pic>
      <p:pic>
        <p:nvPicPr>
          <p:cNvPr id="18" name="Picture 17">
            <a:extLst>
              <a:ext uri="{FF2B5EF4-FFF2-40B4-BE49-F238E27FC236}">
                <a16:creationId xmlns:a16="http://schemas.microsoft.com/office/drawing/2014/main" id="{1B15FF27-DD7D-4489-B79E-8BDC99774920}"/>
              </a:ext>
            </a:extLst>
          </p:cNvPr>
          <p:cNvPicPr>
            <a:picLocks noChangeAspect="1"/>
          </p:cNvPicPr>
          <p:nvPr/>
        </p:nvPicPr>
        <p:blipFill rotWithShape="1">
          <a:blip r:embed="rId3"/>
          <a:srcRect l="61479" t="25817" r="18811" b="45497"/>
          <a:stretch/>
        </p:blipFill>
        <p:spPr>
          <a:xfrm>
            <a:off x="5836330" y="3351627"/>
            <a:ext cx="1642397" cy="770204"/>
          </a:xfrm>
          <a:prstGeom prst="rect">
            <a:avLst/>
          </a:prstGeom>
        </p:spPr>
      </p:pic>
    </p:spTree>
    <p:extLst>
      <p:ext uri="{BB962C8B-B14F-4D97-AF65-F5344CB8AC3E}">
        <p14:creationId xmlns:p14="http://schemas.microsoft.com/office/powerpoint/2010/main" val="780112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endParaRPr lang="en-US"/>
          </a:p>
        </p:txBody>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ectangle 7">
            <a:extLst>
              <a:ext uri="{FF2B5EF4-FFF2-40B4-BE49-F238E27FC236}">
                <a16:creationId xmlns:a16="http://schemas.microsoft.com/office/drawing/2014/main" id="{EB131DD5-8F73-4D61-9DFC-ACA78EF7553E}"/>
              </a:ext>
            </a:extLst>
          </p:cNvPr>
          <p:cNvSpPr/>
          <p:nvPr/>
        </p:nvSpPr>
        <p:spPr>
          <a:xfrm>
            <a:off x="588204" y="419667"/>
            <a:ext cx="7967591" cy="954107"/>
          </a:xfrm>
          <a:prstGeom prst="rect">
            <a:avLst/>
          </a:prstGeom>
        </p:spPr>
        <p:txBody>
          <a:bodyPr wrap="square">
            <a:spAutoFit/>
          </a:bodyPr>
          <a:lstStyle/>
          <a:p>
            <a:pPr lvl="0"/>
            <a:r>
              <a:rPr lang="vi-VN" sz="2800" b="1">
                <a:solidFill>
                  <a:srgbClr val="B3C3F0">
                    <a:lumMod val="10000"/>
                  </a:srgbClr>
                </a:solidFill>
                <a:latin typeface="Calibri" panose="020F0502020204030204" pitchFamily="34" charset="0"/>
                <a:cs typeface="Calibri" panose="020F0502020204030204" pitchFamily="34" charset="0"/>
              </a:rPr>
              <a:t>3. Chọn một từ phù hợp trong khung thay cho mỗi </a:t>
            </a:r>
            <a:r>
              <a:rPr lang="en-US" sz="2800" b="1">
                <a:solidFill>
                  <a:srgbClr val="B3C3F0">
                    <a:lumMod val="10000"/>
                  </a:srgbClr>
                </a:solidFill>
                <a:latin typeface="Calibri" panose="020F0502020204030204" pitchFamily="34" charset="0"/>
                <a:cs typeface="Calibri" panose="020F0502020204030204" pitchFamily="34" charset="0"/>
              </a:rPr>
              <a:t>	</a:t>
            </a:r>
            <a:r>
              <a:rPr lang="vi-VN" sz="2800" b="1">
                <a:solidFill>
                  <a:srgbClr val="B3C3F0">
                    <a:lumMod val="10000"/>
                  </a:srgbClr>
                </a:solidFill>
                <a:latin typeface="Calibri" panose="020F0502020204030204" pitchFamily="34" charset="0"/>
                <a:cs typeface="Calibri" panose="020F0502020204030204" pitchFamily="34" charset="0"/>
              </a:rPr>
              <a:t>trong đoạn văn sau:</a:t>
            </a:r>
            <a:endParaRPr kumimoji="0" lang="vi-VN" sz="4800" b="1" i="0" u="none" strike="noStrike" kern="0" cap="none" spc="0" normalizeH="0" baseline="0" noProof="0" dirty="0">
              <a:ln>
                <a:noFill/>
              </a:ln>
              <a:solidFill>
                <a:srgbClr val="B3C3F0">
                  <a:lumMod val="10000"/>
                </a:srgbClr>
              </a:solidFill>
              <a:effectLst/>
              <a:uLnTx/>
              <a:uFillTx/>
              <a:latin typeface="Calibri" panose="020F0502020204030204" pitchFamily="34" charset="0"/>
              <a:cs typeface="Calibri" panose="020F0502020204030204" pitchFamily="34" charset="0"/>
              <a:sym typeface="Arial"/>
            </a:endParaRPr>
          </a:p>
        </p:txBody>
      </p:sp>
      <p:sp>
        <p:nvSpPr>
          <p:cNvPr id="20" name="Rectangle 19">
            <a:extLst>
              <a:ext uri="{FF2B5EF4-FFF2-40B4-BE49-F238E27FC236}">
                <a16:creationId xmlns:a16="http://schemas.microsoft.com/office/drawing/2014/main" id="{A570795F-554D-429C-AC6D-51DA88BDBEA0}"/>
              </a:ext>
            </a:extLst>
          </p:cNvPr>
          <p:cNvSpPr/>
          <p:nvPr/>
        </p:nvSpPr>
        <p:spPr>
          <a:xfrm>
            <a:off x="643287" y="2341219"/>
            <a:ext cx="7937436" cy="1877437"/>
          </a:xfrm>
          <a:prstGeom prst="rect">
            <a:avLst/>
          </a:prstGeom>
        </p:spPr>
        <p:txBody>
          <a:bodyPr wrap="square">
            <a:spAutoFit/>
          </a:bodyPr>
          <a:lstStyle/>
          <a:p>
            <a:pPr algn="just"/>
            <a:r>
              <a:rPr lang="en-US" sz="2400">
                <a:latin typeface="ArialMT"/>
              </a:rPr>
              <a:t>Ca khúc “Em yêu hoà bình” của nhạc sĩ Nguyễn Đức Toàn thể hiện        cuộc sống bình yên,     của các bạn nhỏ. Ca khúc cũng là lời nhắn gửi </a:t>
            </a:r>
            <a:r>
              <a:rPr lang="vi-VN" sz="2400">
                <a:latin typeface="ArialMT"/>
              </a:rPr>
              <a:t>người lớn hãy luôn biết trân trọng,</a:t>
            </a:r>
            <a:r>
              <a:rPr lang="en-US" sz="2400">
                <a:latin typeface="ArialMT"/>
              </a:rPr>
              <a:t>     </a:t>
            </a:r>
            <a:r>
              <a:rPr lang="vi-VN" sz="2400">
                <a:latin typeface="ArialMT"/>
              </a:rPr>
              <a:t> </a:t>
            </a:r>
            <a:r>
              <a:rPr lang="en-US" sz="2400">
                <a:latin typeface="ArialMT"/>
              </a:rPr>
              <a:t>  </a:t>
            </a:r>
            <a:r>
              <a:rPr lang="vi-VN" sz="2400">
                <a:latin typeface="ArialMT"/>
              </a:rPr>
              <a:t>cuộc sống </a:t>
            </a:r>
            <a:r>
              <a:rPr lang="en-US" sz="2400">
                <a:latin typeface="ArialMT"/>
              </a:rPr>
              <a:t>      </a:t>
            </a:r>
            <a:r>
              <a:rPr lang="vi-VN" sz="2400">
                <a:latin typeface="ArialMT"/>
              </a:rPr>
              <a:t>cho trẻ thơ.</a:t>
            </a:r>
          </a:p>
          <a:p>
            <a:pPr algn="just"/>
            <a:r>
              <a:rPr lang="en-US" sz="2000" i="1">
                <a:latin typeface="Arial-ItalicMT"/>
              </a:rPr>
              <a:t>					Theo </a:t>
            </a:r>
            <a:r>
              <a:rPr lang="en-US" sz="2000">
                <a:latin typeface="ArialMT"/>
              </a:rPr>
              <a:t>Lê Vân</a:t>
            </a:r>
            <a:endParaRPr kumimoji="0" lang="vi-VN" sz="4400" b="1" i="0" u="none" strike="noStrike" kern="0" cap="none" spc="0" normalizeH="0" baseline="0" noProof="0" dirty="0">
              <a:ln>
                <a:noFill/>
              </a:ln>
              <a:solidFill>
                <a:srgbClr val="B3C3F0">
                  <a:lumMod val="10000"/>
                </a:srgbClr>
              </a:solidFill>
              <a:effectLst/>
              <a:uLnTx/>
              <a:uFillTx/>
              <a:latin typeface="Calibri" panose="020F0502020204030204" pitchFamily="34" charset="0"/>
              <a:cs typeface="Calibri" panose="020F0502020204030204" pitchFamily="34" charset="0"/>
              <a:sym typeface="Arial"/>
            </a:endParaRPr>
          </a:p>
        </p:txBody>
      </p:sp>
      <p:sp>
        <p:nvSpPr>
          <p:cNvPr id="10" name="Rectangle 9">
            <a:extLst>
              <a:ext uri="{FF2B5EF4-FFF2-40B4-BE49-F238E27FC236}">
                <a16:creationId xmlns:a16="http://schemas.microsoft.com/office/drawing/2014/main" id="{48DA8228-6B1C-49FE-A7AA-4009CEC3FF8C}"/>
              </a:ext>
            </a:extLst>
          </p:cNvPr>
          <p:cNvSpPr/>
          <p:nvPr/>
        </p:nvSpPr>
        <p:spPr>
          <a:xfrm>
            <a:off x="1176409" y="1489131"/>
            <a:ext cx="6416697" cy="523220"/>
          </a:xfrm>
          <a:prstGeom prst="rect">
            <a:avLst/>
          </a:prstGeom>
        </p:spPr>
        <p:txBody>
          <a:bodyPr wrap="square">
            <a:spAutoFit/>
          </a:bodyPr>
          <a:lstStyle/>
          <a:p>
            <a:pPr lvl="0"/>
            <a:r>
              <a:rPr lang="vi-VN" sz="2800">
                <a:solidFill>
                  <a:srgbClr val="B3C3F0">
                    <a:lumMod val="10000"/>
                  </a:srgbClr>
                </a:solidFill>
                <a:latin typeface="Calibri" panose="020F0502020204030204" pitchFamily="34" charset="0"/>
                <a:cs typeface="Calibri" panose="020F0502020204030204" pitchFamily="34" charset="0"/>
              </a:rPr>
              <a:t>gìn giữ, hạnh phúc, mong ước, thanh bình</a:t>
            </a:r>
            <a:endParaRPr kumimoji="0" lang="vi-VN" sz="4800" i="0" u="none" strike="noStrike" kern="0" cap="none" spc="0" normalizeH="0" baseline="0" noProof="0" dirty="0">
              <a:ln>
                <a:noFill/>
              </a:ln>
              <a:solidFill>
                <a:srgbClr val="B3C3F0">
                  <a:lumMod val="10000"/>
                </a:srgbClr>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47FA1910-E91A-413D-B835-B3CC66F17241}"/>
              </a:ext>
            </a:extLst>
          </p:cNvPr>
          <p:cNvSpPr/>
          <p:nvPr/>
        </p:nvSpPr>
        <p:spPr>
          <a:xfrm>
            <a:off x="1066800" y="1452282"/>
            <a:ext cx="6436659" cy="637572"/>
          </a:xfrm>
          <a:prstGeom prst="roundRect">
            <a:avLst/>
          </a:prstGeom>
          <a:noFill/>
          <a:ln>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ình ảnh Chim Bồ Câu Bay Và Hòa Bình Thế Giới PNG , Thế Giới, Hòa Bình,  Chim Bồ Câu PNG trong suốt và Vector để tải xuống miễn phí">
            <a:extLst>
              <a:ext uri="{FF2B5EF4-FFF2-40B4-BE49-F238E27FC236}">
                <a16:creationId xmlns:a16="http://schemas.microsoft.com/office/drawing/2014/main" id="{9E6B0E5B-5C58-4ABA-90E4-6F70DB447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214" y="1112092"/>
            <a:ext cx="11811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EE6419A-DDC6-4AD1-A54C-0F950C66C965}"/>
              </a:ext>
            </a:extLst>
          </p:cNvPr>
          <p:cNvPicPr>
            <a:picLocks noChangeAspect="1"/>
          </p:cNvPicPr>
          <p:nvPr/>
        </p:nvPicPr>
        <p:blipFill>
          <a:blip r:embed="rId4"/>
          <a:stretch>
            <a:fillRect/>
          </a:stretch>
        </p:blipFill>
        <p:spPr>
          <a:xfrm>
            <a:off x="985945" y="796407"/>
            <a:ext cx="535517" cy="653470"/>
          </a:xfrm>
          <a:prstGeom prst="rect">
            <a:avLst/>
          </a:prstGeom>
        </p:spPr>
      </p:pic>
      <p:pic>
        <p:nvPicPr>
          <p:cNvPr id="12" name="Picture 11">
            <a:extLst>
              <a:ext uri="{FF2B5EF4-FFF2-40B4-BE49-F238E27FC236}">
                <a16:creationId xmlns:a16="http://schemas.microsoft.com/office/drawing/2014/main" id="{1AFBEA7B-6273-4C83-AB7C-F90E3CA6C22F}"/>
              </a:ext>
            </a:extLst>
          </p:cNvPr>
          <p:cNvPicPr>
            <a:picLocks noChangeAspect="1"/>
          </p:cNvPicPr>
          <p:nvPr/>
        </p:nvPicPr>
        <p:blipFill>
          <a:blip r:embed="rId4"/>
          <a:stretch>
            <a:fillRect/>
          </a:stretch>
        </p:blipFill>
        <p:spPr>
          <a:xfrm>
            <a:off x="2760956" y="2653061"/>
            <a:ext cx="535517" cy="653470"/>
          </a:xfrm>
          <a:prstGeom prst="rect">
            <a:avLst/>
          </a:prstGeom>
        </p:spPr>
      </p:pic>
      <p:pic>
        <p:nvPicPr>
          <p:cNvPr id="13" name="Picture 12">
            <a:extLst>
              <a:ext uri="{FF2B5EF4-FFF2-40B4-BE49-F238E27FC236}">
                <a16:creationId xmlns:a16="http://schemas.microsoft.com/office/drawing/2014/main" id="{A6B2AD48-888D-4EAB-A292-E4D050E04E38}"/>
              </a:ext>
            </a:extLst>
          </p:cNvPr>
          <p:cNvPicPr>
            <a:picLocks noChangeAspect="1"/>
          </p:cNvPicPr>
          <p:nvPr/>
        </p:nvPicPr>
        <p:blipFill>
          <a:blip r:embed="rId4"/>
          <a:stretch>
            <a:fillRect/>
          </a:stretch>
        </p:blipFill>
        <p:spPr>
          <a:xfrm>
            <a:off x="6239262" y="2653061"/>
            <a:ext cx="535517" cy="653470"/>
          </a:xfrm>
          <a:prstGeom prst="rect">
            <a:avLst/>
          </a:prstGeom>
        </p:spPr>
      </p:pic>
      <p:pic>
        <p:nvPicPr>
          <p:cNvPr id="14" name="Picture 13">
            <a:extLst>
              <a:ext uri="{FF2B5EF4-FFF2-40B4-BE49-F238E27FC236}">
                <a16:creationId xmlns:a16="http://schemas.microsoft.com/office/drawing/2014/main" id="{30656452-56D2-4A06-B5CA-83A8E71E7638}"/>
              </a:ext>
            </a:extLst>
          </p:cNvPr>
          <p:cNvPicPr>
            <a:picLocks noChangeAspect="1"/>
          </p:cNvPicPr>
          <p:nvPr/>
        </p:nvPicPr>
        <p:blipFill>
          <a:blip r:embed="rId4"/>
          <a:stretch>
            <a:fillRect/>
          </a:stretch>
        </p:blipFill>
        <p:spPr>
          <a:xfrm>
            <a:off x="2760955" y="3354558"/>
            <a:ext cx="535517" cy="653470"/>
          </a:xfrm>
          <a:prstGeom prst="rect">
            <a:avLst/>
          </a:prstGeom>
        </p:spPr>
      </p:pic>
      <p:pic>
        <p:nvPicPr>
          <p:cNvPr id="15" name="Picture 14">
            <a:extLst>
              <a:ext uri="{FF2B5EF4-FFF2-40B4-BE49-F238E27FC236}">
                <a16:creationId xmlns:a16="http://schemas.microsoft.com/office/drawing/2014/main" id="{1BF72DBC-EFED-4F84-90B1-05EABC998281}"/>
              </a:ext>
            </a:extLst>
          </p:cNvPr>
          <p:cNvPicPr>
            <a:picLocks noChangeAspect="1"/>
          </p:cNvPicPr>
          <p:nvPr/>
        </p:nvPicPr>
        <p:blipFill>
          <a:blip r:embed="rId4"/>
          <a:stretch>
            <a:fillRect/>
          </a:stretch>
        </p:blipFill>
        <p:spPr>
          <a:xfrm>
            <a:off x="4778014" y="3354558"/>
            <a:ext cx="535517" cy="653470"/>
          </a:xfrm>
          <a:prstGeom prst="rect">
            <a:avLst/>
          </a:prstGeom>
        </p:spPr>
      </p:pic>
    </p:spTree>
    <p:extLst>
      <p:ext uri="{BB962C8B-B14F-4D97-AF65-F5344CB8AC3E}">
        <p14:creationId xmlns:p14="http://schemas.microsoft.com/office/powerpoint/2010/main" val="1442762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8030A87-BCCB-4262-88A2-144DA60CEFE1}"/>
              </a:ext>
            </a:extLst>
          </p:cNvPr>
          <p:cNvSpPr/>
          <p:nvPr/>
        </p:nvSpPr>
        <p:spPr>
          <a:xfrm>
            <a:off x="0" y="-1"/>
            <a:ext cx="9144000" cy="5143501"/>
          </a:xfrm>
          <a:custGeom>
            <a:avLst/>
            <a:gdLst/>
            <a:ahLst/>
            <a:cxnLst/>
            <a:rect l="l" t="t" r="r" b="b"/>
            <a:pathLst>
              <a:path w="18288000" h="13101521">
                <a:moveTo>
                  <a:pt x="0" y="0"/>
                </a:moveTo>
                <a:lnTo>
                  <a:pt x="18288000" y="0"/>
                </a:lnTo>
                <a:lnTo>
                  <a:pt x="18288000" y="13101521"/>
                </a:lnTo>
                <a:lnTo>
                  <a:pt x="0" y="13101521"/>
                </a:lnTo>
                <a:lnTo>
                  <a:pt x="0" y="0"/>
                </a:lnTo>
                <a:close/>
              </a:path>
            </a:pathLst>
          </a:custGeom>
          <a:blipFill>
            <a:blip r:embed="rId2"/>
            <a:stretch>
              <a:fillRect l="-1079"/>
            </a:stretch>
          </a:blipFill>
        </p:spPr>
      </p:sp>
      <p:sp>
        <p:nvSpPr>
          <p:cNvPr id="9" name="Rectangle: Rounded Corners 1">
            <a:extLst>
              <a:ext uri="{FF2B5EF4-FFF2-40B4-BE49-F238E27FC236}">
                <a16:creationId xmlns:a16="http://schemas.microsoft.com/office/drawing/2014/main" id="{9004DC54-1360-4FBB-8217-E7DA4BA79A0D}"/>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06F6DCE2-74F6-45C2-8A8F-D10908563440}"/>
              </a:ext>
            </a:extLst>
          </p:cNvPr>
          <p:cNvPicPr>
            <a:picLocks noChangeAspect="1"/>
          </p:cNvPicPr>
          <p:nvPr/>
        </p:nvPicPr>
        <p:blipFill>
          <a:blip r:embed="rId3"/>
          <a:stretch>
            <a:fillRect/>
          </a:stretch>
        </p:blipFill>
        <p:spPr>
          <a:xfrm>
            <a:off x="2183308" y="611005"/>
            <a:ext cx="5285689" cy="4228348"/>
          </a:xfrm>
          <a:prstGeom prst="rect">
            <a:avLst/>
          </a:prstGeom>
        </p:spPr>
      </p:pic>
      <p:sp>
        <p:nvSpPr>
          <p:cNvPr id="20" name="Rectangle 19">
            <a:extLst>
              <a:ext uri="{FF2B5EF4-FFF2-40B4-BE49-F238E27FC236}">
                <a16:creationId xmlns:a16="http://schemas.microsoft.com/office/drawing/2014/main" id="{E677213C-001E-4566-908E-ECA2409869A9}"/>
              </a:ext>
            </a:extLst>
          </p:cNvPr>
          <p:cNvSpPr/>
          <p:nvPr/>
        </p:nvSpPr>
        <p:spPr>
          <a:xfrm>
            <a:off x="1640541" y="668435"/>
            <a:ext cx="569701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THẢO</a:t>
            </a:r>
            <a:r>
              <a:rPr kumimoji="0" lang="en-US" sz="4000" b="1" i="0" u="none" strike="noStrike" kern="0" cap="none" spc="0" normalizeH="0" noProof="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 LUẬN NHÓM ĐÔI</a:t>
            </a:r>
            <a:endParaRPr kumimoji="0" lang="vi-VN" sz="6600" b="1" i="1" u="none" strike="noStrike" kern="0" cap="none" spc="0" normalizeH="0" baseline="0" noProof="0" dirty="0">
              <a:ln>
                <a:noFill/>
              </a:ln>
              <a:solidFill>
                <a:srgbClr val="B3C3F0">
                  <a:lumMod val="25000"/>
                </a:srgbClr>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81132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0" name="Rectangle 19">
            <a:extLst>
              <a:ext uri="{FF2B5EF4-FFF2-40B4-BE49-F238E27FC236}">
                <a16:creationId xmlns:a16="http://schemas.microsoft.com/office/drawing/2014/main" id="{A570795F-554D-429C-AC6D-51DA88BDBEA0}"/>
              </a:ext>
            </a:extLst>
          </p:cNvPr>
          <p:cNvSpPr/>
          <p:nvPr/>
        </p:nvSpPr>
        <p:spPr>
          <a:xfrm>
            <a:off x="643287" y="1460952"/>
            <a:ext cx="7937436" cy="327429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400">
                <a:latin typeface="ArialMT"/>
              </a:rPr>
              <a:t>    </a:t>
            </a:r>
            <a:r>
              <a:rPr kumimoji="0" lang="en-US" sz="2400" b="0" i="0" u="none" strike="noStrike" kern="0" cap="none" spc="0" normalizeH="0" baseline="0" noProof="0">
                <a:ln>
                  <a:noFill/>
                </a:ln>
                <a:solidFill>
                  <a:srgbClr val="000000"/>
                </a:solidFill>
                <a:effectLst/>
                <a:uLnTx/>
                <a:uFillTx/>
                <a:latin typeface="ArialMT"/>
                <a:cs typeface="Arial"/>
                <a:sym typeface="Arial"/>
              </a:rPr>
              <a:t>Ca khúc “Em yêu hoà bình” của nhạc sĩ Nguyễn Đức Toàn thể hiện </a:t>
            </a:r>
            <a:r>
              <a:rPr kumimoji="0" lang="en-US" sz="2400" b="0" i="0" u="none" strike="noStrike" kern="0" cap="none" spc="0" normalizeH="0" baseline="0" noProof="0">
                <a:ln>
                  <a:noFill/>
                </a:ln>
                <a:solidFill>
                  <a:srgbClr val="FF0000"/>
                </a:solidFill>
                <a:effectLst/>
                <a:uLnTx/>
                <a:uFillTx/>
                <a:latin typeface="ArialMT"/>
                <a:cs typeface="Arial"/>
                <a:sym typeface="Arial"/>
              </a:rPr>
              <a:t>mong ước</a:t>
            </a:r>
            <a:r>
              <a:rPr kumimoji="0" lang="en-US" sz="2400" b="0" i="0" u="none" strike="noStrike" kern="0" cap="none" spc="0" normalizeH="0" baseline="0" noProof="0">
                <a:ln>
                  <a:noFill/>
                </a:ln>
                <a:solidFill>
                  <a:srgbClr val="000000"/>
                </a:solidFill>
                <a:effectLst/>
                <a:uLnTx/>
                <a:uFillTx/>
                <a:latin typeface="ArialMT"/>
                <a:cs typeface="Arial"/>
                <a:sym typeface="Arial"/>
              </a:rPr>
              <a:t> cuộc sống bình yên, </a:t>
            </a:r>
            <a:r>
              <a:rPr kumimoji="0" lang="en-US" sz="2400" b="0" i="0" u="none" strike="noStrike" kern="0" cap="none" spc="0" normalizeH="0" baseline="0" noProof="0">
                <a:ln>
                  <a:noFill/>
                </a:ln>
                <a:solidFill>
                  <a:srgbClr val="FF0000"/>
                </a:solidFill>
                <a:effectLst/>
                <a:uLnTx/>
                <a:uFillTx/>
                <a:latin typeface="ArialMT"/>
                <a:cs typeface="Arial"/>
                <a:sym typeface="Arial"/>
              </a:rPr>
              <a:t>hạnh phúc </a:t>
            </a:r>
            <a:r>
              <a:rPr kumimoji="0" lang="en-US" sz="2400" b="0" i="0" u="none" strike="noStrike" kern="0" cap="none" spc="0" normalizeH="0" baseline="0" noProof="0">
                <a:ln>
                  <a:noFill/>
                </a:ln>
                <a:solidFill>
                  <a:srgbClr val="000000"/>
                </a:solidFill>
                <a:effectLst/>
                <a:uLnTx/>
                <a:uFillTx/>
                <a:latin typeface="ArialMT"/>
                <a:cs typeface="Arial"/>
                <a:sym typeface="Arial"/>
              </a:rPr>
              <a:t>   của các bạn nhỏ. Ca khúc cũng là lời nhắn gửi </a:t>
            </a:r>
            <a:r>
              <a:rPr kumimoji="0" lang="vi-VN" sz="2400" b="0" i="0" u="none" strike="noStrike" kern="0" cap="none" spc="0" normalizeH="0" baseline="0" noProof="0">
                <a:ln>
                  <a:noFill/>
                </a:ln>
                <a:solidFill>
                  <a:srgbClr val="000000"/>
                </a:solidFill>
                <a:effectLst/>
                <a:uLnTx/>
                <a:uFillTx/>
                <a:latin typeface="ArialMT"/>
                <a:cs typeface="Arial"/>
                <a:sym typeface="Arial"/>
              </a:rPr>
              <a:t>người lớn hãy luôn biết trân trọng,</a:t>
            </a: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en-US" sz="2400" b="0" i="0" u="none" strike="noStrike" kern="0" cap="none" spc="0" normalizeH="0" baseline="0" noProof="0">
                <a:ln>
                  <a:noFill/>
                </a:ln>
                <a:solidFill>
                  <a:srgbClr val="FF0000"/>
                </a:solidFill>
                <a:effectLst/>
                <a:uLnTx/>
                <a:uFillTx/>
                <a:latin typeface="ArialMT"/>
                <a:cs typeface="Arial"/>
                <a:sym typeface="Arial"/>
              </a:rPr>
              <a:t>gìn giữ</a:t>
            </a: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vi-VN" sz="2400" b="0" i="0" u="none" strike="noStrike" kern="0" cap="none" spc="0" normalizeH="0" baseline="0" noProof="0">
                <a:ln>
                  <a:noFill/>
                </a:ln>
                <a:solidFill>
                  <a:srgbClr val="000000"/>
                </a:solidFill>
                <a:effectLst/>
                <a:uLnTx/>
                <a:uFillTx/>
                <a:latin typeface="ArialMT"/>
                <a:cs typeface="Arial"/>
                <a:sym typeface="Arial"/>
              </a:rPr>
              <a:t>cuộc sống </a:t>
            </a:r>
            <a:r>
              <a:rPr kumimoji="0" lang="en-US" sz="2400" b="0" i="0" u="none" strike="noStrike" kern="0" cap="none" spc="0" normalizeH="0" baseline="0" noProof="0">
                <a:ln>
                  <a:noFill/>
                </a:ln>
                <a:solidFill>
                  <a:srgbClr val="FF0000"/>
                </a:solidFill>
                <a:effectLst/>
                <a:uLnTx/>
                <a:uFillTx/>
                <a:latin typeface="ArialMT"/>
                <a:cs typeface="Arial"/>
                <a:sym typeface="Arial"/>
              </a:rPr>
              <a:t>thanh bình</a:t>
            </a: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vi-VN" sz="2400" b="0" i="0" u="none" strike="noStrike" kern="0" cap="none" spc="0" normalizeH="0" baseline="0" noProof="0">
                <a:ln>
                  <a:noFill/>
                </a:ln>
                <a:solidFill>
                  <a:srgbClr val="000000"/>
                </a:solidFill>
                <a:effectLst/>
                <a:uLnTx/>
                <a:uFillTx/>
                <a:latin typeface="ArialMT"/>
                <a:cs typeface="Arial"/>
                <a:sym typeface="Arial"/>
              </a:rPr>
              <a:t>cho trẻ thơ.</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000000"/>
                </a:solidFill>
                <a:effectLst/>
                <a:uLnTx/>
                <a:uFillTx/>
                <a:latin typeface="Arial-ItalicMT"/>
                <a:cs typeface="Arial"/>
                <a:sym typeface="Arial"/>
              </a:rPr>
              <a:t>					Theo </a:t>
            </a:r>
            <a:r>
              <a:rPr kumimoji="0" lang="en-US" sz="2000" b="0" i="0" u="none" strike="noStrike" kern="0" cap="none" spc="0" normalizeH="0" baseline="0" noProof="0">
                <a:ln>
                  <a:noFill/>
                </a:ln>
                <a:solidFill>
                  <a:srgbClr val="000000"/>
                </a:solidFill>
                <a:effectLst/>
                <a:uLnTx/>
                <a:uFillTx/>
                <a:latin typeface="ArialMT"/>
                <a:cs typeface="Arial"/>
                <a:sym typeface="Arial"/>
              </a:rPr>
              <a:t>Lê Vân</a:t>
            </a:r>
            <a:endParaRPr kumimoji="0" lang="vi-VN" sz="4400" b="1" i="0" u="none" strike="noStrike" kern="0" cap="none" spc="0" normalizeH="0" baseline="0" noProof="0" dirty="0">
              <a:ln>
                <a:noFill/>
              </a:ln>
              <a:solidFill>
                <a:srgbClr val="B3C3F0">
                  <a:lumMod val="10000"/>
                </a:srgbClr>
              </a:solidFill>
              <a:effectLst/>
              <a:uLnTx/>
              <a:uFillTx/>
              <a:latin typeface="Calibri" panose="020F0502020204030204" pitchFamily="34" charset="0"/>
              <a:cs typeface="Calibri" panose="020F0502020204030204" pitchFamily="34" charset="0"/>
              <a:sym typeface="Arial"/>
            </a:endParaRPr>
          </a:p>
        </p:txBody>
      </p:sp>
      <p:sp>
        <p:nvSpPr>
          <p:cNvPr id="10" name="Rectangle 9">
            <a:extLst>
              <a:ext uri="{FF2B5EF4-FFF2-40B4-BE49-F238E27FC236}">
                <a16:creationId xmlns:a16="http://schemas.microsoft.com/office/drawing/2014/main" id="{48DA8228-6B1C-49FE-A7AA-4009CEC3FF8C}"/>
              </a:ext>
            </a:extLst>
          </p:cNvPr>
          <p:cNvSpPr/>
          <p:nvPr/>
        </p:nvSpPr>
        <p:spPr>
          <a:xfrm>
            <a:off x="1221232" y="582896"/>
            <a:ext cx="641669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B3C3F0">
                    <a:lumMod val="10000"/>
                  </a:srgbClr>
                </a:solidFill>
                <a:effectLst/>
                <a:uLnTx/>
                <a:uFillTx/>
                <a:latin typeface="Calibri" panose="020F0502020204030204" pitchFamily="34" charset="0"/>
                <a:cs typeface="Calibri" panose="020F0502020204030204" pitchFamily="34" charset="0"/>
                <a:sym typeface="Arial"/>
              </a:rPr>
              <a:t>gìn giữ, hạnh phúc, mong ước, thanh bình</a:t>
            </a:r>
            <a:endParaRPr kumimoji="0" lang="vi-VN" sz="4800" b="0" i="0" u="none" strike="noStrike" kern="0" cap="none" spc="0" normalizeH="0" baseline="0" noProof="0" dirty="0">
              <a:ln>
                <a:noFill/>
              </a:ln>
              <a:solidFill>
                <a:srgbClr val="B3C3F0">
                  <a:lumMod val="10000"/>
                </a:srgbClr>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47FA1910-E91A-413D-B835-B3CC66F17241}"/>
              </a:ext>
            </a:extLst>
          </p:cNvPr>
          <p:cNvSpPr/>
          <p:nvPr/>
        </p:nvSpPr>
        <p:spPr>
          <a:xfrm>
            <a:off x="1111623" y="546047"/>
            <a:ext cx="6436659" cy="637572"/>
          </a:xfrm>
          <a:prstGeom prst="roundRect">
            <a:avLst/>
          </a:prstGeom>
          <a:noFill/>
          <a:ln>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3C3F0"/>
              </a:solidFill>
              <a:effectLst/>
              <a:uLnTx/>
              <a:uFillTx/>
              <a:latin typeface="Arial"/>
              <a:ea typeface="+mn-ea"/>
              <a:cs typeface="+mn-cs"/>
              <a:sym typeface="Arial"/>
            </a:endParaRPr>
          </a:p>
        </p:txBody>
      </p:sp>
      <p:pic>
        <p:nvPicPr>
          <p:cNvPr id="1026" name="Picture 2" descr="Hình ảnh Chim Bồ Câu Bay Và Hòa Bình Thế Giới PNG , Thế Giới, Hòa Bình,  Chim Bồ Câu PNG trong suốt và Vector để tải xuống miễn phí">
            <a:extLst>
              <a:ext uri="{FF2B5EF4-FFF2-40B4-BE49-F238E27FC236}">
                <a16:creationId xmlns:a16="http://schemas.microsoft.com/office/drawing/2014/main" id="{9E6B0E5B-5C58-4ABA-90E4-6F70DB447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037" y="205857"/>
            <a:ext cx="11811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EE6419A-DDC6-4AD1-A54C-0F950C66C965}"/>
              </a:ext>
            </a:extLst>
          </p:cNvPr>
          <p:cNvPicPr>
            <a:picLocks noChangeAspect="1"/>
          </p:cNvPicPr>
          <p:nvPr/>
        </p:nvPicPr>
        <p:blipFill>
          <a:blip r:embed="rId4"/>
          <a:stretch>
            <a:fillRect/>
          </a:stretch>
        </p:blipFill>
        <p:spPr>
          <a:xfrm>
            <a:off x="2673680" y="2042135"/>
            <a:ext cx="1459049" cy="529615"/>
          </a:xfrm>
          <a:prstGeom prst="rect">
            <a:avLst/>
          </a:prstGeom>
          <a:solidFill>
            <a:srgbClr val="FFFFFF"/>
          </a:solidFill>
        </p:spPr>
      </p:pic>
      <p:pic>
        <p:nvPicPr>
          <p:cNvPr id="16" name="Picture 15">
            <a:extLst>
              <a:ext uri="{FF2B5EF4-FFF2-40B4-BE49-F238E27FC236}">
                <a16:creationId xmlns:a16="http://schemas.microsoft.com/office/drawing/2014/main" id="{98CBA986-2489-4C1B-861E-69D96B0C3DBA}"/>
              </a:ext>
            </a:extLst>
          </p:cNvPr>
          <p:cNvPicPr>
            <a:picLocks noChangeAspect="1"/>
          </p:cNvPicPr>
          <p:nvPr/>
        </p:nvPicPr>
        <p:blipFill>
          <a:blip r:embed="rId4"/>
          <a:stretch>
            <a:fillRect/>
          </a:stretch>
        </p:blipFill>
        <p:spPr>
          <a:xfrm>
            <a:off x="6970210" y="2104062"/>
            <a:ext cx="1530503" cy="529615"/>
          </a:xfrm>
          <a:prstGeom prst="rect">
            <a:avLst/>
          </a:prstGeom>
          <a:solidFill>
            <a:srgbClr val="FFFFFF"/>
          </a:solidFill>
        </p:spPr>
      </p:pic>
      <p:pic>
        <p:nvPicPr>
          <p:cNvPr id="17" name="Picture 16">
            <a:extLst>
              <a:ext uri="{FF2B5EF4-FFF2-40B4-BE49-F238E27FC236}">
                <a16:creationId xmlns:a16="http://schemas.microsoft.com/office/drawing/2014/main" id="{37D5F431-D6C3-4A4C-92BA-8B7655BAE21E}"/>
              </a:ext>
            </a:extLst>
          </p:cNvPr>
          <p:cNvPicPr>
            <a:picLocks noChangeAspect="1"/>
          </p:cNvPicPr>
          <p:nvPr/>
        </p:nvPicPr>
        <p:blipFill>
          <a:blip r:embed="rId4"/>
          <a:stretch>
            <a:fillRect/>
          </a:stretch>
        </p:blipFill>
        <p:spPr>
          <a:xfrm>
            <a:off x="4132729" y="3227386"/>
            <a:ext cx="1174377" cy="529615"/>
          </a:xfrm>
          <a:prstGeom prst="rect">
            <a:avLst/>
          </a:prstGeom>
          <a:solidFill>
            <a:srgbClr val="FFFFFF"/>
          </a:solidFill>
        </p:spPr>
      </p:pic>
      <p:pic>
        <p:nvPicPr>
          <p:cNvPr id="18" name="Picture 17">
            <a:extLst>
              <a:ext uri="{FF2B5EF4-FFF2-40B4-BE49-F238E27FC236}">
                <a16:creationId xmlns:a16="http://schemas.microsoft.com/office/drawing/2014/main" id="{6B9991EC-2E65-41C5-9A09-7EF636C80166}"/>
              </a:ext>
            </a:extLst>
          </p:cNvPr>
          <p:cNvPicPr>
            <a:picLocks noChangeAspect="1"/>
          </p:cNvPicPr>
          <p:nvPr/>
        </p:nvPicPr>
        <p:blipFill>
          <a:blip r:embed="rId4"/>
          <a:stretch>
            <a:fillRect/>
          </a:stretch>
        </p:blipFill>
        <p:spPr>
          <a:xfrm>
            <a:off x="6914744" y="3227386"/>
            <a:ext cx="1585969" cy="529615"/>
          </a:xfrm>
          <a:prstGeom prst="rect">
            <a:avLst/>
          </a:prstGeom>
          <a:solidFill>
            <a:srgbClr val="FFFFFF"/>
          </a:solidFill>
        </p:spPr>
      </p:pic>
      <p:sp>
        <p:nvSpPr>
          <p:cNvPr id="3" name="Rectangle 2">
            <a:extLst>
              <a:ext uri="{FF2B5EF4-FFF2-40B4-BE49-F238E27FC236}">
                <a16:creationId xmlns:a16="http://schemas.microsoft.com/office/drawing/2014/main" id="{55C1CB63-44B4-4BD7-BC6E-8B000614CF7A}"/>
              </a:ext>
            </a:extLst>
          </p:cNvPr>
          <p:cNvSpPr/>
          <p:nvPr/>
        </p:nvSpPr>
        <p:spPr>
          <a:xfrm>
            <a:off x="4132729" y="654425"/>
            <a:ext cx="1613647" cy="409466"/>
          </a:xfrm>
          <a:prstGeom prst="rect">
            <a:avLst/>
          </a:prstGeom>
          <a:solidFill>
            <a:srgbClr val="FFFFFF"/>
          </a:solidFill>
          <a:ln>
            <a:solidFill>
              <a:srgbClr val="FEF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29FA2AE-E275-4773-8696-5F036155AFF8}"/>
              </a:ext>
            </a:extLst>
          </p:cNvPr>
          <p:cNvSpPr/>
          <p:nvPr/>
        </p:nvSpPr>
        <p:spPr>
          <a:xfrm>
            <a:off x="5756634" y="654425"/>
            <a:ext cx="1613647" cy="409466"/>
          </a:xfrm>
          <a:prstGeom prst="rect">
            <a:avLst/>
          </a:prstGeom>
          <a:solidFill>
            <a:srgbClr val="FFFFFF"/>
          </a:solidFill>
          <a:ln>
            <a:solidFill>
              <a:srgbClr val="FEF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2980D3-8528-4346-8F2F-474ACD8BB573}"/>
              </a:ext>
            </a:extLst>
          </p:cNvPr>
          <p:cNvSpPr/>
          <p:nvPr/>
        </p:nvSpPr>
        <p:spPr>
          <a:xfrm>
            <a:off x="2483050" y="654425"/>
            <a:ext cx="1613647" cy="409466"/>
          </a:xfrm>
          <a:prstGeom prst="rect">
            <a:avLst/>
          </a:prstGeom>
          <a:solidFill>
            <a:srgbClr val="FFFFFF"/>
          </a:solidFill>
          <a:ln>
            <a:solidFill>
              <a:srgbClr val="FEF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A1DF49-B1D8-40B9-95DE-03744857A155}"/>
              </a:ext>
            </a:extLst>
          </p:cNvPr>
          <p:cNvSpPr/>
          <p:nvPr/>
        </p:nvSpPr>
        <p:spPr>
          <a:xfrm>
            <a:off x="1221232" y="630584"/>
            <a:ext cx="1172171" cy="409466"/>
          </a:xfrm>
          <a:prstGeom prst="rect">
            <a:avLst/>
          </a:prstGeom>
          <a:solidFill>
            <a:srgbClr val="FFFFFF"/>
          </a:solidFill>
          <a:ln>
            <a:solidFill>
              <a:srgbClr val="FEF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972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4"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4"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4" presetClass="entr" presetSubtype="1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randombar(horizont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ectangle 7">
            <a:extLst>
              <a:ext uri="{FF2B5EF4-FFF2-40B4-BE49-F238E27FC236}">
                <a16:creationId xmlns:a16="http://schemas.microsoft.com/office/drawing/2014/main" id="{EB131DD5-8F73-4D61-9DFC-ACA78EF7553E}"/>
              </a:ext>
            </a:extLst>
          </p:cNvPr>
          <p:cNvSpPr/>
          <p:nvPr/>
        </p:nvSpPr>
        <p:spPr>
          <a:xfrm>
            <a:off x="588204" y="419667"/>
            <a:ext cx="7967591"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4. </a:t>
            </a:r>
            <a:r>
              <a:rPr kumimoji="0" lang="vi-VN" sz="2800" b="1" i="0" u="none" strike="noStrike" kern="0" cap="none" spc="0" normalizeH="0" baseline="0" noProof="0">
                <a:ln>
                  <a:noFill/>
                </a:ln>
                <a:solidFill>
                  <a:srgbClr val="B3C3F0">
                    <a:lumMod val="10000"/>
                  </a:srgbClr>
                </a:solidFill>
                <a:effectLst/>
                <a:uLnTx/>
                <a:uFillTx/>
                <a:latin typeface="Calibri" panose="020F0502020204030204" pitchFamily="34" charset="0"/>
                <a:cs typeface="Calibri" panose="020F0502020204030204" pitchFamily="34" charset="0"/>
                <a:sym typeface="Arial"/>
              </a:rPr>
              <a:t>Viết 3 – 4 câu bày tỏ suy nghĩ, cảm xúc của em khi đọc một bài thơ</a:t>
            </a:r>
            <a:r>
              <a:rPr kumimoji="0" lang="en-US" sz="2800" b="1" i="0" u="none" strike="noStrike" kern="0" cap="none" spc="0" normalizeH="0" baseline="0" noProof="0">
                <a:ln>
                  <a:noFill/>
                </a:ln>
                <a:solidFill>
                  <a:srgbClr val="B3C3F0">
                    <a:lumMod val="10000"/>
                  </a:srgbClr>
                </a:solidFill>
                <a:effectLst/>
                <a:uLnTx/>
                <a:uFillTx/>
                <a:latin typeface="Calibri" panose="020F0502020204030204" pitchFamily="34" charset="0"/>
                <a:cs typeface="Calibri" panose="020F0502020204030204" pitchFamily="34" charset="0"/>
                <a:sym typeface="Arial"/>
              </a:rPr>
              <a:t> </a:t>
            </a:r>
            <a:r>
              <a:rPr kumimoji="0" lang="vi-VN" sz="2800" b="1" i="0" u="none" strike="noStrike" kern="0" cap="none" spc="0" normalizeH="0" baseline="0" noProof="0">
                <a:ln>
                  <a:noFill/>
                </a:ln>
                <a:solidFill>
                  <a:srgbClr val="B3C3F0">
                    <a:lumMod val="10000"/>
                  </a:srgbClr>
                </a:solidFill>
                <a:effectLst/>
                <a:uLnTx/>
                <a:uFillTx/>
                <a:latin typeface="Calibri" panose="020F0502020204030204" pitchFamily="34" charset="0"/>
                <a:cs typeface="Calibri" panose="020F0502020204030204" pitchFamily="34" charset="0"/>
                <a:sym typeface="Arial"/>
              </a:rPr>
              <a:t>hoặc một truyện thuộc chủ đề </a:t>
            </a:r>
            <a:r>
              <a:rPr kumimoji="0" lang="vi-VN" sz="2800" b="1"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rPr>
              <a:t>“Khúc ca hoà bình”.</a:t>
            </a:r>
            <a:endParaRPr kumimoji="0" lang="vi-VN" sz="4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3074" name="Picture 2" descr="Hình ảnh Bài Viết Của Học Sinh PNG , Viết Cho Trẻ Em, Cô Gái Làm Bài Tập Về  Nhà, Sinh Viên PNG trong suốt và Vector để tải xuống miễn phí">
            <a:extLst>
              <a:ext uri="{FF2B5EF4-FFF2-40B4-BE49-F238E27FC236}">
                <a16:creationId xmlns:a16="http://schemas.microsoft.com/office/drawing/2014/main" id="{8A2B2E91-D06B-405E-A0DC-4DA7FC8D4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964" y="1370479"/>
            <a:ext cx="3100668" cy="310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681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60176690-636B-4EFD-9BF5-67F0309E00F8}"/>
              </a:ext>
            </a:extLst>
          </p:cNvPr>
          <p:cNvSpPr/>
          <p:nvPr/>
        </p:nvSpPr>
        <p:spPr>
          <a:xfrm>
            <a:off x="1" y="0"/>
            <a:ext cx="9144000" cy="51435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3"/>
            <a:stretch>
              <a:fillRect/>
            </a:stretch>
          </a:blipFill>
        </p:spPr>
      </p:sp>
      <p:sp>
        <p:nvSpPr>
          <p:cNvPr id="21" name="Rectangle: Rounded Corners 1">
            <a:extLst>
              <a:ext uri="{FF2B5EF4-FFF2-40B4-BE49-F238E27FC236}">
                <a16:creationId xmlns:a16="http://schemas.microsoft.com/office/drawing/2014/main" id="{E4B24D6A-D223-4AE1-8A9E-04BE20CCCD28}"/>
              </a:ext>
            </a:extLst>
          </p:cNvPr>
          <p:cNvSpPr/>
          <p:nvPr/>
        </p:nvSpPr>
        <p:spPr>
          <a:xfrm>
            <a:off x="1799796" y="743854"/>
            <a:ext cx="4776368" cy="309694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15" name="Freeform 3">
            <a:extLst>
              <a:ext uri="{FF2B5EF4-FFF2-40B4-BE49-F238E27FC236}">
                <a16:creationId xmlns:a16="http://schemas.microsoft.com/office/drawing/2014/main" id="{0A530B3F-C5EC-411B-9251-16F7E2C65FC8}"/>
              </a:ext>
            </a:extLst>
          </p:cNvPr>
          <p:cNvSpPr/>
          <p:nvPr/>
        </p:nvSpPr>
        <p:spPr>
          <a:xfrm>
            <a:off x="1620448" y="416989"/>
            <a:ext cx="1385798" cy="1048401"/>
          </a:xfrm>
          <a:custGeom>
            <a:avLst/>
            <a:gdLst/>
            <a:ahLst/>
            <a:cxnLst/>
            <a:rect l="l" t="t" r="r" b="b"/>
            <a:pathLst>
              <a:path w="2873940" h="2126716">
                <a:moveTo>
                  <a:pt x="0" y="0"/>
                </a:moveTo>
                <a:lnTo>
                  <a:pt x="2873940" y="0"/>
                </a:lnTo>
                <a:lnTo>
                  <a:pt x="2873940" y="2126715"/>
                </a:lnTo>
                <a:lnTo>
                  <a:pt x="0" y="2126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9" name="Freeform 6">
            <a:extLst>
              <a:ext uri="{FF2B5EF4-FFF2-40B4-BE49-F238E27FC236}">
                <a16:creationId xmlns:a16="http://schemas.microsoft.com/office/drawing/2014/main" id="{26490714-C756-46DD-BF01-1067A031A259}"/>
              </a:ext>
            </a:extLst>
          </p:cNvPr>
          <p:cNvSpPr/>
          <p:nvPr/>
        </p:nvSpPr>
        <p:spPr>
          <a:xfrm>
            <a:off x="6392258" y="1799908"/>
            <a:ext cx="1432594" cy="3238628"/>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12">
            <a:extLst>
              <a:ext uri="{FF2B5EF4-FFF2-40B4-BE49-F238E27FC236}">
                <a16:creationId xmlns:a16="http://schemas.microsoft.com/office/drawing/2014/main" id="{65A3BD42-1686-4CF9-85F0-D3CDFB8F7EEE}"/>
              </a:ext>
            </a:extLst>
          </p:cNvPr>
          <p:cNvSpPr/>
          <p:nvPr/>
        </p:nvSpPr>
        <p:spPr>
          <a:xfrm>
            <a:off x="187854" y="2138932"/>
            <a:ext cx="1748993" cy="2899604"/>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2" name="Group 21">
            <a:extLst>
              <a:ext uri="{FF2B5EF4-FFF2-40B4-BE49-F238E27FC236}">
                <a16:creationId xmlns:a16="http://schemas.microsoft.com/office/drawing/2014/main" id="{2C35CFEB-C38E-4E5D-A2E2-1F1EECE654DF}"/>
              </a:ext>
            </a:extLst>
          </p:cNvPr>
          <p:cNvGrpSpPr/>
          <p:nvPr/>
        </p:nvGrpSpPr>
        <p:grpSpPr>
          <a:xfrm>
            <a:off x="162107" y="2904143"/>
            <a:ext cx="7968043" cy="1717419"/>
            <a:chOff x="3713205" y="10687458"/>
            <a:chExt cx="13261696" cy="2480204"/>
          </a:xfrm>
        </p:grpSpPr>
        <p:sp>
          <p:nvSpPr>
            <p:cNvPr id="23" name="TextBox 22">
              <a:extLst>
                <a:ext uri="{FF2B5EF4-FFF2-40B4-BE49-F238E27FC236}">
                  <a16:creationId xmlns:a16="http://schemas.microsoft.com/office/drawing/2014/main" id="{59BE8417-312A-49E6-92BB-63E4A18D9EB6}"/>
                </a:ext>
              </a:extLst>
            </p:cNvPr>
            <p:cNvSpPr txBox="1"/>
            <p:nvPr/>
          </p:nvSpPr>
          <p:spPr>
            <a:xfrm>
              <a:off x="3713205" y="10687458"/>
              <a:ext cx="13208085" cy="2431276"/>
            </a:xfrm>
            <a:prstGeom prst="rect">
              <a:avLst/>
            </a:prstGeom>
            <a:noFill/>
          </p:spPr>
          <p:txBody>
            <a:bodyPr wrap="square" rtlCol="0">
              <a:prstTxWarp prst="textArchUp">
                <a:avLst/>
              </a:prstTxWarp>
              <a:spAutoFit/>
            </a:bodyPr>
            <a:lstStyle/>
            <a:p>
              <a:pPr algn="ctr">
                <a:lnSpc>
                  <a:spcPct val="120000"/>
                </a:lnSpc>
              </a:pPr>
              <a:r>
                <a:rPr lang="vi-VN" sz="5400" b="1">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SVN-ARCO Typography" panose="020B0603050302020204" pitchFamily="34" charset="2"/>
                </a:rPr>
                <a:t>Chia sẻ</a:t>
              </a:r>
              <a:endParaRPr lang="vi-VN" sz="54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SVN-ARCO Typography" panose="020B0603050302020204" pitchFamily="34" charset="2"/>
              </a:endParaRPr>
            </a:p>
            <a:p>
              <a:pPr algn="ctr">
                <a:lnSpc>
                  <a:spcPct val="120000"/>
                </a:lnSpc>
              </a:pPr>
              <a:r>
                <a:rPr lang="vi-VN" sz="54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SVN-ARCO Typography" panose="020B0603050302020204" pitchFamily="34" charset="2"/>
                </a:rPr>
                <a:t>Trước lớp</a:t>
              </a:r>
              <a:endParaRPr lang="en-US" sz="54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VN Banh Mi" pitchFamily="2" charset="0"/>
              </a:endParaRPr>
            </a:p>
          </p:txBody>
        </p:sp>
        <p:sp>
          <p:nvSpPr>
            <p:cNvPr id="24" name="TextBox 23">
              <a:extLst>
                <a:ext uri="{FF2B5EF4-FFF2-40B4-BE49-F238E27FC236}">
                  <a16:creationId xmlns:a16="http://schemas.microsoft.com/office/drawing/2014/main" id="{EEA441C1-A596-42E5-BB71-76ACF5844E46}"/>
                </a:ext>
              </a:extLst>
            </p:cNvPr>
            <p:cNvSpPr txBox="1"/>
            <p:nvPr/>
          </p:nvSpPr>
          <p:spPr>
            <a:xfrm>
              <a:off x="3766812" y="10736389"/>
              <a:ext cx="13208089" cy="2431273"/>
            </a:xfrm>
            <a:prstGeom prst="rect">
              <a:avLst/>
            </a:prstGeom>
            <a:noFill/>
          </p:spPr>
          <p:txBody>
            <a:bodyPr wrap="square" rtlCol="0">
              <a:prstTxWarp prst="textArchUp">
                <a:avLst/>
              </a:prstTxWarp>
              <a:spAutoFit/>
            </a:bodyPr>
            <a:lstStyle/>
            <a:p>
              <a:pPr marL="571500" indent="-571500" algn="ctr">
                <a:lnSpc>
                  <a:spcPct val="120000"/>
                </a:lnSpc>
                <a:buFont typeface="SVN-ARCO Typography" panose="020B0603050302020204" pitchFamily="34" charset="2"/>
                <a:buChar char="T"/>
              </a:pPr>
              <a:r>
                <a:rPr lang="vi-VN"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Chia sẻ</a:t>
              </a:r>
            </a:p>
            <a:p>
              <a:pPr marL="571500" indent="-571500" algn="ctr">
                <a:lnSpc>
                  <a:spcPct val="120000"/>
                </a:lnSpc>
                <a:buFont typeface="SVN-ARCO Typography" panose="020B0603050302020204" pitchFamily="34" charset="2"/>
                <a:buChar char="T"/>
              </a:pPr>
              <a:r>
                <a:rPr lang="vi-VN"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trước lớp</a:t>
              </a:r>
              <a:endPar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grpSp>
      <p:sp>
        <p:nvSpPr>
          <p:cNvPr id="18" name="Freeform 4">
            <a:extLst>
              <a:ext uri="{FF2B5EF4-FFF2-40B4-BE49-F238E27FC236}">
                <a16:creationId xmlns:a16="http://schemas.microsoft.com/office/drawing/2014/main" id="{7046DEC1-834D-48EF-BAE9-7A9E6C24100C}"/>
              </a:ext>
            </a:extLst>
          </p:cNvPr>
          <p:cNvSpPr/>
          <p:nvPr/>
        </p:nvSpPr>
        <p:spPr>
          <a:xfrm>
            <a:off x="5189238" y="3247192"/>
            <a:ext cx="1432594" cy="1105377"/>
          </a:xfrm>
          <a:custGeom>
            <a:avLst/>
            <a:gdLst/>
            <a:ahLst/>
            <a:cxnLst/>
            <a:rect l="l" t="t" r="r" b="b"/>
            <a:pathLst>
              <a:path w="3336086" h="2482139">
                <a:moveTo>
                  <a:pt x="0" y="0"/>
                </a:moveTo>
                <a:lnTo>
                  <a:pt x="3336086" y="0"/>
                </a:lnTo>
                <a:lnTo>
                  <a:pt x="3336086" y="2482139"/>
                </a:lnTo>
                <a:lnTo>
                  <a:pt x="0" y="24821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78502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ppt_w</p:attrName>
                                            </p:attrNameLst>
                                          </p:cBhvr>
                                          <p:tavLst>
                                            <p:tav tm="0">
                                              <p:val>
                                                <p:fltVal val="0"/>
                                              </p:val>
                                            </p:tav>
                                            <p:tav tm="100000">
                                              <p:val>
                                                <p:strVal val="#ppt_w"/>
                                              </p:val>
                                            </p:tav>
                                          </p:tavLst>
                                        </p:anim>
                                        <p:anim calcmode="lin" valueType="num">
                                          <p:cBhvr>
                                            <p:cTn id="8" dur="250" fill="hold"/>
                                            <p:tgtEl>
                                              <p:spTgt spid="22"/>
                                            </p:tgtEl>
                                            <p:attrNameLst>
                                              <p:attrName>ppt_h</p:attrName>
                                            </p:attrNameLst>
                                          </p:cBhvr>
                                          <p:tavLst>
                                            <p:tav tm="0">
                                              <p:val>
                                                <p:fltVal val="0"/>
                                              </p:val>
                                            </p:tav>
                                            <p:tav tm="100000">
                                              <p:val>
                                                <p:strVal val="#ppt_h"/>
                                              </p:val>
                                            </p:tav>
                                          </p:tavLst>
                                        </p:anim>
                                        <p:animEffect transition="in" filter="fade">
                                          <p:cBhvr>
                                            <p:cTn id="9" dur="25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2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ppt_w</p:attrName>
                                            </p:attrNameLst>
                                          </p:cBhvr>
                                          <p:tavLst>
                                            <p:tav tm="0">
                                              <p:val>
                                                <p:fltVal val="0"/>
                                              </p:val>
                                            </p:tav>
                                            <p:tav tm="100000">
                                              <p:val>
                                                <p:strVal val="#ppt_w"/>
                                              </p:val>
                                            </p:tav>
                                          </p:tavLst>
                                        </p:anim>
                                        <p:anim calcmode="lin" valueType="num">
                                          <p:cBhvr>
                                            <p:cTn id="8" dur="250" fill="hold"/>
                                            <p:tgtEl>
                                              <p:spTgt spid="22"/>
                                            </p:tgtEl>
                                            <p:attrNameLst>
                                              <p:attrName>ppt_h</p:attrName>
                                            </p:attrNameLst>
                                          </p:cBhvr>
                                          <p:tavLst>
                                            <p:tav tm="0">
                                              <p:val>
                                                <p:fltVal val="0"/>
                                              </p:val>
                                            </p:tav>
                                            <p:tav tm="100000">
                                              <p:val>
                                                <p:strVal val="#ppt_h"/>
                                              </p:val>
                                            </p:tav>
                                          </p:tavLst>
                                        </p:anim>
                                        <p:animEffect transition="in" filter="fade">
                                          <p:cBhvr>
                                            <p:cTn id="9" dur="25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2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ectangle 7">
            <a:extLst>
              <a:ext uri="{FF2B5EF4-FFF2-40B4-BE49-F238E27FC236}">
                <a16:creationId xmlns:a16="http://schemas.microsoft.com/office/drawing/2014/main" id="{EB131DD5-8F73-4D61-9DFC-ACA78EF7553E}"/>
              </a:ext>
            </a:extLst>
          </p:cNvPr>
          <p:cNvSpPr/>
          <p:nvPr/>
        </p:nvSpPr>
        <p:spPr>
          <a:xfrm>
            <a:off x="588204" y="541590"/>
            <a:ext cx="7967591"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MẪU: </a:t>
            </a:r>
            <a:r>
              <a:rPr kumimoji="0" lang="vi-VN" sz="3200" b="1"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rPr>
              <a:t>Đọc bài thơ “Bài ca hòa bình” làm cho em cảm thấy sự chân thành và ấm áp, khơi dậy trong em lòng tin vào khả năng của con người trong việc xây dựng một thế giới hòa bình. Cảm xúc của em được lan tỏa bởi thông điệp nhân văn, khích lệ mọi người đoàn kết và tôn trọng lẫn nhau, từ đó tạo nên một cộng đồng với tình thương và hòa bình</a:t>
            </a:r>
            <a:r>
              <a:rPr kumimoji="0" lang="en-US" sz="3200" b="1"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rPr>
              <a:t>.</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937772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60176690-636B-4EFD-9BF5-67F0309E00F8}"/>
              </a:ext>
            </a:extLst>
          </p:cNvPr>
          <p:cNvSpPr/>
          <p:nvPr/>
        </p:nvSpPr>
        <p:spPr>
          <a:xfrm>
            <a:off x="1" y="0"/>
            <a:ext cx="9144000" cy="51435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2"/>
            <a:stretch>
              <a:fillRect/>
            </a:stretch>
          </a:blipFill>
        </p:spPr>
      </p:sp>
      <p:sp>
        <p:nvSpPr>
          <p:cNvPr id="21" name="Rectangle: Rounded Corners 1">
            <a:extLst>
              <a:ext uri="{FF2B5EF4-FFF2-40B4-BE49-F238E27FC236}">
                <a16:creationId xmlns:a16="http://schemas.microsoft.com/office/drawing/2014/main" id="{E4B24D6A-D223-4AE1-8A9E-04BE20CCCD28}"/>
              </a:ext>
            </a:extLst>
          </p:cNvPr>
          <p:cNvSpPr/>
          <p:nvPr/>
        </p:nvSpPr>
        <p:spPr>
          <a:xfrm>
            <a:off x="1799796" y="743854"/>
            <a:ext cx="4776368" cy="309694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5" name="Freeform 3">
            <a:extLst>
              <a:ext uri="{FF2B5EF4-FFF2-40B4-BE49-F238E27FC236}">
                <a16:creationId xmlns:a16="http://schemas.microsoft.com/office/drawing/2014/main" id="{0A530B3F-C5EC-411B-9251-16F7E2C65FC8}"/>
              </a:ext>
            </a:extLst>
          </p:cNvPr>
          <p:cNvSpPr/>
          <p:nvPr/>
        </p:nvSpPr>
        <p:spPr>
          <a:xfrm>
            <a:off x="1620448" y="416989"/>
            <a:ext cx="1385798" cy="1048401"/>
          </a:xfrm>
          <a:custGeom>
            <a:avLst/>
            <a:gdLst/>
            <a:ahLst/>
            <a:cxnLst/>
            <a:rect l="l" t="t" r="r" b="b"/>
            <a:pathLst>
              <a:path w="2873940" h="2126716">
                <a:moveTo>
                  <a:pt x="0" y="0"/>
                </a:moveTo>
                <a:lnTo>
                  <a:pt x="2873940" y="0"/>
                </a:lnTo>
                <a:lnTo>
                  <a:pt x="2873940" y="2126715"/>
                </a:lnTo>
                <a:lnTo>
                  <a:pt x="0" y="21267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Freeform 6">
            <a:extLst>
              <a:ext uri="{FF2B5EF4-FFF2-40B4-BE49-F238E27FC236}">
                <a16:creationId xmlns:a16="http://schemas.microsoft.com/office/drawing/2014/main" id="{26490714-C756-46DD-BF01-1067A031A259}"/>
              </a:ext>
            </a:extLst>
          </p:cNvPr>
          <p:cNvSpPr/>
          <p:nvPr/>
        </p:nvSpPr>
        <p:spPr>
          <a:xfrm>
            <a:off x="6392258" y="1799908"/>
            <a:ext cx="1432594" cy="3238628"/>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12">
            <a:extLst>
              <a:ext uri="{FF2B5EF4-FFF2-40B4-BE49-F238E27FC236}">
                <a16:creationId xmlns:a16="http://schemas.microsoft.com/office/drawing/2014/main" id="{65A3BD42-1686-4CF9-85F0-D3CDFB8F7EEE}"/>
              </a:ext>
            </a:extLst>
          </p:cNvPr>
          <p:cNvSpPr/>
          <p:nvPr/>
        </p:nvSpPr>
        <p:spPr>
          <a:xfrm>
            <a:off x="187854" y="2138932"/>
            <a:ext cx="1748993" cy="2899604"/>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TextBox 23">
            <a:extLst>
              <a:ext uri="{FF2B5EF4-FFF2-40B4-BE49-F238E27FC236}">
                <a16:creationId xmlns:a16="http://schemas.microsoft.com/office/drawing/2014/main" id="{EEA441C1-A596-42E5-BB71-76ACF5844E46}"/>
              </a:ext>
            </a:extLst>
          </p:cNvPr>
          <p:cNvSpPr txBox="1"/>
          <p:nvPr/>
        </p:nvSpPr>
        <p:spPr>
          <a:xfrm>
            <a:off x="337752" y="2300459"/>
            <a:ext cx="7935834" cy="1683537"/>
          </a:xfrm>
          <a:prstGeom prst="rect">
            <a:avLst/>
          </a:prstGeom>
          <a:noFill/>
        </p:spPr>
        <p:txBody>
          <a:bodyPr wrap="square" rtlCol="0">
            <a:prstTxWarp prst="textArchUp">
              <a:avLst/>
            </a:prstTxWarp>
            <a:spAutoFit/>
          </a:bodyPr>
          <a:lstStyle/>
          <a:p>
            <a:pPr marL="571500" marR="0" lvl="0" indent="-571500" algn="ctr" defTabSz="914400" rtl="0" eaLnBrk="1" fontAlgn="auto" latinLnBrk="0" hangingPunct="1">
              <a:lnSpc>
                <a:spcPct val="120000"/>
              </a:lnSpc>
              <a:spcBef>
                <a:spcPts val="0"/>
              </a:spcBef>
              <a:spcAft>
                <a:spcPts val="0"/>
              </a:spcAft>
              <a:buClr>
                <a:srgbClr val="000000"/>
              </a:buClr>
              <a:buSzTx/>
              <a:buFont typeface="SVN-ARCO Typography" panose="020B0603050302020204" pitchFamily="34" charset="2"/>
              <a:buChar char="T"/>
              <a:tabLst/>
              <a:defRPr/>
            </a:pPr>
            <a:r>
              <a:rPr kumimoji="0" lang="en-US" sz="5400" b="1" i="0" u="none" strike="noStrike" kern="0" cap="none" spc="0" normalizeH="0" baseline="0" noProof="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VẬN DỤNG</a:t>
            </a:r>
            <a:endParaRPr kumimoji="0" lang="vi-VN" sz="54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endParaRPr>
          </a:p>
        </p:txBody>
      </p:sp>
      <p:sp>
        <p:nvSpPr>
          <p:cNvPr id="18" name="Freeform 4">
            <a:extLst>
              <a:ext uri="{FF2B5EF4-FFF2-40B4-BE49-F238E27FC236}">
                <a16:creationId xmlns:a16="http://schemas.microsoft.com/office/drawing/2014/main" id="{7046DEC1-834D-48EF-BAE9-7A9E6C24100C}"/>
              </a:ext>
            </a:extLst>
          </p:cNvPr>
          <p:cNvSpPr/>
          <p:nvPr/>
        </p:nvSpPr>
        <p:spPr>
          <a:xfrm>
            <a:off x="5189238" y="3247192"/>
            <a:ext cx="1432594" cy="1105377"/>
          </a:xfrm>
          <a:custGeom>
            <a:avLst/>
            <a:gdLst/>
            <a:ahLst/>
            <a:cxnLst/>
            <a:rect l="l" t="t" r="r" b="b"/>
            <a:pathLst>
              <a:path w="3336086" h="2482139">
                <a:moveTo>
                  <a:pt x="0" y="0"/>
                </a:moveTo>
                <a:lnTo>
                  <a:pt x="3336086" y="0"/>
                </a:lnTo>
                <a:lnTo>
                  <a:pt x="3336086" y="2482139"/>
                </a:lnTo>
                <a:lnTo>
                  <a:pt x="0" y="24821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4164246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4"/>
          <p:cNvSpPr/>
          <p:nvPr/>
        </p:nvSpPr>
        <p:spPr>
          <a:xfrm>
            <a:off x="1682808" y="736906"/>
            <a:ext cx="5977550" cy="3698625"/>
          </a:xfrm>
          <a:custGeom>
            <a:avLst/>
            <a:gdLst/>
            <a:ahLst/>
            <a:cxnLst/>
            <a:rect l="l" t="t" r="r" b="b"/>
            <a:pathLst>
              <a:path w="239102" h="147945" extrusionOk="0">
                <a:moveTo>
                  <a:pt x="5106" y="33255"/>
                </a:moveTo>
                <a:cubicBezTo>
                  <a:pt x="9986" y="19963"/>
                  <a:pt x="15187" y="11808"/>
                  <a:pt x="31690" y="7056"/>
                </a:cubicBezTo>
                <a:cubicBezTo>
                  <a:pt x="48193" y="2304"/>
                  <a:pt x="82162" y="5900"/>
                  <a:pt x="104123" y="4744"/>
                </a:cubicBezTo>
                <a:cubicBezTo>
                  <a:pt x="126084" y="3588"/>
                  <a:pt x="145734" y="-778"/>
                  <a:pt x="163457" y="121"/>
                </a:cubicBezTo>
                <a:cubicBezTo>
                  <a:pt x="181180" y="1020"/>
                  <a:pt x="198325" y="1726"/>
                  <a:pt x="210461" y="10138"/>
                </a:cubicBezTo>
                <a:cubicBezTo>
                  <a:pt x="222597" y="18550"/>
                  <a:pt x="231844" y="35373"/>
                  <a:pt x="236275" y="50592"/>
                </a:cubicBezTo>
                <a:cubicBezTo>
                  <a:pt x="240706" y="65811"/>
                  <a:pt x="239100" y="87323"/>
                  <a:pt x="237045" y="101450"/>
                </a:cubicBezTo>
                <a:cubicBezTo>
                  <a:pt x="234990" y="115577"/>
                  <a:pt x="232936" y="127649"/>
                  <a:pt x="223946" y="135354"/>
                </a:cubicBezTo>
                <a:cubicBezTo>
                  <a:pt x="214956" y="143060"/>
                  <a:pt x="199930" y="146335"/>
                  <a:pt x="183106" y="147683"/>
                </a:cubicBezTo>
                <a:cubicBezTo>
                  <a:pt x="166282" y="149032"/>
                  <a:pt x="148174" y="144794"/>
                  <a:pt x="123002" y="143445"/>
                </a:cubicBezTo>
                <a:cubicBezTo>
                  <a:pt x="97830" y="142097"/>
                  <a:pt x="52175" y="149031"/>
                  <a:pt x="32076" y="139592"/>
                </a:cubicBezTo>
                <a:cubicBezTo>
                  <a:pt x="11977" y="130153"/>
                  <a:pt x="6904" y="104532"/>
                  <a:pt x="2409" y="86809"/>
                </a:cubicBezTo>
                <a:cubicBezTo>
                  <a:pt x="-2086" y="69086"/>
                  <a:pt x="226" y="46547"/>
                  <a:pt x="5106" y="33255"/>
                </a:cubicBezTo>
                <a:close/>
              </a:path>
            </a:pathLst>
          </a:custGeom>
          <a:solidFill>
            <a:schemeClr val="accent1"/>
          </a:solidFill>
          <a:ln>
            <a:noFill/>
          </a:ln>
        </p:spPr>
      </p:sp>
      <p:sp>
        <p:nvSpPr>
          <p:cNvPr id="518" name="Google Shape;518;p44"/>
          <p:cNvSpPr/>
          <p:nvPr/>
        </p:nvSpPr>
        <p:spPr>
          <a:xfrm>
            <a:off x="1820451" y="677473"/>
            <a:ext cx="5673275" cy="3672950"/>
          </a:xfrm>
          <a:custGeom>
            <a:avLst/>
            <a:gdLst/>
            <a:ahLst/>
            <a:cxnLst/>
            <a:rect l="l" t="t" r="r" b="b"/>
            <a:pathLst>
              <a:path w="226931" h="146918" extrusionOk="0">
                <a:moveTo>
                  <a:pt x="6165" y="27842"/>
                </a:moveTo>
                <a:cubicBezTo>
                  <a:pt x="20613" y="23219"/>
                  <a:pt x="60168" y="1194"/>
                  <a:pt x="92853" y="102"/>
                </a:cubicBezTo>
                <a:cubicBezTo>
                  <a:pt x="125538" y="-990"/>
                  <a:pt x="179927" y="6716"/>
                  <a:pt x="202273" y="21292"/>
                </a:cubicBezTo>
                <a:cubicBezTo>
                  <a:pt x="224619" y="35869"/>
                  <a:pt x="226931" y="68811"/>
                  <a:pt x="226931" y="87561"/>
                </a:cubicBezTo>
                <a:cubicBezTo>
                  <a:pt x="226931" y="106311"/>
                  <a:pt x="218198" y="125446"/>
                  <a:pt x="202273" y="133794"/>
                </a:cubicBezTo>
                <a:cubicBezTo>
                  <a:pt x="186348" y="142142"/>
                  <a:pt x="155397" y="135528"/>
                  <a:pt x="131381" y="137647"/>
                </a:cubicBezTo>
                <a:cubicBezTo>
                  <a:pt x="107365" y="139766"/>
                  <a:pt x="77442" y="148949"/>
                  <a:pt x="58178" y="146509"/>
                </a:cubicBezTo>
                <a:cubicBezTo>
                  <a:pt x="38914" y="144069"/>
                  <a:pt x="25493" y="133023"/>
                  <a:pt x="15797" y="123006"/>
                </a:cubicBezTo>
                <a:cubicBezTo>
                  <a:pt x="6101" y="112989"/>
                  <a:pt x="2633" y="92505"/>
                  <a:pt x="0" y="86405"/>
                </a:cubicBezTo>
              </a:path>
            </a:pathLst>
          </a:custGeom>
          <a:noFill/>
          <a:ln w="28575" cap="flat" cmpd="sng">
            <a:solidFill>
              <a:schemeClr val="lt1"/>
            </a:solidFill>
            <a:prstDash val="dash"/>
            <a:round/>
            <a:headEnd type="none" w="med" len="med"/>
            <a:tailEnd type="none" w="med" len="med"/>
          </a:ln>
        </p:spPr>
      </p:sp>
      <p:pic>
        <p:nvPicPr>
          <p:cNvPr id="72" name="Picture 2">
            <a:hlinkClick r:id="rId3" action="ppaction://hlinksldjump"/>
            <a:extLst>
              <a:ext uri="{FF2B5EF4-FFF2-40B4-BE49-F238E27FC236}">
                <a16:creationId xmlns:a16="http://schemas.microsoft.com/office/drawing/2014/main" id="{933D71C1-423F-4A9C-BDCC-65C071B657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4086225" cy="5362575"/>
          </a:xfrm>
          <a:prstGeom prst="rect">
            <a:avLst/>
          </a:prstGeom>
        </p:spPr>
      </p:pic>
      <p:pic>
        <p:nvPicPr>
          <p:cNvPr id="11" name="Picture 10">
            <a:hlinkClick r:id="rId6" action="ppaction://hlinksldjump"/>
            <a:extLst>
              <a:ext uri="{FF2B5EF4-FFF2-40B4-BE49-F238E27FC236}">
                <a16:creationId xmlns:a16="http://schemas.microsoft.com/office/drawing/2014/main" id="{04E0C5FE-6152-4CD6-A716-D75C63B2AFE7}"/>
              </a:ext>
            </a:extLst>
          </p:cNvPr>
          <p:cNvPicPr>
            <a:picLocks noChangeAspect="1"/>
          </p:cNvPicPr>
          <p:nvPr/>
        </p:nvPicPr>
        <p:blipFill>
          <a:blip r:embed="rId7"/>
          <a:stretch>
            <a:fillRect/>
          </a:stretch>
        </p:blipFill>
        <p:spPr>
          <a:xfrm>
            <a:off x="5118466" y="922298"/>
            <a:ext cx="1170533" cy="1769517"/>
          </a:xfrm>
          <a:prstGeom prst="rect">
            <a:avLst/>
          </a:prstGeom>
          <a:ln>
            <a:noFill/>
          </a:ln>
          <a:effectLst>
            <a:outerShdw blurRad="292100" dist="139700" dir="2700000" algn="tl" rotWithShape="0">
              <a:srgbClr val="333333">
                <a:alpha val="65000"/>
              </a:srgbClr>
            </a:outerShdw>
          </a:effectLst>
        </p:spPr>
      </p:pic>
      <p:pic>
        <p:nvPicPr>
          <p:cNvPr id="12" name="Picture 11">
            <a:hlinkClick r:id="rId8" action="ppaction://hlinksldjump"/>
            <a:extLst>
              <a:ext uri="{FF2B5EF4-FFF2-40B4-BE49-F238E27FC236}">
                <a16:creationId xmlns:a16="http://schemas.microsoft.com/office/drawing/2014/main" id="{C2C0711A-9490-45C3-828C-1793062AD29B}"/>
              </a:ext>
            </a:extLst>
          </p:cNvPr>
          <p:cNvPicPr>
            <a:picLocks noChangeAspect="1"/>
          </p:cNvPicPr>
          <p:nvPr/>
        </p:nvPicPr>
        <p:blipFill>
          <a:blip r:embed="rId9"/>
          <a:stretch>
            <a:fillRect/>
          </a:stretch>
        </p:blipFill>
        <p:spPr>
          <a:xfrm>
            <a:off x="7072805" y="935813"/>
            <a:ext cx="1175106" cy="1696359"/>
          </a:xfrm>
          <a:prstGeom prst="rect">
            <a:avLst/>
          </a:prstGeom>
          <a:ln>
            <a:noFill/>
          </a:ln>
          <a:effectLst>
            <a:outerShdw blurRad="292100" dist="139700" dir="2700000" algn="tl" rotWithShape="0">
              <a:srgbClr val="333333">
                <a:alpha val="65000"/>
              </a:srgbClr>
            </a:outerShdw>
          </a:effectLst>
        </p:spPr>
      </p:pic>
      <p:pic>
        <p:nvPicPr>
          <p:cNvPr id="13" name="Picture 12">
            <a:hlinkClick r:id="rId10" action="ppaction://hlinksldjump"/>
            <a:extLst>
              <a:ext uri="{FF2B5EF4-FFF2-40B4-BE49-F238E27FC236}">
                <a16:creationId xmlns:a16="http://schemas.microsoft.com/office/drawing/2014/main" id="{15515F02-E37A-40C0-A034-8EF43A940DC6}"/>
              </a:ext>
            </a:extLst>
          </p:cNvPr>
          <p:cNvPicPr>
            <a:picLocks noChangeAspect="1"/>
          </p:cNvPicPr>
          <p:nvPr/>
        </p:nvPicPr>
        <p:blipFill>
          <a:blip r:embed="rId11"/>
          <a:stretch>
            <a:fillRect/>
          </a:stretch>
        </p:blipFill>
        <p:spPr>
          <a:xfrm>
            <a:off x="5091031" y="3166946"/>
            <a:ext cx="1197968" cy="1696359"/>
          </a:xfrm>
          <a:prstGeom prst="rect">
            <a:avLst/>
          </a:prstGeom>
          <a:ln>
            <a:noFill/>
          </a:ln>
          <a:effectLst>
            <a:outerShdw blurRad="292100" dist="139700" dir="2700000" algn="tl" rotWithShape="0">
              <a:srgbClr val="333333">
                <a:alpha val="65000"/>
              </a:srgbClr>
            </a:outerShdw>
          </a:effectLst>
        </p:spPr>
      </p:pic>
      <p:pic>
        <p:nvPicPr>
          <p:cNvPr id="14" name="Picture 13">
            <a:hlinkClick r:id="rId12" action="ppaction://hlinksldjump"/>
            <a:extLst>
              <a:ext uri="{FF2B5EF4-FFF2-40B4-BE49-F238E27FC236}">
                <a16:creationId xmlns:a16="http://schemas.microsoft.com/office/drawing/2014/main" id="{B1CB51C8-9E50-4B6B-9C73-068680A763A6}"/>
              </a:ext>
            </a:extLst>
          </p:cNvPr>
          <p:cNvPicPr>
            <a:picLocks noChangeAspect="1"/>
          </p:cNvPicPr>
          <p:nvPr/>
        </p:nvPicPr>
        <p:blipFill>
          <a:blip r:embed="rId13"/>
          <a:stretch>
            <a:fillRect/>
          </a:stretch>
        </p:blipFill>
        <p:spPr>
          <a:xfrm>
            <a:off x="7072805" y="3146875"/>
            <a:ext cx="1175106" cy="1696359"/>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1D132E4E-2B57-48F3-92AD-2F825D61617D}"/>
              </a:ext>
            </a:extLst>
          </p:cNvPr>
          <p:cNvPicPr>
            <a:picLocks noChangeAspect="1"/>
          </p:cNvPicPr>
          <p:nvPr/>
        </p:nvPicPr>
        <p:blipFill>
          <a:blip r:embed="rId14"/>
          <a:stretch>
            <a:fillRect/>
          </a:stretch>
        </p:blipFill>
        <p:spPr>
          <a:xfrm>
            <a:off x="5059942" y="10584"/>
            <a:ext cx="4084058" cy="1088483"/>
          </a:xfrm>
          <a:prstGeom prst="rect">
            <a:avLst/>
          </a:prstGeom>
        </p:spPr>
      </p:pic>
      <p:pic>
        <p:nvPicPr>
          <p:cNvPr id="98" name="Picture 97">
            <a:extLst>
              <a:ext uri="{FF2B5EF4-FFF2-40B4-BE49-F238E27FC236}">
                <a16:creationId xmlns:a16="http://schemas.microsoft.com/office/drawing/2014/main" id="{63247A6F-6267-4A32-AFFD-BC6481637ED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8529" y="121679"/>
            <a:ext cx="1000986" cy="563054"/>
          </a:xfrm>
          <a:prstGeom prst="rect">
            <a:avLst/>
          </a:prstGeom>
        </p:spPr>
      </p:pic>
      <p:pic>
        <p:nvPicPr>
          <p:cNvPr id="99" name="Picture 98">
            <a:extLst>
              <a:ext uri="{FF2B5EF4-FFF2-40B4-BE49-F238E27FC236}">
                <a16:creationId xmlns:a16="http://schemas.microsoft.com/office/drawing/2014/main" id="{20DC949D-E807-4973-922A-D212F6C4987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259078">
            <a:off x="7839227" y="191672"/>
            <a:ext cx="1000986" cy="563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5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50"/>
                                        <p:tgtEl>
                                          <p:spTgt spid="14"/>
                                        </p:tgtEl>
                                      </p:cBhvr>
                                    </p:animEffect>
                                  </p:childTnLst>
                                </p:cTn>
                              </p:par>
                            </p:childTnLst>
                          </p:cTn>
                        </p:par>
                        <p:par>
                          <p:cTn id="17" fill="hold">
                            <p:stCondLst>
                              <p:cond delay="750"/>
                            </p:stCondLst>
                            <p:childTnLst>
                              <p:par>
                                <p:cTn id="18" presetID="8" presetClass="emph" presetSubtype="0" fill="hold" nodeType="afterEffect">
                                  <p:stCondLst>
                                    <p:cond delay="0"/>
                                  </p:stCondLst>
                                  <p:childTnLst>
                                    <p:animRot by="21600000">
                                      <p:cBhvr>
                                        <p:cTn id="19" dur="2000" fill="hold"/>
                                        <p:tgtEl>
                                          <p:spTgt spid="11"/>
                                        </p:tgtEl>
                                        <p:attrNameLst>
                                          <p:attrName>r</p:attrName>
                                        </p:attrNameLst>
                                      </p:cBhvr>
                                    </p:animRot>
                                  </p:childTnLst>
                                </p:cTn>
                              </p:par>
                              <p:par>
                                <p:cTn id="20" presetID="8" presetClass="emph" presetSubtype="0" fill="hold" nodeType="withEffect">
                                  <p:stCondLst>
                                    <p:cond delay="0"/>
                                  </p:stCondLst>
                                  <p:childTnLst>
                                    <p:animRot by="21600000">
                                      <p:cBhvr>
                                        <p:cTn id="21" dur="2000" fill="hold"/>
                                        <p:tgtEl>
                                          <p:spTgt spid="12"/>
                                        </p:tgtEl>
                                        <p:attrNameLst>
                                          <p:attrName>r</p:attrName>
                                        </p:attrNameLst>
                                      </p:cBhvr>
                                    </p:animRot>
                                  </p:childTnLst>
                                </p:cTn>
                              </p:par>
                              <p:par>
                                <p:cTn id="22" presetID="8" presetClass="emph" presetSubtype="0" fill="hold" nodeType="withEffect">
                                  <p:stCondLst>
                                    <p:cond delay="0"/>
                                  </p:stCondLst>
                                  <p:childTnLst>
                                    <p:animRot by="21600000">
                                      <p:cBhvr>
                                        <p:cTn id="23" dur="2000" fill="hold"/>
                                        <p:tgtEl>
                                          <p:spTgt spid="13"/>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14"/>
                                        </p:tgtEl>
                                        <p:attrNameLst>
                                          <p:attrName>r</p:attrName>
                                        </p:attrNameLst>
                                      </p:cBhvr>
                                    </p:animRot>
                                  </p:childTnLst>
                                </p:cTn>
                              </p:par>
                            </p:childTnLst>
                          </p:cTn>
                        </p:par>
                        <p:par>
                          <p:cTn id="26" fill="hold">
                            <p:stCondLst>
                              <p:cond delay="2750"/>
                            </p:stCondLst>
                            <p:childTnLst>
                              <p:par>
                                <p:cTn id="27" presetID="32" presetClass="emph" presetSubtype="0" repeatCount="2000" fill="hold" nodeType="afterEffect">
                                  <p:stCondLst>
                                    <p:cond delay="0"/>
                                  </p:stCondLst>
                                  <p:childTnLst>
                                    <p:animRot by="120000">
                                      <p:cBhvr>
                                        <p:cTn id="28" dur="100" fill="hold">
                                          <p:stCondLst>
                                            <p:cond delay="0"/>
                                          </p:stCondLst>
                                        </p:cTn>
                                        <p:tgtEl>
                                          <p:spTgt spid="11"/>
                                        </p:tgtEl>
                                        <p:attrNameLst>
                                          <p:attrName>r</p:attrName>
                                        </p:attrNameLst>
                                      </p:cBhvr>
                                    </p:animRot>
                                    <p:animRot by="-240000">
                                      <p:cBhvr>
                                        <p:cTn id="29" dur="200" fill="hold">
                                          <p:stCondLst>
                                            <p:cond delay="200"/>
                                          </p:stCondLst>
                                        </p:cTn>
                                        <p:tgtEl>
                                          <p:spTgt spid="11"/>
                                        </p:tgtEl>
                                        <p:attrNameLst>
                                          <p:attrName>r</p:attrName>
                                        </p:attrNameLst>
                                      </p:cBhvr>
                                    </p:animRot>
                                    <p:animRot by="240000">
                                      <p:cBhvr>
                                        <p:cTn id="30" dur="200" fill="hold">
                                          <p:stCondLst>
                                            <p:cond delay="400"/>
                                          </p:stCondLst>
                                        </p:cTn>
                                        <p:tgtEl>
                                          <p:spTgt spid="11"/>
                                        </p:tgtEl>
                                        <p:attrNameLst>
                                          <p:attrName>r</p:attrName>
                                        </p:attrNameLst>
                                      </p:cBhvr>
                                    </p:animRot>
                                    <p:animRot by="-240000">
                                      <p:cBhvr>
                                        <p:cTn id="31" dur="200" fill="hold">
                                          <p:stCondLst>
                                            <p:cond delay="600"/>
                                          </p:stCondLst>
                                        </p:cTn>
                                        <p:tgtEl>
                                          <p:spTgt spid="11"/>
                                        </p:tgtEl>
                                        <p:attrNameLst>
                                          <p:attrName>r</p:attrName>
                                        </p:attrNameLst>
                                      </p:cBhvr>
                                    </p:animRot>
                                    <p:animRot by="120000">
                                      <p:cBhvr>
                                        <p:cTn id="32" dur="200" fill="hold">
                                          <p:stCondLst>
                                            <p:cond delay="800"/>
                                          </p:stCondLst>
                                        </p:cTn>
                                        <p:tgtEl>
                                          <p:spTgt spid="11"/>
                                        </p:tgtEl>
                                        <p:attrNameLst>
                                          <p:attrName>r</p:attrName>
                                        </p:attrNameLst>
                                      </p:cBhvr>
                                    </p:animRot>
                                  </p:childTnLst>
                                </p:cTn>
                              </p:par>
                              <p:par>
                                <p:cTn id="33" presetID="32" presetClass="emph" presetSubtype="0" repeatCount="2000" fill="hold" nodeType="withEffect">
                                  <p:stCondLst>
                                    <p:cond delay="0"/>
                                  </p:stCondLst>
                                  <p:childTnLst>
                                    <p:animRot by="120000">
                                      <p:cBhvr>
                                        <p:cTn id="34" dur="100" fill="hold">
                                          <p:stCondLst>
                                            <p:cond delay="0"/>
                                          </p:stCondLst>
                                        </p:cTn>
                                        <p:tgtEl>
                                          <p:spTgt spid="12"/>
                                        </p:tgtEl>
                                        <p:attrNameLst>
                                          <p:attrName>r</p:attrName>
                                        </p:attrNameLst>
                                      </p:cBhvr>
                                    </p:animRot>
                                    <p:animRot by="-240000">
                                      <p:cBhvr>
                                        <p:cTn id="35" dur="200" fill="hold">
                                          <p:stCondLst>
                                            <p:cond delay="200"/>
                                          </p:stCondLst>
                                        </p:cTn>
                                        <p:tgtEl>
                                          <p:spTgt spid="12"/>
                                        </p:tgtEl>
                                        <p:attrNameLst>
                                          <p:attrName>r</p:attrName>
                                        </p:attrNameLst>
                                      </p:cBhvr>
                                    </p:animRot>
                                    <p:animRot by="240000">
                                      <p:cBhvr>
                                        <p:cTn id="36" dur="200" fill="hold">
                                          <p:stCondLst>
                                            <p:cond delay="400"/>
                                          </p:stCondLst>
                                        </p:cTn>
                                        <p:tgtEl>
                                          <p:spTgt spid="12"/>
                                        </p:tgtEl>
                                        <p:attrNameLst>
                                          <p:attrName>r</p:attrName>
                                        </p:attrNameLst>
                                      </p:cBhvr>
                                    </p:animRot>
                                    <p:animRot by="-240000">
                                      <p:cBhvr>
                                        <p:cTn id="37" dur="200" fill="hold">
                                          <p:stCondLst>
                                            <p:cond delay="600"/>
                                          </p:stCondLst>
                                        </p:cTn>
                                        <p:tgtEl>
                                          <p:spTgt spid="12"/>
                                        </p:tgtEl>
                                        <p:attrNameLst>
                                          <p:attrName>r</p:attrName>
                                        </p:attrNameLst>
                                      </p:cBhvr>
                                    </p:animRot>
                                    <p:animRot by="120000">
                                      <p:cBhvr>
                                        <p:cTn id="38" dur="200" fill="hold">
                                          <p:stCondLst>
                                            <p:cond delay="800"/>
                                          </p:stCondLst>
                                        </p:cTn>
                                        <p:tgtEl>
                                          <p:spTgt spid="12"/>
                                        </p:tgtEl>
                                        <p:attrNameLst>
                                          <p:attrName>r</p:attrName>
                                        </p:attrNameLst>
                                      </p:cBhvr>
                                    </p:animRot>
                                  </p:childTnLst>
                                </p:cTn>
                              </p:par>
                              <p:par>
                                <p:cTn id="39" presetID="32" presetClass="emph" presetSubtype="0" repeatCount="2000" fill="hold" nodeType="with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par>
                                <p:cTn id="45" presetID="32" presetClass="emph" presetSubtype="0" repeatCount="2000" fill="hold" nodeType="withEffect">
                                  <p:stCondLst>
                                    <p:cond delay="0"/>
                                  </p:stCondLst>
                                  <p:childTnLst>
                                    <p:animRot by="120000">
                                      <p:cBhvr>
                                        <p:cTn id="46" dur="100" fill="hold">
                                          <p:stCondLst>
                                            <p:cond delay="0"/>
                                          </p:stCondLst>
                                        </p:cTn>
                                        <p:tgtEl>
                                          <p:spTgt spid="14"/>
                                        </p:tgtEl>
                                        <p:attrNameLst>
                                          <p:attrName>r</p:attrName>
                                        </p:attrNameLst>
                                      </p:cBhvr>
                                    </p:animRot>
                                    <p:animRot by="-240000">
                                      <p:cBhvr>
                                        <p:cTn id="47" dur="200" fill="hold">
                                          <p:stCondLst>
                                            <p:cond delay="200"/>
                                          </p:stCondLst>
                                        </p:cTn>
                                        <p:tgtEl>
                                          <p:spTgt spid="14"/>
                                        </p:tgtEl>
                                        <p:attrNameLst>
                                          <p:attrName>r</p:attrName>
                                        </p:attrNameLst>
                                      </p:cBhvr>
                                    </p:animRot>
                                    <p:animRot by="240000">
                                      <p:cBhvr>
                                        <p:cTn id="48" dur="200" fill="hold">
                                          <p:stCondLst>
                                            <p:cond delay="400"/>
                                          </p:stCondLst>
                                        </p:cTn>
                                        <p:tgtEl>
                                          <p:spTgt spid="14"/>
                                        </p:tgtEl>
                                        <p:attrNameLst>
                                          <p:attrName>r</p:attrName>
                                        </p:attrNameLst>
                                      </p:cBhvr>
                                    </p:animRot>
                                    <p:animRot by="-240000">
                                      <p:cBhvr>
                                        <p:cTn id="49" dur="200" fill="hold">
                                          <p:stCondLst>
                                            <p:cond delay="600"/>
                                          </p:stCondLst>
                                        </p:cTn>
                                        <p:tgtEl>
                                          <p:spTgt spid="14"/>
                                        </p:tgtEl>
                                        <p:attrNameLst>
                                          <p:attrName>r</p:attrName>
                                        </p:attrNameLst>
                                      </p:cBhvr>
                                    </p:animRot>
                                    <p:animRot by="120000">
                                      <p:cBhvr>
                                        <p:cTn id="5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4" presetClass="exit" presetSubtype="10" fill="hold" nodeType="withEffect">
                                  <p:stCondLst>
                                    <p:cond delay="0"/>
                                  </p:stCondLst>
                                  <p:childTnLst>
                                    <p:animEffect transition="out" filter="randombar(horizontal)">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14" presetClass="exit" presetSubtype="10" fill="hold" nodeType="withEffect">
                                  <p:stCondLst>
                                    <p:cond delay="0"/>
                                  </p:stCondLst>
                                  <p:childTnLst>
                                    <p:animEffect transition="out" filter="randombar(horizontal)">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4" presetClass="exit" presetSubtype="10" fill="hold" nodeType="withEffect">
                                  <p:stCondLst>
                                    <p:cond delay="0"/>
                                  </p:stCondLst>
                                  <p:childTnLst>
                                    <p:animEffect transition="out" filter="randombar(horizontal)">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4" presetClass="exit" presetSubtype="10" fill="hold" nodeType="withEffect">
                                  <p:stCondLst>
                                    <p:cond delay="0"/>
                                  </p:stCondLst>
                                  <p:childTnLst>
                                    <p:animEffect transition="out" filter="randombar(horizontal)">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BE381B61-9C4A-475C-81FB-8855F8CFD869}"/>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sp>
      <p:sp>
        <p:nvSpPr>
          <p:cNvPr id="8" name="Freeform 5">
            <a:extLst>
              <a:ext uri="{FF2B5EF4-FFF2-40B4-BE49-F238E27FC236}">
                <a16:creationId xmlns:a16="http://schemas.microsoft.com/office/drawing/2014/main" id="{841B1C3F-66EE-4AB4-B236-E14E5E4CD1ED}"/>
              </a:ext>
            </a:extLst>
          </p:cNvPr>
          <p:cNvSpPr/>
          <p:nvPr/>
        </p:nvSpPr>
        <p:spPr>
          <a:xfrm>
            <a:off x="1905235" y="658775"/>
            <a:ext cx="5107080" cy="3413438"/>
          </a:xfrm>
          <a:custGeom>
            <a:avLst/>
            <a:gdLst/>
            <a:ahLst/>
            <a:cxnLst/>
            <a:rect l="l" t="t" r="r" b="b"/>
            <a:pathLst>
              <a:path w="8649107" h="5989507">
                <a:moveTo>
                  <a:pt x="0" y="0"/>
                </a:moveTo>
                <a:lnTo>
                  <a:pt x="8649107" y="0"/>
                </a:lnTo>
                <a:lnTo>
                  <a:pt x="8649107" y="5989507"/>
                </a:lnTo>
                <a:lnTo>
                  <a:pt x="0" y="59895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918E1576-10E8-4A26-B63C-D34C7A26C258}"/>
              </a:ext>
            </a:extLst>
          </p:cNvPr>
          <p:cNvSpPr txBox="1"/>
          <p:nvPr/>
        </p:nvSpPr>
        <p:spPr>
          <a:xfrm>
            <a:off x="1905056" y="1218763"/>
            <a:ext cx="49747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UVN Banh Mi" pitchFamily="2" charset="0"/>
                <a:cs typeface="Arial"/>
                <a:sym typeface="Arial"/>
              </a:rPr>
              <a:t>MỤC TIÊU</a:t>
            </a:r>
          </a:p>
        </p:txBody>
      </p:sp>
      <p:sp>
        <p:nvSpPr>
          <p:cNvPr id="12" name="Freeform 5">
            <a:extLst>
              <a:ext uri="{FF2B5EF4-FFF2-40B4-BE49-F238E27FC236}">
                <a16:creationId xmlns:a16="http://schemas.microsoft.com/office/drawing/2014/main" id="{BD01C7AB-D919-436A-9972-6006F30CA5E3}"/>
              </a:ext>
            </a:extLst>
          </p:cNvPr>
          <p:cNvSpPr/>
          <p:nvPr/>
        </p:nvSpPr>
        <p:spPr>
          <a:xfrm>
            <a:off x="19912" y="1556446"/>
            <a:ext cx="2244260" cy="3413439"/>
          </a:xfrm>
          <a:custGeom>
            <a:avLst/>
            <a:gdLst/>
            <a:ahLst/>
            <a:cxnLst/>
            <a:rect l="l" t="t" r="r" b="b"/>
            <a:pathLst>
              <a:path w="2669477" h="4114800">
                <a:moveTo>
                  <a:pt x="0" y="0"/>
                </a:moveTo>
                <a:lnTo>
                  <a:pt x="2669477" y="0"/>
                </a:lnTo>
                <a:lnTo>
                  <a:pt x="266947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0">
            <a:extLst>
              <a:ext uri="{FF2B5EF4-FFF2-40B4-BE49-F238E27FC236}">
                <a16:creationId xmlns:a16="http://schemas.microsoft.com/office/drawing/2014/main" id="{C512FA1F-4331-4CE1-AB87-A6514947B0EF}"/>
              </a:ext>
            </a:extLst>
          </p:cNvPr>
          <p:cNvSpPr/>
          <p:nvPr/>
        </p:nvSpPr>
        <p:spPr>
          <a:xfrm>
            <a:off x="6879828" y="1556446"/>
            <a:ext cx="2264172" cy="3413439"/>
          </a:xfrm>
          <a:custGeom>
            <a:avLst/>
            <a:gdLst/>
            <a:ahLst/>
            <a:cxnLst/>
            <a:rect l="l" t="t" r="r" b="b"/>
            <a:pathLst>
              <a:path w="2840926" h="4114800">
                <a:moveTo>
                  <a:pt x="0" y="0"/>
                </a:moveTo>
                <a:lnTo>
                  <a:pt x="2840927" y="0"/>
                </a:lnTo>
                <a:lnTo>
                  <a:pt x="284092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Rectangle 13">
            <a:extLst>
              <a:ext uri="{FF2B5EF4-FFF2-40B4-BE49-F238E27FC236}">
                <a16:creationId xmlns:a16="http://schemas.microsoft.com/office/drawing/2014/main" id="{BAF5EDCE-7A14-4E81-94AF-46696431F9CF}"/>
              </a:ext>
            </a:extLst>
          </p:cNvPr>
          <p:cNvSpPr/>
          <p:nvPr/>
        </p:nvSpPr>
        <p:spPr>
          <a:xfrm>
            <a:off x="2228163" y="2016886"/>
            <a:ext cx="4461224"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Nhận diện và biết cách sử dụng từ </a:t>
            </a:r>
            <a:r>
              <a:rPr kumimoji="0" lang="vi-VN" sz="4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Hoà bình</a:t>
            </a:r>
            <a:endParaRPr kumimoji="0" lang="vi-VN" sz="66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6309859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style.rotation</p:attrName>
                                        </p:attrNameLst>
                                      </p:cBhvr>
                                      <p:tavLst>
                                        <p:tav tm="0">
                                          <p:val>
                                            <p:fltVal val="90"/>
                                          </p:val>
                                        </p:tav>
                                        <p:tav tm="100000">
                                          <p:val>
                                            <p:fltVal val="0"/>
                                          </p:val>
                                        </p:tav>
                                      </p:tavLst>
                                    </p:anim>
                                    <p:animEffect transition="in" filter="fade">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E5668DDB-E871-44F2-B387-3749352A54BC}"/>
              </a:ext>
            </a:extLst>
          </p:cNvPr>
          <p:cNvSpPr/>
          <p:nvPr/>
        </p:nvSpPr>
        <p:spPr>
          <a:xfrm>
            <a:off x="988024" y="526000"/>
            <a:ext cx="7824901" cy="1214086"/>
          </a:xfrm>
          <a:custGeom>
            <a:avLst/>
            <a:gdLst>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4901" h="1214086" fill="none" extrusionOk="0">
                <a:moveTo>
                  <a:pt x="0" y="607043"/>
                </a:moveTo>
                <a:cubicBezTo>
                  <a:pt x="80032" y="348757"/>
                  <a:pt x="132309" y="-128061"/>
                  <a:pt x="570035" y="0"/>
                </a:cubicBezTo>
                <a:cubicBezTo>
                  <a:pt x="3157315" y="-307027"/>
                  <a:pt x="5951589" y="147155"/>
                  <a:pt x="7254865" y="0"/>
                </a:cubicBezTo>
                <a:cubicBezTo>
                  <a:pt x="7621076" y="-64966"/>
                  <a:pt x="7706305" y="262659"/>
                  <a:pt x="7824901" y="607043"/>
                </a:cubicBezTo>
                <a:lnTo>
                  <a:pt x="7824901" y="607043"/>
                </a:lnTo>
                <a:cubicBezTo>
                  <a:pt x="7823975" y="888439"/>
                  <a:pt x="7458460" y="1178005"/>
                  <a:pt x="7254864" y="1214086"/>
                </a:cubicBezTo>
                <a:cubicBezTo>
                  <a:pt x="4789525" y="1102893"/>
                  <a:pt x="3862588" y="1031032"/>
                  <a:pt x="570035" y="1214085"/>
                </a:cubicBezTo>
                <a:cubicBezTo>
                  <a:pt x="306709" y="1220787"/>
                  <a:pt x="5689" y="1014672"/>
                  <a:pt x="0" y="607041"/>
                </a:cubicBezTo>
                <a:lnTo>
                  <a:pt x="0" y="607043"/>
                </a:lnTo>
                <a:close/>
              </a:path>
              <a:path w="7824901" h="1214086" stroke="0" extrusionOk="0">
                <a:moveTo>
                  <a:pt x="0" y="607043"/>
                </a:moveTo>
                <a:cubicBezTo>
                  <a:pt x="-9989" y="249374"/>
                  <a:pt x="292265" y="-72674"/>
                  <a:pt x="570035" y="0"/>
                </a:cubicBezTo>
                <a:cubicBezTo>
                  <a:pt x="2827404" y="73610"/>
                  <a:pt x="5659703" y="-106064"/>
                  <a:pt x="7254865" y="0"/>
                </a:cubicBezTo>
                <a:cubicBezTo>
                  <a:pt x="7567854" y="42254"/>
                  <a:pt x="7901011" y="339337"/>
                  <a:pt x="7824901" y="607043"/>
                </a:cubicBezTo>
                <a:lnTo>
                  <a:pt x="7824901" y="607043"/>
                </a:lnTo>
                <a:cubicBezTo>
                  <a:pt x="7768458" y="1014771"/>
                  <a:pt x="7567760" y="1208493"/>
                  <a:pt x="7254864" y="1214086"/>
                </a:cubicBezTo>
                <a:cubicBezTo>
                  <a:pt x="4363135" y="827290"/>
                  <a:pt x="2252377" y="1175481"/>
                  <a:pt x="570035" y="1214085"/>
                </a:cubicBezTo>
                <a:cubicBezTo>
                  <a:pt x="240485" y="1117459"/>
                  <a:pt x="-17747" y="873673"/>
                  <a:pt x="0" y="607041"/>
                </a:cubicBezTo>
                <a:lnTo>
                  <a:pt x="0" y="607043"/>
                </a:lnTo>
                <a:close/>
              </a:path>
              <a:path w="7824901" h="1214086" fill="none" stroke="0" extrusionOk="0">
                <a:moveTo>
                  <a:pt x="0" y="607043"/>
                </a:moveTo>
                <a:cubicBezTo>
                  <a:pt x="27382" y="303543"/>
                  <a:pt x="122895" y="-58125"/>
                  <a:pt x="570035" y="0"/>
                </a:cubicBezTo>
                <a:cubicBezTo>
                  <a:pt x="3043033" y="63434"/>
                  <a:pt x="5741837" y="258391"/>
                  <a:pt x="7254865" y="0"/>
                </a:cubicBezTo>
                <a:cubicBezTo>
                  <a:pt x="7560677" y="22540"/>
                  <a:pt x="7790135" y="280129"/>
                  <a:pt x="7824901" y="607043"/>
                </a:cubicBezTo>
                <a:lnTo>
                  <a:pt x="7824901" y="607043"/>
                </a:lnTo>
                <a:cubicBezTo>
                  <a:pt x="7832437" y="925093"/>
                  <a:pt x="7434635" y="1177670"/>
                  <a:pt x="7254864" y="1214086"/>
                </a:cubicBezTo>
                <a:cubicBezTo>
                  <a:pt x="4936458" y="985982"/>
                  <a:pt x="3877328" y="1074670"/>
                  <a:pt x="570035" y="1214085"/>
                </a:cubicBezTo>
                <a:cubicBezTo>
                  <a:pt x="282764" y="1195522"/>
                  <a:pt x="48986" y="1048788"/>
                  <a:pt x="0" y="607041"/>
                </a:cubicBezTo>
                <a:lnTo>
                  <a:pt x="0" y="607043"/>
                </a:lnTo>
                <a:close/>
              </a:path>
              <a:path w="7824901" h="1214086" fill="none" stroke="0" extrusionOk="0">
                <a:moveTo>
                  <a:pt x="0" y="607043"/>
                </a:moveTo>
                <a:cubicBezTo>
                  <a:pt x="134206" y="345778"/>
                  <a:pt x="131721" y="-140912"/>
                  <a:pt x="570035" y="0"/>
                </a:cubicBezTo>
                <a:cubicBezTo>
                  <a:pt x="3154301" y="-234229"/>
                  <a:pt x="5857585" y="65907"/>
                  <a:pt x="7254865" y="0"/>
                </a:cubicBezTo>
                <a:cubicBezTo>
                  <a:pt x="7582747" y="-13159"/>
                  <a:pt x="7755741" y="283283"/>
                  <a:pt x="7824901" y="607043"/>
                </a:cubicBezTo>
                <a:lnTo>
                  <a:pt x="7824901" y="607043"/>
                </a:lnTo>
                <a:cubicBezTo>
                  <a:pt x="7818760" y="951519"/>
                  <a:pt x="7449541" y="1190010"/>
                  <a:pt x="7254864" y="1214086"/>
                </a:cubicBezTo>
                <a:cubicBezTo>
                  <a:pt x="4754302" y="1095523"/>
                  <a:pt x="3981171" y="1090259"/>
                  <a:pt x="570035" y="1214085"/>
                </a:cubicBezTo>
                <a:cubicBezTo>
                  <a:pt x="286061" y="1203782"/>
                  <a:pt x="63413" y="1013895"/>
                  <a:pt x="0" y="607041"/>
                </a:cubicBezTo>
                <a:lnTo>
                  <a:pt x="0" y="607043"/>
                </a:lnTo>
                <a:close/>
              </a:path>
            </a:pathLst>
          </a:custGeom>
          <a:solidFill>
            <a:schemeClr val="tx2"/>
          </a:solidFill>
          <a:ln w="76200">
            <a:solidFill>
              <a:srgbClr val="FFB655"/>
            </a:solidFill>
            <a:extLst>
              <a:ext uri="{C807C97D-BFC1-408E-A445-0C87EB9F89A2}">
                <ask:lineSketchStyleProps xmlns:ask="http://schemas.microsoft.com/office/drawing/2018/sketchyshape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TextBox 3">
            <a:extLst>
              <a:ext uri="{FF2B5EF4-FFF2-40B4-BE49-F238E27FC236}">
                <a16:creationId xmlns:a16="http://schemas.microsoft.com/office/drawing/2014/main" id="{BC13D3CA-6346-4C3B-9D8B-1994579BE0EB}"/>
              </a:ext>
            </a:extLst>
          </p:cNvPr>
          <p:cNvSpPr txBox="1"/>
          <p:nvPr/>
        </p:nvSpPr>
        <p:spPr>
          <a:xfrm>
            <a:off x="1375468" y="578315"/>
            <a:ext cx="6780509"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defRPr/>
            </a:pPr>
            <a:r>
              <a:rPr lang="en-US" altLang="en-US" sz="3000" b="1">
                <a:solidFill>
                  <a:srgbClr val="7030A0"/>
                </a:solidFill>
                <a:latin typeface="Calibri" panose="020F0502020204030204" pitchFamily="34" charset="0"/>
                <a:cs typeface="Calibri" panose="020F0502020204030204" pitchFamily="34" charset="0"/>
              </a:rPr>
              <a:t>Từ "hòa giải" có nghĩa là gì?</a:t>
            </a:r>
            <a:endParaRPr lang="en-US" sz="1200" dirty="0">
              <a:solidFill>
                <a:srgbClr val="7030A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FFF1E006-7BE1-43C0-B6CB-166885ADA57D}"/>
              </a:ext>
            </a:extLst>
          </p:cNvPr>
          <p:cNvSpPr/>
          <p:nvPr/>
        </p:nvSpPr>
        <p:spPr>
          <a:xfrm>
            <a:off x="422604" y="2211062"/>
            <a:ext cx="4014467" cy="77654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000" b="1">
                <a:solidFill>
                  <a:srgbClr val="66382E"/>
                </a:solidFill>
                <a:latin typeface="Arial" panose="020B0604020202020204" pitchFamily="34" charset="0"/>
                <a:cs typeface="Arial" panose="020B0604020202020204" pitchFamily="34" charset="0"/>
              </a:rPr>
              <a:t>A. Yên vui trong cảnh không có chiến tranh</a:t>
            </a:r>
            <a:endParaRPr lang="en-US" sz="2000" b="1" dirty="0">
              <a:solidFill>
                <a:srgbClr val="66382E"/>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3C6376B0-21B1-4B83-ACCB-5C1912630BAE}"/>
              </a:ext>
            </a:extLst>
          </p:cNvPr>
          <p:cNvSpPr/>
          <p:nvPr/>
        </p:nvSpPr>
        <p:spPr>
          <a:xfrm>
            <a:off x="331076" y="3407177"/>
            <a:ext cx="4105995" cy="976564"/>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vi-VN" sz="2000" b="1">
                <a:solidFill>
                  <a:srgbClr val="66382E"/>
                </a:solidFill>
                <a:cs typeface="Arial" panose="020B0604020202020204" pitchFamily="34" charset="0"/>
              </a:rPr>
              <a:t>B. Thuyết phục các bên đồng ý chấm dứt xung đột, đạt được sự ổn thỏa</a:t>
            </a:r>
            <a:endParaRPr lang="en-US" sz="2000" b="1" dirty="0">
              <a:solidFill>
                <a:srgbClr val="66382E"/>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D473837F-E5DB-4374-B63E-6E2BC2AD34F1}"/>
              </a:ext>
            </a:extLst>
          </p:cNvPr>
          <p:cNvSpPr/>
          <p:nvPr/>
        </p:nvSpPr>
        <p:spPr>
          <a:xfrm>
            <a:off x="4905375" y="2183476"/>
            <a:ext cx="3611096" cy="77654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000" b="1">
                <a:solidFill>
                  <a:srgbClr val="66382E"/>
                </a:solidFill>
                <a:latin typeface="Arial" panose="020B0604020202020204" pitchFamily="34" charset="0"/>
                <a:cs typeface="Arial" panose="020B0604020202020204" pitchFamily="34" charset="0"/>
              </a:rPr>
              <a:t>C. Tình trạng không có chiến tranh, xung đột</a:t>
            </a:r>
            <a:endParaRPr lang="en-US" sz="2000" b="1" dirty="0">
              <a:solidFill>
                <a:srgbClr val="66382E"/>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A4704614-D363-44C3-858F-744E7003B257}"/>
              </a:ext>
            </a:extLst>
          </p:cNvPr>
          <p:cNvSpPr/>
          <p:nvPr/>
        </p:nvSpPr>
        <p:spPr>
          <a:xfrm>
            <a:off x="4905375" y="3407177"/>
            <a:ext cx="3611096" cy="976564"/>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000" b="1">
                <a:solidFill>
                  <a:srgbClr val="66382E"/>
                </a:solidFill>
                <a:latin typeface="Arial" panose="020B0604020202020204" pitchFamily="34" charset="0"/>
                <a:cs typeface="Arial" panose="020B0604020202020204" pitchFamily="34" charset="0"/>
              </a:rPr>
              <a:t>D. Yên lành, không gặp nguy hiểm</a:t>
            </a:r>
            <a:endParaRPr lang="en-US" sz="2000" b="1" dirty="0">
              <a:solidFill>
                <a:srgbClr val="66382E"/>
              </a:solidFill>
              <a:latin typeface="Arial" panose="020B0604020202020204" pitchFamily="34" charset="0"/>
              <a:cs typeface="Arial" panose="020B0604020202020204" pitchFamily="34" charset="0"/>
            </a:endParaRPr>
          </a:p>
        </p:txBody>
      </p:sp>
      <p:pic>
        <p:nvPicPr>
          <p:cNvPr id="15" name="Picture 2" descr="Check free icon">
            <a:extLst>
              <a:ext uri="{FF2B5EF4-FFF2-40B4-BE49-F238E27FC236}">
                <a16:creationId xmlns:a16="http://schemas.microsoft.com/office/drawing/2014/main" id="{EA1B6676-0712-40E8-9C21-08FB72B271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520" y="3895459"/>
            <a:ext cx="843606" cy="843606"/>
          </a:xfrm>
          <a:prstGeom prst="rect">
            <a:avLst/>
          </a:prstGeom>
          <a:noFill/>
          <a:extLst>
            <a:ext uri="{909E8E84-426E-40DD-AFC4-6F175D3DCCD1}">
              <a14:hiddenFill xmlns:a14="http://schemas.microsoft.com/office/drawing/2010/main">
                <a:solidFill>
                  <a:srgbClr val="FFFFFF"/>
                </a:solidFill>
              </a14:hiddenFill>
            </a:ext>
          </a:extLst>
        </p:spPr>
      </p:pic>
      <p:pic>
        <p:nvPicPr>
          <p:cNvPr id="19" name="59c3c5f047238">
            <a:hlinkClick r:id="" action="ppaction://media"/>
            <a:extLst>
              <a:ext uri="{FF2B5EF4-FFF2-40B4-BE49-F238E27FC236}">
                <a16:creationId xmlns:a16="http://schemas.microsoft.com/office/drawing/2014/main" id="{11F4E5DF-C76F-4FAC-A935-1EBD2A912B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3119" y="1394860"/>
            <a:ext cx="1038293" cy="1038293"/>
          </a:xfrm>
          <a:prstGeom prst="rect">
            <a:avLst/>
          </a:prstGeom>
        </p:spPr>
      </p:pic>
      <p:pic>
        <p:nvPicPr>
          <p:cNvPr id="20" name="Picture 19">
            <a:hlinkClick r:id="rId6" action="ppaction://hlinksldjump"/>
            <a:extLst>
              <a:ext uri="{FF2B5EF4-FFF2-40B4-BE49-F238E27FC236}">
                <a16:creationId xmlns:a16="http://schemas.microsoft.com/office/drawing/2014/main" id="{D357E833-C0CC-404F-A56F-3BB6F98AC8DC}"/>
              </a:ext>
            </a:extLst>
          </p:cNvPr>
          <p:cNvPicPr>
            <a:picLocks noChangeAspect="1"/>
          </p:cNvPicPr>
          <p:nvPr/>
        </p:nvPicPr>
        <p:blipFill>
          <a:blip r:embed="rId7"/>
          <a:stretch>
            <a:fillRect/>
          </a:stretch>
        </p:blipFill>
        <p:spPr>
          <a:xfrm rot="20531360">
            <a:off x="524783" y="243648"/>
            <a:ext cx="934730" cy="1413050"/>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9F6BFCD9-2C0A-4CD0-90EA-8F575B0968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259078">
            <a:off x="7843849" y="178114"/>
            <a:ext cx="1069285" cy="601472"/>
          </a:xfrm>
          <a:prstGeom prst="rect">
            <a:avLst/>
          </a:prstGeom>
        </p:spPr>
      </p:pic>
    </p:spTree>
    <p:extLst>
      <p:ext uri="{BB962C8B-B14F-4D97-AF65-F5344CB8AC3E}">
        <p14:creationId xmlns:p14="http://schemas.microsoft.com/office/powerpoint/2010/main" val="2725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7" presetClass="emph" presetSubtype="0" repeatCount="5000" fill="remove" grpId="0" nodeType="withEffect">
                                  <p:stCondLst>
                                    <p:cond delay="0"/>
                                  </p:stCondLst>
                                  <p:childTnLst>
                                    <p:animClr clrSpc="rgb" dir="cw">
                                      <p:cBhvr override="childStyle">
                                        <p:cTn id="11" dur="250" autoRev="1" fill="remove"/>
                                        <p:tgtEl>
                                          <p:spTgt spid="7"/>
                                        </p:tgtEl>
                                        <p:attrNameLst>
                                          <p:attrName>style.color</p:attrName>
                                        </p:attrNameLst>
                                      </p:cBhvr>
                                      <p:to>
                                        <a:schemeClr val="bg1"/>
                                      </p:to>
                                    </p:animClr>
                                    <p:animClr clrSpc="rgb" dir="cw">
                                      <p:cBhvr>
                                        <p:cTn id="12" dur="250" autoRev="1" fill="remove"/>
                                        <p:tgtEl>
                                          <p:spTgt spid="7"/>
                                        </p:tgtEl>
                                        <p:attrNameLst>
                                          <p:attrName>fillcolor</p:attrName>
                                        </p:attrNameLst>
                                      </p:cBhvr>
                                      <p:to>
                                        <a:schemeClr val="bg1"/>
                                      </p:to>
                                    </p:animClr>
                                    <p:set>
                                      <p:cBhvr>
                                        <p:cTn id="13" dur="250" autoRev="1" fill="remove"/>
                                        <p:tgtEl>
                                          <p:spTgt spid="7"/>
                                        </p:tgtEl>
                                        <p:attrNameLst>
                                          <p:attrName>fill.type</p:attrName>
                                        </p:attrNameLst>
                                      </p:cBhvr>
                                      <p:to>
                                        <p:strVal val="solid"/>
                                      </p:to>
                                    </p:set>
                                    <p:set>
                                      <p:cBhvr>
                                        <p:cTn id="14" dur="250" autoRev="1" fill="remove"/>
                                        <p:tgtEl>
                                          <p:spTgt spid="7"/>
                                        </p:tgtEl>
                                        <p:attrNameLst>
                                          <p:attrName>fill.on</p:attrName>
                                        </p:attrNameLst>
                                      </p:cBhvr>
                                      <p:to>
                                        <p:strVal val="true"/>
                                      </p:to>
                                    </p:set>
                                  </p:childTnLst>
                                </p:cTn>
                              </p:par>
                              <p:par>
                                <p:cTn id="15" presetID="1" presetClass="mediacall" presetSubtype="0" fill="hold" nodeType="withEffect">
                                  <p:stCondLst>
                                    <p:cond delay="0"/>
                                  </p:stCondLst>
                                  <p:childTnLst>
                                    <p:cmd type="call" cmd="playFrom(0.0)">
                                      <p:cBhvr>
                                        <p:cTn id="16" dur="457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E5668DDB-E871-44F2-B387-3749352A54BC}"/>
              </a:ext>
            </a:extLst>
          </p:cNvPr>
          <p:cNvSpPr/>
          <p:nvPr/>
        </p:nvSpPr>
        <p:spPr>
          <a:xfrm>
            <a:off x="988024" y="526000"/>
            <a:ext cx="7824901" cy="1214086"/>
          </a:xfrm>
          <a:custGeom>
            <a:avLst/>
            <a:gdLst>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4901" h="1214086" fill="none" extrusionOk="0">
                <a:moveTo>
                  <a:pt x="0" y="607043"/>
                </a:moveTo>
                <a:cubicBezTo>
                  <a:pt x="80032" y="348757"/>
                  <a:pt x="132309" y="-128061"/>
                  <a:pt x="570035" y="0"/>
                </a:cubicBezTo>
                <a:cubicBezTo>
                  <a:pt x="3157315" y="-307027"/>
                  <a:pt x="5951589" y="147155"/>
                  <a:pt x="7254865" y="0"/>
                </a:cubicBezTo>
                <a:cubicBezTo>
                  <a:pt x="7621076" y="-64966"/>
                  <a:pt x="7706305" y="262659"/>
                  <a:pt x="7824901" y="607043"/>
                </a:cubicBezTo>
                <a:lnTo>
                  <a:pt x="7824901" y="607043"/>
                </a:lnTo>
                <a:cubicBezTo>
                  <a:pt x="7823975" y="888439"/>
                  <a:pt x="7458460" y="1178005"/>
                  <a:pt x="7254864" y="1214086"/>
                </a:cubicBezTo>
                <a:cubicBezTo>
                  <a:pt x="4789525" y="1102893"/>
                  <a:pt x="3862588" y="1031032"/>
                  <a:pt x="570035" y="1214085"/>
                </a:cubicBezTo>
                <a:cubicBezTo>
                  <a:pt x="306709" y="1220787"/>
                  <a:pt x="5689" y="1014672"/>
                  <a:pt x="0" y="607041"/>
                </a:cubicBezTo>
                <a:lnTo>
                  <a:pt x="0" y="607043"/>
                </a:lnTo>
                <a:close/>
              </a:path>
              <a:path w="7824901" h="1214086" stroke="0" extrusionOk="0">
                <a:moveTo>
                  <a:pt x="0" y="607043"/>
                </a:moveTo>
                <a:cubicBezTo>
                  <a:pt x="-9989" y="249374"/>
                  <a:pt x="292265" y="-72674"/>
                  <a:pt x="570035" y="0"/>
                </a:cubicBezTo>
                <a:cubicBezTo>
                  <a:pt x="2827404" y="73610"/>
                  <a:pt x="5659703" y="-106064"/>
                  <a:pt x="7254865" y="0"/>
                </a:cubicBezTo>
                <a:cubicBezTo>
                  <a:pt x="7567854" y="42254"/>
                  <a:pt x="7901011" y="339337"/>
                  <a:pt x="7824901" y="607043"/>
                </a:cubicBezTo>
                <a:lnTo>
                  <a:pt x="7824901" y="607043"/>
                </a:lnTo>
                <a:cubicBezTo>
                  <a:pt x="7768458" y="1014771"/>
                  <a:pt x="7567760" y="1208493"/>
                  <a:pt x="7254864" y="1214086"/>
                </a:cubicBezTo>
                <a:cubicBezTo>
                  <a:pt x="4363135" y="827290"/>
                  <a:pt x="2252377" y="1175481"/>
                  <a:pt x="570035" y="1214085"/>
                </a:cubicBezTo>
                <a:cubicBezTo>
                  <a:pt x="240485" y="1117459"/>
                  <a:pt x="-17747" y="873673"/>
                  <a:pt x="0" y="607041"/>
                </a:cubicBezTo>
                <a:lnTo>
                  <a:pt x="0" y="607043"/>
                </a:lnTo>
                <a:close/>
              </a:path>
              <a:path w="7824901" h="1214086" fill="none" stroke="0" extrusionOk="0">
                <a:moveTo>
                  <a:pt x="0" y="607043"/>
                </a:moveTo>
                <a:cubicBezTo>
                  <a:pt x="27382" y="303543"/>
                  <a:pt x="122895" y="-58125"/>
                  <a:pt x="570035" y="0"/>
                </a:cubicBezTo>
                <a:cubicBezTo>
                  <a:pt x="3043033" y="63434"/>
                  <a:pt x="5741837" y="258391"/>
                  <a:pt x="7254865" y="0"/>
                </a:cubicBezTo>
                <a:cubicBezTo>
                  <a:pt x="7560677" y="22540"/>
                  <a:pt x="7790135" y="280129"/>
                  <a:pt x="7824901" y="607043"/>
                </a:cubicBezTo>
                <a:lnTo>
                  <a:pt x="7824901" y="607043"/>
                </a:lnTo>
                <a:cubicBezTo>
                  <a:pt x="7832437" y="925093"/>
                  <a:pt x="7434635" y="1177670"/>
                  <a:pt x="7254864" y="1214086"/>
                </a:cubicBezTo>
                <a:cubicBezTo>
                  <a:pt x="4936458" y="985982"/>
                  <a:pt x="3877328" y="1074670"/>
                  <a:pt x="570035" y="1214085"/>
                </a:cubicBezTo>
                <a:cubicBezTo>
                  <a:pt x="282764" y="1195522"/>
                  <a:pt x="48986" y="1048788"/>
                  <a:pt x="0" y="607041"/>
                </a:cubicBezTo>
                <a:lnTo>
                  <a:pt x="0" y="607043"/>
                </a:lnTo>
                <a:close/>
              </a:path>
              <a:path w="7824901" h="1214086" fill="none" stroke="0" extrusionOk="0">
                <a:moveTo>
                  <a:pt x="0" y="607043"/>
                </a:moveTo>
                <a:cubicBezTo>
                  <a:pt x="134206" y="345778"/>
                  <a:pt x="131721" y="-140912"/>
                  <a:pt x="570035" y="0"/>
                </a:cubicBezTo>
                <a:cubicBezTo>
                  <a:pt x="3154301" y="-234229"/>
                  <a:pt x="5857585" y="65907"/>
                  <a:pt x="7254865" y="0"/>
                </a:cubicBezTo>
                <a:cubicBezTo>
                  <a:pt x="7582747" y="-13159"/>
                  <a:pt x="7755741" y="283283"/>
                  <a:pt x="7824901" y="607043"/>
                </a:cubicBezTo>
                <a:lnTo>
                  <a:pt x="7824901" y="607043"/>
                </a:lnTo>
                <a:cubicBezTo>
                  <a:pt x="7818760" y="951519"/>
                  <a:pt x="7449541" y="1190010"/>
                  <a:pt x="7254864" y="1214086"/>
                </a:cubicBezTo>
                <a:cubicBezTo>
                  <a:pt x="4754302" y="1095523"/>
                  <a:pt x="3981171" y="1090259"/>
                  <a:pt x="570035" y="1214085"/>
                </a:cubicBezTo>
                <a:cubicBezTo>
                  <a:pt x="286061" y="1203782"/>
                  <a:pt x="63413" y="1013895"/>
                  <a:pt x="0" y="607041"/>
                </a:cubicBezTo>
                <a:lnTo>
                  <a:pt x="0" y="607043"/>
                </a:lnTo>
                <a:close/>
              </a:path>
            </a:pathLst>
          </a:custGeom>
          <a:solidFill>
            <a:schemeClr val="bg1"/>
          </a:solidFill>
          <a:ln w="76200">
            <a:solidFill>
              <a:srgbClr val="0070C0"/>
            </a:solidFill>
            <a:extLst>
              <a:ext uri="{C807C97D-BFC1-408E-A445-0C87EB9F89A2}">
                <ask:lineSketchStyleProps xmlns:ask="http://schemas.microsoft.com/office/drawing/2018/sketchyshape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TextBox 3">
            <a:extLst>
              <a:ext uri="{FF2B5EF4-FFF2-40B4-BE49-F238E27FC236}">
                <a16:creationId xmlns:a16="http://schemas.microsoft.com/office/drawing/2014/main" id="{BC13D3CA-6346-4C3B-9D8B-1994579BE0EB}"/>
              </a:ext>
            </a:extLst>
          </p:cNvPr>
          <p:cNvSpPr txBox="1"/>
          <p:nvPr/>
        </p:nvSpPr>
        <p:spPr>
          <a:xfrm>
            <a:off x="1313619" y="525999"/>
            <a:ext cx="7360371"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defRPr/>
            </a:pPr>
            <a:r>
              <a:rPr lang="en-US" sz="3200" b="1">
                <a:solidFill>
                  <a:srgbClr val="C00000"/>
                </a:solidFill>
                <a:latin typeface="Calibri" panose="020F0502020204030204" pitchFamily="34" charset="0"/>
                <a:cs typeface="Calibri" panose="020F0502020204030204" pitchFamily="34" charset="0"/>
              </a:rPr>
              <a:t>Từ nào có nghĩa là "tình trạng không có chiến tranh, xung đột"?</a:t>
            </a:r>
            <a:endParaRPr lang="en-US" sz="1050" dirty="0">
              <a:solidFill>
                <a:srgbClr val="C00000"/>
              </a:solidFill>
              <a:latin typeface="Calibri" panose="020F0502020204030204" pitchFamily="34" charset="0"/>
              <a:cs typeface="Calibri" panose="020F0502020204030204" pitchFamily="34" charset="0"/>
            </a:endParaRPr>
          </a:p>
        </p:txBody>
      </p:sp>
      <p:pic>
        <p:nvPicPr>
          <p:cNvPr id="20" name="Picture 19">
            <a:hlinkClick r:id="rId4" action="ppaction://hlinksldjump"/>
            <a:extLst>
              <a:ext uri="{FF2B5EF4-FFF2-40B4-BE49-F238E27FC236}">
                <a16:creationId xmlns:a16="http://schemas.microsoft.com/office/drawing/2014/main" id="{BAF5A7B8-5449-46E5-A2CB-8FB0BFBBD375}"/>
              </a:ext>
            </a:extLst>
          </p:cNvPr>
          <p:cNvPicPr>
            <a:picLocks noChangeAspect="1"/>
          </p:cNvPicPr>
          <p:nvPr/>
        </p:nvPicPr>
        <p:blipFill>
          <a:blip r:embed="rId5"/>
          <a:stretch>
            <a:fillRect/>
          </a:stretch>
        </p:blipFill>
        <p:spPr>
          <a:xfrm rot="20494340">
            <a:off x="356044" y="434228"/>
            <a:ext cx="930221" cy="1342847"/>
          </a:xfrm>
          <a:prstGeom prst="rect">
            <a:avLst/>
          </a:prstGeom>
          <a:ln>
            <a:noFill/>
          </a:ln>
          <a:effectLst>
            <a:outerShdw blurRad="292100" dist="139700" dir="2700000" algn="tl" rotWithShape="0">
              <a:srgbClr val="333333">
                <a:alpha val="65000"/>
              </a:srgbClr>
            </a:outerShdw>
          </a:effectLst>
        </p:spPr>
      </p:pic>
      <p:pic>
        <p:nvPicPr>
          <p:cNvPr id="22" name="Picture 4">
            <a:extLst>
              <a:ext uri="{FF2B5EF4-FFF2-40B4-BE49-F238E27FC236}">
                <a16:creationId xmlns:a16="http://schemas.microsoft.com/office/drawing/2014/main" id="{43D672B5-7EFF-4C03-876E-A14A46315C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29350" y="4345401"/>
            <a:ext cx="2800351" cy="798100"/>
          </a:xfrm>
          <a:prstGeom prst="rect">
            <a:avLst/>
          </a:prstGeom>
        </p:spPr>
      </p:pic>
      <p:pic>
        <p:nvPicPr>
          <p:cNvPr id="10" name="59c3c5f047238">
            <a:hlinkClick r:id="" action="ppaction://media"/>
            <a:extLst>
              <a:ext uri="{FF2B5EF4-FFF2-40B4-BE49-F238E27FC236}">
                <a16:creationId xmlns:a16="http://schemas.microsoft.com/office/drawing/2014/main" id="{12EF3A98-9A58-4734-8A47-B2D1FACA9B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3119" y="1394860"/>
            <a:ext cx="1038293" cy="1038293"/>
          </a:xfrm>
          <a:prstGeom prst="rect">
            <a:avLst/>
          </a:prstGeom>
        </p:spPr>
      </p:pic>
      <p:sp>
        <p:nvSpPr>
          <p:cNvPr id="11" name="Rectangle: Rounded Corners 10">
            <a:extLst>
              <a:ext uri="{FF2B5EF4-FFF2-40B4-BE49-F238E27FC236}">
                <a16:creationId xmlns:a16="http://schemas.microsoft.com/office/drawing/2014/main" id="{EA07B997-2BDE-4F87-8822-942F21F33289}"/>
              </a:ext>
            </a:extLst>
          </p:cNvPr>
          <p:cNvSpPr/>
          <p:nvPr/>
        </p:nvSpPr>
        <p:spPr>
          <a:xfrm>
            <a:off x="4686300" y="2555824"/>
            <a:ext cx="2957513" cy="77654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r>
              <a:rPr lang="en-US" sz="3000" b="1">
                <a:solidFill>
                  <a:srgbClr val="66382E"/>
                </a:solidFill>
                <a:latin typeface="Arial" panose="020B0604020202020204" pitchFamily="34" charset="0"/>
                <a:cs typeface="Arial" panose="020B0604020202020204" pitchFamily="34" charset="0"/>
              </a:rPr>
              <a:t>C. Hòa giải</a:t>
            </a:r>
            <a:endParaRPr lang="en-US" sz="3000" b="1" dirty="0">
              <a:solidFill>
                <a:srgbClr val="66382E"/>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C457DEF-0BDF-42B9-B2BC-51F471AF39B8}"/>
              </a:ext>
            </a:extLst>
          </p:cNvPr>
          <p:cNvSpPr/>
          <p:nvPr/>
        </p:nvSpPr>
        <p:spPr>
          <a:xfrm>
            <a:off x="1260483" y="3604087"/>
            <a:ext cx="2957513" cy="77654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3000" b="1">
                <a:solidFill>
                  <a:srgbClr val="66382E"/>
                </a:solidFill>
                <a:latin typeface="Arial" panose="020B0604020202020204" pitchFamily="34" charset="0"/>
                <a:cs typeface="Arial" panose="020B0604020202020204" pitchFamily="34" charset="0"/>
              </a:rPr>
              <a:t>B. Bình yên</a:t>
            </a:r>
            <a:endParaRPr lang="en-US" sz="3000" b="1" dirty="0">
              <a:solidFill>
                <a:srgbClr val="66382E"/>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C8EEFA2-AE28-4B92-B967-A4E22B668643}"/>
              </a:ext>
            </a:extLst>
          </p:cNvPr>
          <p:cNvSpPr/>
          <p:nvPr/>
        </p:nvSpPr>
        <p:spPr>
          <a:xfrm>
            <a:off x="1324679" y="2508362"/>
            <a:ext cx="2957513" cy="77654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3000" b="1">
                <a:solidFill>
                  <a:srgbClr val="66382E"/>
                </a:solidFill>
                <a:latin typeface="Arial" panose="020B0604020202020204" pitchFamily="34" charset="0"/>
                <a:cs typeface="Arial" panose="020B0604020202020204" pitchFamily="34" charset="0"/>
              </a:rPr>
              <a:t>A. Hòa bình</a:t>
            </a:r>
            <a:endParaRPr lang="en-US" sz="3000" b="1" dirty="0">
              <a:solidFill>
                <a:srgbClr val="66382E"/>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F546571-4879-4B4F-869F-BD85F83E2AB0}"/>
              </a:ext>
            </a:extLst>
          </p:cNvPr>
          <p:cNvSpPr/>
          <p:nvPr/>
        </p:nvSpPr>
        <p:spPr>
          <a:xfrm>
            <a:off x="4686300" y="3604087"/>
            <a:ext cx="2957513" cy="77654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3000" b="1">
                <a:solidFill>
                  <a:srgbClr val="66382E"/>
                </a:solidFill>
                <a:latin typeface="Arial" panose="020B0604020202020204" pitchFamily="34" charset="0"/>
                <a:cs typeface="Arial" panose="020B0604020202020204" pitchFamily="34" charset="0"/>
              </a:rPr>
              <a:t>D. Thanh bình</a:t>
            </a:r>
            <a:endParaRPr lang="en-US" sz="3000" b="1" dirty="0">
              <a:solidFill>
                <a:srgbClr val="66382E"/>
              </a:solidFill>
              <a:latin typeface="Arial" panose="020B0604020202020204" pitchFamily="34" charset="0"/>
              <a:cs typeface="Arial" panose="020B0604020202020204" pitchFamily="34" charset="0"/>
            </a:endParaRPr>
          </a:p>
        </p:txBody>
      </p:sp>
      <p:pic>
        <p:nvPicPr>
          <p:cNvPr id="16" name="Picture 2" descr="Check free icon">
            <a:extLst>
              <a:ext uri="{FF2B5EF4-FFF2-40B4-BE49-F238E27FC236}">
                <a16:creationId xmlns:a16="http://schemas.microsoft.com/office/drawing/2014/main" id="{7EDE4414-7607-4025-8E84-814F6CA0CA4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8024" y="2208848"/>
            <a:ext cx="843606" cy="84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438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7" presetClass="emph" presetSubtype="0" repeatCount="5000" fill="remove" grpId="0" nodeType="withEffect">
                                  <p:stCondLst>
                                    <p:cond delay="0"/>
                                  </p:stCondLst>
                                  <p:childTnLst>
                                    <p:animClr clrSpc="rgb" dir="cw">
                                      <p:cBhvr override="childStyle">
                                        <p:cTn id="11" dur="250" autoRev="1" fill="remove"/>
                                        <p:tgtEl>
                                          <p:spTgt spid="13"/>
                                        </p:tgtEl>
                                        <p:attrNameLst>
                                          <p:attrName>style.color</p:attrName>
                                        </p:attrNameLst>
                                      </p:cBhvr>
                                      <p:to>
                                        <a:schemeClr val="bg1"/>
                                      </p:to>
                                    </p:animClr>
                                    <p:animClr clrSpc="rgb" dir="cw">
                                      <p:cBhvr>
                                        <p:cTn id="12" dur="250" autoRev="1" fill="remove"/>
                                        <p:tgtEl>
                                          <p:spTgt spid="13"/>
                                        </p:tgtEl>
                                        <p:attrNameLst>
                                          <p:attrName>fillcolor</p:attrName>
                                        </p:attrNameLst>
                                      </p:cBhvr>
                                      <p:to>
                                        <a:schemeClr val="bg1"/>
                                      </p:to>
                                    </p:animClr>
                                    <p:set>
                                      <p:cBhvr>
                                        <p:cTn id="13" dur="250" autoRev="1" fill="remove"/>
                                        <p:tgtEl>
                                          <p:spTgt spid="13"/>
                                        </p:tgtEl>
                                        <p:attrNameLst>
                                          <p:attrName>fill.type</p:attrName>
                                        </p:attrNameLst>
                                      </p:cBhvr>
                                      <p:to>
                                        <p:strVal val="solid"/>
                                      </p:to>
                                    </p:set>
                                    <p:set>
                                      <p:cBhvr>
                                        <p:cTn id="14" dur="250" autoRev="1" fill="remove"/>
                                        <p:tgtEl>
                                          <p:spTgt spid="13"/>
                                        </p:tgtEl>
                                        <p:attrNameLst>
                                          <p:attrName>fill.on</p:attrName>
                                        </p:attrNameLst>
                                      </p:cBhvr>
                                      <p:to>
                                        <p:strVal val="true"/>
                                      </p:to>
                                    </p:set>
                                  </p:childTnLst>
                                </p:cTn>
                              </p:par>
                              <p:par>
                                <p:cTn id="15" presetID="1" presetClass="mediacall" presetSubtype="0" fill="hold" nodeType="withEffect">
                                  <p:stCondLst>
                                    <p:cond delay="0"/>
                                  </p:stCondLst>
                                  <p:childTnLst>
                                    <p:cmd type="call" cmd="playFrom(0.0)">
                                      <p:cBhvr>
                                        <p:cTn id="16" dur="45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E5668DDB-E871-44F2-B387-3749352A54BC}"/>
              </a:ext>
            </a:extLst>
          </p:cNvPr>
          <p:cNvSpPr/>
          <p:nvPr/>
        </p:nvSpPr>
        <p:spPr>
          <a:xfrm>
            <a:off x="988024" y="526000"/>
            <a:ext cx="7824901" cy="1214086"/>
          </a:xfrm>
          <a:custGeom>
            <a:avLst/>
            <a:gdLst>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4901" h="1214086" fill="none" extrusionOk="0">
                <a:moveTo>
                  <a:pt x="0" y="607043"/>
                </a:moveTo>
                <a:cubicBezTo>
                  <a:pt x="80032" y="348757"/>
                  <a:pt x="132309" y="-128061"/>
                  <a:pt x="570035" y="0"/>
                </a:cubicBezTo>
                <a:cubicBezTo>
                  <a:pt x="3157315" y="-307027"/>
                  <a:pt x="5951589" y="147155"/>
                  <a:pt x="7254865" y="0"/>
                </a:cubicBezTo>
                <a:cubicBezTo>
                  <a:pt x="7621076" y="-64966"/>
                  <a:pt x="7706305" y="262659"/>
                  <a:pt x="7824901" y="607043"/>
                </a:cubicBezTo>
                <a:lnTo>
                  <a:pt x="7824901" y="607043"/>
                </a:lnTo>
                <a:cubicBezTo>
                  <a:pt x="7823975" y="888439"/>
                  <a:pt x="7458460" y="1178005"/>
                  <a:pt x="7254864" y="1214086"/>
                </a:cubicBezTo>
                <a:cubicBezTo>
                  <a:pt x="4789525" y="1102893"/>
                  <a:pt x="3862588" y="1031032"/>
                  <a:pt x="570035" y="1214085"/>
                </a:cubicBezTo>
                <a:cubicBezTo>
                  <a:pt x="306709" y="1220787"/>
                  <a:pt x="5689" y="1014672"/>
                  <a:pt x="0" y="607041"/>
                </a:cubicBezTo>
                <a:lnTo>
                  <a:pt x="0" y="607043"/>
                </a:lnTo>
                <a:close/>
              </a:path>
              <a:path w="7824901" h="1214086" stroke="0" extrusionOk="0">
                <a:moveTo>
                  <a:pt x="0" y="607043"/>
                </a:moveTo>
                <a:cubicBezTo>
                  <a:pt x="-9989" y="249374"/>
                  <a:pt x="292265" y="-72674"/>
                  <a:pt x="570035" y="0"/>
                </a:cubicBezTo>
                <a:cubicBezTo>
                  <a:pt x="2827404" y="73610"/>
                  <a:pt x="5659703" y="-106064"/>
                  <a:pt x="7254865" y="0"/>
                </a:cubicBezTo>
                <a:cubicBezTo>
                  <a:pt x="7567854" y="42254"/>
                  <a:pt x="7901011" y="339337"/>
                  <a:pt x="7824901" y="607043"/>
                </a:cubicBezTo>
                <a:lnTo>
                  <a:pt x="7824901" y="607043"/>
                </a:lnTo>
                <a:cubicBezTo>
                  <a:pt x="7768458" y="1014771"/>
                  <a:pt x="7567760" y="1208493"/>
                  <a:pt x="7254864" y="1214086"/>
                </a:cubicBezTo>
                <a:cubicBezTo>
                  <a:pt x="4363135" y="827290"/>
                  <a:pt x="2252377" y="1175481"/>
                  <a:pt x="570035" y="1214085"/>
                </a:cubicBezTo>
                <a:cubicBezTo>
                  <a:pt x="240485" y="1117459"/>
                  <a:pt x="-17747" y="873673"/>
                  <a:pt x="0" y="607041"/>
                </a:cubicBezTo>
                <a:lnTo>
                  <a:pt x="0" y="607043"/>
                </a:lnTo>
                <a:close/>
              </a:path>
              <a:path w="7824901" h="1214086" fill="none" stroke="0" extrusionOk="0">
                <a:moveTo>
                  <a:pt x="0" y="607043"/>
                </a:moveTo>
                <a:cubicBezTo>
                  <a:pt x="27382" y="303543"/>
                  <a:pt x="122895" y="-58125"/>
                  <a:pt x="570035" y="0"/>
                </a:cubicBezTo>
                <a:cubicBezTo>
                  <a:pt x="3043033" y="63434"/>
                  <a:pt x="5741837" y="258391"/>
                  <a:pt x="7254865" y="0"/>
                </a:cubicBezTo>
                <a:cubicBezTo>
                  <a:pt x="7560677" y="22540"/>
                  <a:pt x="7790135" y="280129"/>
                  <a:pt x="7824901" y="607043"/>
                </a:cubicBezTo>
                <a:lnTo>
                  <a:pt x="7824901" y="607043"/>
                </a:lnTo>
                <a:cubicBezTo>
                  <a:pt x="7832437" y="925093"/>
                  <a:pt x="7434635" y="1177670"/>
                  <a:pt x="7254864" y="1214086"/>
                </a:cubicBezTo>
                <a:cubicBezTo>
                  <a:pt x="4936458" y="985982"/>
                  <a:pt x="3877328" y="1074670"/>
                  <a:pt x="570035" y="1214085"/>
                </a:cubicBezTo>
                <a:cubicBezTo>
                  <a:pt x="282764" y="1195522"/>
                  <a:pt x="48986" y="1048788"/>
                  <a:pt x="0" y="607041"/>
                </a:cubicBezTo>
                <a:lnTo>
                  <a:pt x="0" y="607043"/>
                </a:lnTo>
                <a:close/>
              </a:path>
              <a:path w="7824901" h="1214086" fill="none" stroke="0" extrusionOk="0">
                <a:moveTo>
                  <a:pt x="0" y="607043"/>
                </a:moveTo>
                <a:cubicBezTo>
                  <a:pt x="134206" y="345778"/>
                  <a:pt x="131721" y="-140912"/>
                  <a:pt x="570035" y="0"/>
                </a:cubicBezTo>
                <a:cubicBezTo>
                  <a:pt x="3154301" y="-234229"/>
                  <a:pt x="5857585" y="65907"/>
                  <a:pt x="7254865" y="0"/>
                </a:cubicBezTo>
                <a:cubicBezTo>
                  <a:pt x="7582747" y="-13159"/>
                  <a:pt x="7755741" y="283283"/>
                  <a:pt x="7824901" y="607043"/>
                </a:cubicBezTo>
                <a:lnTo>
                  <a:pt x="7824901" y="607043"/>
                </a:lnTo>
                <a:cubicBezTo>
                  <a:pt x="7818760" y="951519"/>
                  <a:pt x="7449541" y="1190010"/>
                  <a:pt x="7254864" y="1214086"/>
                </a:cubicBezTo>
                <a:cubicBezTo>
                  <a:pt x="4754302" y="1095523"/>
                  <a:pt x="3981171" y="1090259"/>
                  <a:pt x="570035" y="1214085"/>
                </a:cubicBezTo>
                <a:cubicBezTo>
                  <a:pt x="286061" y="1203782"/>
                  <a:pt x="63413" y="1013895"/>
                  <a:pt x="0" y="607041"/>
                </a:cubicBezTo>
                <a:lnTo>
                  <a:pt x="0" y="607043"/>
                </a:lnTo>
                <a:close/>
              </a:path>
            </a:pathLst>
          </a:custGeom>
          <a:solidFill>
            <a:schemeClr val="bg1"/>
          </a:solidFill>
          <a:ln w="76200">
            <a:solidFill>
              <a:schemeClr val="accent6"/>
            </a:solidFill>
            <a:extLst>
              <a:ext uri="{C807C97D-BFC1-408E-A445-0C87EB9F89A2}">
                <ask:lineSketchStyleProps xmlns:ask="http://schemas.microsoft.com/office/drawing/2018/sketchyshape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TextBox 3">
            <a:extLst>
              <a:ext uri="{FF2B5EF4-FFF2-40B4-BE49-F238E27FC236}">
                <a16:creationId xmlns:a16="http://schemas.microsoft.com/office/drawing/2014/main" id="{BC13D3CA-6346-4C3B-9D8B-1994579BE0EB}"/>
              </a:ext>
            </a:extLst>
          </p:cNvPr>
          <p:cNvSpPr txBox="1"/>
          <p:nvPr/>
        </p:nvSpPr>
        <p:spPr>
          <a:xfrm>
            <a:off x="1375467" y="603543"/>
            <a:ext cx="678050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defRPr/>
            </a:pPr>
            <a:r>
              <a:rPr lang="vi-VN" altLang="en-US" sz="3000" b="1">
                <a:solidFill>
                  <a:srgbClr val="7030A0"/>
                </a:solidFill>
                <a:latin typeface="Calibri" panose="020F0502020204030204" pitchFamily="34" charset="0"/>
                <a:cs typeface="Calibri" panose="020F0502020204030204" pitchFamily="34" charset="0"/>
              </a:rPr>
              <a:t>Từ nào dưới đây KHÔNG thuộc nhóm</a:t>
            </a:r>
            <a:endParaRPr lang="en-US" altLang="en-US" sz="3000" b="1">
              <a:solidFill>
                <a:srgbClr val="7030A0"/>
              </a:solidFill>
              <a:latin typeface="Calibri" panose="020F0502020204030204" pitchFamily="34" charset="0"/>
              <a:cs typeface="Calibri" panose="020F0502020204030204" pitchFamily="34" charset="0"/>
            </a:endParaRPr>
          </a:p>
          <a:p>
            <a:pPr algn="ctr" defTabSz="685800">
              <a:buClrTx/>
              <a:defRPr/>
            </a:pPr>
            <a:r>
              <a:rPr lang="vi-VN" altLang="en-US" sz="3000" b="1">
                <a:solidFill>
                  <a:srgbClr val="7030A0"/>
                </a:solidFill>
                <a:latin typeface="Calibri" panose="020F0502020204030204" pitchFamily="34" charset="0"/>
                <a:cs typeface="Calibri" panose="020F0502020204030204" pitchFamily="34" charset="0"/>
              </a:rPr>
              <a:t> "có nghĩa là không có chiến tranh"?</a:t>
            </a:r>
            <a:endParaRPr lang="en-US" sz="3000" dirty="0">
              <a:solidFill>
                <a:srgbClr val="7030A0"/>
              </a:solidFill>
              <a:latin typeface="Calibri" panose="020F0502020204030204" pitchFamily="34" charset="0"/>
              <a:cs typeface="Calibri" panose="020F0502020204030204" pitchFamily="34" charset="0"/>
            </a:endParaRPr>
          </a:p>
        </p:txBody>
      </p:sp>
      <p:pic>
        <p:nvPicPr>
          <p:cNvPr id="19" name="59c3c5f047238">
            <a:hlinkClick r:id="" action="ppaction://media"/>
            <a:extLst>
              <a:ext uri="{FF2B5EF4-FFF2-40B4-BE49-F238E27FC236}">
                <a16:creationId xmlns:a16="http://schemas.microsoft.com/office/drawing/2014/main" id="{11F4E5DF-C76F-4FAC-A935-1EBD2A912B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3119" y="1394860"/>
            <a:ext cx="1038293" cy="1038293"/>
          </a:xfrm>
          <a:prstGeom prst="rect">
            <a:avLst/>
          </a:prstGeom>
        </p:spPr>
      </p:pic>
      <p:pic>
        <p:nvPicPr>
          <p:cNvPr id="21" name="Picture 20">
            <a:extLst>
              <a:ext uri="{FF2B5EF4-FFF2-40B4-BE49-F238E27FC236}">
                <a16:creationId xmlns:a16="http://schemas.microsoft.com/office/drawing/2014/main" id="{9F6BFCD9-2C0A-4CD0-90EA-8F575B096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59078">
            <a:off x="7843849" y="178114"/>
            <a:ext cx="1069285" cy="601472"/>
          </a:xfrm>
          <a:prstGeom prst="rect">
            <a:avLst/>
          </a:prstGeom>
        </p:spPr>
      </p:pic>
      <p:sp>
        <p:nvSpPr>
          <p:cNvPr id="12" name="Rectangle: Rounded Corners 11">
            <a:extLst>
              <a:ext uri="{FF2B5EF4-FFF2-40B4-BE49-F238E27FC236}">
                <a16:creationId xmlns:a16="http://schemas.microsoft.com/office/drawing/2014/main" id="{D9C93BBF-CD47-4BFA-A503-F5A8B10F593B}"/>
              </a:ext>
            </a:extLst>
          </p:cNvPr>
          <p:cNvSpPr/>
          <p:nvPr/>
        </p:nvSpPr>
        <p:spPr>
          <a:xfrm>
            <a:off x="1260483" y="2380385"/>
            <a:ext cx="2957513" cy="77654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r>
              <a:rPr lang="en-US" sz="3000" b="1">
                <a:solidFill>
                  <a:srgbClr val="66382E"/>
                </a:solidFill>
                <a:latin typeface="Arial" panose="020B0604020202020204" pitchFamily="34" charset="0"/>
                <a:cs typeface="Arial" panose="020B0604020202020204" pitchFamily="34" charset="0"/>
              </a:rPr>
              <a:t>A. Thanh bình</a:t>
            </a:r>
            <a:endParaRPr lang="en-US" sz="3000" b="1" dirty="0">
              <a:solidFill>
                <a:srgbClr val="66382E"/>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E5C4E7C5-9546-424A-8038-0A3416257B53}"/>
              </a:ext>
            </a:extLst>
          </p:cNvPr>
          <p:cNvSpPr/>
          <p:nvPr/>
        </p:nvSpPr>
        <p:spPr>
          <a:xfrm>
            <a:off x="1260483" y="3604087"/>
            <a:ext cx="2957513" cy="77654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3000" b="1">
                <a:solidFill>
                  <a:srgbClr val="66382E"/>
                </a:solidFill>
                <a:latin typeface="Arial" panose="020B0604020202020204" pitchFamily="34" charset="0"/>
                <a:cs typeface="Arial" panose="020B0604020202020204" pitchFamily="34" charset="0"/>
              </a:rPr>
              <a:t>B. Hòa bình</a:t>
            </a:r>
            <a:endParaRPr lang="en-US" sz="3000" b="1" dirty="0">
              <a:solidFill>
                <a:srgbClr val="66382E"/>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F3F4C9F0-0F62-4EFB-A80A-487A5A492620}"/>
              </a:ext>
            </a:extLst>
          </p:cNvPr>
          <p:cNvSpPr/>
          <p:nvPr/>
        </p:nvSpPr>
        <p:spPr>
          <a:xfrm>
            <a:off x="4686300" y="2380385"/>
            <a:ext cx="2957513" cy="77654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3000" b="1">
                <a:solidFill>
                  <a:srgbClr val="66382E"/>
                </a:solidFill>
                <a:latin typeface="Arial" panose="020B0604020202020204" pitchFamily="34" charset="0"/>
                <a:cs typeface="Arial" panose="020B0604020202020204" pitchFamily="34" charset="0"/>
              </a:rPr>
              <a:t>C. Bình luận</a:t>
            </a:r>
            <a:endParaRPr lang="en-US" sz="3000" b="1" dirty="0">
              <a:solidFill>
                <a:srgbClr val="66382E"/>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834194EE-14AE-4167-8E33-6CEBFC47B251}"/>
              </a:ext>
            </a:extLst>
          </p:cNvPr>
          <p:cNvSpPr/>
          <p:nvPr/>
        </p:nvSpPr>
        <p:spPr>
          <a:xfrm>
            <a:off x="4686300" y="3604087"/>
            <a:ext cx="2957513" cy="77654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3000" b="1">
                <a:solidFill>
                  <a:srgbClr val="66382E"/>
                </a:solidFill>
                <a:latin typeface="Arial" panose="020B0604020202020204" pitchFamily="34" charset="0"/>
                <a:cs typeface="Arial" panose="020B0604020202020204" pitchFamily="34" charset="0"/>
              </a:rPr>
              <a:t>D. Bình yên</a:t>
            </a:r>
            <a:endParaRPr lang="en-US" sz="3000" b="1" dirty="0">
              <a:solidFill>
                <a:srgbClr val="66382E"/>
              </a:solidFill>
              <a:latin typeface="Arial" panose="020B0604020202020204" pitchFamily="34" charset="0"/>
              <a:cs typeface="Arial" panose="020B0604020202020204" pitchFamily="34" charset="0"/>
            </a:endParaRPr>
          </a:p>
        </p:txBody>
      </p:sp>
      <p:pic>
        <p:nvPicPr>
          <p:cNvPr id="17" name="Picture 2" descr="Check free icon">
            <a:extLst>
              <a:ext uri="{FF2B5EF4-FFF2-40B4-BE49-F238E27FC236}">
                <a16:creationId xmlns:a16="http://schemas.microsoft.com/office/drawing/2014/main" id="{0F238F92-C474-4C86-91BD-E14E1C4C28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9645" y="2080871"/>
            <a:ext cx="843606" cy="8436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hlinkClick r:id="rId7" action="ppaction://hlinksldjump"/>
            <a:extLst>
              <a:ext uri="{FF2B5EF4-FFF2-40B4-BE49-F238E27FC236}">
                <a16:creationId xmlns:a16="http://schemas.microsoft.com/office/drawing/2014/main" id="{397EC58F-C0B6-4403-96A3-AF743DDCC199}"/>
              </a:ext>
            </a:extLst>
          </p:cNvPr>
          <p:cNvPicPr>
            <a:picLocks noChangeAspect="1"/>
          </p:cNvPicPr>
          <p:nvPr/>
        </p:nvPicPr>
        <p:blipFill>
          <a:blip r:embed="rId8"/>
          <a:stretch>
            <a:fillRect/>
          </a:stretch>
        </p:blipFill>
        <p:spPr>
          <a:xfrm rot="20790932">
            <a:off x="611855" y="505045"/>
            <a:ext cx="959734" cy="1359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165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27" presetClass="emph" presetSubtype="0" repeatCount="5000" fill="remove" grpId="0" nodeType="withEffect">
                                  <p:stCondLst>
                                    <p:cond delay="0"/>
                                  </p:stCondLst>
                                  <p:childTnLst>
                                    <p:animClr clrSpc="rgb" dir="cw">
                                      <p:cBhvr override="childStyle">
                                        <p:cTn id="11" dur="250" autoRev="1" fill="remove"/>
                                        <p:tgtEl>
                                          <p:spTgt spid="14"/>
                                        </p:tgtEl>
                                        <p:attrNameLst>
                                          <p:attrName>style.color</p:attrName>
                                        </p:attrNameLst>
                                      </p:cBhvr>
                                      <p:to>
                                        <a:schemeClr val="bg1"/>
                                      </p:to>
                                    </p:animClr>
                                    <p:animClr clrSpc="rgb" dir="cw">
                                      <p:cBhvr>
                                        <p:cTn id="12" dur="250" autoRev="1" fill="remove"/>
                                        <p:tgtEl>
                                          <p:spTgt spid="14"/>
                                        </p:tgtEl>
                                        <p:attrNameLst>
                                          <p:attrName>fillcolor</p:attrName>
                                        </p:attrNameLst>
                                      </p:cBhvr>
                                      <p:to>
                                        <a:schemeClr val="bg1"/>
                                      </p:to>
                                    </p:animClr>
                                    <p:set>
                                      <p:cBhvr>
                                        <p:cTn id="13" dur="250" autoRev="1" fill="remove"/>
                                        <p:tgtEl>
                                          <p:spTgt spid="14"/>
                                        </p:tgtEl>
                                        <p:attrNameLst>
                                          <p:attrName>fill.type</p:attrName>
                                        </p:attrNameLst>
                                      </p:cBhvr>
                                      <p:to>
                                        <p:strVal val="solid"/>
                                      </p:to>
                                    </p:set>
                                    <p:set>
                                      <p:cBhvr>
                                        <p:cTn id="14" dur="250" autoRev="1" fill="remove"/>
                                        <p:tgtEl>
                                          <p:spTgt spid="14"/>
                                        </p:tgtEl>
                                        <p:attrNameLst>
                                          <p:attrName>fill.on</p:attrName>
                                        </p:attrNameLst>
                                      </p:cBhvr>
                                      <p:to>
                                        <p:strVal val="true"/>
                                      </p:to>
                                    </p:set>
                                  </p:childTnLst>
                                </p:cTn>
                              </p:par>
                              <p:par>
                                <p:cTn id="15" presetID="1" presetClass="mediacall" presetSubtype="0" fill="hold" nodeType="withEffect">
                                  <p:stCondLst>
                                    <p:cond delay="0"/>
                                  </p:stCondLst>
                                  <p:childTnLst>
                                    <p:cmd type="call" cmd="playFrom(0.0)">
                                      <p:cBhvr>
                                        <p:cTn id="16" dur="457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
                </p:tgtEl>
              </p:cMediaNode>
            </p:audio>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E5668DDB-E871-44F2-B387-3749352A54BC}"/>
              </a:ext>
            </a:extLst>
          </p:cNvPr>
          <p:cNvSpPr/>
          <p:nvPr/>
        </p:nvSpPr>
        <p:spPr>
          <a:xfrm>
            <a:off x="988024" y="526000"/>
            <a:ext cx="7824901" cy="1214086"/>
          </a:xfrm>
          <a:custGeom>
            <a:avLst/>
            <a:gdLst>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 name="connsiteX0" fmla="*/ 0 w 7824901"/>
              <a:gd name="connsiteY0" fmla="*/ 607043 h 1214086"/>
              <a:gd name="connsiteX1" fmla="*/ 570035 w 7824901"/>
              <a:gd name="connsiteY1" fmla="*/ 0 h 1214086"/>
              <a:gd name="connsiteX2" fmla="*/ 7254865 w 7824901"/>
              <a:gd name="connsiteY2" fmla="*/ 0 h 1214086"/>
              <a:gd name="connsiteX3" fmla="*/ 7824901 w 7824901"/>
              <a:gd name="connsiteY3" fmla="*/ 607043 h 1214086"/>
              <a:gd name="connsiteX4" fmla="*/ 7824901 w 7824901"/>
              <a:gd name="connsiteY4" fmla="*/ 607043 h 1214086"/>
              <a:gd name="connsiteX5" fmla="*/ 7254864 w 7824901"/>
              <a:gd name="connsiteY5" fmla="*/ 1214086 h 1214086"/>
              <a:gd name="connsiteX6" fmla="*/ 570035 w 7824901"/>
              <a:gd name="connsiteY6" fmla="*/ 1214085 h 1214086"/>
              <a:gd name="connsiteX7" fmla="*/ 0 w 7824901"/>
              <a:gd name="connsiteY7" fmla="*/ 607041 h 1214086"/>
              <a:gd name="connsiteX8" fmla="*/ 0 w 7824901"/>
              <a:gd name="connsiteY8" fmla="*/ 607043 h 121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4901" h="1214086" fill="none" extrusionOk="0">
                <a:moveTo>
                  <a:pt x="0" y="607043"/>
                </a:moveTo>
                <a:cubicBezTo>
                  <a:pt x="80032" y="348757"/>
                  <a:pt x="132309" y="-128061"/>
                  <a:pt x="570035" y="0"/>
                </a:cubicBezTo>
                <a:cubicBezTo>
                  <a:pt x="3157315" y="-307027"/>
                  <a:pt x="5951589" y="147155"/>
                  <a:pt x="7254865" y="0"/>
                </a:cubicBezTo>
                <a:cubicBezTo>
                  <a:pt x="7621076" y="-64966"/>
                  <a:pt x="7706305" y="262659"/>
                  <a:pt x="7824901" y="607043"/>
                </a:cubicBezTo>
                <a:lnTo>
                  <a:pt x="7824901" y="607043"/>
                </a:lnTo>
                <a:cubicBezTo>
                  <a:pt x="7823975" y="888439"/>
                  <a:pt x="7458460" y="1178005"/>
                  <a:pt x="7254864" y="1214086"/>
                </a:cubicBezTo>
                <a:cubicBezTo>
                  <a:pt x="4789525" y="1102893"/>
                  <a:pt x="3862588" y="1031032"/>
                  <a:pt x="570035" y="1214085"/>
                </a:cubicBezTo>
                <a:cubicBezTo>
                  <a:pt x="306709" y="1220787"/>
                  <a:pt x="5689" y="1014672"/>
                  <a:pt x="0" y="607041"/>
                </a:cubicBezTo>
                <a:lnTo>
                  <a:pt x="0" y="607043"/>
                </a:lnTo>
                <a:close/>
              </a:path>
              <a:path w="7824901" h="1214086" stroke="0" extrusionOk="0">
                <a:moveTo>
                  <a:pt x="0" y="607043"/>
                </a:moveTo>
                <a:cubicBezTo>
                  <a:pt x="-9989" y="249374"/>
                  <a:pt x="292265" y="-72674"/>
                  <a:pt x="570035" y="0"/>
                </a:cubicBezTo>
                <a:cubicBezTo>
                  <a:pt x="2827404" y="73610"/>
                  <a:pt x="5659703" y="-106064"/>
                  <a:pt x="7254865" y="0"/>
                </a:cubicBezTo>
                <a:cubicBezTo>
                  <a:pt x="7567854" y="42254"/>
                  <a:pt x="7901011" y="339337"/>
                  <a:pt x="7824901" y="607043"/>
                </a:cubicBezTo>
                <a:lnTo>
                  <a:pt x="7824901" y="607043"/>
                </a:lnTo>
                <a:cubicBezTo>
                  <a:pt x="7768458" y="1014771"/>
                  <a:pt x="7567760" y="1208493"/>
                  <a:pt x="7254864" y="1214086"/>
                </a:cubicBezTo>
                <a:cubicBezTo>
                  <a:pt x="4363135" y="827290"/>
                  <a:pt x="2252377" y="1175481"/>
                  <a:pt x="570035" y="1214085"/>
                </a:cubicBezTo>
                <a:cubicBezTo>
                  <a:pt x="240485" y="1117459"/>
                  <a:pt x="-17747" y="873673"/>
                  <a:pt x="0" y="607041"/>
                </a:cubicBezTo>
                <a:lnTo>
                  <a:pt x="0" y="607043"/>
                </a:lnTo>
                <a:close/>
              </a:path>
              <a:path w="7824901" h="1214086" fill="none" stroke="0" extrusionOk="0">
                <a:moveTo>
                  <a:pt x="0" y="607043"/>
                </a:moveTo>
                <a:cubicBezTo>
                  <a:pt x="27382" y="303543"/>
                  <a:pt x="122895" y="-58125"/>
                  <a:pt x="570035" y="0"/>
                </a:cubicBezTo>
                <a:cubicBezTo>
                  <a:pt x="3043033" y="63434"/>
                  <a:pt x="5741837" y="258391"/>
                  <a:pt x="7254865" y="0"/>
                </a:cubicBezTo>
                <a:cubicBezTo>
                  <a:pt x="7560677" y="22540"/>
                  <a:pt x="7790135" y="280129"/>
                  <a:pt x="7824901" y="607043"/>
                </a:cubicBezTo>
                <a:lnTo>
                  <a:pt x="7824901" y="607043"/>
                </a:lnTo>
                <a:cubicBezTo>
                  <a:pt x="7832437" y="925093"/>
                  <a:pt x="7434635" y="1177670"/>
                  <a:pt x="7254864" y="1214086"/>
                </a:cubicBezTo>
                <a:cubicBezTo>
                  <a:pt x="4936458" y="985982"/>
                  <a:pt x="3877328" y="1074670"/>
                  <a:pt x="570035" y="1214085"/>
                </a:cubicBezTo>
                <a:cubicBezTo>
                  <a:pt x="282764" y="1195522"/>
                  <a:pt x="48986" y="1048788"/>
                  <a:pt x="0" y="607041"/>
                </a:cubicBezTo>
                <a:lnTo>
                  <a:pt x="0" y="607043"/>
                </a:lnTo>
                <a:close/>
              </a:path>
              <a:path w="7824901" h="1214086" fill="none" stroke="0" extrusionOk="0">
                <a:moveTo>
                  <a:pt x="0" y="607043"/>
                </a:moveTo>
                <a:cubicBezTo>
                  <a:pt x="134206" y="345778"/>
                  <a:pt x="131721" y="-140912"/>
                  <a:pt x="570035" y="0"/>
                </a:cubicBezTo>
                <a:cubicBezTo>
                  <a:pt x="3154301" y="-234229"/>
                  <a:pt x="5857585" y="65907"/>
                  <a:pt x="7254865" y="0"/>
                </a:cubicBezTo>
                <a:cubicBezTo>
                  <a:pt x="7582747" y="-13159"/>
                  <a:pt x="7755741" y="283283"/>
                  <a:pt x="7824901" y="607043"/>
                </a:cubicBezTo>
                <a:lnTo>
                  <a:pt x="7824901" y="607043"/>
                </a:lnTo>
                <a:cubicBezTo>
                  <a:pt x="7818760" y="951519"/>
                  <a:pt x="7449541" y="1190010"/>
                  <a:pt x="7254864" y="1214086"/>
                </a:cubicBezTo>
                <a:cubicBezTo>
                  <a:pt x="4754302" y="1095523"/>
                  <a:pt x="3981171" y="1090259"/>
                  <a:pt x="570035" y="1214085"/>
                </a:cubicBezTo>
                <a:cubicBezTo>
                  <a:pt x="286061" y="1203782"/>
                  <a:pt x="63413" y="1013895"/>
                  <a:pt x="0" y="607041"/>
                </a:cubicBezTo>
                <a:lnTo>
                  <a:pt x="0" y="607043"/>
                </a:lnTo>
                <a:close/>
              </a:path>
            </a:pathLst>
          </a:custGeom>
          <a:solidFill>
            <a:schemeClr val="bg1"/>
          </a:solidFill>
          <a:ln w="76200">
            <a:solidFill>
              <a:srgbClr val="00B050"/>
            </a:solidFill>
            <a:extLst>
              <a:ext uri="{C807C97D-BFC1-408E-A445-0C87EB9F89A2}">
                <ask:lineSketchStyleProps xmlns:ask="http://schemas.microsoft.com/office/drawing/2018/sketchyshape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TextBox 3">
            <a:extLst>
              <a:ext uri="{FF2B5EF4-FFF2-40B4-BE49-F238E27FC236}">
                <a16:creationId xmlns:a16="http://schemas.microsoft.com/office/drawing/2014/main" id="{BC13D3CA-6346-4C3B-9D8B-1994579BE0EB}"/>
              </a:ext>
            </a:extLst>
          </p:cNvPr>
          <p:cNvSpPr txBox="1"/>
          <p:nvPr/>
        </p:nvSpPr>
        <p:spPr>
          <a:xfrm>
            <a:off x="1220288" y="683495"/>
            <a:ext cx="736037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defRPr/>
            </a:pPr>
            <a:r>
              <a:rPr lang="en-US" sz="3600" b="1">
                <a:solidFill>
                  <a:srgbClr val="C00000"/>
                </a:solidFill>
                <a:latin typeface="Calibri" panose="020F0502020204030204" pitchFamily="34" charset="0"/>
                <a:cs typeface="Calibri" panose="020F0502020204030204" pitchFamily="34" charset="0"/>
              </a:rPr>
              <a:t>Đặt câu với từ:  yên bình</a:t>
            </a:r>
            <a:endParaRPr lang="en-US" sz="1100" dirty="0">
              <a:solidFill>
                <a:srgbClr val="C0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3C6376B0-21B1-4B83-ACCB-5C1912630BAE}"/>
              </a:ext>
            </a:extLst>
          </p:cNvPr>
          <p:cNvSpPr/>
          <p:nvPr/>
        </p:nvSpPr>
        <p:spPr>
          <a:xfrm>
            <a:off x="1150807" y="2202849"/>
            <a:ext cx="7523183" cy="2101960"/>
          </a:xfrm>
          <a:prstGeom prst="roundRect">
            <a:avLst/>
          </a:prstGeom>
          <a:solidFill>
            <a:schemeClr val="bg1"/>
          </a:solidFill>
          <a:ln w="57150">
            <a:solidFill>
              <a:srgbClr val="34A8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3000" b="1" dirty="0">
              <a:solidFill>
                <a:srgbClr val="66382E"/>
              </a:solidFill>
              <a:latin typeface="Arial" panose="020B0604020202020204" pitchFamily="34" charset="0"/>
              <a:cs typeface="Arial" panose="020B0604020202020204" pitchFamily="34" charset="0"/>
            </a:endParaRPr>
          </a:p>
        </p:txBody>
      </p:sp>
      <p:pic>
        <p:nvPicPr>
          <p:cNvPr id="15" name="Picture 2" descr="Check free icon">
            <a:extLst>
              <a:ext uri="{FF2B5EF4-FFF2-40B4-BE49-F238E27FC236}">
                <a16:creationId xmlns:a16="http://schemas.microsoft.com/office/drawing/2014/main" id="{672C09D2-D1C0-4D1A-8091-AA9522F1A0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155" y="2632484"/>
            <a:ext cx="1255306" cy="1255306"/>
          </a:xfrm>
          <a:prstGeom prst="rect">
            <a:avLst/>
          </a:prstGeom>
          <a:noFill/>
          <a:extLst>
            <a:ext uri="{909E8E84-426E-40DD-AFC4-6F175D3DCCD1}">
              <a14:hiddenFill xmlns:a14="http://schemas.microsoft.com/office/drawing/2010/main">
                <a:solidFill>
                  <a:srgbClr val="FFFFFF"/>
                </a:solidFill>
              </a14:hiddenFill>
            </a:ext>
          </a:extLst>
        </p:spPr>
      </p:pic>
      <p:pic>
        <p:nvPicPr>
          <p:cNvPr id="19" name="59c3c5f047238">
            <a:hlinkClick r:id="" action="ppaction://media"/>
            <a:extLst>
              <a:ext uri="{FF2B5EF4-FFF2-40B4-BE49-F238E27FC236}">
                <a16:creationId xmlns:a16="http://schemas.microsoft.com/office/drawing/2014/main" id="{0DB8C60B-A9C2-4435-9B2E-13691984F3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0939" y="1424677"/>
            <a:ext cx="1038293" cy="1038293"/>
          </a:xfrm>
          <a:prstGeom prst="rect">
            <a:avLst/>
          </a:prstGeom>
        </p:spPr>
      </p:pic>
      <p:pic>
        <p:nvPicPr>
          <p:cNvPr id="22" name="Picture 4">
            <a:extLst>
              <a:ext uri="{FF2B5EF4-FFF2-40B4-BE49-F238E27FC236}">
                <a16:creationId xmlns:a16="http://schemas.microsoft.com/office/drawing/2014/main" id="{43D672B5-7EFF-4C03-876E-A14A46315C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29350" y="4345401"/>
            <a:ext cx="2800351" cy="798100"/>
          </a:xfrm>
          <a:prstGeom prst="rect">
            <a:avLst/>
          </a:prstGeom>
        </p:spPr>
      </p:pic>
      <p:sp>
        <p:nvSpPr>
          <p:cNvPr id="23" name="Text Box 2">
            <a:extLst>
              <a:ext uri="{FF2B5EF4-FFF2-40B4-BE49-F238E27FC236}">
                <a16:creationId xmlns:a16="http://schemas.microsoft.com/office/drawing/2014/main" id="{1AB57B25-2200-4134-B30A-8E5F03837A5D}"/>
              </a:ext>
            </a:extLst>
          </p:cNvPr>
          <p:cNvSpPr txBox="1">
            <a:spLocks noChangeArrowheads="1"/>
          </p:cNvSpPr>
          <p:nvPr/>
        </p:nvSpPr>
        <p:spPr bwMode="auto">
          <a:xfrm>
            <a:off x="1849023" y="2433752"/>
            <a:ext cx="6144170" cy="175432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eaLnBrk="0" hangingPunct="0">
              <a:buClrTx/>
              <a:defRPr/>
            </a:pPr>
            <a:r>
              <a:rPr lang="en-US" sz="3600" b="1" kern="1200">
                <a:solidFill>
                  <a:srgbClr val="9C61AA">
                    <a:lumMod val="50000"/>
                  </a:srgbClr>
                </a:solidFill>
                <a:latin typeface="Calibri" panose="020F0502020204030204" pitchFamily="34" charset="0"/>
                <a:ea typeface="+mn-ea"/>
                <a:cs typeface="Calibri" panose="020F0502020204030204" pitchFamily="34" charset="0"/>
              </a:rPr>
              <a:t>Buổi sáng trên làng quê thật yên bình, chỉ có tiếng chim hót và gió thổi nhẹ qua hàng cây.</a:t>
            </a:r>
            <a:endParaRPr lang="en-US" altLang="en-US" sz="3600" b="1" kern="1200" dirty="0">
              <a:solidFill>
                <a:srgbClr val="9C61AA">
                  <a:lumMod val="50000"/>
                </a:srgbClr>
              </a:solidFill>
              <a:latin typeface="Calibri" panose="020F0502020204030204" pitchFamily="34" charset="0"/>
              <a:ea typeface="+mn-ea"/>
              <a:cs typeface="Calibri" panose="020F0502020204030204" pitchFamily="34" charset="0"/>
            </a:endParaRPr>
          </a:p>
        </p:txBody>
      </p:sp>
      <p:pic>
        <p:nvPicPr>
          <p:cNvPr id="10" name="Picture 9">
            <a:hlinkClick r:id="rId8" action="ppaction://hlinksldjump"/>
            <a:extLst>
              <a:ext uri="{FF2B5EF4-FFF2-40B4-BE49-F238E27FC236}">
                <a16:creationId xmlns:a16="http://schemas.microsoft.com/office/drawing/2014/main" id="{796191C8-D237-49CE-A13E-2F2811AF7F71}"/>
              </a:ext>
            </a:extLst>
          </p:cNvPr>
          <p:cNvPicPr>
            <a:picLocks noChangeAspect="1"/>
          </p:cNvPicPr>
          <p:nvPr/>
        </p:nvPicPr>
        <p:blipFill>
          <a:blip r:embed="rId9"/>
          <a:stretch>
            <a:fillRect/>
          </a:stretch>
        </p:blipFill>
        <p:spPr>
          <a:xfrm rot="20636075">
            <a:off x="392086" y="364180"/>
            <a:ext cx="961561" cy="13880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702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 presetClass="mediacall" presetSubtype="0" fill="hold" nodeType="withEffect">
                                  <p:stCondLst>
                                    <p:cond delay="0"/>
                                  </p:stCondLst>
                                  <p:childTnLst>
                                    <p:cmd type="call" cmd="playFrom(0.0)">
                                      <p:cBhvr>
                                        <p:cTn id="12" dur="4576" fill="hold"/>
                                        <p:tgtEl>
                                          <p:spTgt spid="19"/>
                                        </p:tgtEl>
                                      </p:cBhvr>
                                    </p:cmd>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9"/>
                </p:tgtEl>
              </p:cMediaNode>
            </p:audio>
          </p:childTnLst>
        </p:cTn>
      </p:par>
    </p:tnLst>
    <p:bldLst>
      <p:bldP spid="7"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2538928D-E93E-41D3-8252-535CEC0ECCFA}"/>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75"/>
            </a:stretch>
          </a:blipFill>
        </p:spPr>
      </p:sp>
      <p:grpSp>
        <p:nvGrpSpPr>
          <p:cNvPr id="91" name="Group 90">
            <a:extLst>
              <a:ext uri="{FF2B5EF4-FFF2-40B4-BE49-F238E27FC236}">
                <a16:creationId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EB986C37-5323-4E66-B787-F9B82332BB15}"/>
              </a:ext>
            </a:extLst>
          </p:cNvPr>
          <p:cNvSpPr/>
          <p:nvPr/>
        </p:nvSpPr>
        <p:spPr>
          <a:xfrm>
            <a:off x="1" y="0"/>
            <a:ext cx="9144000" cy="51435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2506CF6F-AED4-48B7-A5FE-A2A8E96288E8}"/>
              </a:ext>
            </a:extLst>
          </p:cNvPr>
          <p:cNvSpPr txBox="1"/>
          <p:nvPr/>
        </p:nvSpPr>
        <p:spPr>
          <a:xfrm>
            <a:off x="0" y="533143"/>
            <a:ext cx="9286101" cy="1905906"/>
          </a:xfrm>
          <a:prstGeom prst="rect">
            <a:avLst/>
          </a:prstGeom>
          <a:noFill/>
        </p:spPr>
        <p:txBody>
          <a:bodyPr wrap="square" rtlCol="0">
            <a:spAutoFit/>
          </a:bodyPr>
          <a:lstStyle/>
          <a:p>
            <a:pPr algn="ctr">
              <a:lnSpc>
                <a:spcPct val="130000"/>
              </a:lnSpc>
            </a:pP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sp>
        <p:nvSpPr>
          <p:cNvPr id="11" name="Freeform 6">
            <a:extLst>
              <a:ext uri="{FF2B5EF4-FFF2-40B4-BE49-F238E27FC236}">
                <a16:creationId xmlns:a16="http://schemas.microsoft.com/office/drawing/2014/main" id="{06C3A127-09B8-42C6-A414-35C7075C1A7B}"/>
              </a:ext>
            </a:extLst>
          </p:cNvPr>
          <p:cNvSpPr/>
          <p:nvPr/>
        </p:nvSpPr>
        <p:spPr>
          <a:xfrm>
            <a:off x="6806740" y="914792"/>
            <a:ext cx="1837944" cy="4114800"/>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5">
            <a:extLst>
              <a:ext uri="{FF2B5EF4-FFF2-40B4-BE49-F238E27FC236}">
                <a16:creationId xmlns:a16="http://schemas.microsoft.com/office/drawing/2014/main" id="{4342D8F5-9331-4844-9EF4-B7993DC9BB42}"/>
              </a:ext>
            </a:extLst>
          </p:cNvPr>
          <p:cNvSpPr/>
          <p:nvPr/>
        </p:nvSpPr>
        <p:spPr>
          <a:xfrm>
            <a:off x="348043" y="1245870"/>
            <a:ext cx="2315148" cy="3783722"/>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60176690-636B-4EFD-9BF5-67F0309E00F8}"/>
              </a:ext>
            </a:extLst>
          </p:cNvPr>
          <p:cNvSpPr/>
          <p:nvPr/>
        </p:nvSpPr>
        <p:spPr>
          <a:xfrm>
            <a:off x="1" y="0"/>
            <a:ext cx="9144000" cy="51435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2"/>
            <a:stretch>
              <a:fillRect/>
            </a:stretch>
          </a:blipFill>
        </p:spPr>
      </p:sp>
      <p:sp>
        <p:nvSpPr>
          <p:cNvPr id="21" name="Rectangle: Rounded Corners 1">
            <a:extLst>
              <a:ext uri="{FF2B5EF4-FFF2-40B4-BE49-F238E27FC236}">
                <a16:creationId xmlns:a16="http://schemas.microsoft.com/office/drawing/2014/main" id="{E4B24D6A-D223-4AE1-8A9E-04BE20CCCD28}"/>
              </a:ext>
            </a:extLst>
          </p:cNvPr>
          <p:cNvSpPr/>
          <p:nvPr/>
        </p:nvSpPr>
        <p:spPr>
          <a:xfrm>
            <a:off x="1799796" y="743854"/>
            <a:ext cx="4776368" cy="309694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5" name="Freeform 3">
            <a:extLst>
              <a:ext uri="{FF2B5EF4-FFF2-40B4-BE49-F238E27FC236}">
                <a16:creationId xmlns:a16="http://schemas.microsoft.com/office/drawing/2014/main" id="{0A530B3F-C5EC-411B-9251-16F7E2C65FC8}"/>
              </a:ext>
            </a:extLst>
          </p:cNvPr>
          <p:cNvSpPr/>
          <p:nvPr/>
        </p:nvSpPr>
        <p:spPr>
          <a:xfrm>
            <a:off x="1620448" y="416989"/>
            <a:ext cx="1385798" cy="1048401"/>
          </a:xfrm>
          <a:custGeom>
            <a:avLst/>
            <a:gdLst/>
            <a:ahLst/>
            <a:cxnLst/>
            <a:rect l="l" t="t" r="r" b="b"/>
            <a:pathLst>
              <a:path w="2873940" h="2126716">
                <a:moveTo>
                  <a:pt x="0" y="0"/>
                </a:moveTo>
                <a:lnTo>
                  <a:pt x="2873940" y="0"/>
                </a:lnTo>
                <a:lnTo>
                  <a:pt x="2873940" y="2126715"/>
                </a:lnTo>
                <a:lnTo>
                  <a:pt x="0" y="21267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Freeform 6">
            <a:extLst>
              <a:ext uri="{FF2B5EF4-FFF2-40B4-BE49-F238E27FC236}">
                <a16:creationId xmlns:a16="http://schemas.microsoft.com/office/drawing/2014/main" id="{26490714-C756-46DD-BF01-1067A031A259}"/>
              </a:ext>
            </a:extLst>
          </p:cNvPr>
          <p:cNvSpPr/>
          <p:nvPr/>
        </p:nvSpPr>
        <p:spPr>
          <a:xfrm>
            <a:off x="6392258" y="1799908"/>
            <a:ext cx="1432594" cy="3238628"/>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12">
            <a:extLst>
              <a:ext uri="{FF2B5EF4-FFF2-40B4-BE49-F238E27FC236}">
                <a16:creationId xmlns:a16="http://schemas.microsoft.com/office/drawing/2014/main" id="{65A3BD42-1686-4CF9-85F0-D3CDFB8F7EEE}"/>
              </a:ext>
            </a:extLst>
          </p:cNvPr>
          <p:cNvSpPr/>
          <p:nvPr/>
        </p:nvSpPr>
        <p:spPr>
          <a:xfrm>
            <a:off x="187854" y="2138932"/>
            <a:ext cx="1748993" cy="2899604"/>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TextBox 23">
            <a:extLst>
              <a:ext uri="{FF2B5EF4-FFF2-40B4-BE49-F238E27FC236}">
                <a16:creationId xmlns:a16="http://schemas.microsoft.com/office/drawing/2014/main" id="{EEA441C1-A596-42E5-BB71-76ACF5844E46}"/>
              </a:ext>
            </a:extLst>
          </p:cNvPr>
          <p:cNvSpPr txBox="1"/>
          <p:nvPr/>
        </p:nvSpPr>
        <p:spPr>
          <a:xfrm>
            <a:off x="337752" y="2300459"/>
            <a:ext cx="7935834" cy="1683537"/>
          </a:xfrm>
          <a:prstGeom prst="rect">
            <a:avLst/>
          </a:prstGeom>
          <a:noFill/>
        </p:spPr>
        <p:txBody>
          <a:bodyPr wrap="square" rtlCol="0">
            <a:prstTxWarp prst="textArchUp">
              <a:avLst/>
            </a:prstTxWarp>
            <a:spAutoFit/>
          </a:bodyPr>
          <a:lstStyle/>
          <a:p>
            <a:pPr marL="571500" marR="0" lvl="0" indent="-571500" algn="ctr" defTabSz="914400" rtl="0" eaLnBrk="1" fontAlgn="auto" latinLnBrk="0" hangingPunct="1">
              <a:lnSpc>
                <a:spcPct val="120000"/>
              </a:lnSpc>
              <a:spcBef>
                <a:spcPts val="0"/>
              </a:spcBef>
              <a:spcAft>
                <a:spcPts val="0"/>
              </a:spcAft>
              <a:buClr>
                <a:srgbClr val="000000"/>
              </a:buClr>
              <a:buSzTx/>
              <a:buFont typeface="SVN-ARCO Typography" panose="020B0603050302020204" pitchFamily="34" charset="2"/>
              <a:buChar char="T"/>
              <a:tabLst/>
              <a:defRPr/>
            </a:pPr>
            <a:r>
              <a:rPr kumimoji="0" lang="en-US" sz="5400" b="1" i="0" u="none" strike="noStrike" kern="0" cap="none" spc="0" normalizeH="0" baseline="0" noProof="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KHỞI ĐỘNG</a:t>
            </a:r>
            <a:endParaRPr kumimoji="0" lang="vi-VN" sz="54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endParaRPr>
          </a:p>
        </p:txBody>
      </p:sp>
      <p:sp>
        <p:nvSpPr>
          <p:cNvPr id="18" name="Freeform 4">
            <a:extLst>
              <a:ext uri="{FF2B5EF4-FFF2-40B4-BE49-F238E27FC236}">
                <a16:creationId xmlns:a16="http://schemas.microsoft.com/office/drawing/2014/main" id="{7046DEC1-834D-48EF-BAE9-7A9E6C24100C}"/>
              </a:ext>
            </a:extLst>
          </p:cNvPr>
          <p:cNvSpPr/>
          <p:nvPr/>
        </p:nvSpPr>
        <p:spPr>
          <a:xfrm>
            <a:off x="5189238" y="3247192"/>
            <a:ext cx="1432594" cy="1105377"/>
          </a:xfrm>
          <a:custGeom>
            <a:avLst/>
            <a:gdLst/>
            <a:ahLst/>
            <a:cxnLst/>
            <a:rect l="l" t="t" r="r" b="b"/>
            <a:pathLst>
              <a:path w="3336086" h="2482139">
                <a:moveTo>
                  <a:pt x="0" y="0"/>
                </a:moveTo>
                <a:lnTo>
                  <a:pt x="3336086" y="0"/>
                </a:lnTo>
                <a:lnTo>
                  <a:pt x="3336086" y="2482139"/>
                </a:lnTo>
                <a:lnTo>
                  <a:pt x="0" y="24821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175231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44904820">
            <a:hlinkClick r:id="" action="ppaction://media"/>
            <a:extLst>
              <a:ext uri="{FF2B5EF4-FFF2-40B4-BE49-F238E27FC236}">
                <a16:creationId xmlns:a16="http://schemas.microsoft.com/office/drawing/2014/main" id="{E2163292-0598-4FED-9ED5-595C7E59AAD4}"/>
              </a:ext>
            </a:extLst>
          </p:cNvPr>
          <p:cNvPicPr>
            <a:picLocks noChangeAspect="1"/>
          </p:cNvPicPr>
          <p:nvPr>
            <a:videoFile r:link="rId1"/>
            <p:extLst>
              <p:ext uri="{DAA4B4D4-6D71-4841-9C94-3DE7FCFB9230}">
                <p14:media xmlns:p14="http://schemas.microsoft.com/office/powerpoint/2010/main" r:embed="rId2">
                  <p14:trim st="2904"/>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63239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60176690-636B-4EFD-9BF5-67F0309E00F8}"/>
              </a:ext>
            </a:extLst>
          </p:cNvPr>
          <p:cNvSpPr/>
          <p:nvPr/>
        </p:nvSpPr>
        <p:spPr>
          <a:xfrm>
            <a:off x="1" y="0"/>
            <a:ext cx="9144000" cy="51435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2"/>
            <a:stretch>
              <a:fillRect/>
            </a:stretch>
          </a:blipFill>
        </p:spPr>
      </p:sp>
      <p:sp>
        <p:nvSpPr>
          <p:cNvPr id="21" name="Rectangle: Rounded Corners 1">
            <a:extLst>
              <a:ext uri="{FF2B5EF4-FFF2-40B4-BE49-F238E27FC236}">
                <a16:creationId xmlns:a16="http://schemas.microsoft.com/office/drawing/2014/main" id="{E4B24D6A-D223-4AE1-8A9E-04BE20CCCD28}"/>
              </a:ext>
            </a:extLst>
          </p:cNvPr>
          <p:cNvSpPr/>
          <p:nvPr/>
        </p:nvSpPr>
        <p:spPr>
          <a:xfrm>
            <a:off x="1799796" y="743854"/>
            <a:ext cx="4776368" cy="309694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5" name="Freeform 3">
            <a:extLst>
              <a:ext uri="{FF2B5EF4-FFF2-40B4-BE49-F238E27FC236}">
                <a16:creationId xmlns:a16="http://schemas.microsoft.com/office/drawing/2014/main" id="{0A530B3F-C5EC-411B-9251-16F7E2C65FC8}"/>
              </a:ext>
            </a:extLst>
          </p:cNvPr>
          <p:cNvSpPr/>
          <p:nvPr/>
        </p:nvSpPr>
        <p:spPr>
          <a:xfrm>
            <a:off x="1620448" y="416989"/>
            <a:ext cx="1385798" cy="1048401"/>
          </a:xfrm>
          <a:custGeom>
            <a:avLst/>
            <a:gdLst/>
            <a:ahLst/>
            <a:cxnLst/>
            <a:rect l="l" t="t" r="r" b="b"/>
            <a:pathLst>
              <a:path w="2873940" h="2126716">
                <a:moveTo>
                  <a:pt x="0" y="0"/>
                </a:moveTo>
                <a:lnTo>
                  <a:pt x="2873940" y="0"/>
                </a:lnTo>
                <a:lnTo>
                  <a:pt x="2873940" y="2126715"/>
                </a:lnTo>
                <a:lnTo>
                  <a:pt x="0" y="21267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Freeform 6">
            <a:extLst>
              <a:ext uri="{FF2B5EF4-FFF2-40B4-BE49-F238E27FC236}">
                <a16:creationId xmlns:a16="http://schemas.microsoft.com/office/drawing/2014/main" id="{26490714-C756-46DD-BF01-1067A031A259}"/>
              </a:ext>
            </a:extLst>
          </p:cNvPr>
          <p:cNvSpPr/>
          <p:nvPr/>
        </p:nvSpPr>
        <p:spPr>
          <a:xfrm>
            <a:off x="6392258" y="1799908"/>
            <a:ext cx="1432594" cy="3238628"/>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12">
            <a:extLst>
              <a:ext uri="{FF2B5EF4-FFF2-40B4-BE49-F238E27FC236}">
                <a16:creationId xmlns:a16="http://schemas.microsoft.com/office/drawing/2014/main" id="{65A3BD42-1686-4CF9-85F0-D3CDFB8F7EEE}"/>
              </a:ext>
            </a:extLst>
          </p:cNvPr>
          <p:cNvSpPr/>
          <p:nvPr/>
        </p:nvSpPr>
        <p:spPr>
          <a:xfrm>
            <a:off x="187854" y="2138932"/>
            <a:ext cx="1748993" cy="2899604"/>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TextBox 23">
            <a:extLst>
              <a:ext uri="{FF2B5EF4-FFF2-40B4-BE49-F238E27FC236}">
                <a16:creationId xmlns:a16="http://schemas.microsoft.com/office/drawing/2014/main" id="{EEA441C1-A596-42E5-BB71-76ACF5844E46}"/>
              </a:ext>
            </a:extLst>
          </p:cNvPr>
          <p:cNvSpPr txBox="1"/>
          <p:nvPr/>
        </p:nvSpPr>
        <p:spPr>
          <a:xfrm>
            <a:off x="337752" y="2300459"/>
            <a:ext cx="7935834" cy="1683537"/>
          </a:xfrm>
          <a:prstGeom prst="rect">
            <a:avLst/>
          </a:prstGeom>
          <a:noFill/>
        </p:spPr>
        <p:txBody>
          <a:bodyPr wrap="square" rtlCol="0">
            <a:prstTxWarp prst="textArchUp">
              <a:avLst/>
            </a:prstTxWarp>
            <a:spAutoFit/>
          </a:bodyPr>
          <a:lstStyle/>
          <a:p>
            <a:pPr marL="571500" marR="0" lvl="0" indent="-571500" algn="ctr" defTabSz="914400" rtl="0" eaLnBrk="1" fontAlgn="auto" latinLnBrk="0" hangingPunct="1">
              <a:lnSpc>
                <a:spcPct val="120000"/>
              </a:lnSpc>
              <a:spcBef>
                <a:spcPts val="0"/>
              </a:spcBef>
              <a:spcAft>
                <a:spcPts val="0"/>
              </a:spcAft>
              <a:buClr>
                <a:srgbClr val="000000"/>
              </a:buClr>
              <a:buSzTx/>
              <a:buFont typeface="SVN-ARCO Typography" panose="020B0603050302020204" pitchFamily="34" charset="2"/>
              <a:buChar char="T"/>
              <a:tabLst/>
              <a:defRPr/>
            </a:pPr>
            <a:r>
              <a:rPr kumimoji="0" lang="en-US" sz="5400" b="1" i="0" u="none" strike="noStrike" kern="0" cap="none" spc="0" normalizeH="0" baseline="0" noProof="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KHÁM PHÁ</a:t>
            </a:r>
            <a:endParaRPr kumimoji="0" lang="vi-VN" sz="54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endParaRPr>
          </a:p>
        </p:txBody>
      </p:sp>
      <p:sp>
        <p:nvSpPr>
          <p:cNvPr id="18" name="Freeform 4">
            <a:extLst>
              <a:ext uri="{FF2B5EF4-FFF2-40B4-BE49-F238E27FC236}">
                <a16:creationId xmlns:a16="http://schemas.microsoft.com/office/drawing/2014/main" id="{7046DEC1-834D-48EF-BAE9-7A9E6C24100C}"/>
              </a:ext>
            </a:extLst>
          </p:cNvPr>
          <p:cNvSpPr/>
          <p:nvPr/>
        </p:nvSpPr>
        <p:spPr>
          <a:xfrm>
            <a:off x="5189238" y="3247192"/>
            <a:ext cx="1432594" cy="1105377"/>
          </a:xfrm>
          <a:custGeom>
            <a:avLst/>
            <a:gdLst/>
            <a:ahLst/>
            <a:cxnLst/>
            <a:rect l="l" t="t" r="r" b="b"/>
            <a:pathLst>
              <a:path w="3336086" h="2482139">
                <a:moveTo>
                  <a:pt x="0" y="0"/>
                </a:moveTo>
                <a:lnTo>
                  <a:pt x="3336086" y="0"/>
                </a:lnTo>
                <a:lnTo>
                  <a:pt x="3336086" y="2482139"/>
                </a:lnTo>
                <a:lnTo>
                  <a:pt x="0" y="24821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2438780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39568"/>
            <a:ext cx="8538210" cy="44646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B131DD5-8F73-4D61-9DFC-ACA78EF7553E}"/>
              </a:ext>
            </a:extLst>
          </p:cNvPr>
          <p:cNvSpPr/>
          <p:nvPr/>
        </p:nvSpPr>
        <p:spPr>
          <a:xfrm>
            <a:off x="262890" y="581000"/>
            <a:ext cx="8538210" cy="477054"/>
          </a:xfrm>
          <a:prstGeom prst="rect">
            <a:avLst/>
          </a:prstGeom>
        </p:spPr>
        <p:txBody>
          <a:bodyPr wrap="square">
            <a:spAutoFit/>
          </a:bodyPr>
          <a:lstStyle/>
          <a:p>
            <a:pPr algn="ctr"/>
            <a:r>
              <a:rPr lang="vi-VN" sz="2500" b="1">
                <a:solidFill>
                  <a:schemeClr val="bg1">
                    <a:lumMod val="10000"/>
                  </a:schemeClr>
                </a:solidFill>
                <a:latin typeface="Calibri" panose="020F0502020204030204" pitchFamily="34" charset="0"/>
                <a:cs typeface="Calibri" panose="020F0502020204030204" pitchFamily="34" charset="0"/>
              </a:rPr>
              <a:t>1. Chọn lời giải nghĩa ở cột B phù hợp với mỗi từ ở cột A:</a:t>
            </a:r>
            <a:endParaRPr lang="vi-VN" sz="2500" b="1" i="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A408316-E0C5-479B-BB09-FE0235407841}"/>
              </a:ext>
            </a:extLst>
          </p:cNvPr>
          <p:cNvPicPr>
            <a:picLocks noChangeAspect="1"/>
          </p:cNvPicPr>
          <p:nvPr/>
        </p:nvPicPr>
        <p:blipFill>
          <a:blip r:embed="rId3"/>
          <a:stretch>
            <a:fillRect/>
          </a:stretch>
        </p:blipFill>
        <p:spPr>
          <a:xfrm>
            <a:off x="530745" y="1384097"/>
            <a:ext cx="8224613" cy="2456208"/>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8030A87-BCCB-4262-88A2-144DA60CEFE1}"/>
              </a:ext>
            </a:extLst>
          </p:cNvPr>
          <p:cNvSpPr/>
          <p:nvPr/>
        </p:nvSpPr>
        <p:spPr>
          <a:xfrm>
            <a:off x="0" y="-1"/>
            <a:ext cx="9144000" cy="5143501"/>
          </a:xfrm>
          <a:custGeom>
            <a:avLst/>
            <a:gdLst/>
            <a:ahLst/>
            <a:cxnLst/>
            <a:rect l="l" t="t" r="r" b="b"/>
            <a:pathLst>
              <a:path w="18288000" h="13101521">
                <a:moveTo>
                  <a:pt x="0" y="0"/>
                </a:moveTo>
                <a:lnTo>
                  <a:pt x="18288000" y="0"/>
                </a:lnTo>
                <a:lnTo>
                  <a:pt x="18288000" y="13101521"/>
                </a:lnTo>
                <a:lnTo>
                  <a:pt x="0" y="13101521"/>
                </a:lnTo>
                <a:lnTo>
                  <a:pt x="0" y="0"/>
                </a:lnTo>
                <a:close/>
              </a:path>
            </a:pathLst>
          </a:custGeom>
          <a:blipFill>
            <a:blip r:embed="rId3"/>
            <a:stretch>
              <a:fillRect l="-1079"/>
            </a:stretch>
          </a:blipFill>
        </p:spPr>
      </p:sp>
      <p:sp>
        <p:nvSpPr>
          <p:cNvPr id="13" name="Freeform 3">
            <a:extLst>
              <a:ext uri="{FF2B5EF4-FFF2-40B4-BE49-F238E27FC236}">
                <a16:creationId xmlns:a16="http://schemas.microsoft.com/office/drawing/2014/main" id="{461F2A90-5549-4457-A1E5-F3FA94D033C5}"/>
              </a:ext>
            </a:extLst>
          </p:cNvPr>
          <p:cNvSpPr/>
          <p:nvPr/>
        </p:nvSpPr>
        <p:spPr>
          <a:xfrm>
            <a:off x="6611585" y="1257300"/>
            <a:ext cx="2238501" cy="3649435"/>
          </a:xfrm>
          <a:custGeom>
            <a:avLst/>
            <a:gdLst/>
            <a:ahLst/>
            <a:cxnLst/>
            <a:rect l="l" t="t" r="r" b="b"/>
            <a:pathLst>
              <a:path w="5256657" h="8229600">
                <a:moveTo>
                  <a:pt x="0" y="0"/>
                </a:moveTo>
                <a:lnTo>
                  <a:pt x="5256657" y="0"/>
                </a:lnTo>
                <a:lnTo>
                  <a:pt x="5256657" y="8229600"/>
                </a:lnTo>
                <a:lnTo>
                  <a:pt x="0" y="8229600"/>
                </a:lnTo>
                <a:lnTo>
                  <a:pt x="0" y="0"/>
                </a:lnTo>
                <a:close/>
              </a:path>
            </a:pathLst>
          </a:custGeom>
          <a:blipFill>
            <a:blip r:embed="rId4"/>
            <a:stretch>
              <a:fillRect/>
            </a:stretch>
          </a:blipFill>
        </p:spPr>
      </p:sp>
      <p:grpSp>
        <p:nvGrpSpPr>
          <p:cNvPr id="16" name="Group 15">
            <a:extLst>
              <a:ext uri="{FF2B5EF4-FFF2-40B4-BE49-F238E27FC236}">
                <a16:creationId xmlns:a16="http://schemas.microsoft.com/office/drawing/2014/main" id="{6E6EE9CA-B855-404B-8C02-C5C7B27FA403}"/>
              </a:ext>
            </a:extLst>
          </p:cNvPr>
          <p:cNvGrpSpPr/>
          <p:nvPr/>
        </p:nvGrpSpPr>
        <p:grpSpPr>
          <a:xfrm>
            <a:off x="568291" y="2978378"/>
            <a:ext cx="8079162" cy="1696445"/>
            <a:chOff x="3713205" y="10422828"/>
            <a:chExt cx="13446638" cy="2449914"/>
          </a:xfrm>
        </p:grpSpPr>
        <p:sp>
          <p:nvSpPr>
            <p:cNvPr id="17" name="TextBox 16">
              <a:extLst>
                <a:ext uri="{FF2B5EF4-FFF2-40B4-BE49-F238E27FC236}">
                  <a16:creationId xmlns:a16="http://schemas.microsoft.com/office/drawing/2014/main" id="{66CD7856-B2EF-4CF9-9085-21D6AE0ABA96}"/>
                </a:ext>
              </a:extLst>
            </p:cNvPr>
            <p:cNvSpPr txBox="1"/>
            <p:nvPr/>
          </p:nvSpPr>
          <p:spPr>
            <a:xfrm>
              <a:off x="3713205" y="10441466"/>
              <a:ext cx="13208086" cy="243127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6000" b="1" i="0" u="none" strike="noStrike" kern="0" cap="none" spc="0" normalizeH="0" baseline="0" noProof="0" dirty="0">
                  <a:ln w="276225">
                    <a:solidFill>
                      <a:srgbClr val="FFFFFF"/>
                    </a:solidFill>
                    <a:prstDash val="solid"/>
                  </a:ln>
                  <a:solidFill>
                    <a:srgbClr val="FFFF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Trò chơi</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6000" b="1" i="0" u="none" strike="noStrike" kern="0" cap="none" spc="0" normalizeH="0" baseline="0" noProof="0" dirty="0">
                  <a:ln w="276225">
                    <a:solidFill>
                      <a:srgbClr val="FFFFFF"/>
                    </a:solidFill>
                    <a:prstDash val="solid"/>
                  </a:ln>
                  <a:solidFill>
                    <a:srgbClr val="FFFF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Tiếp sức</a:t>
              </a:r>
              <a:endParaRPr kumimoji="0" lang="en-US" sz="6000" b="1" i="0" u="none" strike="noStrike" kern="0" cap="none" spc="0" normalizeH="0" baseline="0" noProof="0" dirty="0">
                <a:ln w="276225">
                  <a:solidFill>
                    <a:srgbClr val="FFFFFF"/>
                  </a:solidFill>
                  <a:prstDash val="solid"/>
                </a:ln>
                <a:solidFill>
                  <a:srgbClr val="FFFFFF"/>
                </a:solidFill>
                <a:effectLst>
                  <a:outerShdw blurRad="12700" dist="38100" dir="2700000" algn="tl" rotWithShape="0">
                    <a:srgbClr val="EDD26B">
                      <a:lumMod val="60000"/>
                      <a:lumOff val="40000"/>
                    </a:srgbClr>
                  </a:outerShdw>
                </a:effectLst>
                <a:uLnTx/>
                <a:uFillTx/>
                <a:latin typeface="UVN Banh Mi" pitchFamily="2" charset="0"/>
                <a:cs typeface="Arial"/>
                <a:sym typeface="Arial"/>
              </a:endParaRPr>
            </a:p>
          </p:txBody>
        </p:sp>
        <p:sp>
          <p:nvSpPr>
            <p:cNvPr id="18" name="TextBox 17">
              <a:extLst>
                <a:ext uri="{FF2B5EF4-FFF2-40B4-BE49-F238E27FC236}">
                  <a16:creationId xmlns:a16="http://schemas.microsoft.com/office/drawing/2014/main" id="{15ABA7B4-CD0A-402E-8F24-CADE76483841}"/>
                </a:ext>
              </a:extLst>
            </p:cNvPr>
            <p:cNvSpPr txBox="1"/>
            <p:nvPr/>
          </p:nvSpPr>
          <p:spPr>
            <a:xfrm>
              <a:off x="3951753" y="10422828"/>
              <a:ext cx="13208090" cy="2431273"/>
            </a:xfrm>
            <a:prstGeom prst="rect">
              <a:avLst/>
            </a:prstGeom>
            <a:noFill/>
          </p:spPr>
          <p:txBody>
            <a:bodyPr wrap="square" rtlCol="0">
              <a:prstTxWarp prst="textArchUp">
                <a:avLst/>
              </a:prstTxWarp>
              <a:spAutoFit/>
            </a:bodyPr>
            <a:lstStyle/>
            <a:p>
              <a:pPr marL="571500" marR="0" lvl="0" indent="-571500" algn="ctr" defTabSz="914400" rtl="0" eaLnBrk="1" fontAlgn="auto" latinLnBrk="0" hangingPunct="1">
                <a:lnSpc>
                  <a:spcPct val="120000"/>
                </a:lnSpc>
                <a:spcBef>
                  <a:spcPts val="0"/>
                </a:spcBef>
                <a:spcAft>
                  <a:spcPts val="0"/>
                </a:spcAft>
                <a:buClr>
                  <a:srgbClr val="000000"/>
                </a:buClr>
                <a:buSzTx/>
                <a:buFont typeface="SVN-ARCO Typography" panose="020B0603050302020204" pitchFamily="34" charset="2"/>
                <a:buChar char="T"/>
                <a:tabLst/>
                <a:defRPr/>
              </a:pPr>
              <a:r>
                <a:rPr kumimoji="0" lang="vi-VN" sz="60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t</a:t>
              </a:r>
              <a:r>
                <a:rPr kumimoji="0" lang="vi-VN" sz="60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r</a:t>
              </a:r>
              <a:r>
                <a:rPr kumimoji="0" lang="vi-VN" sz="60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ò </a:t>
              </a:r>
              <a:r>
                <a:rPr kumimoji="0" lang="vi-VN" sz="6000" b="1" i="0" u="none" strike="noStrike" kern="0" cap="none" spc="0" normalizeH="0" baseline="0" noProof="0" dirty="0">
                  <a:ln w="19050">
                    <a:solidFill>
                      <a:srgbClr val="002060"/>
                    </a:solidFill>
                    <a:prstDash val="solid"/>
                  </a:ln>
                  <a:solidFill>
                    <a:srgbClr val="66FF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c</a:t>
              </a:r>
              <a:r>
                <a:rPr kumimoji="0" lang="vi-VN" sz="6000" b="1" i="0" u="none" strike="noStrike" kern="0" cap="none" spc="0" normalizeH="0" baseline="0" noProof="0" dirty="0">
                  <a:ln w="19050">
                    <a:solidFill>
                      <a:srgbClr val="002060"/>
                    </a:solidFill>
                    <a:prstDash val="solid"/>
                  </a:ln>
                  <a:solidFill>
                    <a:srgbClr val="FFCCCC"/>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h</a:t>
              </a:r>
              <a:r>
                <a:rPr kumimoji="0" lang="vi-VN" sz="60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ơ</a:t>
              </a:r>
              <a:r>
                <a:rPr kumimoji="0" lang="vi-VN" sz="60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i </a:t>
              </a:r>
            </a:p>
            <a:p>
              <a:pPr marL="571500" marR="0" lvl="0" indent="-571500" algn="ctr" defTabSz="914400" rtl="0" eaLnBrk="1" fontAlgn="auto" latinLnBrk="0" hangingPunct="1">
                <a:lnSpc>
                  <a:spcPct val="120000"/>
                </a:lnSpc>
                <a:spcBef>
                  <a:spcPts val="0"/>
                </a:spcBef>
                <a:spcAft>
                  <a:spcPts val="0"/>
                </a:spcAft>
                <a:buClr>
                  <a:srgbClr val="000000"/>
                </a:buClr>
                <a:buSzTx/>
                <a:buFont typeface="SVN-ARCO Typography" panose="020B0603050302020204" pitchFamily="34" charset="2"/>
                <a:buChar char="T"/>
                <a:tabLst/>
                <a:defRPr/>
              </a:pPr>
              <a:r>
                <a:rPr kumimoji="0" lang="vi-VN" sz="6000" b="1" i="0" u="none" strike="noStrike" kern="0" cap="none" spc="0" normalizeH="0" baseline="0" noProof="0" dirty="0">
                  <a:ln w="19050">
                    <a:solidFill>
                      <a:srgbClr val="002060"/>
                    </a:solidFill>
                    <a:prstDash val="solid"/>
                  </a:ln>
                  <a:solidFill>
                    <a:srgbClr val="FF7C80"/>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T</a:t>
              </a:r>
              <a:r>
                <a:rPr kumimoji="0" lang="vi-VN" sz="6000" b="1" i="0" u="none" strike="noStrike" kern="0" cap="none" spc="0" normalizeH="0" baseline="0" noProof="0" dirty="0">
                  <a:ln w="19050">
                    <a:solidFill>
                      <a:srgbClr val="002060"/>
                    </a:solidFill>
                    <a:prstDash val="solid"/>
                  </a:ln>
                  <a:solidFill>
                    <a:srgbClr val="66FF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i</a:t>
              </a:r>
              <a:r>
                <a:rPr kumimoji="0" lang="vi-VN" sz="60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ế</a:t>
              </a:r>
              <a:r>
                <a:rPr kumimoji="0" lang="vi-VN" sz="60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p </a:t>
              </a:r>
              <a:r>
                <a:rPr kumimoji="0" lang="vi-VN" sz="60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s</a:t>
              </a:r>
              <a:r>
                <a:rPr kumimoji="0" lang="vi-VN" sz="6000" b="1" i="0" u="none" strike="noStrike" kern="0" cap="none" spc="0" normalizeH="0" baseline="0" noProof="0" dirty="0">
                  <a:ln w="19050">
                    <a:solidFill>
                      <a:srgbClr val="002060"/>
                    </a:solidFill>
                    <a:prstDash val="solid"/>
                  </a:ln>
                  <a:solidFill>
                    <a:srgbClr val="FFCCCC"/>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Ứ</a:t>
              </a:r>
              <a:r>
                <a:rPr kumimoji="0" lang="vi-VN" sz="6000" b="1" i="0" u="none" strike="noStrike" kern="0" cap="none" spc="0" normalizeH="0" baseline="0" noProof="0" dirty="0">
                  <a:ln w="19050">
                    <a:solidFill>
                      <a:srgbClr val="002060"/>
                    </a:solidFill>
                    <a:prstDash val="solid"/>
                  </a:ln>
                  <a:solidFill>
                    <a:srgbClr val="FFC000"/>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c </a:t>
              </a:r>
              <a:r>
                <a:rPr kumimoji="0" lang="vi-VN" sz="60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SVN-ARCO Typography" panose="020B0603050302020204" pitchFamily="34" charset="2"/>
                  <a:cs typeface="Arial"/>
                  <a:sym typeface="Arial"/>
                </a:rPr>
                <a:t> </a:t>
              </a:r>
              <a:endParaRPr kumimoji="0" lang="en-US" sz="6000" b="1" i="0" u="none" strike="noStrike" kern="0" cap="none" spc="0" normalizeH="0" baseline="0" noProof="0" dirty="0">
                <a:ln w="19050">
                  <a:solidFill>
                    <a:srgbClr val="002060"/>
                  </a:solidFill>
                  <a:prstDash val="solid"/>
                </a:ln>
                <a:solidFill>
                  <a:srgbClr val="FFCC66"/>
                </a:solidFill>
                <a:effectLst>
                  <a:outerShdw blurRad="12700" dist="38100" dir="2700000" algn="tl" rotWithShape="0">
                    <a:srgbClr val="EDD26B">
                      <a:lumMod val="60000"/>
                      <a:lumOff val="40000"/>
                    </a:srgbClr>
                  </a:outerShdw>
                </a:effectLst>
                <a:uLnTx/>
                <a:uFillTx/>
                <a:latin typeface="UVN Banh Mi" pitchFamily="2" charset="0"/>
                <a:cs typeface="Arial"/>
                <a:sym typeface="Arial"/>
              </a:endParaRPr>
            </a:p>
          </p:txBody>
        </p:sp>
      </p:grpSp>
      <p:sp>
        <p:nvSpPr>
          <p:cNvPr id="14" name="Freeform 4">
            <a:extLst>
              <a:ext uri="{FF2B5EF4-FFF2-40B4-BE49-F238E27FC236}">
                <a16:creationId xmlns:a16="http://schemas.microsoft.com/office/drawing/2014/main" id="{27DE89B2-6F15-4944-8A9D-0FF983336467}"/>
              </a:ext>
            </a:extLst>
          </p:cNvPr>
          <p:cNvSpPr/>
          <p:nvPr/>
        </p:nvSpPr>
        <p:spPr>
          <a:xfrm>
            <a:off x="3509737" y="3328623"/>
            <a:ext cx="1879189" cy="1462156"/>
          </a:xfrm>
          <a:custGeom>
            <a:avLst/>
            <a:gdLst/>
            <a:ahLst/>
            <a:cxnLst/>
            <a:rect l="l" t="t" r="r" b="b"/>
            <a:pathLst>
              <a:path w="4862393" h="4114800">
                <a:moveTo>
                  <a:pt x="0" y="0"/>
                </a:moveTo>
                <a:lnTo>
                  <a:pt x="4862393" y="0"/>
                </a:lnTo>
                <a:lnTo>
                  <a:pt x="486239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5">
            <a:extLst>
              <a:ext uri="{FF2B5EF4-FFF2-40B4-BE49-F238E27FC236}">
                <a16:creationId xmlns:a16="http://schemas.microsoft.com/office/drawing/2014/main" id="{7720D510-5684-450F-8B52-5BF797160F17}"/>
              </a:ext>
            </a:extLst>
          </p:cNvPr>
          <p:cNvSpPr/>
          <p:nvPr/>
        </p:nvSpPr>
        <p:spPr>
          <a:xfrm flipH="1">
            <a:off x="145489" y="1257300"/>
            <a:ext cx="2238501" cy="3649436"/>
          </a:xfrm>
          <a:custGeom>
            <a:avLst/>
            <a:gdLst/>
            <a:ahLst/>
            <a:cxnLst/>
            <a:rect l="l" t="t" r="r" b="b"/>
            <a:pathLst>
              <a:path w="5246370" h="8229600">
                <a:moveTo>
                  <a:pt x="0" y="0"/>
                </a:moveTo>
                <a:lnTo>
                  <a:pt x="5246370" y="0"/>
                </a:lnTo>
                <a:lnTo>
                  <a:pt x="5246370" y="8229600"/>
                </a:lnTo>
                <a:lnTo>
                  <a:pt x="0" y="8229600"/>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5349072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50" fill="hold"/>
                                            <p:tgtEl>
                                              <p:spTgt spid="16"/>
                                            </p:tgtEl>
                                            <p:attrNameLst>
                                              <p:attrName>ppt_w</p:attrName>
                                            </p:attrNameLst>
                                          </p:cBhvr>
                                          <p:tavLst>
                                            <p:tav tm="0">
                                              <p:val>
                                                <p:fltVal val="0"/>
                                              </p:val>
                                            </p:tav>
                                            <p:tav tm="100000">
                                              <p:val>
                                                <p:strVal val="#ppt_w"/>
                                              </p:val>
                                            </p:tav>
                                          </p:tavLst>
                                        </p:anim>
                                        <p:anim calcmode="lin" valueType="num">
                                          <p:cBhvr>
                                            <p:cTn id="8" dur="250" fill="hold"/>
                                            <p:tgtEl>
                                              <p:spTgt spid="16"/>
                                            </p:tgtEl>
                                            <p:attrNameLst>
                                              <p:attrName>ppt_h</p:attrName>
                                            </p:attrNameLst>
                                          </p:cBhvr>
                                          <p:tavLst>
                                            <p:tav tm="0">
                                              <p:val>
                                                <p:fltVal val="0"/>
                                              </p:val>
                                            </p:tav>
                                            <p:tav tm="100000">
                                              <p:val>
                                                <p:strVal val="#ppt_h"/>
                                              </p:val>
                                            </p:tav>
                                          </p:tavLst>
                                        </p:anim>
                                        <p:animEffect transition="in" filter="fade">
                                          <p:cBhvr>
                                            <p:cTn id="9" dur="25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16"/>
                                            </p:tgtEl>
                                          </p:cBhvr>
                                          <p:by x="101000" y="101000"/>
                                        </p:animScale>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4"/>
                                            </p:tgtEl>
                                            <p:attrNameLst>
                                              <p:attrName>r</p:attrName>
                                            </p:attrNameLst>
                                          </p:cBhvr>
                                        </p:animRot>
                                        <p:animRot by="-240000">
                                          <p:cBhvr>
                                            <p:cTn id="15" dur="200" fill="hold">
                                              <p:stCondLst>
                                                <p:cond delay="200"/>
                                              </p:stCondLst>
                                            </p:cTn>
                                            <p:tgtEl>
                                              <p:spTgt spid="14"/>
                                            </p:tgtEl>
                                            <p:attrNameLst>
                                              <p:attrName>r</p:attrName>
                                            </p:attrNameLst>
                                          </p:cBhvr>
                                        </p:animRot>
                                        <p:animRot by="240000">
                                          <p:cBhvr>
                                            <p:cTn id="16" dur="200" fill="hold">
                                              <p:stCondLst>
                                                <p:cond delay="400"/>
                                              </p:stCondLst>
                                            </p:cTn>
                                            <p:tgtEl>
                                              <p:spTgt spid="14"/>
                                            </p:tgtEl>
                                            <p:attrNameLst>
                                              <p:attrName>r</p:attrName>
                                            </p:attrNameLst>
                                          </p:cBhvr>
                                        </p:animRot>
                                        <p:animRot by="-240000">
                                          <p:cBhvr>
                                            <p:cTn id="17" dur="200" fill="hold">
                                              <p:stCondLst>
                                                <p:cond delay="600"/>
                                              </p:stCondLst>
                                            </p:cTn>
                                            <p:tgtEl>
                                              <p:spTgt spid="14"/>
                                            </p:tgtEl>
                                            <p:attrNameLst>
                                              <p:attrName>r</p:attrName>
                                            </p:attrNameLst>
                                          </p:cBhvr>
                                        </p:animRot>
                                        <p:animRot by="120000">
                                          <p:cBhvr>
                                            <p:cTn id="1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50" fill="hold"/>
                                            <p:tgtEl>
                                              <p:spTgt spid="16"/>
                                            </p:tgtEl>
                                            <p:attrNameLst>
                                              <p:attrName>ppt_w</p:attrName>
                                            </p:attrNameLst>
                                          </p:cBhvr>
                                          <p:tavLst>
                                            <p:tav tm="0">
                                              <p:val>
                                                <p:fltVal val="0"/>
                                              </p:val>
                                            </p:tav>
                                            <p:tav tm="100000">
                                              <p:val>
                                                <p:strVal val="#ppt_w"/>
                                              </p:val>
                                            </p:tav>
                                          </p:tavLst>
                                        </p:anim>
                                        <p:anim calcmode="lin" valueType="num">
                                          <p:cBhvr>
                                            <p:cTn id="8" dur="250" fill="hold"/>
                                            <p:tgtEl>
                                              <p:spTgt spid="16"/>
                                            </p:tgtEl>
                                            <p:attrNameLst>
                                              <p:attrName>ppt_h</p:attrName>
                                            </p:attrNameLst>
                                          </p:cBhvr>
                                          <p:tavLst>
                                            <p:tav tm="0">
                                              <p:val>
                                                <p:fltVal val="0"/>
                                              </p:val>
                                            </p:tav>
                                            <p:tav tm="100000">
                                              <p:val>
                                                <p:strVal val="#ppt_h"/>
                                              </p:val>
                                            </p:tav>
                                          </p:tavLst>
                                        </p:anim>
                                        <p:animEffect transition="in" filter="fade">
                                          <p:cBhvr>
                                            <p:cTn id="9" dur="25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16"/>
                                            </p:tgtEl>
                                          </p:cBhvr>
                                          <p:by x="101000" y="101000"/>
                                        </p:animScale>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4"/>
                                            </p:tgtEl>
                                            <p:attrNameLst>
                                              <p:attrName>r</p:attrName>
                                            </p:attrNameLst>
                                          </p:cBhvr>
                                        </p:animRot>
                                        <p:animRot by="-240000">
                                          <p:cBhvr>
                                            <p:cTn id="15" dur="200" fill="hold">
                                              <p:stCondLst>
                                                <p:cond delay="200"/>
                                              </p:stCondLst>
                                            </p:cTn>
                                            <p:tgtEl>
                                              <p:spTgt spid="14"/>
                                            </p:tgtEl>
                                            <p:attrNameLst>
                                              <p:attrName>r</p:attrName>
                                            </p:attrNameLst>
                                          </p:cBhvr>
                                        </p:animRot>
                                        <p:animRot by="240000">
                                          <p:cBhvr>
                                            <p:cTn id="16" dur="200" fill="hold">
                                              <p:stCondLst>
                                                <p:cond delay="400"/>
                                              </p:stCondLst>
                                            </p:cTn>
                                            <p:tgtEl>
                                              <p:spTgt spid="14"/>
                                            </p:tgtEl>
                                            <p:attrNameLst>
                                              <p:attrName>r</p:attrName>
                                            </p:attrNameLst>
                                          </p:cBhvr>
                                        </p:animRot>
                                        <p:animRot by="-240000">
                                          <p:cBhvr>
                                            <p:cTn id="17" dur="200" fill="hold">
                                              <p:stCondLst>
                                                <p:cond delay="600"/>
                                              </p:stCondLst>
                                            </p:cTn>
                                            <p:tgtEl>
                                              <p:spTgt spid="14"/>
                                            </p:tgtEl>
                                            <p:attrNameLst>
                                              <p:attrName>r</p:attrName>
                                            </p:attrNameLst>
                                          </p:cBhvr>
                                        </p:animRot>
                                        <p:animRot by="120000">
                                          <p:cBhvr>
                                            <p:cTn id="1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39568"/>
            <a:ext cx="8538210" cy="44646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ectangle 7">
            <a:extLst>
              <a:ext uri="{FF2B5EF4-FFF2-40B4-BE49-F238E27FC236}">
                <a16:creationId xmlns:a16="http://schemas.microsoft.com/office/drawing/2014/main" id="{EB131DD5-8F73-4D61-9DFC-ACA78EF7553E}"/>
              </a:ext>
            </a:extLst>
          </p:cNvPr>
          <p:cNvSpPr/>
          <p:nvPr/>
        </p:nvSpPr>
        <p:spPr>
          <a:xfrm>
            <a:off x="262890" y="581000"/>
            <a:ext cx="8538210"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1" i="0" u="none" strike="noStrike" kern="0" cap="none" spc="0" normalizeH="0" baseline="0" noProof="0">
                <a:ln>
                  <a:noFill/>
                </a:ln>
                <a:solidFill>
                  <a:srgbClr val="B3C3F0">
                    <a:lumMod val="10000"/>
                  </a:srgbClr>
                </a:solidFill>
                <a:effectLst/>
                <a:uLnTx/>
                <a:uFillTx/>
                <a:latin typeface="Calibri" panose="020F0502020204030204" pitchFamily="34" charset="0"/>
                <a:cs typeface="Calibri" panose="020F0502020204030204" pitchFamily="34" charset="0"/>
                <a:sym typeface="Arial"/>
              </a:rPr>
              <a:t>1. Chọn lời giải nghĩa ở cột B phù hợp với mỗi từ ở cột A:</a:t>
            </a:r>
            <a:endParaRPr kumimoji="0" lang="vi-VN" sz="2500" b="1" i="1" u="none" strike="noStrike" kern="0" cap="none" spc="0" normalizeH="0" baseline="0" noProof="0" dirty="0">
              <a:ln>
                <a:noFill/>
              </a:ln>
              <a:solidFill>
                <a:srgbClr val="B3C3F0">
                  <a:lumMod val="1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8A408316-E0C5-479B-BB09-FE0235407841}"/>
              </a:ext>
            </a:extLst>
          </p:cNvPr>
          <p:cNvPicPr>
            <a:picLocks noChangeAspect="1"/>
          </p:cNvPicPr>
          <p:nvPr/>
        </p:nvPicPr>
        <p:blipFill>
          <a:blip r:embed="rId3"/>
          <a:stretch>
            <a:fillRect/>
          </a:stretch>
        </p:blipFill>
        <p:spPr>
          <a:xfrm>
            <a:off x="530745" y="1384097"/>
            <a:ext cx="8224613" cy="2456208"/>
          </a:xfrm>
          <a:prstGeom prst="rect">
            <a:avLst/>
          </a:prstGeom>
        </p:spPr>
      </p:pic>
      <p:cxnSp>
        <p:nvCxnSpPr>
          <p:cNvPr id="4" name="Straight Arrow Connector 3">
            <a:extLst>
              <a:ext uri="{FF2B5EF4-FFF2-40B4-BE49-F238E27FC236}">
                <a16:creationId xmlns:a16="http://schemas.microsoft.com/office/drawing/2014/main" id="{753D6D87-53B2-4123-BBEF-314F7B852390}"/>
              </a:ext>
            </a:extLst>
          </p:cNvPr>
          <p:cNvCxnSpPr/>
          <p:nvPr/>
        </p:nvCxnSpPr>
        <p:spPr>
          <a:xfrm>
            <a:off x="2124635" y="1873624"/>
            <a:ext cx="636494" cy="546847"/>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6965CAB-A845-449D-BF0B-56C188628EB9}"/>
              </a:ext>
            </a:extLst>
          </p:cNvPr>
          <p:cNvCxnSpPr>
            <a:cxnSpLocks/>
          </p:cNvCxnSpPr>
          <p:nvPr/>
        </p:nvCxnSpPr>
        <p:spPr>
          <a:xfrm flipV="1">
            <a:off x="2124635" y="1873624"/>
            <a:ext cx="716504" cy="489527"/>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7A78E4C-225A-42BB-BE11-05CFB13402B7}"/>
              </a:ext>
            </a:extLst>
          </p:cNvPr>
          <p:cNvCxnSpPr>
            <a:cxnSpLocks/>
          </p:cNvCxnSpPr>
          <p:nvPr/>
        </p:nvCxnSpPr>
        <p:spPr>
          <a:xfrm>
            <a:off x="2124635" y="2909999"/>
            <a:ext cx="716504" cy="568307"/>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1577A5F-1E65-45C9-B3AD-942749A1B870}"/>
              </a:ext>
            </a:extLst>
          </p:cNvPr>
          <p:cNvCxnSpPr>
            <a:cxnSpLocks/>
          </p:cNvCxnSpPr>
          <p:nvPr/>
        </p:nvCxnSpPr>
        <p:spPr>
          <a:xfrm flipV="1">
            <a:off x="2147046" y="2816624"/>
            <a:ext cx="614083" cy="636373"/>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628308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DEFFB10-EB54-49ED-8DFA-0AC781D08933}"/>
              </a:ext>
            </a:extLst>
          </p:cNvPr>
          <p:cNvSpPr/>
          <p:nvPr/>
        </p:nvSpPr>
        <p:spPr>
          <a:xfrm>
            <a:off x="0" y="1"/>
            <a:ext cx="9144000" cy="5143500"/>
          </a:xfrm>
          <a:custGeom>
            <a:avLst/>
            <a:gdLst/>
            <a:ahLst/>
            <a:cxnLst/>
            <a:rect l="l" t="t" r="r" b="b"/>
            <a:pathLst>
              <a:path w="18521230" h="10287000">
                <a:moveTo>
                  <a:pt x="0" y="0"/>
                </a:moveTo>
                <a:lnTo>
                  <a:pt x="18521230" y="0"/>
                </a:lnTo>
                <a:lnTo>
                  <a:pt x="18521230" y="10287000"/>
                </a:lnTo>
                <a:lnTo>
                  <a:pt x="0" y="10287000"/>
                </a:lnTo>
                <a:lnTo>
                  <a:pt x="0" y="0"/>
                </a:lnTo>
                <a:close/>
              </a:path>
            </a:pathLst>
          </a:custGeom>
          <a:blipFill>
            <a:blip r:embed="rId2"/>
            <a:stretch>
              <a:fillRect/>
            </a:stretch>
          </a:blipFill>
        </p:spPr>
      </p:sp>
      <p:sp>
        <p:nvSpPr>
          <p:cNvPr id="9" name="Rectangle: Rounded Corners 1">
            <a:extLst>
              <a:ext uri="{FF2B5EF4-FFF2-40B4-BE49-F238E27FC236}">
                <a16:creationId xmlns:a16="http://schemas.microsoft.com/office/drawing/2014/main" id="{D7D80E9D-E985-4BE9-914C-EBDDBD75B643}"/>
              </a:ext>
            </a:extLst>
          </p:cNvPr>
          <p:cNvSpPr/>
          <p:nvPr/>
        </p:nvSpPr>
        <p:spPr>
          <a:xfrm>
            <a:off x="342900" y="275701"/>
            <a:ext cx="8538210" cy="456365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B131DD5-8F73-4D61-9DFC-ACA78EF7553E}"/>
              </a:ext>
            </a:extLst>
          </p:cNvPr>
          <p:cNvSpPr/>
          <p:nvPr/>
        </p:nvSpPr>
        <p:spPr>
          <a:xfrm>
            <a:off x="926208" y="412115"/>
            <a:ext cx="6093305" cy="954107"/>
          </a:xfrm>
          <a:prstGeom prst="rect">
            <a:avLst/>
          </a:prstGeom>
        </p:spPr>
        <p:txBody>
          <a:bodyPr wrap="square">
            <a:spAutoFit/>
          </a:bodyPr>
          <a:lstStyle/>
          <a:p>
            <a:r>
              <a:rPr lang="vi-VN" sz="2800" b="1" i="1">
                <a:solidFill>
                  <a:schemeClr val="bg1">
                    <a:lumMod val="10000"/>
                  </a:schemeClr>
                </a:solidFill>
                <a:latin typeface="Calibri" panose="020F0502020204030204" pitchFamily="34" charset="0"/>
                <a:cs typeface="Calibri" panose="020F0502020204030204" pitchFamily="34" charset="0"/>
              </a:rPr>
              <a:t>2.</a:t>
            </a:r>
            <a:r>
              <a:rPr lang="en-US" sz="2800" b="1" i="1">
                <a:solidFill>
                  <a:schemeClr val="bg1">
                    <a:lumMod val="10000"/>
                  </a:schemeClr>
                </a:solidFill>
                <a:latin typeface="Calibri" panose="020F0502020204030204" pitchFamily="34" charset="0"/>
                <a:cs typeface="Calibri" panose="020F0502020204030204" pitchFamily="34" charset="0"/>
              </a:rPr>
              <a:t> </a:t>
            </a:r>
            <a:r>
              <a:rPr lang="vi-VN" sz="2800" b="1" i="1">
                <a:solidFill>
                  <a:schemeClr val="bg1">
                    <a:lumMod val="10000"/>
                  </a:schemeClr>
                </a:solidFill>
                <a:latin typeface="Calibri" panose="020F0502020204030204" pitchFamily="34" charset="0"/>
                <a:cs typeface="Calibri" panose="020F0502020204030204" pitchFamily="34" charset="0"/>
              </a:rPr>
              <a:t>Thực hiện yêu cầu:</a:t>
            </a:r>
          </a:p>
          <a:p>
            <a:r>
              <a:rPr lang="vi-VN" sz="2800" b="1">
                <a:solidFill>
                  <a:schemeClr val="bg1">
                    <a:lumMod val="10000"/>
                  </a:schemeClr>
                </a:solidFill>
                <a:latin typeface="Calibri" panose="020F0502020204030204" pitchFamily="34" charset="0"/>
                <a:cs typeface="Calibri" panose="020F0502020204030204" pitchFamily="34" charset="0"/>
              </a:rPr>
              <a:t>a.</a:t>
            </a:r>
            <a:r>
              <a:rPr lang="en-US" sz="2800" b="1">
                <a:solidFill>
                  <a:schemeClr val="bg1">
                    <a:lumMod val="10000"/>
                  </a:schemeClr>
                </a:solidFill>
                <a:latin typeface="Calibri" panose="020F0502020204030204" pitchFamily="34" charset="0"/>
                <a:cs typeface="Calibri" panose="020F0502020204030204" pitchFamily="34" charset="0"/>
              </a:rPr>
              <a:t> </a:t>
            </a:r>
            <a:r>
              <a:rPr lang="vi-VN" sz="2800" b="1">
                <a:solidFill>
                  <a:schemeClr val="bg1">
                    <a:lumMod val="10000"/>
                  </a:schemeClr>
                </a:solidFill>
                <a:latin typeface="Calibri" panose="020F0502020204030204" pitchFamily="34" charset="0"/>
                <a:cs typeface="Calibri" panose="020F0502020204030204" pitchFamily="34" charset="0"/>
              </a:rPr>
              <a:t>Xếp các từ sau vào hai nhóm:</a:t>
            </a:r>
            <a:endParaRPr lang="vi-VN" sz="4800" b="1" dirty="0">
              <a:solidFill>
                <a:schemeClr val="bg1">
                  <a:lumMod val="1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1319F8A-69B3-497A-84A9-3DBC4F67A60B}"/>
              </a:ext>
            </a:extLst>
          </p:cNvPr>
          <p:cNvPicPr>
            <a:picLocks noChangeAspect="1"/>
          </p:cNvPicPr>
          <p:nvPr/>
        </p:nvPicPr>
        <p:blipFill>
          <a:blip r:embed="rId3"/>
          <a:stretch>
            <a:fillRect/>
          </a:stretch>
        </p:blipFill>
        <p:spPr>
          <a:xfrm>
            <a:off x="468197" y="1487064"/>
            <a:ext cx="8332903" cy="2685002"/>
          </a:xfrm>
          <a:prstGeom prst="rect">
            <a:avLst/>
          </a:prstGeom>
        </p:spPr>
      </p:pic>
      <p:sp>
        <p:nvSpPr>
          <p:cNvPr id="20" name="Rectangle 19">
            <a:extLst>
              <a:ext uri="{FF2B5EF4-FFF2-40B4-BE49-F238E27FC236}">
                <a16:creationId xmlns:a16="http://schemas.microsoft.com/office/drawing/2014/main" id="{A570795F-554D-429C-AC6D-51DA88BDBEA0}"/>
              </a:ext>
            </a:extLst>
          </p:cNvPr>
          <p:cNvSpPr/>
          <p:nvPr/>
        </p:nvSpPr>
        <p:spPr>
          <a:xfrm>
            <a:off x="738367" y="4062442"/>
            <a:ext cx="7937436" cy="523220"/>
          </a:xfrm>
          <a:prstGeom prst="rect">
            <a:avLst/>
          </a:prstGeom>
        </p:spPr>
        <p:txBody>
          <a:bodyPr wrap="square">
            <a:spAutoFit/>
          </a:bodyPr>
          <a:lstStyle/>
          <a:p>
            <a:r>
              <a:rPr lang="pt-BR" sz="2800" b="1">
                <a:solidFill>
                  <a:schemeClr val="bg1">
                    <a:lumMod val="10000"/>
                  </a:schemeClr>
                </a:solidFill>
                <a:latin typeface="Calibri" panose="020F0502020204030204" pitchFamily="34" charset="0"/>
                <a:cs typeface="Calibri" panose="020F0502020204030204" pitchFamily="34" charset="0"/>
              </a:rPr>
              <a:t>b. Đặt câu với một từ thuộc mỗi nhóm ở bài tập a.</a:t>
            </a:r>
            <a:endParaRPr lang="vi-VN" sz="4800" b="1" dirty="0">
              <a:solidFill>
                <a:schemeClr val="bg1">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888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cial Skills Subject for Middle School - 6th Grade: How to Treat Your Teachers by Slidesgo">
  <a:themeElements>
    <a:clrScheme name="Simple Light">
      <a:dk1>
        <a:srgbClr val="3C3B66"/>
      </a:dk1>
      <a:lt1>
        <a:srgbClr val="FFFFFF"/>
      </a:lt1>
      <a:dk2>
        <a:srgbClr val="9C61AA"/>
      </a:dk2>
      <a:lt2>
        <a:srgbClr val="FAEDDA"/>
      </a:lt2>
      <a:accent1>
        <a:srgbClr val="FFD9A6"/>
      </a:accent1>
      <a:accent2>
        <a:srgbClr val="E2B779"/>
      </a:accent2>
      <a:accent3>
        <a:srgbClr val="C6813C"/>
      </a:accent3>
      <a:accent4>
        <a:srgbClr val="A34801"/>
      </a:accent4>
      <a:accent5>
        <a:srgbClr val="EA7322"/>
      </a:accent5>
      <a:accent6>
        <a:srgbClr val="DF3434"/>
      </a:accent6>
      <a:hlink>
        <a:srgbClr val="A3480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3535</TotalTime>
  <Words>589</Words>
  <Application>Microsoft Office PowerPoint</Application>
  <PresentationFormat>On-screen Show (16:9)</PresentationFormat>
  <Paragraphs>62</Paragraphs>
  <Slides>25</Slides>
  <Notes>2</Notes>
  <HiddenSlides>0</HiddenSlides>
  <MMClips>5</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25</vt:i4>
      </vt:variant>
    </vt:vector>
  </HeadingPairs>
  <TitlesOfParts>
    <vt:vector size="40" baseType="lpstr">
      <vt:lpstr>Roboto Condensed Light</vt:lpstr>
      <vt:lpstr>ArialMT</vt:lpstr>
      <vt:lpstr>Arial</vt:lpstr>
      <vt:lpstr>Arial-ItalicMT</vt:lpstr>
      <vt:lpstr>SVN-ARCO Typography</vt:lpstr>
      <vt:lpstr>#9Slide05 Phobia</vt:lpstr>
      <vt:lpstr>Calibri</vt:lpstr>
      <vt:lpstr>Rubik</vt:lpstr>
      <vt:lpstr>UTM Edwardian</vt:lpstr>
      <vt:lpstr>SVN-Poky's</vt:lpstr>
      <vt:lpstr>SVN-Gretoon</vt:lpstr>
      <vt:lpstr>Livvic</vt:lpstr>
      <vt:lpstr>UVN Banh Mi</vt:lpstr>
      <vt:lpstr>Kawaii Pastel by Slidesgo</vt:lpstr>
      <vt:lpstr>Social Skills Subject for Middle School - 6th Grade: How to Treat Your Teachers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9Slide</cp:lastModifiedBy>
  <cp:revision>434</cp:revision>
  <dcterms:modified xsi:type="dcterms:W3CDTF">2025-01-20T07:49:44Z</dcterms:modified>
  <cp:category>9Slide.vn</cp:category>
</cp:coreProperties>
</file>