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Lst>
  <p:notesMasterIdLst>
    <p:notesMasterId r:id="rId63"/>
  </p:notesMasterIdLst>
  <p:sldIdLst>
    <p:sldId id="257" r:id="rId5"/>
    <p:sldId id="258" r:id="rId6"/>
    <p:sldId id="259" r:id="rId7"/>
    <p:sldId id="260" r:id="rId8"/>
    <p:sldId id="382" r:id="rId9"/>
    <p:sldId id="351" r:id="rId10"/>
    <p:sldId id="264" r:id="rId11"/>
    <p:sldId id="265" r:id="rId12"/>
    <p:sldId id="266" r:id="rId13"/>
    <p:sldId id="307" r:id="rId14"/>
    <p:sldId id="268" r:id="rId15"/>
    <p:sldId id="308" r:id="rId16"/>
    <p:sldId id="309" r:id="rId17"/>
    <p:sldId id="270" r:id="rId18"/>
    <p:sldId id="269" r:id="rId19"/>
    <p:sldId id="271" r:id="rId20"/>
    <p:sldId id="272" r:id="rId21"/>
    <p:sldId id="276" r:id="rId22"/>
    <p:sldId id="277" r:id="rId23"/>
    <p:sldId id="278" r:id="rId24"/>
    <p:sldId id="279" r:id="rId25"/>
    <p:sldId id="280" r:id="rId26"/>
    <p:sldId id="282" r:id="rId27"/>
    <p:sldId id="283" r:id="rId28"/>
    <p:sldId id="284" r:id="rId29"/>
    <p:sldId id="286" r:id="rId30"/>
    <p:sldId id="285" r:id="rId31"/>
    <p:sldId id="287" r:id="rId32"/>
    <p:sldId id="288" r:id="rId33"/>
    <p:sldId id="291" r:id="rId34"/>
    <p:sldId id="310" r:id="rId35"/>
    <p:sldId id="292" r:id="rId36"/>
    <p:sldId id="311" r:id="rId37"/>
    <p:sldId id="312" r:id="rId38"/>
    <p:sldId id="295" r:id="rId39"/>
    <p:sldId id="296" r:id="rId40"/>
    <p:sldId id="297" r:id="rId41"/>
    <p:sldId id="298" r:id="rId42"/>
    <p:sldId id="299" r:id="rId43"/>
    <p:sldId id="300" r:id="rId44"/>
    <p:sldId id="301" r:id="rId45"/>
    <p:sldId id="302" r:id="rId46"/>
    <p:sldId id="303" r:id="rId47"/>
    <p:sldId id="313" r:id="rId48"/>
    <p:sldId id="387" r:id="rId49"/>
    <p:sldId id="373" r:id="rId50"/>
    <p:sldId id="374" r:id="rId51"/>
    <p:sldId id="383" r:id="rId52"/>
    <p:sldId id="261" r:id="rId53"/>
    <p:sldId id="262" r:id="rId54"/>
    <p:sldId id="384" r:id="rId55"/>
    <p:sldId id="385" r:id="rId56"/>
    <p:sldId id="263" r:id="rId57"/>
    <p:sldId id="267" r:id="rId58"/>
    <p:sldId id="386" r:id="rId59"/>
    <p:sldId id="305" r:id="rId60"/>
    <p:sldId id="306" r:id="rId61"/>
    <p:sldId id="478" r:id="rId62"/>
  </p:sldIdLst>
  <p:sldSz cx="12192000" cy="6858000"/>
  <p:notesSz cx="6858000" cy="9144000"/>
  <p:embeddedFontLst>
    <p:embeddedFont>
      <p:font typeface="#9Slide02 Noi dung rat dai" panose="02000000000000000000" pitchFamily="2" charset="0"/>
      <p:regular r:id="rId64"/>
    </p:embeddedFont>
    <p:embeddedFont>
      <p:font typeface="Coiny" panose="02000903060500060000" pitchFamily="2" charset="0"/>
      <p:regular r:id="rId65"/>
    </p:embeddedFont>
    <p:embeddedFont>
      <p:font typeface="iCiel Pony" panose="02000000000000000000" pitchFamily="2" charset="0"/>
      <p:regular r:id="rId66"/>
    </p:embeddedFont>
    <p:embeddedFont>
      <p:font typeface="LNTH-LuoLuoNotangYuanTi 1" pitchFamily="2" charset="-128"/>
      <p:regular r:id="rId67"/>
    </p:embeddedFont>
    <p:embeddedFont>
      <p:font typeface="Roboto" panose="02000000000000000000" pitchFamily="2" charset="0"/>
      <p:regular r:id="rId68"/>
      <p:bold r:id="rId69"/>
      <p:italic r:id="rId70"/>
      <p:boldItalic r:id="rId71"/>
    </p:embeddedFont>
    <p:embeddedFont>
      <p:font typeface="SVN-ARCO Typography" panose="020B0603050302020204" charset="2"/>
      <p:regular r:id="rId72"/>
    </p:embeddedFont>
    <p:embeddedFont>
      <p:font typeface="SVN-Gretoon" panose="02040603050506020204" pitchFamily="18" charset="0"/>
      <p:regular r:id="rId73"/>
    </p:embeddedFont>
    <p:embeddedFont>
      <p:font typeface="UTM Duepuntozero" panose="02040603050506020204" pitchFamily="18" charset="0"/>
      <p:regular r:id="rId74"/>
      <p:bold r:id="rId75"/>
    </p:embeddedFont>
    <p:embeddedFont>
      <p:font typeface="UTM Edwardian" panose="02040603050506020204" pitchFamily="18" charset="0"/>
      <p:regular r:id="rId76"/>
      <p:bold r:id="rId77"/>
    </p:embeddedFont>
    <p:embeddedFont>
      <p:font typeface="UTM Mother" panose="02040603050506020204" pitchFamily="18" charset="0"/>
      <p:regular r:id="rId78"/>
    </p:embeddedFont>
    <p:embeddedFont>
      <p:font typeface="UVN Banh Mi" pitchFamily="2"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99"/>
    <a:srgbClr val="FA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B64BB-1C54-4815-AFAC-ACFB522C3627}" v="224" dt="2023-10-17T11:46:33.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421" autoAdjust="0"/>
  </p:normalViewPr>
  <p:slideViewPr>
    <p:cSldViewPr snapToGrid="0">
      <p:cViewPr>
        <p:scale>
          <a:sx n="33" d="100"/>
          <a:sy n="33" d="100"/>
        </p:scale>
        <p:origin x="216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3.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05F23-78B4-406C-8C13-CC10BAA46C90}" type="datetimeFigureOut">
              <a:rPr lang="en-US" smtClean="0"/>
              <a:t>21/01/2025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B721B-E734-4DD2-8146-02B688E1F56F}" type="slidenum">
              <a:rPr lang="en-US" smtClean="0"/>
              <a:t>‹#›</a:t>
            </a:fld>
            <a:endParaRPr lang="en-US"/>
          </a:p>
        </p:txBody>
      </p:sp>
    </p:spTree>
    <p:extLst>
      <p:ext uri="{BB962C8B-B14F-4D97-AF65-F5344CB8AC3E}">
        <p14:creationId xmlns:p14="http://schemas.microsoft.com/office/powerpoint/2010/main" val="105018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2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93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1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631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0139C4-F2F4-2A60-A750-9B70DFDA71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F73402B-9B7E-C7F7-5FE6-77E9D07077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F876E16E-9D73-9992-CFC7-443B1EA158C4}"/>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5" name="Chỗ dành sẵn cho Chân trang 4">
            <a:extLst>
              <a:ext uri="{FF2B5EF4-FFF2-40B4-BE49-F238E27FC236}">
                <a16:creationId xmlns:a16="http://schemas.microsoft.com/office/drawing/2014/main" id="{72F9AED7-332B-AE5E-B3EF-9E14BCA837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E3B5F8-B3F8-0C01-1E05-D7C52EB73F4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98828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3C2F2EE-3B20-F4A9-5189-F463EA9279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00FFDD2-ACAA-F1FE-7312-C08B19EE9E3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3335ED2-C2AF-B4E3-C0F4-2135045688C6}"/>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5" name="Chỗ dành sẵn cho Chân trang 4">
            <a:extLst>
              <a:ext uri="{FF2B5EF4-FFF2-40B4-BE49-F238E27FC236}">
                <a16:creationId xmlns:a16="http://schemas.microsoft.com/office/drawing/2014/main" id="{38C07E15-FE76-2016-931F-160578298C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270E10C-4539-E5B7-0872-DA8EAE44F75C}"/>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359469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0FC7F54-1132-D283-9923-8AA1E369D07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DFAB0A6-72AA-EBAF-09B1-0C4A7C8736C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85D03D6-510D-CF24-F013-483E648E3F22}"/>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5" name="Chỗ dành sẵn cho Chân trang 4">
            <a:extLst>
              <a:ext uri="{FF2B5EF4-FFF2-40B4-BE49-F238E27FC236}">
                <a16:creationId xmlns:a16="http://schemas.microsoft.com/office/drawing/2014/main" id="{6F578658-9BD3-8B24-7028-BA8346E20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E774DEA-DE9D-AE4D-0129-4ED2CAF338E7}"/>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947383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F189-24AF-1BED-26A5-31F72DB772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A1CE-F4DE-D2DE-C194-3A9E0F9A22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9B106FC-7F91-B442-0B59-CCD4D5951EC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EC6960AD-CC6D-B5B5-B032-3EE19CD5AC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8EAD06-F87F-3A72-C020-FAB30130A6CB}"/>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231509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56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401E-0551-24AE-1858-401BCA4189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CA41680-7671-8A9C-F79C-63F658914A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5430-FFB6-942F-90E5-CB28015D0457}"/>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04054FDE-50D6-731D-E34D-A2E411F3D4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81F6E4-8B09-9B21-0173-EA6BB0C5813B}"/>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6884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65CA-DAAB-D1E1-46BB-EEC882515B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B6A0A64-9E50-7E74-694E-539E3CDB20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0D78AD5-5A3F-A41D-34E4-B88B120E3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97374C-BB9F-FB41-9018-54B83175070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6" name="Footer Placeholder 5">
            <a:extLst>
              <a:ext uri="{FF2B5EF4-FFF2-40B4-BE49-F238E27FC236}">
                <a16:creationId xmlns:a16="http://schemas.microsoft.com/office/drawing/2014/main" id="{847B3635-3DF5-F2B0-E4FD-B243A4A3EF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57B8F84-4D0F-FEAD-6478-BE206934DE38}"/>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301243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6C2-AAE6-7D1A-642E-3158A9E82F8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9B8F20-5A9C-7CA1-7769-97DA29B8C8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A4983-8B53-F1FA-A372-D5BD786DDB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12BE3D2-40C0-1491-CFBF-C633EFEE44C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534452-D1AC-F90E-EFD2-6129E2F5DB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C03BF86-BEFC-1098-AEC7-3DDCB79666F4}"/>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8" name="Footer Placeholder 7">
            <a:extLst>
              <a:ext uri="{FF2B5EF4-FFF2-40B4-BE49-F238E27FC236}">
                <a16:creationId xmlns:a16="http://schemas.microsoft.com/office/drawing/2014/main" id="{9BA1438C-A24B-452C-B957-2B8D0C92AB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6586D4F7-60EE-954A-C259-F06EC956AEB6}"/>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568034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953F-A04D-027C-62DA-27895E561E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33F14F-71A6-1510-4EC5-30FA525407F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4" name="Footer Placeholder 3">
            <a:extLst>
              <a:ext uri="{FF2B5EF4-FFF2-40B4-BE49-F238E27FC236}">
                <a16:creationId xmlns:a16="http://schemas.microsoft.com/office/drawing/2014/main" id="{6DFCB6C1-81DB-EC20-26D6-AC2A49E541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90FAC20-2774-E188-D934-474EDD3D8B46}"/>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680037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73409-82B6-41D9-4871-2ED1BF2CCCA2}"/>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3" name="Footer Placeholder 2">
            <a:extLst>
              <a:ext uri="{FF2B5EF4-FFF2-40B4-BE49-F238E27FC236}">
                <a16:creationId xmlns:a16="http://schemas.microsoft.com/office/drawing/2014/main" id="{FB1A4446-417B-DE0D-0E66-16F1763E78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1E9ADF0-470A-0B14-6AF2-30BC45521072}"/>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84896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B235-744E-1E38-F497-DC89DAE68D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CB18898-D5DE-B90A-3C0B-71107C8344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F010D2-0ED3-4AC1-8AB8-123F505811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C73E0-8199-57D5-049D-2EAB68484E9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6" name="Footer Placeholder 5">
            <a:extLst>
              <a:ext uri="{FF2B5EF4-FFF2-40B4-BE49-F238E27FC236}">
                <a16:creationId xmlns:a16="http://schemas.microsoft.com/office/drawing/2014/main" id="{AEF23C05-341D-A754-E472-322B0560EC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B05294-83C9-CDAD-B0AB-E19DBBF00E29}"/>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0778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C932626-A49E-6D57-9E52-C86B7DCDDA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6B7CE17-8B46-7423-3E99-465745337DE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E7F96A7-D133-6017-0E48-180E630ADFC0}"/>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5" name="Chỗ dành sẵn cho Chân trang 4">
            <a:extLst>
              <a:ext uri="{FF2B5EF4-FFF2-40B4-BE49-F238E27FC236}">
                <a16:creationId xmlns:a16="http://schemas.microsoft.com/office/drawing/2014/main" id="{9D29D7AC-A89A-0B1D-3714-82F1546CF0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E1E2D21-17B0-08A1-97B1-0543F09F130A}"/>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pic>
        <p:nvPicPr>
          <p:cNvPr id="7" name="Picture 6">
            <a:extLst>
              <a:ext uri="{FF2B5EF4-FFF2-40B4-BE49-F238E27FC236}">
                <a16:creationId xmlns:a16="http://schemas.microsoft.com/office/drawing/2014/main" id="{96F4B23F-B0B0-BB03-966B-5D1FCD1B8A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3428100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77E4-A3A1-DB39-F07A-9BFE1E6422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F377DD4-72B7-F756-8244-127C6B7E64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E93D110-2B63-0C05-7B80-4DE9D51DF8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106A8-CFCF-D3F3-F77F-38AA01076142}"/>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6" name="Footer Placeholder 5">
            <a:extLst>
              <a:ext uri="{FF2B5EF4-FFF2-40B4-BE49-F238E27FC236}">
                <a16:creationId xmlns:a16="http://schemas.microsoft.com/office/drawing/2014/main" id="{A42C7B96-5E9A-01BB-58F8-FA96E6580D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817344F-5F18-8DED-61DF-6AEFE08599D5}"/>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098781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BAF3-3FBE-CF05-2932-30CF8C991A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BA1B11-4F94-550A-5F1B-00677ADD05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D8DF3-FF4A-A464-E33D-4441B5A06A9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B3173331-F0FC-990D-1253-54CA9A0CA17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7EFE762-80B8-76F6-2666-F7B00587FB71}"/>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454542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033316-8DFB-A8CF-92FF-C524F224C79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1CF74D-633A-34AD-C4B8-9AEAF97E5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74D9AF-F47B-0D25-995F-416E5376182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2758DCCB-5B44-473B-8E11-1CE8A49E56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ACAC58F-5F16-3514-F540-FB54D41FADE0}"/>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639415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F189-24AF-1BED-26A5-31F72DB772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A1CE-F4DE-D2DE-C194-3A9E0F9A22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9B106FC-7F91-B442-0B59-CCD4D5951EC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EC6960AD-CC6D-B5B5-B032-3EE19CD5AC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8EAD06-F87F-3A72-C020-FAB30130A6CB}"/>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3467875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552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4401E-0551-24AE-1858-401BCA4189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CA41680-7671-8A9C-F79C-63F658914A6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45430-FFB6-942F-90E5-CB28015D0457}"/>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04054FDE-50D6-731D-E34D-A2E411F3D4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581F6E4-8B09-9B21-0173-EA6BB0C5813B}"/>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3751138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65CA-DAAB-D1E1-46BB-EEC882515B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B6A0A64-9E50-7E74-694E-539E3CDB20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0D78AD5-5A3F-A41D-34E4-B88B120E3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B97374C-BB9F-FB41-9018-54B83175070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6" name="Footer Placeholder 5">
            <a:extLst>
              <a:ext uri="{FF2B5EF4-FFF2-40B4-BE49-F238E27FC236}">
                <a16:creationId xmlns:a16="http://schemas.microsoft.com/office/drawing/2014/main" id="{847B3635-3DF5-F2B0-E4FD-B243A4A3EF7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57B8F84-4D0F-FEAD-6478-BE206934DE38}"/>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3677101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6C2-AAE6-7D1A-642E-3158A9E82F8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89B8F20-5A9C-7CA1-7769-97DA29B8C8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A4983-8B53-F1FA-A372-D5BD786DDB1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12BE3D2-40C0-1491-CFBF-C633EFEE44C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534452-D1AC-F90E-EFD2-6129E2F5DB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C03BF86-BEFC-1098-AEC7-3DDCB79666F4}"/>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8" name="Footer Placeholder 7">
            <a:extLst>
              <a:ext uri="{FF2B5EF4-FFF2-40B4-BE49-F238E27FC236}">
                <a16:creationId xmlns:a16="http://schemas.microsoft.com/office/drawing/2014/main" id="{9BA1438C-A24B-452C-B957-2B8D0C92AB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6586D4F7-60EE-954A-C259-F06EC956AEB6}"/>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904311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953F-A04D-027C-62DA-27895E561E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33F14F-71A6-1510-4EC5-30FA525407F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4" name="Footer Placeholder 3">
            <a:extLst>
              <a:ext uri="{FF2B5EF4-FFF2-40B4-BE49-F238E27FC236}">
                <a16:creationId xmlns:a16="http://schemas.microsoft.com/office/drawing/2014/main" id="{6DFCB6C1-81DB-EC20-26D6-AC2A49E541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90FAC20-2774-E188-D934-474EDD3D8B46}"/>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79280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373409-82B6-41D9-4871-2ED1BF2CCCA2}"/>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3" name="Footer Placeholder 2">
            <a:extLst>
              <a:ext uri="{FF2B5EF4-FFF2-40B4-BE49-F238E27FC236}">
                <a16:creationId xmlns:a16="http://schemas.microsoft.com/office/drawing/2014/main" id="{FB1A4446-417B-DE0D-0E66-16F1763E78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1E9ADF0-470A-0B14-6AF2-30BC45521072}"/>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162871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EC81AE-F503-FE24-84E0-45E7DFBE6F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6F943E-FEB5-8902-B7A7-D3BF33A5F4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E8C80667-20D9-2145-07F9-E66E676F731A}"/>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5" name="Chỗ dành sẵn cho Chân trang 4">
            <a:extLst>
              <a:ext uri="{FF2B5EF4-FFF2-40B4-BE49-F238E27FC236}">
                <a16:creationId xmlns:a16="http://schemas.microsoft.com/office/drawing/2014/main" id="{1866629D-3C52-087B-560D-D89BE927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54E0D0E-6E13-DA45-61DA-96594C274D3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3266029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B235-744E-1E38-F497-DC89DAE68D5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CB18898-D5DE-B90A-3C0B-71107C8344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AF010D2-0ED3-4AC1-8AB8-123F505811E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1C73E0-8199-57D5-049D-2EAB68484E9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6" name="Footer Placeholder 5">
            <a:extLst>
              <a:ext uri="{FF2B5EF4-FFF2-40B4-BE49-F238E27FC236}">
                <a16:creationId xmlns:a16="http://schemas.microsoft.com/office/drawing/2014/main" id="{AEF23C05-341D-A754-E472-322B0560EC4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B05294-83C9-CDAD-B0AB-E19DBBF00E29}"/>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2779561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77E4-A3A1-DB39-F07A-9BFE1E6422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F377DD4-72B7-F756-8244-127C6B7E64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E93D110-2B63-0C05-7B80-4DE9D51DF8E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1106A8-CFCF-D3F3-F77F-38AA01076142}"/>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6" name="Footer Placeholder 5">
            <a:extLst>
              <a:ext uri="{FF2B5EF4-FFF2-40B4-BE49-F238E27FC236}">
                <a16:creationId xmlns:a16="http://schemas.microsoft.com/office/drawing/2014/main" id="{A42C7B96-5E9A-01BB-58F8-FA96E6580D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817344F-5F18-8DED-61DF-6AEFE08599D5}"/>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650209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BAF3-3FBE-CF05-2932-30CF8C991A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BA1B11-4F94-550A-5F1B-00677ADD05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D8DF3-FF4A-A464-E33D-4441B5A06A99}"/>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B3173331-F0FC-990D-1253-54CA9A0CA17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7EFE762-80B8-76F6-2666-F7B00587FB71}"/>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3602839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033316-8DFB-A8CF-92FF-C524F224C79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1CF74D-633A-34AD-C4B8-9AEAF97E5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74D9AF-F47B-0D25-995F-416E5376182E}"/>
              </a:ext>
            </a:extLst>
          </p:cNvPr>
          <p:cNvSpPr>
            <a:spLocks noGrp="1"/>
          </p:cNvSpPr>
          <p:nvPr>
            <p:ph type="dt" sz="half" idx="10"/>
          </p:nvPr>
        </p:nvSpPr>
        <p:spPr>
          <a:xfrm>
            <a:off x="838200" y="6356350"/>
            <a:ext cx="2743200" cy="365125"/>
          </a:xfrm>
          <a:prstGeom prst="rect">
            <a:avLst/>
          </a:prstGeom>
        </p:spPr>
        <p:txBody>
          <a:bodyPr/>
          <a:lstStyle/>
          <a:p>
            <a:fld id="{22FDF1A7-2853-4E38-999E-D05F50B1AA97}" type="datetimeFigureOut">
              <a:rPr lang="vi-VN" smtClean="0"/>
              <a:t>21/01/2025</a:t>
            </a:fld>
            <a:endParaRPr lang="vi-VN"/>
          </a:p>
        </p:txBody>
      </p:sp>
      <p:sp>
        <p:nvSpPr>
          <p:cNvPr id="5" name="Footer Placeholder 4">
            <a:extLst>
              <a:ext uri="{FF2B5EF4-FFF2-40B4-BE49-F238E27FC236}">
                <a16:creationId xmlns:a16="http://schemas.microsoft.com/office/drawing/2014/main" id="{2758DCCB-5B44-473B-8E11-1CE8A49E56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ACAC58F-5F16-3514-F540-FB54D41FADE0}"/>
              </a:ext>
            </a:extLst>
          </p:cNvPr>
          <p:cNvSpPr>
            <a:spLocks noGrp="1"/>
          </p:cNvSpPr>
          <p:nvPr>
            <p:ph type="sldNum" sz="quarter" idx="12"/>
          </p:nvPr>
        </p:nvSpPr>
        <p:spPr>
          <a:xfrm>
            <a:off x="8610600" y="6356350"/>
            <a:ext cx="2743200" cy="365125"/>
          </a:xfrm>
          <a:prstGeom prst="rect">
            <a:avLst/>
          </a:prstGeom>
        </p:spPr>
        <p:txBody>
          <a:bodyPr/>
          <a:lstStyle/>
          <a:p>
            <a:fld id="{16A0901D-9458-4B3D-A793-1DB1A0A8BAB1}" type="slidenum">
              <a:rPr lang="vi-VN" smtClean="0"/>
              <a:t>‹#›</a:t>
            </a:fld>
            <a:endParaRPr lang="vi-VN"/>
          </a:p>
        </p:txBody>
      </p:sp>
    </p:spTree>
    <p:extLst>
      <p:ext uri="{BB962C8B-B14F-4D97-AF65-F5344CB8AC3E}">
        <p14:creationId xmlns:p14="http://schemas.microsoft.com/office/powerpoint/2010/main" val="4021685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536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774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160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0262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9213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52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BB4B8C-D308-6EB9-F8D9-FA00CB32041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9B43D48-44C3-3E4F-1E58-A806109064B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F0F7401-C4F1-289E-2850-D6EE03BF4C4A}"/>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3ED85-BC5E-BBE1-41CB-BA637CF39C9B}"/>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6" name="Chỗ dành sẵn cho Chân trang 5">
            <a:extLst>
              <a:ext uri="{FF2B5EF4-FFF2-40B4-BE49-F238E27FC236}">
                <a16:creationId xmlns:a16="http://schemas.microsoft.com/office/drawing/2014/main" id="{D4ED0063-23CC-1F9F-9F65-A1C31B83B3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019DCC-1D98-5AB8-0EC0-92C13AA8B515}"/>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pic>
        <p:nvPicPr>
          <p:cNvPr id="8" name="Picture 7">
            <a:extLst>
              <a:ext uri="{FF2B5EF4-FFF2-40B4-BE49-F238E27FC236}">
                <a16:creationId xmlns:a16="http://schemas.microsoft.com/office/drawing/2014/main" id="{A28884D6-FFEB-7681-FC50-D37C43840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37629130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Rounded Corners 4">
            <a:extLst>
              <a:ext uri="{FF2B5EF4-FFF2-40B4-BE49-F238E27FC236}">
                <a16:creationId xmlns:a16="http://schemas.microsoft.com/office/drawing/2014/main" id="{B7DCEB44-724E-4E3F-9CCE-25134843AC41}"/>
              </a:ext>
            </a:extLst>
          </p:cNvPr>
          <p:cNvSpPr/>
          <p:nvPr userDrawn="1"/>
        </p:nvSpPr>
        <p:spPr>
          <a:xfrm>
            <a:off x="508000" y="533400"/>
            <a:ext cx="11328400" cy="5994400"/>
          </a:xfrm>
          <a:prstGeom prst="roundRect">
            <a:avLst/>
          </a:prstGeom>
          <a:solidFill>
            <a:schemeClr val="bg1">
              <a:alpha val="9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52046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413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7425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7144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80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AB78A9-1922-E90A-8E71-375B98714D5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D041899-DCEF-7315-5D81-866BC1A71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1D2DF49-4675-EE51-7C22-AC0BCF4FF50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DC5FD5E-8E21-AFE2-C009-41EF7F4017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14731D3-84E4-ECFE-B959-A9E7C86D6D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EBE373B-CB5D-E07A-82B4-1EA2479A4874}"/>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8" name="Chỗ dành sẵn cho Chân trang 7">
            <a:extLst>
              <a:ext uri="{FF2B5EF4-FFF2-40B4-BE49-F238E27FC236}">
                <a16:creationId xmlns:a16="http://schemas.microsoft.com/office/drawing/2014/main" id="{0566C421-4C92-5F8B-269B-B5DF7D92F3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7D4CD8B-4ED5-21E5-0734-B370288FFE40}"/>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1896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0CAC4E6-E5D1-01E1-92AE-55690D4EC7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3D79360-1335-3F21-3164-9073050AD827}"/>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4" name="Chỗ dành sẵn cho Chân trang 3">
            <a:extLst>
              <a:ext uri="{FF2B5EF4-FFF2-40B4-BE49-F238E27FC236}">
                <a16:creationId xmlns:a16="http://schemas.microsoft.com/office/drawing/2014/main" id="{9DEA0C76-B951-9976-12EB-A55F5D7C5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F377954C-05FD-8BB5-59A1-E0A867382808}"/>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pic>
        <p:nvPicPr>
          <p:cNvPr id="6" name="Picture 5">
            <a:extLst>
              <a:ext uri="{FF2B5EF4-FFF2-40B4-BE49-F238E27FC236}">
                <a16:creationId xmlns:a16="http://schemas.microsoft.com/office/drawing/2014/main" id="{8B1E9612-1D99-7FCB-EB9F-21749003F0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1241287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68AB605-1BC2-3ED1-1A4C-AA35AD3C6E3C}"/>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3" name="Chỗ dành sẵn cho Chân trang 2">
            <a:extLst>
              <a:ext uri="{FF2B5EF4-FFF2-40B4-BE49-F238E27FC236}">
                <a16:creationId xmlns:a16="http://schemas.microsoft.com/office/drawing/2014/main" id="{77A47045-F3AA-644D-6905-2D8A42FE2C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8EF0623A-877F-CC9A-1026-2067BDDCE2AE}"/>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064876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A56032-DC2A-794C-4E55-0D01E9A811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A084BB0-1F73-63E6-B917-524D2E2756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3B943FC-4A09-2953-4F03-3EEC5B8613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D1AD0D-8704-A44B-679F-A45BB42F377D}"/>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6" name="Chỗ dành sẵn cho Chân trang 5">
            <a:extLst>
              <a:ext uri="{FF2B5EF4-FFF2-40B4-BE49-F238E27FC236}">
                <a16:creationId xmlns:a16="http://schemas.microsoft.com/office/drawing/2014/main" id="{ED0C82D5-66E6-481D-75CD-020F764D5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0AC304A2-6A88-5800-DE1C-AF1E3FBC5E9F}"/>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1364623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8511250-B837-3FA9-F922-36FA3F6751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4141F1A-9D4D-1B8B-210E-EAB5266E92A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7D6308A3-EFE0-DD15-3DF2-832E3D13F0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8004B09-863D-8130-C438-076A2BD49933}"/>
              </a:ext>
            </a:extLst>
          </p:cNvPr>
          <p:cNvSpPr>
            <a:spLocks noGrp="1"/>
          </p:cNvSpPr>
          <p:nvPr>
            <p:ph type="dt" sz="half" idx="10"/>
          </p:nvPr>
        </p:nvSpPr>
        <p:spPr>
          <a:xfrm>
            <a:off x="838200" y="6356350"/>
            <a:ext cx="2743200" cy="365125"/>
          </a:xfrm>
          <a:prstGeom prst="rect">
            <a:avLst/>
          </a:prstGeom>
        </p:spPr>
        <p:txBody>
          <a:bodyPr/>
          <a:lstStyle/>
          <a:p>
            <a:fld id="{CEFF9286-D5DB-4C1C-BE04-002F976B6845}" type="datetimeFigureOut">
              <a:rPr lang="en-US" smtClean="0"/>
              <a:t>21/01/2025</a:t>
            </a:fld>
            <a:endParaRPr lang="en-US"/>
          </a:p>
        </p:txBody>
      </p:sp>
      <p:sp>
        <p:nvSpPr>
          <p:cNvPr id="6" name="Chỗ dành sẵn cho Chân trang 5">
            <a:extLst>
              <a:ext uri="{FF2B5EF4-FFF2-40B4-BE49-F238E27FC236}">
                <a16:creationId xmlns:a16="http://schemas.microsoft.com/office/drawing/2014/main" id="{AC8B55F8-F06E-EE88-346E-F56AEB9BC2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D731A46-49EF-B2E9-02B6-E06EE5AB889F}"/>
              </a:ext>
            </a:extLst>
          </p:cNvPr>
          <p:cNvSpPr>
            <a:spLocks noGrp="1"/>
          </p:cNvSpPr>
          <p:nvPr>
            <p:ph type="sldNum" sz="quarter" idx="12"/>
          </p:nvPr>
        </p:nvSpPr>
        <p:spPr>
          <a:xfrm>
            <a:off x="8610600" y="6356350"/>
            <a:ext cx="2743200" cy="365125"/>
          </a:xfrm>
          <a:prstGeom prst="rect">
            <a:avLst/>
          </a:prstGeom>
        </p:spPr>
        <p:txBody>
          <a:bodyPr/>
          <a:lstStyle/>
          <a:p>
            <a:fld id="{96794864-1415-4BA9-A6E4-160CFBFD2F73}" type="slidenum">
              <a:rPr lang="en-US" smtClean="0"/>
              <a:t>‹#›</a:t>
            </a:fld>
            <a:endParaRPr lang="en-US"/>
          </a:p>
        </p:txBody>
      </p:sp>
    </p:spTree>
    <p:extLst>
      <p:ext uri="{BB962C8B-B14F-4D97-AF65-F5344CB8AC3E}">
        <p14:creationId xmlns:p14="http://schemas.microsoft.com/office/powerpoint/2010/main" val="20189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D64676C7-AF3C-1BD1-6275-A3E5508E4D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Graphic 1">
            <a:extLst>
              <a:ext uri="{FF2B5EF4-FFF2-40B4-BE49-F238E27FC236}">
                <a16:creationId xmlns:a16="http://schemas.microsoft.com/office/drawing/2014/main" id="{04571857-B551-4B6B-85AC-3EAF496782C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769" t="6983" r="9926" b="3990"/>
          <a:stretch/>
        </p:blipFill>
        <p:spPr>
          <a:xfrm>
            <a:off x="0" y="-1"/>
            <a:ext cx="12192000" cy="6858000"/>
          </a:xfrm>
          <a:prstGeom prst="rect">
            <a:avLst/>
          </a:prstGeom>
        </p:spPr>
      </p:pic>
      <p:pic>
        <p:nvPicPr>
          <p:cNvPr id="3" name="Picture 2" descr="A picture containing column, colonnade&#10;&#10;Description automatically generated">
            <a:extLst>
              <a:ext uri="{FF2B5EF4-FFF2-40B4-BE49-F238E27FC236}">
                <a16:creationId xmlns:a16="http://schemas.microsoft.com/office/drawing/2014/main" id="{4385093E-6F63-E796-39E6-4D400EC1A1F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12774" y="333499"/>
            <a:ext cx="7464178" cy="5296879"/>
          </a:xfrm>
          <a:prstGeom prst="rect">
            <a:avLst/>
          </a:prstGeom>
        </p:spPr>
      </p:pic>
      <p:pic>
        <p:nvPicPr>
          <p:cNvPr id="10" name="Picture 9">
            <a:extLst>
              <a:ext uri="{FF2B5EF4-FFF2-40B4-BE49-F238E27FC236}">
                <a16:creationId xmlns:a16="http://schemas.microsoft.com/office/drawing/2014/main" id="{E6399BEE-11B8-218C-73BC-345F913D714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828269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92D510E-5CF8-422F-F3BB-2D52F471E5F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a:extLst>
              <a:ext uri="{FF2B5EF4-FFF2-40B4-BE49-F238E27FC236}">
                <a16:creationId xmlns:a16="http://schemas.microsoft.com/office/drawing/2014/main" id="{D2B31BCF-14A1-76B8-DCB0-7CA0A74CDE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4249556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86B3CA-D509-2A0E-80B4-DFD4B200AC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a:extLst>
              <a:ext uri="{FF2B5EF4-FFF2-40B4-BE49-F238E27FC236}">
                <a16:creationId xmlns:a16="http://schemas.microsoft.com/office/drawing/2014/main" id="{A8DE089C-508D-0032-5026-AF4183CDE4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318081" y="1999641"/>
            <a:ext cx="1961823" cy="1964594"/>
          </a:xfrm>
          <a:prstGeom prst="rect">
            <a:avLst/>
          </a:prstGeom>
        </p:spPr>
      </p:pic>
    </p:spTree>
    <p:extLst>
      <p:ext uri="{BB962C8B-B14F-4D97-AF65-F5344CB8AC3E}">
        <p14:creationId xmlns:p14="http://schemas.microsoft.com/office/powerpoint/2010/main" val="29011642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F16D671-F506-F9D5-3433-776996E72B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8" name="Freeform 2">
            <a:extLst>
              <a:ext uri="{FF2B5EF4-FFF2-40B4-BE49-F238E27FC236}">
                <a16:creationId xmlns:a16="http://schemas.microsoft.com/office/drawing/2014/main" id="{DDFB3D59-98F3-401C-9DB0-3BBD0F1E336F}"/>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3"/>
            <a:stretch>
              <a:fillRect l="-675" r="-67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BB8FEFFF-E0C7-4ACF-915B-C570A2A685E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26000" y="1886505"/>
            <a:ext cx="2332421" cy="2335716"/>
          </a:xfrm>
          <a:prstGeom prst="ellipse">
            <a:avLst/>
          </a:prstGeom>
        </p:spPr>
      </p:pic>
      <p:pic>
        <p:nvPicPr>
          <p:cNvPr id="21" name="Picture 20">
            <a:extLst>
              <a:ext uri="{FF2B5EF4-FFF2-40B4-BE49-F238E27FC236}">
                <a16:creationId xmlns:a16="http://schemas.microsoft.com/office/drawing/2014/main" id="{AE832B07-465F-4560-9E28-48D02DDBAC2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226190" y="2048959"/>
            <a:ext cx="2332421" cy="2335716"/>
          </a:xfrm>
          <a:prstGeom prst="ellipse">
            <a:avLst/>
          </a:prstGeom>
        </p:spPr>
      </p:pic>
      <p:pic>
        <p:nvPicPr>
          <p:cNvPr id="22" name="Picture 21">
            <a:extLst>
              <a:ext uri="{FF2B5EF4-FFF2-40B4-BE49-F238E27FC236}">
                <a16:creationId xmlns:a16="http://schemas.microsoft.com/office/drawing/2014/main" id="{066195E3-F76E-4625-B69A-2829D3BD01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334000" y="8204200"/>
            <a:ext cx="2332421" cy="2335716"/>
          </a:xfrm>
          <a:prstGeom prst="ellipse">
            <a:avLst/>
          </a:prstGeom>
        </p:spPr>
      </p:pic>
    </p:spTree>
    <p:extLst>
      <p:ext uri="{BB962C8B-B14F-4D97-AF65-F5344CB8AC3E}">
        <p14:creationId xmlns:p14="http://schemas.microsoft.com/office/powerpoint/2010/main" val="9052889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audio" Target="../media/audio3.wav"/><Relationship Id="rId5" Type="http://schemas.openxmlformats.org/officeDocument/2006/relationships/image" Target="../media/image34.wmf"/><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xml"/><Relationship Id="rId1" Type="http://schemas.openxmlformats.org/officeDocument/2006/relationships/control" Target="../activeX/activeX2.xml"/><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1.xml"/><Relationship Id="rId1" Type="http://schemas.openxmlformats.org/officeDocument/2006/relationships/control" Target="../activeX/activeX3.xml"/><Relationship Id="rId6" Type="http://schemas.openxmlformats.org/officeDocument/2006/relationships/audio" Target="../media/audio3.wav"/><Relationship Id="rId5" Type="http://schemas.openxmlformats.org/officeDocument/2006/relationships/image" Target="../media/image36.wmf"/><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5.wav"/><Relationship Id="rId7" Type="http://schemas.openxmlformats.org/officeDocument/2006/relationships/image" Target="../media/image39.png"/><Relationship Id="rId12"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audio" Target="../media/audio3.wav"/><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10.jp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jp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4.xml"/><Relationship Id="rId6" Type="http://schemas.openxmlformats.org/officeDocument/2006/relationships/image" Target="../media/image46.wmf"/><Relationship Id="rId5" Type="http://schemas.openxmlformats.org/officeDocument/2006/relationships/image" Target="../media/image45.pn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4.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0.jpg"/><Relationship Id="rId2" Type="http://schemas.openxmlformats.org/officeDocument/2006/relationships/audio" Target="../media/audio5.wav"/><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0.jpg"/><Relationship Id="rId7" Type="http://schemas.microsoft.com/office/2007/relationships/hdphoto" Target="../media/hdphoto4.wdp"/><Relationship Id="rId2" Type="http://schemas.openxmlformats.org/officeDocument/2006/relationships/audio" Target="../media/audio5.wav"/><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audio" Target="../media/audio1.wav"/><Relationship Id="rId4" Type="http://schemas.openxmlformats.org/officeDocument/2006/relationships/image" Target="../media/image11.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wav"/><Relationship Id="rId7" Type="http://schemas.openxmlformats.org/officeDocument/2006/relationships/image" Target="../media/image55.sv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30.jp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wav"/><Relationship Id="rId7" Type="http://schemas.openxmlformats.org/officeDocument/2006/relationships/image" Target="../media/image55.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30.jp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image" Target="../media/image14.sv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5.wav"/><Relationship Id="rId7" Type="http://schemas.openxmlformats.org/officeDocument/2006/relationships/image" Target="../media/image55.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30.jp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5.wav"/><Relationship Id="rId7" Type="http://schemas.openxmlformats.org/officeDocument/2006/relationships/image" Target="../media/image39.png"/><Relationship Id="rId12"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audio" Target="../media/audio3.wav"/><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10.jpg"/><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jp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audio" Target="../media/audio3.wav"/></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xml"/><Relationship Id="rId1" Type="http://schemas.openxmlformats.org/officeDocument/2006/relationships/control" Target="../activeX/activeX5.xml"/><Relationship Id="rId6" Type="http://schemas.openxmlformats.org/officeDocument/2006/relationships/image" Target="../media/image57.wmf"/><Relationship Id="rId5" Type="http://schemas.openxmlformats.org/officeDocument/2006/relationships/image" Target="../media/image45.png"/><Relationship Id="rId4" Type="http://schemas.openxmlformats.org/officeDocument/2006/relationships/image" Target="../media/image10.jpg"/></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9.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image" Target="../media/image14.svg"/></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67.png"/><Relationship Id="rId5" Type="http://schemas.openxmlformats.org/officeDocument/2006/relationships/slideLayout" Target="../slideLayouts/slideLayout29.xml"/><Relationship Id="rId10"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66.png"/></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29.xml"/><Relationship Id="rId6" Type="http://schemas.openxmlformats.org/officeDocument/2006/relationships/image" Target="../media/image63.svg"/><Relationship Id="rId5" Type="http://schemas.openxmlformats.org/officeDocument/2006/relationships/image" Target="../media/image62.png"/><Relationship Id="rId4" Type="http://schemas.microsoft.com/office/2007/relationships/hdphoto" Target="../media/hdphoto6.wdp"/><Relationship Id="rId9" Type="http://schemas.openxmlformats.org/officeDocument/2006/relationships/image" Target="../media/image69.svg"/></Relationships>
</file>

<file path=ppt/slides/_rels/slide49.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67.png"/><Relationship Id="rId5" Type="http://schemas.openxmlformats.org/officeDocument/2006/relationships/slideLayout" Target="../slideLayouts/slideLayout29.xml"/><Relationship Id="rId10"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29.xml"/><Relationship Id="rId6" Type="http://schemas.openxmlformats.org/officeDocument/2006/relationships/image" Target="../media/image63.svg"/><Relationship Id="rId5" Type="http://schemas.openxmlformats.org/officeDocument/2006/relationships/image" Target="../media/image62.png"/><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7.png"/><Relationship Id="rId5" Type="http://schemas.openxmlformats.org/officeDocument/2006/relationships/slideLayout" Target="../slideLayouts/slideLayout29.xml"/><Relationship Id="rId10"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29.xml"/><Relationship Id="rId6" Type="http://schemas.openxmlformats.org/officeDocument/2006/relationships/image" Target="../media/image63.svg"/><Relationship Id="rId5" Type="http://schemas.openxmlformats.org/officeDocument/2006/relationships/image" Target="../media/image62.png"/><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media" Target="../media/media2.mp3"/><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67.png"/><Relationship Id="rId5" Type="http://schemas.openxmlformats.org/officeDocument/2006/relationships/slideLayout" Target="../slideLayouts/slideLayout29.xml"/><Relationship Id="rId10"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66.png"/></Relationships>
</file>

<file path=ppt/slides/_rels/slide5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64.png"/><Relationship Id="rId2" Type="http://schemas.openxmlformats.org/officeDocument/2006/relationships/audio" Target="../media/audio6.wav"/><Relationship Id="rId1" Type="http://schemas.openxmlformats.org/officeDocument/2006/relationships/slideLayout" Target="../slideLayouts/slideLayout29.xml"/><Relationship Id="rId6" Type="http://schemas.openxmlformats.org/officeDocument/2006/relationships/image" Target="../media/image63.svg"/><Relationship Id="rId5" Type="http://schemas.openxmlformats.org/officeDocument/2006/relationships/image" Target="../media/image62.png"/><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8.svg"/><Relationship Id="rId18" Type="http://schemas.openxmlformats.org/officeDocument/2006/relationships/image" Target="../media/image83.png"/><Relationship Id="rId3" Type="http://schemas.openxmlformats.org/officeDocument/2006/relationships/slideLayout" Target="../slideLayouts/slideLayout29.xml"/><Relationship Id="rId7" Type="http://schemas.openxmlformats.org/officeDocument/2006/relationships/image" Target="../media/image73.png"/><Relationship Id="rId12" Type="http://schemas.openxmlformats.org/officeDocument/2006/relationships/image" Target="../media/image77.png"/><Relationship Id="rId17" Type="http://schemas.openxmlformats.org/officeDocument/2006/relationships/image" Target="../media/image82.svg"/><Relationship Id="rId2" Type="http://schemas.microsoft.com/office/2007/relationships/media" Target="../media/media3.wav"/><Relationship Id="rId16" Type="http://schemas.openxmlformats.org/officeDocument/2006/relationships/image" Target="../media/image81.png"/><Relationship Id="rId1" Type="http://schemas.openxmlformats.org/officeDocument/2006/relationships/audio" Target="NULL" TargetMode="External"/><Relationship Id="rId6" Type="http://schemas.microsoft.com/office/2007/relationships/hdphoto" Target="../media/hdphoto6.wdp"/><Relationship Id="rId11" Type="http://schemas.openxmlformats.org/officeDocument/2006/relationships/image" Target="../media/image67.png"/><Relationship Id="rId5" Type="http://schemas.openxmlformats.org/officeDocument/2006/relationships/image" Target="../media/image65.png"/><Relationship Id="rId15" Type="http://schemas.openxmlformats.org/officeDocument/2006/relationships/image" Target="../media/image80.svg"/><Relationship Id="rId10" Type="http://schemas.openxmlformats.org/officeDocument/2006/relationships/image" Target="../media/image76.svg"/><Relationship Id="rId4" Type="http://schemas.openxmlformats.org/officeDocument/2006/relationships/audio" Target="../media/audio5.wav"/><Relationship Id="rId9" Type="http://schemas.openxmlformats.org/officeDocument/2006/relationships/image" Target="../media/image75.png"/><Relationship Id="rId1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12.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5.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jpg"/><Relationship Id="rId7" Type="http://schemas.openxmlformats.org/officeDocument/2006/relationships/image" Target="../media/image26.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audio" Target="../media/audio4.wav"/></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extBox 19">
            <a:extLst>
              <a:ext uri="{FF2B5EF4-FFF2-40B4-BE49-F238E27FC236}">
                <a16:creationId xmlns:a16="http://schemas.microsoft.com/office/drawing/2014/main" id="{B10D7355-A0BB-98B8-11B8-3B25F5AF83BF}"/>
              </a:ext>
            </a:extLst>
          </p:cNvPr>
          <p:cNvSpPr txBox="1"/>
          <p:nvPr/>
        </p:nvSpPr>
        <p:spPr>
          <a:xfrm>
            <a:off x="3567116" y="2551243"/>
            <a:ext cx="5057750" cy="1107996"/>
          </a:xfrm>
          <a:prstGeom prst="rect">
            <a:avLst/>
          </a:prstGeom>
          <a:noFill/>
        </p:spPr>
        <p:txBody>
          <a:bodyPr wrap="square">
            <a:spAutoFit/>
          </a:bodyPr>
          <a:lstStyle/>
          <a:p>
            <a:pPr algn="ctr"/>
            <a:r>
              <a:rPr lang="en-US" sz="6600" b="1">
                <a:ln>
                  <a:solidFill>
                    <a:srgbClr val="FF0000"/>
                  </a:solidFill>
                </a:ln>
                <a:solidFill>
                  <a:srgbClr val="FFFF00"/>
                </a:solidFill>
                <a:latin typeface="UTM Duepuntozero" panose="02040603050506020204" pitchFamily="18" charset="0"/>
              </a:rPr>
              <a:t>Bài 7 - Tiết 1+2</a:t>
            </a:r>
            <a:endParaRPr lang="vi-VN" sz="6600" b="1">
              <a:ln>
                <a:solidFill>
                  <a:srgbClr val="FF0000"/>
                </a:solidFill>
              </a:ln>
              <a:solidFill>
                <a:srgbClr val="FFFF00"/>
              </a:solidFill>
            </a:endParaRPr>
          </a:p>
        </p:txBody>
      </p:sp>
      <p:grpSp>
        <p:nvGrpSpPr>
          <p:cNvPr id="26" name="Nhóm 25">
            <a:extLst>
              <a:ext uri="{FF2B5EF4-FFF2-40B4-BE49-F238E27FC236}">
                <a16:creationId xmlns:a16="http://schemas.microsoft.com/office/drawing/2014/main" id="{697C3AE5-D95E-B37F-99AA-69C3B9E7718D}"/>
              </a:ext>
            </a:extLst>
          </p:cNvPr>
          <p:cNvGrpSpPr/>
          <p:nvPr/>
        </p:nvGrpSpPr>
        <p:grpSpPr>
          <a:xfrm>
            <a:off x="2796414" y="56516"/>
            <a:ext cx="6599162" cy="770293"/>
            <a:chOff x="2796416" y="124598"/>
            <a:chExt cx="6599162" cy="770293"/>
          </a:xfrm>
        </p:grpSpPr>
        <p:sp>
          <p:nvSpPr>
            <p:cNvPr id="11" name="TextBox 6">
              <a:extLst>
                <a:ext uri="{FF2B5EF4-FFF2-40B4-BE49-F238E27FC236}">
                  <a16:creationId xmlns:a16="http://schemas.microsoft.com/office/drawing/2014/main" id="{E9C147E6-D872-29CE-44C7-DA725BD94844}"/>
                </a:ext>
              </a:extLst>
            </p:cNvPr>
            <p:cNvSpPr txBox="1"/>
            <p:nvPr/>
          </p:nvSpPr>
          <p:spPr>
            <a:xfrm>
              <a:off x="2796416" y="124598"/>
              <a:ext cx="6599162" cy="769441"/>
            </a:xfrm>
            <a:prstGeom prst="rect">
              <a:avLst/>
            </a:prstGeom>
            <a:noFill/>
          </p:spPr>
          <p:txBody>
            <a:bodyPr wrap="square" rtlCol="0">
              <a:spAutoFit/>
            </a:bodyPr>
            <a:lstStyle/>
            <a:p>
              <a:pPr algn="ctr"/>
              <a:r>
                <a:rPr lang="en-US" sz="4400" b="1" dirty="0" err="1">
                  <a:ln w="127000">
                    <a:solidFill>
                      <a:schemeClr val="bg1"/>
                    </a:solidFill>
                  </a:ln>
                  <a:solidFill>
                    <a:schemeClr val="bg1"/>
                  </a:solidFill>
                  <a:latin typeface="UTM Edwardian" panose="02040603050506020204" pitchFamily="18" charset="0"/>
                </a:rPr>
                <a:t>Thứ</a:t>
              </a:r>
              <a:r>
                <a:rPr lang="en-US" sz="4400" b="1" dirty="0">
                  <a:ln w="127000">
                    <a:solidFill>
                      <a:schemeClr val="bg1"/>
                    </a:solidFill>
                  </a:ln>
                  <a:solidFill>
                    <a:schemeClr val="bg1"/>
                  </a:solidFill>
                  <a:latin typeface="UTM Edwardian" panose="02040603050506020204" pitchFamily="18" charset="0"/>
                </a:rPr>
                <a:t> … </a:t>
              </a:r>
              <a:r>
                <a:rPr lang="en-US" sz="4400" b="1" dirty="0" err="1">
                  <a:ln w="127000">
                    <a:solidFill>
                      <a:schemeClr val="bg1"/>
                    </a:solidFill>
                  </a:ln>
                  <a:solidFill>
                    <a:schemeClr val="bg1"/>
                  </a:solidFill>
                  <a:latin typeface="UTM Edwardian" panose="02040603050506020204" pitchFamily="18" charset="0"/>
                </a:rPr>
                <a:t>ngày</a:t>
              </a:r>
              <a:r>
                <a:rPr lang="en-US" sz="4400" b="1" dirty="0">
                  <a:ln w="127000">
                    <a:solidFill>
                      <a:schemeClr val="bg1"/>
                    </a:solidFill>
                  </a:ln>
                  <a:solidFill>
                    <a:schemeClr val="bg1"/>
                  </a:solidFill>
                  <a:latin typeface="UTM Edwardian" panose="02040603050506020204" pitchFamily="18" charset="0"/>
                </a:rPr>
                <a:t> ... </a:t>
              </a:r>
              <a:r>
                <a:rPr lang="en-US" sz="4400" b="1" dirty="0" err="1">
                  <a:ln w="127000">
                    <a:solidFill>
                      <a:schemeClr val="bg1"/>
                    </a:solidFill>
                  </a:ln>
                  <a:solidFill>
                    <a:schemeClr val="bg1"/>
                  </a:solidFill>
                  <a:latin typeface="UTM Edwardian" panose="02040603050506020204" pitchFamily="18" charset="0"/>
                </a:rPr>
                <a:t>tháng</a:t>
              </a:r>
              <a:r>
                <a:rPr lang="en-US" sz="4400" b="1" dirty="0">
                  <a:ln w="127000">
                    <a:solidFill>
                      <a:schemeClr val="bg1"/>
                    </a:solidFill>
                  </a:ln>
                  <a:solidFill>
                    <a:schemeClr val="bg1"/>
                  </a:solidFill>
                  <a:latin typeface="UTM Edwardian" panose="02040603050506020204" pitchFamily="18" charset="0"/>
                </a:rPr>
                <a:t> … </a:t>
              </a:r>
              <a:r>
                <a:rPr lang="en-US" sz="4400" b="1" dirty="0" err="1">
                  <a:ln w="127000">
                    <a:solidFill>
                      <a:schemeClr val="bg1"/>
                    </a:solidFill>
                  </a:ln>
                  <a:solidFill>
                    <a:schemeClr val="bg1"/>
                  </a:solidFill>
                  <a:latin typeface="UTM Edwardian" panose="02040603050506020204" pitchFamily="18" charset="0"/>
                </a:rPr>
                <a:t>năm</a:t>
              </a:r>
              <a:r>
                <a:rPr lang="en-US" sz="4400" b="1" dirty="0">
                  <a:ln w="127000">
                    <a:solidFill>
                      <a:schemeClr val="bg1"/>
                    </a:solidFill>
                  </a:ln>
                  <a:solidFill>
                    <a:schemeClr val="bg1"/>
                  </a:solidFill>
                  <a:latin typeface="UTM Edwardian" panose="02040603050506020204" pitchFamily="18" charset="0"/>
                </a:rPr>
                <a:t> ...</a:t>
              </a:r>
            </a:p>
          </p:txBody>
        </p:sp>
        <p:sp>
          <p:nvSpPr>
            <p:cNvPr id="12" name="TextBox 6">
              <a:extLst>
                <a:ext uri="{FF2B5EF4-FFF2-40B4-BE49-F238E27FC236}">
                  <a16:creationId xmlns:a16="http://schemas.microsoft.com/office/drawing/2014/main" id="{79441FB9-84EC-F158-6AB1-FCFD260C9B31}"/>
                </a:ext>
              </a:extLst>
            </p:cNvPr>
            <p:cNvSpPr txBox="1"/>
            <p:nvPr/>
          </p:nvSpPr>
          <p:spPr>
            <a:xfrm>
              <a:off x="2796416" y="125450"/>
              <a:ext cx="6599162" cy="769441"/>
            </a:xfrm>
            <a:prstGeom prst="rect">
              <a:avLst/>
            </a:prstGeom>
            <a:noFill/>
          </p:spPr>
          <p:txBody>
            <a:bodyPr wrap="square" rtlCol="0">
              <a:spAutoFit/>
            </a:bodyPr>
            <a:lstStyle/>
            <a:p>
              <a:pPr algn="ctr"/>
              <a:r>
                <a:rPr lang="en-US" sz="4400" b="1" dirty="0" err="1">
                  <a:ln w="0"/>
                  <a:latin typeface="UTM Edwardian" panose="02040603050506020204" pitchFamily="18" charset="0"/>
                </a:rPr>
                <a:t>Thứ</a:t>
              </a:r>
              <a:r>
                <a:rPr lang="en-US" sz="4400" b="1" dirty="0">
                  <a:ln w="0"/>
                  <a:latin typeface="UTM Edwardian" panose="02040603050506020204" pitchFamily="18" charset="0"/>
                </a:rPr>
                <a:t> … </a:t>
              </a:r>
              <a:r>
                <a:rPr lang="en-US" sz="4400" b="1" dirty="0" err="1">
                  <a:ln w="0"/>
                  <a:latin typeface="UTM Edwardian" panose="02040603050506020204" pitchFamily="18" charset="0"/>
                </a:rPr>
                <a:t>ngày</a:t>
              </a:r>
              <a:r>
                <a:rPr lang="en-US" sz="4400" b="1" dirty="0">
                  <a:ln w="0"/>
                  <a:latin typeface="UTM Edwardian" panose="02040603050506020204" pitchFamily="18" charset="0"/>
                </a:rPr>
                <a:t> ... </a:t>
              </a:r>
              <a:r>
                <a:rPr lang="en-US" sz="4400" b="1" dirty="0" err="1">
                  <a:ln w="0"/>
                  <a:latin typeface="UTM Edwardian" panose="02040603050506020204" pitchFamily="18" charset="0"/>
                </a:rPr>
                <a:t>tháng</a:t>
              </a:r>
              <a:r>
                <a:rPr lang="en-US" sz="4400" b="1" dirty="0">
                  <a:ln w="0"/>
                  <a:latin typeface="UTM Edwardian" panose="02040603050506020204" pitchFamily="18" charset="0"/>
                </a:rPr>
                <a:t> … </a:t>
              </a:r>
              <a:r>
                <a:rPr lang="en-US" sz="4400" b="1" dirty="0" err="1">
                  <a:ln w="0"/>
                  <a:latin typeface="UTM Edwardian" panose="02040603050506020204" pitchFamily="18" charset="0"/>
                </a:rPr>
                <a:t>năm</a:t>
              </a:r>
              <a:r>
                <a:rPr lang="en-US" sz="4400" b="1" dirty="0">
                  <a:ln w="0"/>
                  <a:latin typeface="UTM Edwardian" panose="02040603050506020204" pitchFamily="18" charset="0"/>
                </a:rPr>
                <a:t> ...</a:t>
              </a:r>
              <a:endParaRPr lang="en-US" sz="4400" b="1" dirty="0">
                <a:latin typeface="UTM Edwardian" panose="02040603050506020204" pitchFamily="18" charset="0"/>
              </a:endParaRPr>
            </a:p>
          </p:txBody>
        </p:sp>
      </p:grpSp>
      <p:sp>
        <p:nvSpPr>
          <p:cNvPr id="14" name="TextBox 5">
            <a:extLst>
              <a:ext uri="{FF2B5EF4-FFF2-40B4-BE49-F238E27FC236}">
                <a16:creationId xmlns:a16="http://schemas.microsoft.com/office/drawing/2014/main" id="{C24F7584-36E9-3A1B-676E-811FD4BB75F1}"/>
              </a:ext>
            </a:extLst>
          </p:cNvPr>
          <p:cNvSpPr txBox="1"/>
          <p:nvPr/>
        </p:nvSpPr>
        <p:spPr>
          <a:xfrm>
            <a:off x="243832" y="3553929"/>
            <a:ext cx="11704319" cy="1569660"/>
          </a:xfrm>
          <a:prstGeom prst="rect">
            <a:avLst/>
          </a:prstGeom>
          <a:noFill/>
        </p:spPr>
        <p:txBody>
          <a:bodyPr wrap="square">
            <a:spAutoFit/>
          </a:bodyPr>
          <a:lstStyle/>
          <a:p>
            <a:pPr algn="ctr"/>
            <a:r>
              <a:rPr lang="en-US" sz="9600" b="1">
                <a:ln w="3810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Coiny" panose="02000903060500060000" pitchFamily="2" charset="0"/>
              </a:rPr>
              <a:t>Theo chân Bác</a:t>
            </a:r>
          </a:p>
        </p:txBody>
      </p:sp>
      <p:pic>
        <p:nvPicPr>
          <p:cNvPr id="15" name="Picture 5">
            <a:extLst>
              <a:ext uri="{FF2B5EF4-FFF2-40B4-BE49-F238E27FC236}">
                <a16:creationId xmlns:a16="http://schemas.microsoft.com/office/drawing/2014/main" id="{45D853C0-D4DD-4E6C-6415-E1AB01D99D43}"/>
              </a:ext>
            </a:extLst>
          </p:cNvPr>
          <p:cNvPicPr>
            <a:picLocks noChangeAspect="1"/>
          </p:cNvPicPr>
          <p:nvPr/>
        </p:nvPicPr>
        <p:blipFill>
          <a:blip r:embed="rId3"/>
          <a:stretch>
            <a:fillRect/>
          </a:stretch>
        </p:blipFill>
        <p:spPr>
          <a:xfrm>
            <a:off x="4685534" y="1216898"/>
            <a:ext cx="2820916" cy="944256"/>
          </a:xfrm>
          <a:prstGeom prst="rect">
            <a:avLst/>
          </a:prstGeom>
        </p:spPr>
      </p:pic>
      <p:pic>
        <p:nvPicPr>
          <p:cNvPr id="3" name="Picture 2">
            <a:extLst>
              <a:ext uri="{FF2B5EF4-FFF2-40B4-BE49-F238E27FC236}">
                <a16:creationId xmlns:a16="http://schemas.microsoft.com/office/drawing/2014/main" id="{97506EA8-1744-4543-066C-A12C3038A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599" y="2345101"/>
            <a:ext cx="1961823" cy="1964594"/>
          </a:xfrm>
          <a:prstGeom prst="rect">
            <a:avLst/>
          </a:prstGeom>
        </p:spPr>
      </p:pic>
    </p:spTree>
    <p:extLst>
      <p:ext uri="{BB962C8B-B14F-4D97-AF65-F5344CB8AC3E}">
        <p14:creationId xmlns:p14="http://schemas.microsoft.com/office/powerpoint/2010/main" val="28966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C7C03415-5217-FD93-EFDD-FBBF12CAAD26}"/>
              </a:ext>
            </a:extLst>
          </p:cNvPr>
          <p:cNvPicPr>
            <a:picLocks noChangeAspect="1"/>
          </p:cNvPicPr>
          <p:nvPr/>
        </p:nvPicPr>
        <p:blipFill>
          <a:blip r:embed="rId3"/>
          <a:stretch>
            <a:fillRect/>
          </a:stretch>
        </p:blipFill>
        <p:spPr>
          <a:xfrm>
            <a:off x="581234" y="120328"/>
            <a:ext cx="10771576" cy="6555640"/>
          </a:xfrm>
          <a:prstGeom prst="rect">
            <a:avLst/>
          </a:prstGeom>
          <a:ln>
            <a:noFill/>
          </a:ln>
          <a:effectLst>
            <a:softEdge rad="112500"/>
          </a:effectLst>
        </p:spPr>
      </p:pic>
      <p:pic>
        <p:nvPicPr>
          <p:cNvPr id="3" name="Picture 2">
            <a:extLst>
              <a:ext uri="{FF2B5EF4-FFF2-40B4-BE49-F238E27FC236}">
                <a16:creationId xmlns:a16="http://schemas.microsoft.com/office/drawing/2014/main" id="{6AAA7183-6BD7-4B47-AF83-B98EF8F6D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883" y="1588036"/>
            <a:ext cx="10461869" cy="4791331"/>
          </a:xfrm>
          <a:prstGeom prst="rect">
            <a:avLst/>
          </a:prstGeom>
        </p:spPr>
      </p:pic>
      <p:sp>
        <p:nvSpPr>
          <p:cNvPr id="24" name="Hộp Văn bản 23">
            <a:extLst>
              <a:ext uri="{FF2B5EF4-FFF2-40B4-BE49-F238E27FC236}">
                <a16:creationId xmlns:a16="http://schemas.microsoft.com/office/drawing/2014/main" id="{ADF2DF46-EEFB-E620-3E2D-D597CCDCF5F3}"/>
              </a:ext>
            </a:extLst>
          </p:cNvPr>
          <p:cNvSpPr txBox="1"/>
          <p:nvPr/>
        </p:nvSpPr>
        <p:spPr>
          <a:xfrm>
            <a:off x="1637820" y="302359"/>
            <a:ext cx="8215397" cy="6555641"/>
          </a:xfrm>
          <a:prstGeom prst="rect">
            <a:avLst/>
          </a:prstGeom>
          <a:noFill/>
        </p:spPr>
        <p:txBody>
          <a:bodyPr wrap="square">
            <a:spAutoFit/>
          </a:bodyPr>
          <a:lstStyle/>
          <a:p>
            <a:pPr lvl="0"/>
            <a:r>
              <a:rPr lang="vi-VN" sz="2800">
                <a:solidFill>
                  <a:prstClr val="black"/>
                </a:solidFill>
                <a:latin typeface="Calibri" panose="020F0502020204030204" pitchFamily="34" charset="0"/>
                <a:cs typeface="Calibri" panose="020F0502020204030204" pitchFamily="34" charset="0"/>
              </a:rPr>
              <a:t>Người đọc Tuyên ngôn... Rồi chợt hỏi:</a:t>
            </a:r>
          </a:p>
          <a:p>
            <a:pPr lvl="0"/>
            <a:r>
              <a:rPr lang="vi-VN" sz="2800">
                <a:solidFill>
                  <a:prstClr val="black"/>
                </a:solidFill>
                <a:latin typeface="Calibri" panose="020F0502020204030204" pitchFamily="34" charset="0"/>
                <a:cs typeface="Calibri" panose="020F0502020204030204" pitchFamily="34" charset="0"/>
              </a:rPr>
              <a:t>“Đồng bào nghe tôi nói rõ không?”</a:t>
            </a:r>
          </a:p>
          <a:p>
            <a:pPr lvl="0"/>
            <a:r>
              <a:rPr lang="vi-VN" sz="2800">
                <a:solidFill>
                  <a:prstClr val="black"/>
                </a:solidFill>
                <a:latin typeface="Calibri" panose="020F0502020204030204" pitchFamily="34" charset="0"/>
                <a:cs typeface="Calibri" panose="020F0502020204030204" pitchFamily="34" charset="0"/>
              </a:rPr>
              <a:t>Ôi câu hỏi, hơn một lời kêu gọi</a:t>
            </a:r>
          </a:p>
          <a:p>
            <a:pPr lvl="0"/>
            <a:r>
              <a:rPr lang="vi-VN" sz="2800">
                <a:solidFill>
                  <a:prstClr val="black"/>
                </a:solidFill>
                <a:latin typeface="Calibri" panose="020F0502020204030204" pitchFamily="34" charset="0"/>
                <a:cs typeface="Calibri" panose="020F0502020204030204" pitchFamily="34" charset="0"/>
              </a:rPr>
              <a:t>Rất đơn sơ mà ấm bao lòng!</a:t>
            </a:r>
            <a:endParaRPr lang="en-US" sz="2800">
              <a:solidFill>
                <a:prstClr val="black"/>
              </a:solidFill>
              <a:latin typeface="Calibri" panose="020F0502020204030204" pitchFamily="34" charset="0"/>
              <a:cs typeface="Calibri" panose="020F0502020204030204" pitchFamily="34" charset="0"/>
            </a:endParaRPr>
          </a:p>
          <a:p>
            <a:pPr lvl="0"/>
            <a:endParaRPr lang="vi-VN" sz="2800">
              <a:solidFill>
                <a:prstClr val="black"/>
              </a:solidFill>
              <a:latin typeface="Calibri" panose="020F0502020204030204" pitchFamily="34" charset="0"/>
              <a:cs typeface="Calibri" panose="020F0502020204030204" pitchFamily="34" charset="0"/>
            </a:endParaRPr>
          </a:p>
          <a:p>
            <a:pPr lvl="0"/>
            <a:r>
              <a:rPr lang="vi-VN" sz="2800">
                <a:solidFill>
                  <a:prstClr val="black"/>
                </a:solidFill>
                <a:latin typeface="Calibri" panose="020F0502020204030204" pitchFamily="34" charset="0"/>
                <a:cs typeface="Calibri" panose="020F0502020204030204" pitchFamily="34" charset="0"/>
              </a:rPr>
              <a:t>Cả muôn triệu một lời đáp: “Có!”</a:t>
            </a:r>
          </a:p>
          <a:p>
            <a:pPr lvl="0"/>
            <a:r>
              <a:rPr lang="vi-VN" sz="2800">
                <a:solidFill>
                  <a:prstClr val="black"/>
                </a:solidFill>
                <a:latin typeface="Calibri" panose="020F0502020204030204" pitchFamily="34" charset="0"/>
                <a:cs typeface="Calibri" panose="020F0502020204030204" pitchFamily="34" charset="0"/>
              </a:rPr>
              <a:t>Như Trường Sơn say gió biển Đông</a:t>
            </a:r>
          </a:p>
          <a:p>
            <a:pPr lvl="0"/>
            <a:r>
              <a:rPr lang="vi-VN" sz="2800">
                <a:solidFill>
                  <a:prstClr val="black"/>
                </a:solidFill>
                <a:latin typeface="Calibri" panose="020F0502020204030204" pitchFamily="34" charset="0"/>
                <a:cs typeface="Calibri" panose="020F0502020204030204" pitchFamily="34" charset="0"/>
              </a:rPr>
              <a:t>Vâng, Bác nói, chúng con nghe rõ,</a:t>
            </a:r>
          </a:p>
          <a:p>
            <a:pPr lvl="0"/>
            <a:r>
              <a:rPr lang="vi-VN" sz="2800">
                <a:solidFill>
                  <a:prstClr val="black"/>
                </a:solidFill>
                <a:latin typeface="Calibri" panose="020F0502020204030204" pitchFamily="34" charset="0"/>
                <a:cs typeface="Calibri" panose="020F0502020204030204" pitchFamily="34" charset="0"/>
              </a:rPr>
              <a:t>Mỗi tiếng Người mang nặng núi sông.</a:t>
            </a:r>
            <a:endParaRPr lang="en-US" sz="2800">
              <a:solidFill>
                <a:prstClr val="black"/>
              </a:solidFill>
              <a:latin typeface="Calibri" panose="020F0502020204030204" pitchFamily="34" charset="0"/>
              <a:cs typeface="Calibri" panose="020F0502020204030204" pitchFamily="34" charset="0"/>
            </a:endParaRPr>
          </a:p>
          <a:p>
            <a:pPr lvl="0"/>
            <a:endPar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lvl="0"/>
            <a:r>
              <a:rPr lang="vi-VN" sz="2800">
                <a:solidFill>
                  <a:prstClr val="black"/>
                </a:solidFill>
                <a:latin typeface="Calibri" panose="020F0502020204030204" pitchFamily="34" charset="0"/>
                <a:cs typeface="Calibri" panose="020F0502020204030204" pitchFamily="34" charset="0"/>
              </a:rPr>
              <a:t>Trời bỗng xanh hơn, nắng chói loà</a:t>
            </a:r>
          </a:p>
          <a:p>
            <a:pPr lvl="0"/>
            <a:r>
              <a:rPr lang="vi-VN" sz="2800">
                <a:solidFill>
                  <a:prstClr val="black"/>
                </a:solidFill>
                <a:latin typeface="Calibri" panose="020F0502020204030204" pitchFamily="34" charset="0"/>
                <a:cs typeface="Calibri" panose="020F0502020204030204" pitchFamily="34" charset="0"/>
              </a:rPr>
              <a:t>Ta nhìn lên Bác, Bác nhìn ta</a:t>
            </a:r>
          </a:p>
          <a:p>
            <a:pPr lvl="0"/>
            <a:r>
              <a:rPr lang="vi-VN" sz="2800">
                <a:solidFill>
                  <a:prstClr val="black"/>
                </a:solidFill>
                <a:latin typeface="Calibri" panose="020F0502020204030204" pitchFamily="34" charset="0"/>
                <a:cs typeface="Calibri" panose="020F0502020204030204" pitchFamily="34" charset="0"/>
              </a:rPr>
              <a:t>Bốn phương chắc cũng nhìn ta đó</a:t>
            </a:r>
          </a:p>
          <a:p>
            <a:pPr lvl="0"/>
            <a:r>
              <a:rPr lang="vi-VN" sz="2800">
                <a:solidFill>
                  <a:prstClr val="black"/>
                </a:solidFill>
                <a:latin typeface="Calibri" panose="020F0502020204030204" pitchFamily="34" charset="0"/>
                <a:cs typeface="Calibri" panose="020F0502020204030204" pitchFamily="34" charset="0"/>
              </a:rPr>
              <a:t>Nước Việt Nam Dân chủ Cộng hoà!</a:t>
            </a:r>
          </a:p>
          <a:p>
            <a:pPr lvl="0"/>
            <a:r>
              <a:rPr lang="en-US" sz="2800">
                <a:solidFill>
                  <a:prstClr val="black"/>
                </a:solidFill>
                <a:latin typeface="Calibri" panose="020F0502020204030204" pitchFamily="34" charset="0"/>
                <a:cs typeface="Calibri" panose="020F0502020204030204" pitchFamily="34" charset="0"/>
              </a:rPr>
              <a:t>					</a:t>
            </a:r>
            <a:r>
              <a:rPr lang="vi-VN" sz="2800" i="1">
                <a:solidFill>
                  <a:prstClr val="black"/>
                </a:solidFill>
                <a:latin typeface="Calibri" panose="020F0502020204030204" pitchFamily="34" charset="0"/>
                <a:cs typeface="Calibri" panose="020F0502020204030204" pitchFamily="34" charset="0"/>
              </a:rPr>
              <a:t>Tố Hữu</a:t>
            </a:r>
            <a:endParaRPr kumimoji="0" lang="en-US" sz="2800" b="0" i="1"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148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9">
            <a:extLst>
              <a:ext uri="{FF2B5EF4-FFF2-40B4-BE49-F238E27FC236}">
                <a16:creationId xmlns:a16="http://schemas.microsoft.com/office/drawing/2014/main" id="{6BC536B2-1D25-754F-E516-650FB019C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Rounded Corners 15">
            <a:extLst>
              <a:ext uri="{FF2B5EF4-FFF2-40B4-BE49-F238E27FC236}">
                <a16:creationId xmlns:a16="http://schemas.microsoft.com/office/drawing/2014/main" id="{7A0731CB-027C-DC84-A65E-DF646AB88119}"/>
              </a:ext>
            </a:extLst>
          </p:cNvPr>
          <p:cNvSpPr/>
          <p:nvPr/>
        </p:nvSpPr>
        <p:spPr>
          <a:xfrm>
            <a:off x="362858" y="377372"/>
            <a:ext cx="11359962" cy="5419656"/>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13">
            <a:extLst>
              <a:ext uri="{FF2B5EF4-FFF2-40B4-BE49-F238E27FC236}">
                <a16:creationId xmlns:a16="http://schemas.microsoft.com/office/drawing/2014/main" id="{A0E06B5A-294A-B3BE-D61C-F84F438EC875}"/>
              </a:ext>
            </a:extLst>
          </p:cNvPr>
          <p:cNvGrpSpPr/>
          <p:nvPr/>
        </p:nvGrpSpPr>
        <p:grpSpPr>
          <a:xfrm>
            <a:off x="1075349" y="616454"/>
            <a:ext cx="10041301" cy="1120099"/>
            <a:chOff x="1575311" y="446027"/>
            <a:chExt cx="11171227" cy="1120099"/>
          </a:xfrm>
        </p:grpSpPr>
        <p:sp>
          <p:nvSpPr>
            <p:cNvPr id="9" name="TextBox 8">
              <a:extLst>
                <a:ext uri="{FF2B5EF4-FFF2-40B4-BE49-F238E27FC236}">
                  <a16:creationId xmlns:a16="http://schemas.microsoft.com/office/drawing/2014/main" id="{49D6E1D7-5B2A-1BAE-DEA8-445919E56DED}"/>
                </a:ext>
              </a:extLst>
            </p:cNvPr>
            <p:cNvSpPr txBox="1"/>
            <p:nvPr/>
          </p:nvSpPr>
          <p:spPr>
            <a:xfrm>
              <a:off x="1575311" y="446027"/>
              <a:ext cx="11171227" cy="1015663"/>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000" b="1">
                  <a:ln w="23177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GIỌNG ĐỌC CỦA BÀI</a:t>
              </a:r>
            </a:p>
          </p:txBody>
        </p:sp>
        <p:sp>
          <p:nvSpPr>
            <p:cNvPr id="12" name="TextBox 12">
              <a:extLst>
                <a:ext uri="{FF2B5EF4-FFF2-40B4-BE49-F238E27FC236}">
                  <a16:creationId xmlns:a16="http://schemas.microsoft.com/office/drawing/2014/main" id="{3DFE6C8E-6739-7163-C726-B21C8F76466A}"/>
                </a:ext>
              </a:extLst>
            </p:cNvPr>
            <p:cNvSpPr txBox="1"/>
            <p:nvPr/>
          </p:nvSpPr>
          <p:spPr>
            <a:xfrm>
              <a:off x="2474116" y="458130"/>
              <a:ext cx="9465429" cy="1107996"/>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sv-SE"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sv-SE"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G</a:t>
              </a:r>
              <a:r>
                <a:rPr lang="sv-SE" sz="6600">
                  <a:solidFill>
                    <a:srgbClr val="77D460"/>
                  </a:solidFill>
                  <a:latin typeface="iCiel Pony" panose="02000000000000000000" pitchFamily="2" charset="0"/>
                  <a:ea typeface="LNTH-LuoLuoNotangYuanTi 1" pitchFamily="2" charset="-128"/>
                  <a:cs typeface="LNTH-LuoLuoNotangYuanTi 1" pitchFamily="2" charset="-128"/>
                </a:rPr>
                <a:t> </a:t>
              </a:r>
              <a:r>
                <a:rPr lang="sv-SE"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sv-SE"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sv-SE"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6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sv-SE"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Ủ</a:t>
              </a:r>
              <a:r>
                <a:rPr lang="sv-SE"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A</a:t>
              </a:r>
              <a:r>
                <a:rPr lang="sv-SE" sz="6600" b="1">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sv-SE"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sv-SE"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À</a:t>
              </a:r>
              <a:r>
                <a:rPr lang="sv-SE"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endPar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sp>
        <p:nvSpPr>
          <p:cNvPr id="13" name="TextBox 6">
            <a:extLst>
              <a:ext uri="{FF2B5EF4-FFF2-40B4-BE49-F238E27FC236}">
                <a16:creationId xmlns:a16="http://schemas.microsoft.com/office/drawing/2014/main" id="{73146AEE-1648-F45B-AA35-5131A8228333}"/>
              </a:ext>
            </a:extLst>
          </p:cNvPr>
          <p:cNvSpPr txBox="1"/>
          <p:nvPr/>
        </p:nvSpPr>
        <p:spPr>
          <a:xfrm>
            <a:off x="1418793" y="2009489"/>
            <a:ext cx="9979411" cy="3170099"/>
          </a:xfrm>
          <a:prstGeom prst="rect">
            <a:avLst/>
          </a:prstGeom>
          <a:noFill/>
        </p:spPr>
        <p:txBody>
          <a:bodyPr wrap="square" rtlCol="0">
            <a:spAutoFit/>
          </a:bodyPr>
          <a:lstStyle/>
          <a:p>
            <a:pPr algn="just"/>
            <a:r>
              <a:rPr lang="en-US" sz="4000">
                <a:latin typeface="Calibri" panose="020F0502020204030204" pitchFamily="34" charset="0"/>
                <a:cs typeface="Calibri" panose="020F0502020204030204" pitchFamily="34" charset="0"/>
              </a:rPr>
              <a:t>- </a:t>
            </a:r>
            <a:r>
              <a:rPr lang="vi-VN" sz="4000">
                <a:latin typeface="Calibri" panose="020F0502020204030204" pitchFamily="34" charset="0"/>
                <a:cs typeface="Calibri" panose="020F0502020204030204" pitchFamily="34" charset="0"/>
              </a:rPr>
              <a:t>Toàn bài đọc với  giọng trong sáng, vui tươi, phấn khởi.</a:t>
            </a:r>
          </a:p>
          <a:p>
            <a:pPr algn="just"/>
            <a:r>
              <a:rPr lang="vi-VN" sz="4000">
                <a:latin typeface="Calibri" panose="020F0502020204030204" pitchFamily="34" charset="0"/>
                <a:cs typeface="Calibri" panose="020F0502020204030204" pitchFamily="34" charset="0"/>
              </a:rPr>
              <a:t>- Nhấn giọng ở những từ ngữ miêu tả hình ảnh, dáng vẻ, hoạt động, tình cảm của Bác Hồ và người dân,…</a:t>
            </a:r>
          </a:p>
        </p:txBody>
      </p:sp>
      <p:pic>
        <p:nvPicPr>
          <p:cNvPr id="14" name="Hình ảnh 13" descr="Ảnh có chứa hình vẽ, Tác phẩm nghệ thuật của trẻ con, minh họa, phim hoạt hình&#10;&#10;Mô tả được tạo tự động">
            <a:extLst>
              <a:ext uri="{FF2B5EF4-FFF2-40B4-BE49-F238E27FC236}">
                <a16:creationId xmlns:a16="http://schemas.microsoft.com/office/drawing/2014/main" id="{4FCB6926-A942-5A11-45F3-4395262AA9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392" y="1741672"/>
            <a:ext cx="1111232" cy="996085"/>
          </a:xfrm>
          <a:prstGeom prst="rect">
            <a:avLst/>
          </a:prstGeom>
        </p:spPr>
      </p:pic>
      <p:pic>
        <p:nvPicPr>
          <p:cNvPr id="15" name="Hình ảnh 14" descr="Ảnh có chứa hình vẽ, Tác phẩm nghệ thuật của trẻ con, minh họa, phim hoạt hình&#10;&#10;Mô tả được tạo tự động">
            <a:extLst>
              <a:ext uri="{FF2B5EF4-FFF2-40B4-BE49-F238E27FC236}">
                <a16:creationId xmlns:a16="http://schemas.microsoft.com/office/drawing/2014/main" id="{54F5D46B-9878-9380-6C90-D3CC26B6BFF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pic>
        <p:nvPicPr>
          <p:cNvPr id="10" name="Hình ảnh 13" descr="Ảnh có chứa hình vẽ, Tác phẩm nghệ thuật của trẻ con, minh họa, phim hoạt hình&#10;&#10;Mô tả được tạo tự động">
            <a:extLst>
              <a:ext uri="{FF2B5EF4-FFF2-40B4-BE49-F238E27FC236}">
                <a16:creationId xmlns:a16="http://schemas.microsoft.com/office/drawing/2014/main" id="{B05FED12-6BCB-4499-B62E-3216EA1D11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38561" y="3009587"/>
            <a:ext cx="1111232" cy="996085"/>
          </a:xfrm>
          <a:prstGeom prst="rect">
            <a:avLst/>
          </a:prstGeom>
        </p:spPr>
      </p:pic>
    </p:spTree>
    <p:extLst>
      <p:ext uri="{BB962C8B-B14F-4D97-AF65-F5344CB8AC3E}">
        <p14:creationId xmlns:p14="http://schemas.microsoft.com/office/powerpoint/2010/main" val="3876781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20">
            <a:extLst>
              <a:ext uri="{FF2B5EF4-FFF2-40B4-BE49-F238E27FC236}">
                <a16:creationId xmlns:a16="http://schemas.microsoft.com/office/drawing/2014/main" id="{DE92ECED-75FE-3D7C-9B4C-B320E89E71D2}"/>
              </a:ext>
            </a:extLst>
          </p:cNvPr>
          <p:cNvGrpSpPr/>
          <p:nvPr/>
        </p:nvGrpSpPr>
        <p:grpSpPr>
          <a:xfrm>
            <a:off x="535562" y="1095637"/>
            <a:ext cx="5758360" cy="919401"/>
            <a:chOff x="1446879" y="926145"/>
            <a:chExt cx="4918240" cy="919401"/>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4503214" cy="919401"/>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1466607" y="2505971"/>
            <a:ext cx="3224146" cy="919401"/>
          </a:xfrm>
          <a:prstGeom prst="roundRect">
            <a:avLst/>
          </a:prstGeom>
          <a:solidFill>
            <a:srgbClr val="FFFF99"/>
          </a:solidFill>
          <a:ln w="38100">
            <a:solidFill>
              <a:srgbClr val="FFC000"/>
            </a:solidFill>
          </a:ln>
        </p:spPr>
        <p:txBody>
          <a:bodyPr wrap="square" rtlCol="0">
            <a:spAutoFit/>
          </a:bodyPr>
          <a:lstStyle/>
          <a:p>
            <a:pPr lvl="0" algn="ctr"/>
            <a:r>
              <a:rPr lang="en-US" sz="4800">
                <a:solidFill>
                  <a:prstClr val="black"/>
                </a:solidFill>
                <a:ea typeface="Roboto" panose="02000000000000000000" pitchFamily="2" charset="0"/>
              </a:rPr>
              <a:t>tuyên ngôn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1" name="TextBox 32">
            <a:extLst>
              <a:ext uri="{FF2B5EF4-FFF2-40B4-BE49-F238E27FC236}">
                <a16:creationId xmlns:a16="http://schemas.microsoft.com/office/drawing/2014/main" id="{C1734DD7-4A80-3DFD-0F84-E02837869D57}"/>
              </a:ext>
            </a:extLst>
          </p:cNvPr>
          <p:cNvSpPr txBox="1"/>
          <p:nvPr/>
        </p:nvSpPr>
        <p:spPr>
          <a:xfrm>
            <a:off x="4779822" y="4195000"/>
            <a:ext cx="3224147" cy="919401"/>
          </a:xfrm>
          <a:prstGeom prst="roundRect">
            <a:avLst/>
          </a:prstGeom>
          <a:solidFill>
            <a:srgbClr val="FFFF99"/>
          </a:solidFill>
          <a:ln w="38100">
            <a:solidFill>
              <a:srgbClr val="FFC000"/>
            </a:solidFill>
          </a:ln>
        </p:spPr>
        <p:txBody>
          <a:bodyPr wrap="square" rtlCol="0">
            <a:spAutoFit/>
          </a:bodyPr>
          <a:lstStyle/>
          <a:p>
            <a:pPr lvl="0" algn="ctr"/>
            <a:r>
              <a:rPr lang="en-US" sz="4800">
                <a:solidFill>
                  <a:prstClr val="black"/>
                </a:solidFill>
                <a:ea typeface="Roboto" panose="02000000000000000000" pitchFamily="2" charset="0"/>
              </a:rPr>
              <a:t>núi sông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2" name="Picture 8">
            <a:extLst>
              <a:ext uri="{FF2B5EF4-FFF2-40B4-BE49-F238E27FC236}">
                <a16:creationId xmlns:a16="http://schemas.microsoft.com/office/drawing/2014/main" id="{DA765079-5E3E-5F2E-EEC6-304A77E8535A}"/>
              </a:ext>
            </a:extLst>
          </p:cNvPr>
          <p:cNvPicPr>
            <a:picLocks noChangeAspect="1"/>
          </p:cNvPicPr>
          <p:nvPr/>
        </p:nvPicPr>
        <p:blipFill>
          <a:blip r:embed="rId6"/>
          <a:srcRect/>
          <a:stretch>
            <a:fillRect/>
          </a:stretch>
        </p:blipFill>
        <p:spPr>
          <a:xfrm flipH="1">
            <a:off x="8330047" y="2384133"/>
            <a:ext cx="2502224" cy="3621734"/>
          </a:xfrm>
          <a:prstGeom prst="rect">
            <a:avLst/>
          </a:prstGeom>
        </p:spPr>
      </p:pic>
    </p:spTree>
    <p:extLst>
      <p:ext uri="{BB962C8B-B14F-4D97-AF65-F5344CB8AC3E}">
        <p14:creationId xmlns:p14="http://schemas.microsoft.com/office/powerpoint/2010/main" val="76040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20">
            <a:extLst>
              <a:ext uri="{FF2B5EF4-FFF2-40B4-BE49-F238E27FC236}">
                <a16:creationId xmlns:a16="http://schemas.microsoft.com/office/drawing/2014/main" id="{DE92ECED-75FE-3D7C-9B4C-B320E89E71D2}"/>
              </a:ext>
            </a:extLst>
          </p:cNvPr>
          <p:cNvGrpSpPr/>
          <p:nvPr/>
        </p:nvGrpSpPr>
        <p:grpSpPr>
          <a:xfrm>
            <a:off x="3216820" y="278850"/>
            <a:ext cx="5758360" cy="861020"/>
            <a:chOff x="1446879" y="926145"/>
            <a:chExt cx="4918240" cy="861020"/>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4503214" cy="78319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 dài</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2536374" y="1277580"/>
            <a:ext cx="8924302" cy="5005626"/>
          </a:xfrm>
          <a:prstGeom prst="roundRect">
            <a:avLst/>
          </a:prstGeom>
          <a:noFill/>
          <a:ln w="38100">
            <a:noFill/>
          </a:ln>
        </p:spPr>
        <p:txBody>
          <a:bodyPr wrap="square" rtlCol="0">
            <a:spAutoFit/>
          </a:bodyPr>
          <a:lstStyle/>
          <a:p>
            <a:pPr lvl="0" algn="just"/>
            <a:r>
              <a:rPr lang="vi-VN" sz="3200">
                <a:solidFill>
                  <a:prstClr val="black"/>
                </a:solidFill>
                <a:latin typeface="Calibri" panose="020F0502020204030204"/>
                <a:ea typeface="Roboto" panose="02000000000000000000" pitchFamily="2" charset="0"/>
              </a:rPr>
              <a:t>Người đọc Tuyên ngôn...</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Rồi chợt hỏi:</a:t>
            </a:r>
            <a:r>
              <a:rPr lang="vi-VN" sz="3200">
                <a:solidFill>
                  <a:srgbClr val="FF0000"/>
                </a:solidFill>
                <a:latin typeface="Calibri" panose="020F0502020204030204"/>
                <a:ea typeface="Roboto" panose="02000000000000000000" pitchFamily="2" charset="0"/>
              </a:rPr>
              <a:t>//</a:t>
            </a:r>
          </a:p>
          <a:p>
            <a:pPr lvl="0" algn="just"/>
            <a:r>
              <a:rPr lang="vi-VN" sz="3200">
                <a:solidFill>
                  <a:prstClr val="black"/>
                </a:solidFill>
                <a:latin typeface="Calibri" panose="020F0502020204030204"/>
                <a:ea typeface="Roboto" panose="02000000000000000000" pitchFamily="2" charset="0"/>
              </a:rPr>
              <a:t>“Đồng bào</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nghe tôi nói rõ không?”</a:t>
            </a:r>
            <a:r>
              <a:rPr lang="vi-VN" sz="3200">
                <a:solidFill>
                  <a:srgbClr val="FF0000"/>
                </a:solidFill>
                <a:latin typeface="Calibri" panose="020F0502020204030204"/>
                <a:ea typeface="Roboto" panose="02000000000000000000" pitchFamily="2" charset="0"/>
              </a:rPr>
              <a:t>//</a:t>
            </a:r>
          </a:p>
          <a:p>
            <a:pPr lvl="0" algn="just"/>
            <a:r>
              <a:rPr lang="vi-VN" sz="3200">
                <a:solidFill>
                  <a:prstClr val="black"/>
                </a:solidFill>
                <a:latin typeface="Calibri" panose="020F0502020204030204"/>
                <a:ea typeface="Roboto" panose="02000000000000000000" pitchFamily="2" charset="0"/>
              </a:rPr>
              <a:t>Ôi câu hỏi,</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hơn một lời kêu gọi</a:t>
            </a:r>
            <a:r>
              <a:rPr lang="vi-VN" sz="3200">
                <a:solidFill>
                  <a:srgbClr val="FF0000"/>
                </a:solidFill>
                <a:latin typeface="Calibri" panose="020F0502020204030204"/>
                <a:ea typeface="Roboto" panose="02000000000000000000" pitchFamily="2" charset="0"/>
              </a:rPr>
              <a:t>/</a:t>
            </a:r>
          </a:p>
          <a:p>
            <a:pPr lvl="0" algn="just"/>
            <a:r>
              <a:rPr lang="vi-VN" sz="3200">
                <a:solidFill>
                  <a:prstClr val="black"/>
                </a:solidFill>
                <a:latin typeface="Calibri" panose="020F0502020204030204"/>
                <a:ea typeface="Roboto" panose="02000000000000000000" pitchFamily="2" charset="0"/>
              </a:rPr>
              <a:t>Rất đơn sơ</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mà ấm bao lòng!</a:t>
            </a:r>
            <a:r>
              <a:rPr lang="vi-VN" sz="3200">
                <a:solidFill>
                  <a:srgbClr val="FF0000"/>
                </a:solidFill>
                <a:latin typeface="Calibri" panose="020F0502020204030204"/>
                <a:ea typeface="Roboto" panose="02000000000000000000" pitchFamily="2" charset="0"/>
              </a:rPr>
              <a:t>//</a:t>
            </a:r>
            <a:endParaRPr lang="en-US" sz="3200">
              <a:solidFill>
                <a:srgbClr val="FF0000"/>
              </a:solidFill>
              <a:latin typeface="Calibri" panose="020F0502020204030204"/>
              <a:ea typeface="Roboto" panose="02000000000000000000" pitchFamily="2" charset="0"/>
            </a:endParaRPr>
          </a:p>
          <a:p>
            <a:pPr lvl="0" algn="just"/>
            <a:endParaRPr lang="vi-VN" sz="3200">
              <a:solidFill>
                <a:prstClr val="black"/>
              </a:solidFill>
              <a:latin typeface="Calibri" panose="020F0502020204030204"/>
              <a:ea typeface="Roboto" panose="02000000000000000000" pitchFamily="2" charset="0"/>
            </a:endParaRPr>
          </a:p>
          <a:p>
            <a:pPr lvl="0" algn="just"/>
            <a:r>
              <a:rPr lang="vi-VN" sz="3200">
                <a:solidFill>
                  <a:prstClr val="black"/>
                </a:solidFill>
                <a:latin typeface="Calibri" panose="020F0502020204030204"/>
                <a:ea typeface="Roboto" panose="02000000000000000000" pitchFamily="2" charset="0"/>
              </a:rPr>
              <a:t>Cả muôn triệu</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một lời đáp:</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“Có!”</a:t>
            </a:r>
            <a:r>
              <a:rPr lang="vi-VN" sz="3200">
                <a:solidFill>
                  <a:srgbClr val="FF0000"/>
                </a:solidFill>
                <a:latin typeface="Calibri" panose="020F0502020204030204"/>
                <a:ea typeface="Roboto" panose="02000000000000000000" pitchFamily="2" charset="0"/>
              </a:rPr>
              <a:t>//</a:t>
            </a:r>
          </a:p>
          <a:p>
            <a:pPr lvl="0" algn="just"/>
            <a:r>
              <a:rPr lang="vi-VN" sz="3200">
                <a:solidFill>
                  <a:prstClr val="black"/>
                </a:solidFill>
                <a:latin typeface="Calibri" panose="020F0502020204030204"/>
                <a:ea typeface="Roboto" panose="02000000000000000000" pitchFamily="2" charset="0"/>
              </a:rPr>
              <a:t>Như Trường Sơn</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say gió biển Đông</a:t>
            </a:r>
            <a:r>
              <a:rPr lang="vi-VN" sz="3200">
                <a:solidFill>
                  <a:srgbClr val="FF0000"/>
                </a:solidFill>
                <a:latin typeface="Calibri" panose="020F0502020204030204"/>
                <a:ea typeface="Roboto" panose="02000000000000000000" pitchFamily="2" charset="0"/>
              </a:rPr>
              <a:t>/</a:t>
            </a:r>
          </a:p>
          <a:p>
            <a:pPr lvl="0" algn="just"/>
            <a:r>
              <a:rPr lang="vi-VN" sz="3200">
                <a:solidFill>
                  <a:prstClr val="black"/>
                </a:solidFill>
                <a:latin typeface="Calibri" panose="020F0502020204030204"/>
                <a:ea typeface="Roboto" panose="02000000000000000000" pitchFamily="2" charset="0"/>
              </a:rPr>
              <a:t>Vâng,</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Bác nói,</a:t>
            </a:r>
            <a:r>
              <a:rPr lang="vi-VN" sz="3200">
                <a:solidFill>
                  <a:srgbClr val="FF0000"/>
                </a:solidFill>
                <a:latin typeface="Calibri" panose="020F0502020204030204"/>
                <a:ea typeface="Roboto" panose="02000000000000000000" pitchFamily="2" charset="0"/>
              </a:rPr>
              <a:t>/ </a:t>
            </a:r>
            <a:r>
              <a:rPr lang="vi-VN" sz="3200">
                <a:solidFill>
                  <a:prstClr val="black"/>
                </a:solidFill>
                <a:latin typeface="Calibri" panose="020F0502020204030204"/>
                <a:ea typeface="Roboto" panose="02000000000000000000" pitchFamily="2" charset="0"/>
              </a:rPr>
              <a:t>chúng con nghe rõ,</a:t>
            </a:r>
            <a:r>
              <a:rPr lang="vi-VN" sz="3200">
                <a:solidFill>
                  <a:srgbClr val="FF0000"/>
                </a:solidFill>
                <a:latin typeface="Calibri" panose="020F0502020204030204"/>
                <a:ea typeface="Roboto" panose="02000000000000000000" pitchFamily="2" charset="0"/>
              </a:rPr>
              <a:t>/</a:t>
            </a:r>
          </a:p>
          <a:p>
            <a:pPr lvl="0" algn="just"/>
            <a:r>
              <a:rPr lang="vi-VN" sz="3200">
                <a:solidFill>
                  <a:prstClr val="black"/>
                </a:solidFill>
                <a:latin typeface="Calibri" panose="020F0502020204030204"/>
                <a:ea typeface="Roboto" panose="02000000000000000000" pitchFamily="2" charset="0"/>
              </a:rPr>
              <a:t>Mỗi tiếng</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Người</a:t>
            </a:r>
            <a:r>
              <a:rPr lang="vi-VN" sz="3200">
                <a:solidFill>
                  <a:srgbClr val="FF0000"/>
                </a:solidFill>
                <a:latin typeface="Calibri" panose="020F0502020204030204"/>
                <a:ea typeface="Roboto" panose="02000000000000000000" pitchFamily="2" charset="0"/>
              </a:rPr>
              <a:t>/</a:t>
            </a:r>
            <a:r>
              <a:rPr lang="vi-VN" sz="3200">
                <a:solidFill>
                  <a:prstClr val="black"/>
                </a:solidFill>
                <a:latin typeface="Calibri" panose="020F0502020204030204"/>
                <a:ea typeface="Roboto" panose="02000000000000000000" pitchFamily="2" charset="0"/>
              </a:rPr>
              <a:t> mang nặng núi sông</a:t>
            </a:r>
            <a:r>
              <a:rPr lang="vi-VN" sz="3200">
                <a:solidFill>
                  <a:srgbClr val="FF0000"/>
                </a:solidFill>
                <a:latin typeface="Calibri" panose="020F0502020204030204"/>
                <a:ea typeface="Roboto" panose="02000000000000000000" pitchFamily="2" charset="0"/>
              </a:rPr>
              <a:t>.//</a:t>
            </a:r>
          </a:p>
        </p:txBody>
      </p:sp>
    </p:spTree>
    <p:extLst>
      <p:ext uri="{BB962C8B-B14F-4D97-AF65-F5344CB8AC3E}">
        <p14:creationId xmlns:p14="http://schemas.microsoft.com/office/powerpoint/2010/main" val="22186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5">
            <a:extLst>
              <a:ext uri="{FF2B5EF4-FFF2-40B4-BE49-F238E27FC236}">
                <a16:creationId xmlns:a16="http://schemas.microsoft.com/office/drawing/2014/main" id="{43E2D605-FD37-0F65-907B-51AA42F7C45F}"/>
              </a:ext>
            </a:extLst>
          </p:cNvPr>
          <p:cNvSpPr/>
          <p:nvPr/>
        </p:nvSpPr>
        <p:spPr>
          <a:xfrm>
            <a:off x="362858" y="377372"/>
            <a:ext cx="11359962" cy="6096000"/>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Group 20">
            <a:extLst>
              <a:ext uri="{FF2B5EF4-FFF2-40B4-BE49-F238E27FC236}">
                <a16:creationId xmlns:a16="http://schemas.microsoft.com/office/drawing/2014/main" id="{DE92ECED-75FE-3D7C-9B4C-B320E89E71D2}"/>
              </a:ext>
            </a:extLst>
          </p:cNvPr>
          <p:cNvGrpSpPr/>
          <p:nvPr/>
        </p:nvGrpSpPr>
        <p:grpSpPr>
          <a:xfrm>
            <a:off x="535562" y="1095637"/>
            <a:ext cx="10902996" cy="919401"/>
            <a:chOff x="1446879" y="926145"/>
            <a:chExt cx="9312296" cy="919401"/>
          </a:xfrm>
        </p:grpSpPr>
        <p:sp>
          <p:nvSpPr>
            <p:cNvPr id="6" name="TextBox 2">
              <a:extLst>
                <a:ext uri="{FF2B5EF4-FFF2-40B4-BE49-F238E27FC236}">
                  <a16:creationId xmlns:a16="http://schemas.microsoft.com/office/drawing/2014/main" id="{8C336B5E-5E3B-E773-B861-1579BC2E9A51}"/>
                </a:ext>
              </a:extLst>
            </p:cNvPr>
            <p:cNvSpPr txBox="1"/>
            <p:nvPr/>
          </p:nvSpPr>
          <p:spPr>
            <a:xfrm>
              <a:off x="1861905" y="926145"/>
              <a:ext cx="8897270" cy="919401"/>
            </a:xfrm>
            <a:prstGeom prst="roundRect">
              <a:avLst/>
            </a:prstGeom>
            <a:solidFill>
              <a:srgbClr val="E0FFC1"/>
            </a:solidFill>
            <a:ln w="38100">
              <a:solidFill>
                <a:srgbClr val="00B050"/>
              </a:solidFill>
            </a:ln>
          </p:spPr>
          <p:txBody>
            <a:bodyPr wrap="square" rtlCol="0">
              <a:spAutoFit/>
            </a:bodyPr>
            <a:lstStyle/>
            <a:p>
              <a:pPr algn="just"/>
              <a:r>
                <a:rPr lang="en-US" sz="4800" b="1">
                  <a:ea typeface="Roboto" panose="02000000000000000000" pitchFamily="2" charset="0"/>
                </a:rPr>
                <a:t>   Bài thơ được chia làm mấy đoạn?</a:t>
              </a:r>
              <a:endParaRPr lang="en-US" sz="4800" b="1" dirty="0">
                <a:ea typeface="Roboto" panose="02000000000000000000" pitchFamily="2" charset="0"/>
              </a:endParaRPr>
            </a:p>
          </p:txBody>
        </p:sp>
        <p:pic>
          <p:nvPicPr>
            <p:cNvPr id="7" name="Picture 19">
              <a:extLst>
                <a:ext uri="{FF2B5EF4-FFF2-40B4-BE49-F238E27FC236}">
                  <a16:creationId xmlns:a16="http://schemas.microsoft.com/office/drawing/2014/main" id="{832E3929-A7E9-2CE3-FACF-2FB1B4DE3A4F}"/>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0" name="TextBox 30">
            <a:extLst>
              <a:ext uri="{FF2B5EF4-FFF2-40B4-BE49-F238E27FC236}">
                <a16:creationId xmlns:a16="http://schemas.microsoft.com/office/drawing/2014/main" id="{5567DD0B-46BF-40FE-0691-3B8D2D7D4B84}"/>
              </a:ext>
            </a:extLst>
          </p:cNvPr>
          <p:cNvSpPr txBox="1"/>
          <p:nvPr/>
        </p:nvSpPr>
        <p:spPr>
          <a:xfrm>
            <a:off x="1359729" y="2426070"/>
            <a:ext cx="6245756" cy="783193"/>
          </a:xfrm>
          <a:prstGeom prst="roundRect">
            <a:avLst/>
          </a:prstGeom>
          <a:solidFill>
            <a:srgbClr val="FFFF99"/>
          </a:solidFill>
          <a:ln w="38100">
            <a:solidFill>
              <a:srgbClr val="FFC000"/>
            </a:solidFill>
          </a:ln>
        </p:spPr>
        <p:txBody>
          <a:bodyPr wrap="square" rtlCol="0">
            <a:spAutoFit/>
          </a:bodyPr>
          <a:lstStyle/>
          <a:p>
            <a:pPr algn="just"/>
            <a:r>
              <a:rPr lang="en-US" sz="4000">
                <a:ea typeface="Roboto" panose="02000000000000000000" pitchFamily="2" charset="0"/>
              </a:rPr>
              <a:t>   Đoạn 1: </a:t>
            </a:r>
            <a:r>
              <a:rPr lang="en-US" sz="4000">
                <a:latin typeface="Calibri" panose="020F0502020204030204" pitchFamily="34" charset="0"/>
                <a:ea typeface="Roboto" panose="02000000000000000000" pitchFamily="2" charset="0"/>
                <a:cs typeface="Calibri" panose="020F0502020204030204" pitchFamily="34" charset="0"/>
              </a:rPr>
              <a:t>K</a:t>
            </a:r>
            <a:r>
              <a:rPr lang="vi-VN" sz="4000">
                <a:latin typeface="Calibri" panose="020F0502020204030204" pitchFamily="34" charset="0"/>
                <a:ea typeface="Roboto" panose="02000000000000000000" pitchFamily="2" charset="0"/>
                <a:cs typeface="Calibri" panose="020F0502020204030204" pitchFamily="34" charset="0"/>
              </a:rPr>
              <a:t>hổ thơ đầu</a:t>
            </a:r>
            <a:r>
              <a:rPr lang="en-US" sz="4000">
                <a:latin typeface="Calibri" panose="020F0502020204030204" pitchFamily="34" charset="0"/>
                <a:ea typeface="Roboto" panose="02000000000000000000" pitchFamily="2" charset="0"/>
                <a:cs typeface="Calibri" panose="020F0502020204030204" pitchFamily="34" charset="0"/>
              </a:rPr>
              <a:t>.</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sp>
        <p:nvSpPr>
          <p:cNvPr id="11" name="TextBox 32">
            <a:extLst>
              <a:ext uri="{FF2B5EF4-FFF2-40B4-BE49-F238E27FC236}">
                <a16:creationId xmlns:a16="http://schemas.microsoft.com/office/drawing/2014/main" id="{C1734DD7-4A80-3DFD-0F84-E02837869D57}"/>
              </a:ext>
            </a:extLst>
          </p:cNvPr>
          <p:cNvSpPr txBox="1"/>
          <p:nvPr/>
        </p:nvSpPr>
        <p:spPr>
          <a:xfrm>
            <a:off x="1359729" y="3600585"/>
            <a:ext cx="6245757" cy="1464231"/>
          </a:xfrm>
          <a:prstGeom prst="roundRect">
            <a:avLst/>
          </a:prstGeom>
          <a:solidFill>
            <a:srgbClr val="FFFF99"/>
          </a:solidFill>
          <a:ln w="38100">
            <a:solidFill>
              <a:srgbClr val="FFC000"/>
            </a:solidFill>
          </a:ln>
        </p:spPr>
        <p:txBody>
          <a:bodyPr wrap="square" rtlCol="0">
            <a:spAutoFit/>
          </a:bodyPr>
          <a:lstStyle/>
          <a:p>
            <a:pPr algn="just"/>
            <a:r>
              <a:rPr lang="en-US" sz="4000">
                <a:ea typeface="Roboto" panose="02000000000000000000" pitchFamily="2" charset="0"/>
              </a:rPr>
              <a:t>   Đoạn 2: </a:t>
            </a:r>
            <a:r>
              <a:rPr lang="vi-VN" sz="4000">
                <a:latin typeface="Calibri" panose="020F0502020204030204" pitchFamily="34" charset="0"/>
                <a:ea typeface="Roboto" panose="02000000000000000000" pitchFamily="2" charset="0"/>
                <a:cs typeface="Calibri" panose="020F0502020204030204" pitchFamily="34" charset="0"/>
              </a:rPr>
              <a:t>Khổ thơ</a:t>
            </a:r>
            <a:r>
              <a:rPr lang="en-US" sz="4000">
                <a:latin typeface="Calibri" panose="020F0502020204030204" pitchFamily="34" charset="0"/>
                <a:ea typeface="Roboto" panose="02000000000000000000" pitchFamily="2" charset="0"/>
                <a:cs typeface="Calibri" panose="020F0502020204030204" pitchFamily="34" charset="0"/>
              </a:rPr>
              <a:t> thứ hai và </a:t>
            </a:r>
            <a:r>
              <a:rPr lang="vi-VN" sz="4000">
                <a:latin typeface="Calibri" panose="020F0502020204030204" pitchFamily="34" charset="0"/>
                <a:ea typeface="Roboto" panose="02000000000000000000" pitchFamily="2" charset="0"/>
                <a:cs typeface="Calibri" panose="020F0502020204030204" pitchFamily="34" charset="0"/>
              </a:rPr>
              <a:t> thứ ba.</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sp>
        <p:nvSpPr>
          <p:cNvPr id="16" name="TextBox 35">
            <a:extLst>
              <a:ext uri="{FF2B5EF4-FFF2-40B4-BE49-F238E27FC236}">
                <a16:creationId xmlns:a16="http://schemas.microsoft.com/office/drawing/2014/main" id="{A771309E-5ED2-1202-AEA2-F05B055E8C74}"/>
              </a:ext>
            </a:extLst>
          </p:cNvPr>
          <p:cNvSpPr txBox="1"/>
          <p:nvPr/>
        </p:nvSpPr>
        <p:spPr>
          <a:xfrm>
            <a:off x="1359729" y="5327773"/>
            <a:ext cx="6245756" cy="783193"/>
          </a:xfrm>
          <a:prstGeom prst="roundRect">
            <a:avLst/>
          </a:prstGeom>
          <a:solidFill>
            <a:srgbClr val="FFFF99"/>
          </a:solidFill>
          <a:ln w="38100">
            <a:solidFill>
              <a:srgbClr val="FFC000"/>
            </a:solidFill>
          </a:ln>
        </p:spPr>
        <p:txBody>
          <a:bodyPr wrap="square" rtlCol="0">
            <a:spAutoFit/>
          </a:bodyPr>
          <a:lstStyle/>
          <a:p>
            <a:pPr algn="just"/>
            <a:r>
              <a:rPr lang="en-US" sz="4000">
                <a:ea typeface="Roboto" panose="02000000000000000000" pitchFamily="2" charset="0"/>
              </a:rPr>
              <a:t>   Đoạn 3: Khổ thơ cuối.</a:t>
            </a:r>
            <a:endParaRPr lang="en-US" sz="4000" dirty="0">
              <a:ea typeface="Roboto" panose="02000000000000000000" pitchFamily="2" charset="0"/>
            </a:endParaRPr>
          </a:p>
        </p:txBody>
      </p:sp>
      <p:pic>
        <p:nvPicPr>
          <p:cNvPr id="32" name="Picture 8">
            <a:extLst>
              <a:ext uri="{FF2B5EF4-FFF2-40B4-BE49-F238E27FC236}">
                <a16:creationId xmlns:a16="http://schemas.microsoft.com/office/drawing/2014/main" id="{DA765079-5E3E-5F2E-EEC6-304A77E8535A}"/>
              </a:ext>
            </a:extLst>
          </p:cNvPr>
          <p:cNvPicPr>
            <a:picLocks noChangeAspect="1"/>
          </p:cNvPicPr>
          <p:nvPr/>
        </p:nvPicPr>
        <p:blipFill>
          <a:blip r:embed="rId6"/>
          <a:srcRect/>
          <a:stretch>
            <a:fillRect/>
          </a:stretch>
        </p:blipFill>
        <p:spPr>
          <a:xfrm flipH="1">
            <a:off x="8330047" y="2384133"/>
            <a:ext cx="2502224" cy="3621734"/>
          </a:xfrm>
          <a:prstGeom prst="rect">
            <a:avLst/>
          </a:prstGeom>
        </p:spPr>
      </p:pic>
    </p:spTree>
    <p:extLst>
      <p:ext uri="{BB962C8B-B14F-4D97-AF65-F5344CB8AC3E}">
        <p14:creationId xmlns:p14="http://schemas.microsoft.com/office/powerpoint/2010/main" val="3690184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decel="100000" fill="hold"/>
                                        <p:tgtEl>
                                          <p:spTgt spid="1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42027" y="553855"/>
            <a:ext cx="10507946" cy="1477020"/>
            <a:chOff x="716043" y="1656278"/>
            <a:chExt cx="16870200" cy="1477020"/>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6043" y="1656278"/>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A47968C2-B217-8DA7-60BD-7E0DE91337F2}"/>
              </a:ext>
            </a:extLst>
          </p:cNvPr>
          <p:cNvSpPr txBox="1"/>
          <p:nvPr/>
        </p:nvSpPr>
        <p:spPr>
          <a:xfrm>
            <a:off x="824959" y="1940278"/>
            <a:ext cx="5397296" cy="879472"/>
          </a:xfrm>
          <a:prstGeom prst="rect">
            <a:avLst/>
          </a:prstGeom>
          <a:noFill/>
        </p:spPr>
        <p:txBody>
          <a:bodyPr wrap="square">
            <a:spAutoFit/>
          </a:bodyPr>
          <a:lstStyle/>
          <a:p>
            <a:pPr algn="ctr">
              <a:lnSpc>
                <a:spcPct val="70000"/>
              </a:lnSpc>
            </a:pPr>
            <a:r>
              <a:rPr lang="en-US" sz="6600">
                <a:solidFill>
                  <a:srgbClr val="FF0000"/>
                </a:solidFill>
                <a:latin typeface="UTM Edwardian" panose="02040603050506020204" pitchFamily="18" charset="0"/>
              </a:rPr>
              <a:t>Theo chân Bác</a:t>
            </a:r>
            <a:endParaRPr lang="vi-VN" sz="6600">
              <a:solidFill>
                <a:srgbClr val="FF0000"/>
              </a:solidFill>
              <a:latin typeface="UTM Edwardian" panose="02040603050506020204" pitchFamily="18" charset="0"/>
            </a:endParaRPr>
          </a:p>
        </p:txBody>
      </p:sp>
      <p:sp>
        <p:nvSpPr>
          <p:cNvPr id="32" name="Hộp Văn bản 31">
            <a:extLst>
              <a:ext uri="{FF2B5EF4-FFF2-40B4-BE49-F238E27FC236}">
                <a16:creationId xmlns:a16="http://schemas.microsoft.com/office/drawing/2014/main" id="{BBB34AEE-7592-F6C0-7F7D-938CA5D1F278}"/>
              </a:ext>
            </a:extLst>
          </p:cNvPr>
          <p:cNvSpPr txBox="1"/>
          <p:nvPr/>
        </p:nvSpPr>
        <p:spPr>
          <a:xfrm>
            <a:off x="833128" y="2895530"/>
            <a:ext cx="6785545" cy="2554545"/>
          </a:xfrm>
          <a:prstGeom prst="rect">
            <a:avLst/>
          </a:prstGeom>
          <a:noFill/>
        </p:spPr>
        <p:txBody>
          <a:bodyPr wrap="square">
            <a:spAutoFit/>
          </a:bodyPr>
          <a:lstStyle/>
          <a:p>
            <a:pPr lvl="0"/>
            <a:r>
              <a:rPr lang="vi-VN" sz="3200" b="1">
                <a:solidFill>
                  <a:prstClr val="black"/>
                </a:solidFill>
                <a:latin typeface="Calibri" panose="020F0502020204030204" pitchFamily="34" charset="0"/>
                <a:cs typeface="Calibri" panose="020F0502020204030204" pitchFamily="34" charset="0"/>
              </a:rPr>
              <a:t>Hôm nay sáng mồng hai tháng Chín</a:t>
            </a:r>
          </a:p>
          <a:p>
            <a:pPr lvl="0"/>
            <a:r>
              <a:rPr lang="vi-VN" sz="3200" b="1">
                <a:solidFill>
                  <a:prstClr val="black"/>
                </a:solidFill>
                <a:latin typeface="Calibri" panose="020F0502020204030204" pitchFamily="34" charset="0"/>
                <a:cs typeface="Calibri" panose="020F0502020204030204" pitchFamily="34" charset="0"/>
              </a:rPr>
              <a:t>Thủ đô hoa, vàng nắng Ba Đình</a:t>
            </a:r>
          </a:p>
          <a:p>
            <a:pPr lvl="0"/>
            <a:r>
              <a:rPr lang="vi-VN" sz="3200" b="1">
                <a:solidFill>
                  <a:prstClr val="black"/>
                </a:solidFill>
                <a:latin typeface="Calibri" panose="020F0502020204030204" pitchFamily="34" charset="0"/>
                <a:cs typeface="Calibri" panose="020F0502020204030204" pitchFamily="34" charset="0"/>
              </a:rPr>
              <a:t>Muôn triệu tim chờ... chim cũng nín</a:t>
            </a:r>
          </a:p>
          <a:p>
            <a:pPr lvl="0"/>
            <a:r>
              <a:rPr lang="vi-VN" sz="3200" b="1">
                <a:solidFill>
                  <a:prstClr val="black"/>
                </a:solidFill>
                <a:latin typeface="Calibri" panose="020F0502020204030204" pitchFamily="34" charset="0"/>
                <a:cs typeface="Calibri" panose="020F0502020204030204" pitchFamily="34" charset="0"/>
              </a:rPr>
              <a:t>Bỗng vang lên tiếng hát ân tình</a:t>
            </a:r>
          </a:p>
          <a:p>
            <a:pPr lvl="0"/>
            <a:r>
              <a:rPr lang="vi-VN" sz="3200" b="1">
                <a:solidFill>
                  <a:prstClr val="black"/>
                </a:solidFill>
                <a:latin typeface="Calibri" panose="020F0502020204030204" pitchFamily="34" charset="0"/>
                <a:cs typeface="Calibri" panose="020F0502020204030204" pitchFamily="34" charset="0"/>
              </a:rPr>
              <a:t>Hồ Chí Minh! Hồ Chí Minh!</a:t>
            </a:r>
            <a:endParaRPr lang="en-US" sz="3200" b="1">
              <a:solidFill>
                <a:prstClr val="black"/>
              </a:solidFill>
              <a:latin typeface="Calibri" panose="020F0502020204030204" pitchFamily="34" charset="0"/>
              <a:cs typeface="Calibri" panose="020F0502020204030204" pitchFamily="34"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7618673" y="1645999"/>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 1:</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controls>
      <mc:AlternateContent xmlns:mc="http://schemas.openxmlformats.org/markup-compatibility/2006">
        <mc:Choice xmlns:v="urn:schemas-microsoft-com:vml" Requires="v">
          <p:control name="TextBox1" r:id="rId1" imgW="3933720" imgH="2905200"/>
        </mc:Choice>
        <mc:Fallback>
          <p:control name="TextBox1" r:id="rId1" imgW="3933720" imgH="2905200">
            <p:pic>
              <p:nvPicPr>
                <p:cNvPr id="20" name="TextBox1">
                  <a:extLst>
                    <a:ext uri="{FF2B5EF4-FFF2-40B4-BE49-F238E27FC236}">
                      <a16:creationId xmlns:a16="http://schemas.microsoft.com/office/drawing/2014/main" id="{5C37CA80-7D76-304E-EB97-C8A9F26A9D8B}"/>
                    </a:ext>
                  </a:extLst>
                </p:cNvPr>
                <p:cNvPicPr>
                  <a:picLocks/>
                </p:cNvPicPr>
                <p:nvPr/>
              </p:nvPicPr>
              <p:blipFill>
                <a:blip r:embed="rId5"/>
                <a:stretch>
                  <a:fillRect/>
                </a:stretch>
              </p:blipFill>
              <p:spPr>
                <a:xfrm>
                  <a:off x="7408415" y="2819750"/>
                  <a:ext cx="3932659" cy="2905570"/>
                </a:xfrm>
                <a:prstGeom prst="rect">
                  <a:avLst/>
                </a:prstGeom>
              </p:spPr>
            </p:pic>
          </p:control>
        </mc:Fallback>
      </mc:AlternateContent>
    </p:controls>
    <p:extLst>
      <p:ext uri="{BB962C8B-B14F-4D97-AF65-F5344CB8AC3E}">
        <p14:creationId xmlns:p14="http://schemas.microsoft.com/office/powerpoint/2010/main" val="155834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42027" y="553855"/>
            <a:ext cx="10507946" cy="1477020"/>
            <a:chOff x="716043" y="1656278"/>
            <a:chExt cx="16870200" cy="1477020"/>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6043" y="1656278"/>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37" name="Rectangle: Rounded Corners 21">
            <a:extLst>
              <a:ext uri="{FF2B5EF4-FFF2-40B4-BE49-F238E27FC236}">
                <a16:creationId xmlns:a16="http://schemas.microsoft.com/office/drawing/2014/main" id="{5352F7E7-FC97-8114-7B39-4386B834BDB4}"/>
              </a:ext>
            </a:extLst>
          </p:cNvPr>
          <p:cNvSpPr/>
          <p:nvPr/>
        </p:nvSpPr>
        <p:spPr>
          <a:xfrm>
            <a:off x="7618673" y="1645999"/>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 2:</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
        <p:nvSpPr>
          <p:cNvPr id="5" name="TextBox 4">
            <a:extLst>
              <a:ext uri="{FF2B5EF4-FFF2-40B4-BE49-F238E27FC236}">
                <a16:creationId xmlns:a16="http://schemas.microsoft.com/office/drawing/2014/main" id="{87886337-A4C9-470C-B03D-06FB20C7357A}"/>
              </a:ext>
            </a:extLst>
          </p:cNvPr>
          <p:cNvSpPr txBox="1"/>
          <p:nvPr/>
        </p:nvSpPr>
        <p:spPr>
          <a:xfrm>
            <a:off x="552338" y="1836004"/>
            <a:ext cx="6767747" cy="3970318"/>
          </a:xfrm>
          <a:prstGeom prst="rect">
            <a:avLst/>
          </a:prstGeom>
          <a:noFill/>
        </p:spPr>
        <p:txBody>
          <a:bodyPr wrap="square" rtlCol="0">
            <a:spAutoFit/>
          </a:bodyPr>
          <a:lstStyle/>
          <a:p>
            <a:r>
              <a:rPr lang="vi-VN" sz="2800" b="1"/>
              <a:t>Người đứng trên đài, lặng phút giây</a:t>
            </a:r>
          </a:p>
          <a:p>
            <a:r>
              <a:rPr lang="vi-VN" sz="2800" b="1"/>
              <a:t>Trông đàn con đó, vẫy hai tay</a:t>
            </a:r>
          </a:p>
          <a:p>
            <a:r>
              <a:rPr lang="vi-VN" sz="2800" b="1"/>
              <a:t>Cao cao vầng trán... Ngời đôi mắt</a:t>
            </a:r>
          </a:p>
          <a:p>
            <a:r>
              <a:rPr lang="vi-VN" sz="2800" b="1"/>
              <a:t>Độc lập bây giờ mới thấy đây!</a:t>
            </a:r>
            <a:endParaRPr lang="en-US" sz="2800" b="1"/>
          </a:p>
          <a:p>
            <a:endParaRPr lang="vi-VN" sz="2800" b="1"/>
          </a:p>
          <a:p>
            <a:r>
              <a:rPr lang="vi-VN" sz="2800" b="1"/>
              <a:t>Người đọc Tuyên ngôn... Rồi chợt hỏi:</a:t>
            </a:r>
          </a:p>
          <a:p>
            <a:r>
              <a:rPr lang="vi-VN" sz="2800" b="1"/>
              <a:t>“Đồng bào nghe tôi nói rõ không?”</a:t>
            </a:r>
          </a:p>
          <a:p>
            <a:r>
              <a:rPr lang="vi-VN" sz="2800" b="1"/>
              <a:t>Ôi câu hỏi, hơn một lời kêu gọi</a:t>
            </a:r>
          </a:p>
          <a:p>
            <a:r>
              <a:rPr lang="vi-VN" sz="2800" b="1"/>
              <a:t>Rất đơn sơ mà ấm bao lòng!</a:t>
            </a:r>
            <a:endParaRPr lang="en-US" sz="2800" b="1"/>
          </a:p>
        </p:txBody>
      </p:sp>
    </p:spTree>
    <p:controls>
      <mc:AlternateContent xmlns:mc="http://schemas.openxmlformats.org/markup-compatibility/2006">
        <mc:Choice xmlns:v="urn:schemas-microsoft-com:vml" Requires="v">
          <p:control name="TextBox1" r:id="rId1" imgW="3933720" imgH="2905200"/>
        </mc:Choice>
        <mc:Fallback>
          <p:control name="TextBox1" r:id="rId1" imgW="3933720" imgH="2905200">
            <p:pic>
              <p:nvPicPr>
                <p:cNvPr id="20" name="TextBox1">
                  <a:extLst>
                    <a:ext uri="{FF2B5EF4-FFF2-40B4-BE49-F238E27FC236}">
                      <a16:creationId xmlns:a16="http://schemas.microsoft.com/office/drawing/2014/main" id="{5C37CA80-7D76-304E-EB97-C8A9F26A9D8B}"/>
                    </a:ext>
                  </a:extLst>
                </p:cNvPr>
                <p:cNvPicPr>
                  <a:picLocks/>
                </p:cNvPicPr>
                <p:nvPr/>
              </p:nvPicPr>
              <p:blipFill>
                <a:blip r:embed="rId4"/>
                <a:stretch>
                  <a:fillRect/>
                </a:stretch>
              </p:blipFill>
              <p:spPr>
                <a:xfrm>
                  <a:off x="7707003" y="2791629"/>
                  <a:ext cx="3932659" cy="2905570"/>
                </a:xfrm>
                <a:prstGeom prst="rect">
                  <a:avLst/>
                </a:prstGeom>
              </p:spPr>
            </p:pic>
          </p:control>
        </mc:Fallback>
      </mc:AlternateContent>
    </p:controls>
    <p:extLst>
      <p:ext uri="{BB962C8B-B14F-4D97-AF65-F5344CB8AC3E}">
        <p14:creationId xmlns:p14="http://schemas.microsoft.com/office/powerpoint/2010/main" val="94166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par>
                                    <p:cTn id="47" presetID="22" presetClass="entr" presetSubtype="4"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par>
                                    <p:cTn id="50" presetID="22" presetClass="entr" presetSubtype="4"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par>
                                    <p:cTn id="56" presetID="22" presetClass="entr" presetSubtype="4"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500"/>
                                            <p:tgtEl>
                                              <p:spTgt spid="31"/>
                                            </p:tgtEl>
                                          </p:cBhvr>
                                        </p:animEffect>
                                      </p:childTnLst>
                                    </p:cTn>
                                  </p:par>
                                  <p:par>
                                    <p:cTn id="59" presetID="2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par>
                                    <p:cTn id="62" presetID="2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par>
                                    <p:cTn id="65" presetID="22" presetClass="entr" presetSubtype="4"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down)">
                                          <p:cBhvr>
                                            <p:cTn id="67" dur="500"/>
                                            <p:tgtEl>
                                              <p:spTgt spid="36"/>
                                            </p:tgtEl>
                                          </p:cBhvr>
                                        </p:animEffect>
                                      </p:childTnLst>
                                    </p:cTn>
                                  </p:par>
                                  <p:par>
                                    <p:cTn id="68" presetID="22" presetClass="entr" presetSubtype="4"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wipe(down)">
                                          <p:cBhvr>
                                            <p:cTn id="7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7">
            <a:extLst>
              <a:ext uri="{FF2B5EF4-FFF2-40B4-BE49-F238E27FC236}">
                <a16:creationId xmlns:a16="http://schemas.microsoft.com/office/drawing/2014/main" id="{1E20DFD8-6A32-A007-299D-F62EAE98C2D5}"/>
              </a:ext>
            </a:extLst>
          </p:cNvPr>
          <p:cNvGrpSpPr/>
          <p:nvPr/>
        </p:nvGrpSpPr>
        <p:grpSpPr>
          <a:xfrm>
            <a:off x="842027" y="553855"/>
            <a:ext cx="10507946" cy="1477020"/>
            <a:chOff x="716043" y="1656278"/>
            <a:chExt cx="16870200" cy="1477020"/>
          </a:xfrm>
        </p:grpSpPr>
        <p:sp>
          <p:nvSpPr>
            <p:cNvPr id="7" name="TextBox 8">
              <a:extLst>
                <a:ext uri="{FF2B5EF4-FFF2-40B4-BE49-F238E27FC236}">
                  <a16:creationId xmlns:a16="http://schemas.microsoft.com/office/drawing/2014/main" id="{F42F90C2-F497-802C-72E2-36E303EDB241}"/>
                </a:ext>
              </a:extLst>
            </p:cNvPr>
            <p:cNvSpPr txBox="1"/>
            <p:nvPr/>
          </p:nvSpPr>
          <p:spPr>
            <a:xfrm>
              <a:off x="730330" y="1669820"/>
              <a:ext cx="16855913" cy="1463478"/>
            </a:xfrm>
            <a:prstGeom prst="rect">
              <a:avLst/>
            </a:prstGeom>
            <a:noFill/>
          </p:spPr>
          <p:txBody>
            <a:bodyPr wrap="square">
              <a:spAutoFit/>
            </a:bodyPr>
            <a:lstStyle/>
            <a:p>
              <a:pPr algn="ctr">
                <a:lnSpc>
                  <a:spcPct val="80000"/>
                </a:lnSpc>
              </a:pPr>
              <a:r>
                <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LUYỆN </a:t>
              </a:r>
              <a:r>
                <a:rPr lang="en-US" sz="5400" b="1">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rPr>
                <a:t>ĐỌC NỐI TIẾP ĐOẠN</a:t>
              </a:r>
              <a:endParaRPr lang="en-US" sz="54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SVN-ARCO Typography" panose="020B0603050302020204" pitchFamily="34" charset="2"/>
                <a:ea typeface="LNTH-LuoLuoNotangYuanTi 1" pitchFamily="2" charset="-128"/>
                <a:cs typeface="LNTH-LuoLuoNotangYuanTi 1" pitchFamily="2" charset="-128"/>
              </a:endParaRPr>
            </a:p>
          </p:txBody>
        </p:sp>
        <p:sp>
          <p:nvSpPr>
            <p:cNvPr id="10" name="TextBox 17">
              <a:extLst>
                <a:ext uri="{FF2B5EF4-FFF2-40B4-BE49-F238E27FC236}">
                  <a16:creationId xmlns:a16="http://schemas.microsoft.com/office/drawing/2014/main" id="{3D18191D-10D1-3F5C-6659-D41BB58830F9}"/>
                </a:ext>
              </a:extLst>
            </p:cNvPr>
            <p:cNvSpPr txBox="1"/>
            <p:nvPr/>
          </p:nvSpPr>
          <p:spPr>
            <a:xfrm>
              <a:off x="716043" y="1656278"/>
              <a:ext cx="16855913" cy="1463478"/>
            </a:xfrm>
            <a:prstGeom prst="rect">
              <a:avLst/>
            </a:prstGeom>
            <a:noFill/>
          </p:spPr>
          <p:txBody>
            <a:bodyPr wrap="square">
              <a:spAutoFit/>
            </a:bodyPr>
            <a:lstStyle/>
            <a:p>
              <a:pPr algn="ctr">
                <a:lnSpc>
                  <a:spcPct val="80000"/>
                </a:lnSpc>
              </a:pPr>
              <a:r>
                <a:rPr lang="en-US" sz="54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L</a:t>
              </a:r>
              <a:r>
                <a:rPr lang="en-US" sz="54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U</a:t>
              </a:r>
              <a:r>
                <a:rPr lang="en-US" sz="54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Y</a:t>
              </a:r>
              <a:r>
                <a:rPr lang="en-US" sz="54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Ệ</a:t>
              </a:r>
              <a:r>
                <a:rPr lang="en-US" sz="54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dirty="0">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Ọ</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C</a:t>
              </a:r>
              <a:r>
                <a:rPr lang="en-US" sz="54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 </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Ố</a:t>
              </a:r>
              <a:r>
                <a:rPr lang="en-US" sz="54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 </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T</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I</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Ế</a:t>
              </a:r>
              <a:r>
                <a:rPr lang="en-US" sz="54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P </a:t>
              </a:r>
              <a:r>
                <a:rPr lang="en-US" sz="54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Đ</a:t>
              </a:r>
              <a:r>
                <a:rPr lang="en-US" sz="54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O</a:t>
              </a:r>
              <a:r>
                <a:rPr lang="en-US" sz="54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Ạ</a:t>
              </a:r>
              <a:r>
                <a:rPr lang="en-US" sz="54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rPr>
                <a:t>N</a:t>
              </a:r>
              <a:endParaRPr lang="en-US" sz="54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ARCO Typography" panose="020B0603050302020204" pitchFamily="34" charset="2"/>
                <a:ea typeface="LNTH-LuoLuoNotangYuanTi 1" pitchFamily="2" charset="-128"/>
                <a:cs typeface="LNTH-LuoLuoNotangYuanTi 1" pitchFamily="2" charset="-128"/>
              </a:endParaRPr>
            </a:p>
          </p:txBody>
        </p:sp>
      </p:grpSp>
      <p:sp>
        <p:nvSpPr>
          <p:cNvPr id="32" name="Hộp Văn bản 31">
            <a:extLst>
              <a:ext uri="{FF2B5EF4-FFF2-40B4-BE49-F238E27FC236}">
                <a16:creationId xmlns:a16="http://schemas.microsoft.com/office/drawing/2014/main" id="{BBB34AEE-7592-F6C0-7F7D-938CA5D1F278}"/>
              </a:ext>
            </a:extLst>
          </p:cNvPr>
          <p:cNvSpPr txBox="1"/>
          <p:nvPr/>
        </p:nvSpPr>
        <p:spPr>
          <a:xfrm>
            <a:off x="703152" y="1707231"/>
            <a:ext cx="6915521" cy="5016758"/>
          </a:xfrm>
          <a:prstGeom prst="rect">
            <a:avLst/>
          </a:prstGeom>
          <a:noFill/>
        </p:spPr>
        <p:txBody>
          <a:bodyPr wrap="square">
            <a:spAutoFit/>
          </a:bodyPr>
          <a:lstStyle/>
          <a:p>
            <a:pPr lvl="0"/>
            <a:r>
              <a:rPr lang="vi-VN" sz="3200" b="1">
                <a:solidFill>
                  <a:prstClr val="black"/>
                </a:solidFill>
                <a:latin typeface="Calibri" panose="020F0502020204030204" pitchFamily="34" charset="0"/>
                <a:cs typeface="Calibri" panose="020F0502020204030204" pitchFamily="34" charset="0"/>
              </a:rPr>
              <a:t>Cả muôn triệu một lời đáp: “Có!”</a:t>
            </a:r>
          </a:p>
          <a:p>
            <a:pPr lvl="0"/>
            <a:r>
              <a:rPr lang="vi-VN" sz="3200" b="1">
                <a:solidFill>
                  <a:prstClr val="black"/>
                </a:solidFill>
                <a:latin typeface="Calibri" panose="020F0502020204030204" pitchFamily="34" charset="0"/>
                <a:cs typeface="Calibri" panose="020F0502020204030204" pitchFamily="34" charset="0"/>
              </a:rPr>
              <a:t>Như Trường Sơn say gió biển Đông</a:t>
            </a:r>
          </a:p>
          <a:p>
            <a:pPr lvl="0"/>
            <a:r>
              <a:rPr lang="vi-VN" sz="3200" b="1">
                <a:solidFill>
                  <a:prstClr val="black"/>
                </a:solidFill>
                <a:latin typeface="Calibri" panose="020F0502020204030204" pitchFamily="34" charset="0"/>
                <a:cs typeface="Calibri" panose="020F0502020204030204" pitchFamily="34" charset="0"/>
              </a:rPr>
              <a:t>Vâng, Bác nói, chúng con nghe rõ,</a:t>
            </a:r>
          </a:p>
          <a:p>
            <a:pPr lvl="0"/>
            <a:r>
              <a:rPr lang="vi-VN" sz="3200" b="1">
                <a:solidFill>
                  <a:prstClr val="black"/>
                </a:solidFill>
                <a:latin typeface="Calibri" panose="020F0502020204030204" pitchFamily="34" charset="0"/>
                <a:cs typeface="Calibri" panose="020F0502020204030204" pitchFamily="34" charset="0"/>
              </a:rPr>
              <a:t>Mỗi tiếng Người mang nặng núi sông.</a:t>
            </a:r>
            <a:endParaRPr lang="en-US" sz="3200" b="1">
              <a:solidFill>
                <a:prstClr val="black"/>
              </a:solidFill>
              <a:latin typeface="Calibri" panose="020F0502020204030204" pitchFamily="34" charset="0"/>
              <a:cs typeface="Calibri" panose="020F0502020204030204" pitchFamily="34" charset="0"/>
            </a:endParaRPr>
          </a:p>
          <a:p>
            <a:pPr lvl="0"/>
            <a:endParaRPr lang="en-US" sz="3200" b="1">
              <a:solidFill>
                <a:prstClr val="black"/>
              </a:solidFill>
              <a:latin typeface="Calibri" panose="020F0502020204030204" pitchFamily="34" charset="0"/>
              <a:cs typeface="Calibri" panose="020F0502020204030204" pitchFamily="34" charset="0"/>
            </a:endParaRPr>
          </a:p>
          <a:p>
            <a:pPr lvl="0"/>
            <a:r>
              <a:rPr lang="vi-VN" sz="3200" b="1">
                <a:solidFill>
                  <a:prstClr val="black"/>
                </a:solidFill>
                <a:latin typeface="Calibri" panose="020F0502020204030204" pitchFamily="34" charset="0"/>
                <a:cs typeface="Calibri" panose="020F0502020204030204" pitchFamily="34" charset="0"/>
              </a:rPr>
              <a:t>Trời bỗng xanh hơn, nắng chói loà</a:t>
            </a:r>
          </a:p>
          <a:p>
            <a:pPr lvl="0"/>
            <a:r>
              <a:rPr lang="vi-VN" sz="3200" b="1">
                <a:solidFill>
                  <a:prstClr val="black"/>
                </a:solidFill>
                <a:latin typeface="Calibri" panose="020F0502020204030204" pitchFamily="34" charset="0"/>
                <a:cs typeface="Calibri" panose="020F0502020204030204" pitchFamily="34" charset="0"/>
              </a:rPr>
              <a:t>Ta nhìn lên Bác, Bác nhìn ta</a:t>
            </a:r>
          </a:p>
          <a:p>
            <a:pPr lvl="0"/>
            <a:r>
              <a:rPr lang="vi-VN" sz="3200" b="1">
                <a:solidFill>
                  <a:prstClr val="black"/>
                </a:solidFill>
                <a:latin typeface="Calibri" panose="020F0502020204030204" pitchFamily="34" charset="0"/>
                <a:cs typeface="Calibri" panose="020F0502020204030204" pitchFamily="34" charset="0"/>
              </a:rPr>
              <a:t>Bốn phương chắc cũng nhìn ta đó</a:t>
            </a:r>
          </a:p>
          <a:p>
            <a:pPr lvl="0"/>
            <a:r>
              <a:rPr lang="vi-VN" sz="3200" b="1">
                <a:solidFill>
                  <a:prstClr val="black"/>
                </a:solidFill>
                <a:latin typeface="Calibri" panose="020F0502020204030204" pitchFamily="34" charset="0"/>
                <a:cs typeface="Calibri" panose="020F0502020204030204" pitchFamily="34" charset="0"/>
              </a:rPr>
              <a:t>Nước Việt Nam Dân chủ Cộng hoà!</a:t>
            </a:r>
          </a:p>
          <a:p>
            <a:pPr lvl="0"/>
            <a:r>
              <a:rPr lang="en-US" sz="3200" b="1">
                <a:solidFill>
                  <a:prstClr val="black"/>
                </a:solidFill>
                <a:latin typeface="Calibri" panose="020F0502020204030204" pitchFamily="34" charset="0"/>
                <a:cs typeface="Calibri" panose="020F0502020204030204" pitchFamily="34" charset="0"/>
              </a:rPr>
              <a:t>					</a:t>
            </a:r>
            <a:r>
              <a:rPr lang="vi-VN" sz="3200" b="1" i="1">
                <a:solidFill>
                  <a:prstClr val="black"/>
                </a:solidFill>
                <a:latin typeface="Calibri" panose="020F0502020204030204" pitchFamily="34" charset="0"/>
                <a:cs typeface="Calibri" panose="020F0502020204030204" pitchFamily="34" charset="0"/>
              </a:rPr>
              <a:t>Tố Hữu</a:t>
            </a:r>
            <a:endParaRPr lang="en-US" sz="3200" b="1" i="1">
              <a:solidFill>
                <a:prstClr val="black"/>
              </a:solidFill>
              <a:latin typeface="Calibri" panose="020F0502020204030204" pitchFamily="34" charset="0"/>
              <a:cs typeface="Calibri" panose="020F0502020204030204" pitchFamily="34" charset="0"/>
            </a:endParaRPr>
          </a:p>
        </p:txBody>
      </p:sp>
      <p:sp>
        <p:nvSpPr>
          <p:cNvPr id="37" name="Rectangle: Rounded Corners 21">
            <a:extLst>
              <a:ext uri="{FF2B5EF4-FFF2-40B4-BE49-F238E27FC236}">
                <a16:creationId xmlns:a16="http://schemas.microsoft.com/office/drawing/2014/main" id="{5352F7E7-FC97-8114-7B39-4386B834BDB4}"/>
              </a:ext>
            </a:extLst>
          </p:cNvPr>
          <p:cNvSpPr/>
          <p:nvPr/>
        </p:nvSpPr>
        <p:spPr>
          <a:xfrm>
            <a:off x="7618673" y="1645999"/>
            <a:ext cx="2241452"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Đoạn 3:</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controls>
      <mc:AlternateContent xmlns:mc="http://schemas.openxmlformats.org/markup-compatibility/2006">
        <mc:Choice xmlns:v="urn:schemas-microsoft-com:vml" Requires="v">
          <p:control name="TextBox1" r:id="rId1" imgW="3933720" imgH="2905200"/>
        </mc:Choice>
        <mc:Fallback>
          <p:control name="TextBox1" r:id="rId1" imgW="3933720" imgH="2905200">
            <p:pic>
              <p:nvPicPr>
                <p:cNvPr id="20" name="TextBox1">
                  <a:extLst>
                    <a:ext uri="{FF2B5EF4-FFF2-40B4-BE49-F238E27FC236}">
                      <a16:creationId xmlns:a16="http://schemas.microsoft.com/office/drawing/2014/main" id="{5C37CA80-7D76-304E-EB97-C8A9F26A9D8B}"/>
                    </a:ext>
                  </a:extLst>
                </p:cNvPr>
                <p:cNvPicPr>
                  <a:picLocks/>
                </p:cNvPicPr>
                <p:nvPr/>
              </p:nvPicPr>
              <p:blipFill>
                <a:blip r:embed="rId5"/>
                <a:stretch>
                  <a:fillRect/>
                </a:stretch>
              </p:blipFill>
              <p:spPr>
                <a:xfrm>
                  <a:off x="7417314" y="2762825"/>
                  <a:ext cx="3932659" cy="2905570"/>
                </a:xfrm>
                <a:prstGeom prst="rect">
                  <a:avLst/>
                </a:prstGeom>
              </p:spPr>
            </p:pic>
          </p:control>
        </mc:Fallback>
      </mc:AlternateContent>
    </p:controls>
    <p:extLst>
      <p:ext uri="{BB962C8B-B14F-4D97-AF65-F5344CB8AC3E}">
        <p14:creationId xmlns:p14="http://schemas.microsoft.com/office/powerpoint/2010/main" val="173162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14:bounceEnd="66000">
                                          <p:cBhvr additive="base">
                                            <p:cTn id="12" dur="10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7"/>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ppt_x"/>
                                              </p:val>
                                            </p:tav>
                                            <p:tav tm="100000">
                                              <p:val>
                                                <p:strVal val="#ppt_x"/>
                                              </p:val>
                                            </p:tav>
                                          </p:tavLst>
                                        </p:anim>
                                        <p:anim calcmode="lin" valueType="num">
                                          <p:cBhvr additive="base">
                                            <p:cTn id="13" dur="1000" fill="hold"/>
                                            <p:tgtEl>
                                              <p:spTgt spid="37"/>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B9214842-F5D2-EEFF-61B6-FA506CEF9D20}"/>
              </a:ext>
            </a:extLst>
          </p:cNvPr>
          <p:cNvGrpSpPr/>
          <p:nvPr/>
        </p:nvGrpSpPr>
        <p:grpSpPr>
          <a:xfrm>
            <a:off x="656403" y="1180956"/>
            <a:ext cx="10872803" cy="2134158"/>
            <a:chOff x="712557" y="1659320"/>
            <a:chExt cx="16873686" cy="2134158"/>
          </a:xfrm>
        </p:grpSpPr>
        <p:sp>
          <p:nvSpPr>
            <p:cNvPr id="3" name="TextBox 11">
              <a:extLst>
                <a:ext uri="{FF2B5EF4-FFF2-40B4-BE49-F238E27FC236}">
                  <a16:creationId xmlns:a16="http://schemas.microsoft.com/office/drawing/2014/main" id="{BF8FD5B0-F67F-BA91-41E0-DCEBA9CE1CF8}"/>
                </a:ext>
              </a:extLst>
            </p:cNvPr>
            <p:cNvSpPr txBox="1"/>
            <p:nvPr/>
          </p:nvSpPr>
          <p:spPr>
            <a:xfrm>
              <a:off x="730330" y="1669820"/>
              <a:ext cx="16855913" cy="2123658"/>
            </a:xfrm>
            <a:prstGeom prst="rect">
              <a:avLst/>
            </a:prstGeom>
            <a:noFill/>
          </p:spPr>
          <p:txBody>
            <a:bodyPr wrap="square">
              <a:spAutoFit/>
            </a:bodyPr>
            <a:lstStyle/>
            <a:p>
              <a:pPr algn="ctr"/>
              <a:r>
                <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LUYỆN </a:t>
              </a:r>
              <a:r>
                <a:rPr lang="en-US" sz="66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ĐỌC NỐI TIẾP ĐOẠN THEO NHÓM</a:t>
              </a:r>
              <a:endParaRPr lang="en-US" sz="66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A4937616-95D7-A361-15C6-A9474E09DFA8}"/>
                </a:ext>
              </a:extLst>
            </p:cNvPr>
            <p:cNvSpPr txBox="1"/>
            <p:nvPr/>
          </p:nvSpPr>
          <p:spPr>
            <a:xfrm>
              <a:off x="712557" y="1659320"/>
              <a:ext cx="16855913" cy="2123658"/>
            </a:xfrm>
            <a:prstGeom prst="rect">
              <a:avLst/>
            </a:prstGeom>
            <a:noFill/>
          </p:spPr>
          <p:txBody>
            <a:bodyPr wrap="square">
              <a:spAutoFit/>
            </a:bodyPr>
            <a:lstStyle/>
            <a:p>
              <a:pPr algn="ct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600" b="1">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600" b="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 </a:t>
              </a:r>
              <a:r>
                <a:rPr lang="en-US"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I</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Ế</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P </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Ạ</a:t>
              </a:r>
              <a:r>
                <a:rPr lang="en-US"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 </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E</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O</a:t>
              </a:r>
              <a:r>
                <a:rPr lang="en-US" sz="6600" b="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600" b="1">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600" b="1">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600" b="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600" b="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a:t>
              </a:r>
              <a:endPar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grpSp>
        <p:nvGrpSpPr>
          <p:cNvPr id="10" name="Group 84">
            <a:extLst>
              <a:ext uri="{FF2B5EF4-FFF2-40B4-BE49-F238E27FC236}">
                <a16:creationId xmlns:a16="http://schemas.microsoft.com/office/drawing/2014/main" id="{CF4CE32B-225E-EFD2-63E3-FCFEF183E807}"/>
              </a:ext>
            </a:extLst>
          </p:cNvPr>
          <p:cNvGrpSpPr/>
          <p:nvPr/>
        </p:nvGrpSpPr>
        <p:grpSpPr>
          <a:xfrm>
            <a:off x="6136626" y="2685845"/>
            <a:ext cx="5973446" cy="3676970"/>
            <a:chOff x="6051919" y="2685845"/>
            <a:chExt cx="5973446" cy="3676970"/>
          </a:xfrm>
        </p:grpSpPr>
        <p:pic>
          <p:nvPicPr>
            <p:cNvPr id="11" name="Picture 22">
              <a:extLst>
                <a:ext uri="{FF2B5EF4-FFF2-40B4-BE49-F238E27FC236}">
                  <a16:creationId xmlns:a16="http://schemas.microsoft.com/office/drawing/2014/main" id="{418D3648-2DA0-E0DC-1211-3ECFEE57DBB0}"/>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12" name="Group 76">
              <a:extLst>
                <a:ext uri="{FF2B5EF4-FFF2-40B4-BE49-F238E27FC236}">
                  <a16:creationId xmlns:a16="http://schemas.microsoft.com/office/drawing/2014/main" id="{FFCC06C6-1452-762C-5448-5A1B6CBDC4F3}"/>
                </a:ext>
              </a:extLst>
            </p:cNvPr>
            <p:cNvGrpSpPr/>
            <p:nvPr/>
          </p:nvGrpSpPr>
          <p:grpSpPr>
            <a:xfrm>
              <a:off x="6051919" y="3653086"/>
              <a:ext cx="5561110" cy="2709729"/>
              <a:chOff x="6096000" y="3244032"/>
              <a:chExt cx="5561110" cy="2709729"/>
            </a:xfrm>
          </p:grpSpPr>
          <p:sp>
            <p:nvSpPr>
              <p:cNvPr id="13" name="Rectangle: Rounded Corners 75">
                <a:extLst>
                  <a:ext uri="{FF2B5EF4-FFF2-40B4-BE49-F238E27FC236}">
                    <a16:creationId xmlns:a16="http://schemas.microsoft.com/office/drawing/2014/main" id="{D7641A99-05AD-7518-B228-F78C8BC5248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600">
                    <a:solidFill>
                      <a:srgbClr val="000000"/>
                    </a:solidFill>
                    <a:latin typeface="UTM Duepuntozero" panose="02040603050506020204" pitchFamily="18" charset="0"/>
                  </a:rPr>
                  <a:t>1. Đọc đúng.</a:t>
                </a:r>
              </a:p>
              <a:p>
                <a:pPr algn="just">
                  <a:lnSpc>
                    <a:spcPct val="110000"/>
                  </a:lnSpc>
                </a:pPr>
                <a:r>
                  <a:rPr lang="en-US" sz="3600">
                    <a:solidFill>
                      <a:srgbClr val="000000"/>
                    </a:solidFill>
                    <a:latin typeface="UTM Duepuntozero" panose="02040603050506020204" pitchFamily="18" charset="0"/>
                  </a:rPr>
                  <a:t>2. Đọc to, rõ.</a:t>
                </a:r>
              </a:p>
              <a:p>
                <a:pPr algn="just">
                  <a:lnSpc>
                    <a:spcPct val="110000"/>
                  </a:lnSpc>
                </a:pPr>
                <a:r>
                  <a:rPr lang="en-US" sz="3600">
                    <a:solidFill>
                      <a:srgbClr val="000000"/>
                    </a:solidFill>
                    <a:latin typeface="UTM Duepuntozero" panose="02040603050506020204" pitchFamily="18" charset="0"/>
                  </a:rPr>
                  <a:t>3. Ngắt, nghỉ đúng chỗ.</a:t>
                </a:r>
                <a:endParaRPr lang="vi-VN" sz="3600" b="0" i="0">
                  <a:solidFill>
                    <a:srgbClr val="000000"/>
                  </a:solidFill>
                  <a:effectLst/>
                </a:endParaRPr>
              </a:p>
            </p:txBody>
          </p:sp>
          <p:grpSp>
            <p:nvGrpSpPr>
              <p:cNvPr id="14" name="Group 66">
                <a:extLst>
                  <a:ext uri="{FF2B5EF4-FFF2-40B4-BE49-F238E27FC236}">
                    <a16:creationId xmlns:a16="http://schemas.microsoft.com/office/drawing/2014/main" id="{40C4312B-B883-E029-A0DA-4789C4AA5EDA}"/>
                  </a:ext>
                </a:extLst>
              </p:cNvPr>
              <p:cNvGrpSpPr/>
              <p:nvPr/>
            </p:nvGrpSpPr>
            <p:grpSpPr>
              <a:xfrm>
                <a:off x="8361444" y="4116552"/>
                <a:ext cx="1583311" cy="469963"/>
                <a:chOff x="3190408" y="4309039"/>
                <a:chExt cx="1583311" cy="469963"/>
              </a:xfrm>
            </p:grpSpPr>
            <p:pic>
              <p:nvPicPr>
                <p:cNvPr id="29" name="Picture 63">
                  <a:extLst>
                    <a:ext uri="{FF2B5EF4-FFF2-40B4-BE49-F238E27FC236}">
                      <a16:creationId xmlns:a16="http://schemas.microsoft.com/office/drawing/2014/main" id="{427AF89E-27A3-B92B-67F4-09E09A9E989C}"/>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0" name="Picture 64">
                  <a:extLst>
                    <a:ext uri="{FF2B5EF4-FFF2-40B4-BE49-F238E27FC236}">
                      <a16:creationId xmlns:a16="http://schemas.microsoft.com/office/drawing/2014/main" id="{0070F3AB-97BF-2487-2B84-40CF4BE81D5E}"/>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1" name="Picture 65">
                  <a:extLst>
                    <a:ext uri="{FF2B5EF4-FFF2-40B4-BE49-F238E27FC236}">
                      <a16:creationId xmlns:a16="http://schemas.microsoft.com/office/drawing/2014/main" id="{CAB9C4CD-01B4-1E03-49F4-E895D6FA8ECF}"/>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6" name="Group 67">
                <a:extLst>
                  <a:ext uri="{FF2B5EF4-FFF2-40B4-BE49-F238E27FC236}">
                    <a16:creationId xmlns:a16="http://schemas.microsoft.com/office/drawing/2014/main" id="{AC0CEACC-FCEF-B519-76AF-598C9DD2DC40}"/>
                  </a:ext>
                </a:extLst>
              </p:cNvPr>
              <p:cNvGrpSpPr/>
              <p:nvPr/>
            </p:nvGrpSpPr>
            <p:grpSpPr>
              <a:xfrm>
                <a:off x="8468135" y="4692277"/>
                <a:ext cx="1583311" cy="469963"/>
                <a:chOff x="3190408" y="4309039"/>
                <a:chExt cx="1583311" cy="469963"/>
              </a:xfrm>
            </p:grpSpPr>
            <p:pic>
              <p:nvPicPr>
                <p:cNvPr id="23" name="Picture 68">
                  <a:extLst>
                    <a:ext uri="{FF2B5EF4-FFF2-40B4-BE49-F238E27FC236}">
                      <a16:creationId xmlns:a16="http://schemas.microsoft.com/office/drawing/2014/main" id="{9EDC62D2-8B0B-C151-80A2-C9B7B684CC86}"/>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6" name="Picture 69">
                  <a:extLst>
                    <a:ext uri="{FF2B5EF4-FFF2-40B4-BE49-F238E27FC236}">
                      <a16:creationId xmlns:a16="http://schemas.microsoft.com/office/drawing/2014/main" id="{D9EEDE84-A354-2CCA-64E9-58476AC11A0F}"/>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8" name="Picture 70">
                  <a:extLst>
                    <a:ext uri="{FF2B5EF4-FFF2-40B4-BE49-F238E27FC236}">
                      <a16:creationId xmlns:a16="http://schemas.microsoft.com/office/drawing/2014/main" id="{34F30EE2-F74A-5ECE-3D5E-CD5716BF3243}"/>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7" name="Group 71">
                <a:extLst>
                  <a:ext uri="{FF2B5EF4-FFF2-40B4-BE49-F238E27FC236}">
                    <a16:creationId xmlns:a16="http://schemas.microsoft.com/office/drawing/2014/main" id="{115F711F-1B63-3B85-82F3-7BB1D1824D7E}"/>
                  </a:ext>
                </a:extLst>
              </p:cNvPr>
              <p:cNvGrpSpPr/>
              <p:nvPr/>
            </p:nvGrpSpPr>
            <p:grpSpPr>
              <a:xfrm>
                <a:off x="9992519" y="5278162"/>
                <a:ext cx="1583311" cy="469963"/>
                <a:chOff x="3190408" y="4309039"/>
                <a:chExt cx="1583311" cy="469963"/>
              </a:xfrm>
            </p:grpSpPr>
            <p:pic>
              <p:nvPicPr>
                <p:cNvPr id="19" name="Picture 72">
                  <a:extLst>
                    <a:ext uri="{FF2B5EF4-FFF2-40B4-BE49-F238E27FC236}">
                      <a16:creationId xmlns:a16="http://schemas.microsoft.com/office/drawing/2014/main" id="{B59643BC-799D-C9F8-0E30-E902113B3399}"/>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73">
                  <a:extLst>
                    <a:ext uri="{FF2B5EF4-FFF2-40B4-BE49-F238E27FC236}">
                      <a16:creationId xmlns:a16="http://schemas.microsoft.com/office/drawing/2014/main" id="{4327167D-2339-873E-15D9-2A7450FE1C6E}"/>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74">
                  <a:extLst>
                    <a:ext uri="{FF2B5EF4-FFF2-40B4-BE49-F238E27FC236}">
                      <a16:creationId xmlns:a16="http://schemas.microsoft.com/office/drawing/2014/main" id="{8D447C03-0B95-63D7-5571-9E9A6970C0B7}"/>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18" name="Rectangle: Rounded Corners 36">
                <a:extLst>
                  <a:ext uri="{FF2B5EF4-FFF2-40B4-BE49-F238E27FC236}">
                    <a16:creationId xmlns:a16="http://schemas.microsoft.com/office/drawing/2014/main" id="{D7F2A2B3-A33F-79C4-A531-EF80D203612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chí đánh 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grpSp>
      <p:grpSp>
        <p:nvGrpSpPr>
          <p:cNvPr id="32" name="Group 83">
            <a:extLst>
              <a:ext uri="{FF2B5EF4-FFF2-40B4-BE49-F238E27FC236}">
                <a16:creationId xmlns:a16="http://schemas.microsoft.com/office/drawing/2014/main" id="{13DB28CE-F3AF-FBE4-18D6-97C6696D7E96}"/>
              </a:ext>
            </a:extLst>
          </p:cNvPr>
          <p:cNvGrpSpPr/>
          <p:nvPr/>
        </p:nvGrpSpPr>
        <p:grpSpPr>
          <a:xfrm>
            <a:off x="264012" y="2827093"/>
            <a:ext cx="5605176" cy="3535722"/>
            <a:chOff x="147132" y="2825189"/>
            <a:chExt cx="5605176" cy="3535722"/>
          </a:xfrm>
        </p:grpSpPr>
        <p:pic>
          <p:nvPicPr>
            <p:cNvPr id="33" name="Picture 21">
              <a:extLst>
                <a:ext uri="{FF2B5EF4-FFF2-40B4-BE49-F238E27FC236}">
                  <a16:creationId xmlns:a16="http://schemas.microsoft.com/office/drawing/2014/main" id="{D556DD3B-413A-31F1-921C-CA76801C8615}"/>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34" name="Group 61">
              <a:extLst>
                <a:ext uri="{FF2B5EF4-FFF2-40B4-BE49-F238E27FC236}">
                  <a16:creationId xmlns:a16="http://schemas.microsoft.com/office/drawing/2014/main" id="{8075DD22-5AF9-B7F4-1704-4C83BB496D84}"/>
                </a:ext>
              </a:extLst>
            </p:cNvPr>
            <p:cNvGrpSpPr/>
            <p:nvPr/>
          </p:nvGrpSpPr>
          <p:grpSpPr>
            <a:xfrm>
              <a:off x="191198" y="3576378"/>
              <a:ext cx="5561110" cy="2784533"/>
              <a:chOff x="226098" y="3169228"/>
              <a:chExt cx="5561110" cy="2784533"/>
            </a:xfrm>
          </p:grpSpPr>
          <p:sp>
            <p:nvSpPr>
              <p:cNvPr id="35" name="Rectangle: Rounded Corners 37">
                <a:extLst>
                  <a:ext uri="{FF2B5EF4-FFF2-40B4-BE49-F238E27FC236}">
                    <a16:creationId xmlns:a16="http://schemas.microsoft.com/office/drawing/2014/main" id="{A3DF8F8D-5F05-B13F-13E7-80D918AD66C1}"/>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600" b="0" i="0" dirty="0" err="1">
                    <a:solidFill>
                      <a:srgbClr val="000000"/>
                    </a:solidFill>
                    <a:effectLst/>
                    <a:latin typeface="UTM Duepuntozero" panose="02040603050506020204" pitchFamily="18" charset="0"/>
                  </a:rPr>
                  <a:t>Phân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công</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theo</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đoạn</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b="0" i="0" dirty="0" err="1">
                    <a:solidFill>
                      <a:srgbClr val="000000"/>
                    </a:solidFill>
                    <a:effectLst/>
                    <a:latin typeface="UTM Duepuntozero" panose="02040603050506020204" pitchFamily="18" charset="0"/>
                  </a:rPr>
                  <a:t>Tất</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cả</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thành</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viên</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đều</a:t>
                </a:r>
                <a:r>
                  <a:rPr lang="en-US" sz="3600" b="0" i="0" dirty="0">
                    <a:solidFill>
                      <a:srgbClr val="000000"/>
                    </a:solidFill>
                    <a:effectLst/>
                    <a:latin typeface="UTM Duepuntozero" panose="02040603050506020204" pitchFamily="18" charset="0"/>
                  </a:rPr>
                  <a:t> </a:t>
                </a:r>
                <a:r>
                  <a:rPr lang="en-US" sz="3600" b="0" i="0" dirty="0" err="1">
                    <a:solidFill>
                      <a:srgbClr val="000000"/>
                    </a:solidFill>
                    <a:effectLst/>
                    <a:latin typeface="UTM Duepuntozero" panose="02040603050506020204" pitchFamily="18" charset="0"/>
                  </a:rPr>
                  <a:t>đọc</a:t>
                </a:r>
                <a:r>
                  <a:rPr lang="en-US" sz="3600" b="0" i="0" dirty="0">
                    <a:solidFill>
                      <a:srgbClr val="000000"/>
                    </a:solidFill>
                    <a:effectLst/>
                    <a:latin typeface="UTM Duepuntozero" panose="02040603050506020204" pitchFamily="18" charset="0"/>
                  </a:rPr>
                  <a:t>.</a:t>
                </a:r>
              </a:p>
              <a:p>
                <a:pPr marL="568325" algn="just">
                  <a:lnSpc>
                    <a:spcPct val="120000"/>
                  </a:lnSpc>
                </a:pPr>
                <a:r>
                  <a:rPr lang="en-US" sz="3600" dirty="0" err="1">
                    <a:solidFill>
                      <a:srgbClr val="000000"/>
                    </a:solidFill>
                    <a:latin typeface="UTM Duepuntozero" panose="02040603050506020204" pitchFamily="18" charset="0"/>
                  </a:rPr>
                  <a:t>Giải</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nghĩa</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từ</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cùng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nhau</a:t>
                </a:r>
                <a:r>
                  <a:rPr lang="en-US" sz="3600" dirty="0">
                    <a:solidFill>
                      <a:srgbClr val="000000"/>
                    </a:solidFill>
                    <a:latin typeface="UTM Duepuntozero" panose="02040603050506020204" pitchFamily="18" charset="0"/>
                  </a:rPr>
                  <a:t>.</a:t>
                </a:r>
                <a:r>
                  <a:rPr lang="en-US" sz="3600" b="0" i="0" dirty="0">
                    <a:solidFill>
                      <a:srgbClr val="000000"/>
                    </a:solidFill>
                    <a:effectLst/>
                    <a:latin typeface="UTM Duepuntozero" panose="02040603050506020204" pitchFamily="18" charset="0"/>
                  </a:rPr>
                  <a:t> </a:t>
                </a:r>
                <a:endParaRPr lang="vi-VN" sz="3600" b="0" i="0" dirty="0">
                  <a:solidFill>
                    <a:srgbClr val="000000"/>
                  </a:solidFill>
                  <a:effectLst/>
                </a:endParaRPr>
              </a:p>
            </p:txBody>
          </p:sp>
          <p:sp>
            <p:nvSpPr>
              <p:cNvPr id="36" name="Rectangle: Rounded Corners 57">
                <a:extLst>
                  <a:ext uri="{FF2B5EF4-FFF2-40B4-BE49-F238E27FC236}">
                    <a16:creationId xmlns:a16="http://schemas.microsoft.com/office/drawing/2014/main" id="{FA1D8515-396A-87C5-5858-FC58691E0EAB}"/>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37" name="Picture 58">
                <a:extLst>
                  <a:ext uri="{FF2B5EF4-FFF2-40B4-BE49-F238E27FC236}">
                    <a16:creationId xmlns:a16="http://schemas.microsoft.com/office/drawing/2014/main" id="{0D9081F2-7780-0689-FF95-7B0B9F79FC9F}"/>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38" name="Picture 59">
                <a:extLst>
                  <a:ext uri="{FF2B5EF4-FFF2-40B4-BE49-F238E27FC236}">
                    <a16:creationId xmlns:a16="http://schemas.microsoft.com/office/drawing/2014/main" id="{1D553C99-8D9C-540B-C162-0849AA9DF77E}"/>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39" name="Picture 60">
                <a:extLst>
                  <a:ext uri="{FF2B5EF4-FFF2-40B4-BE49-F238E27FC236}">
                    <a16:creationId xmlns:a16="http://schemas.microsoft.com/office/drawing/2014/main" id="{7D0728CF-2787-F20C-409A-53BF964C97A3}"/>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0" name="Group 11">
            <a:extLst>
              <a:ext uri="{FF2B5EF4-FFF2-40B4-BE49-F238E27FC236}">
                <a16:creationId xmlns:a16="http://schemas.microsoft.com/office/drawing/2014/main" id="{377BE614-3C17-EBA8-665C-6D14143D445A}"/>
              </a:ext>
            </a:extLst>
          </p:cNvPr>
          <p:cNvGrpSpPr/>
          <p:nvPr/>
        </p:nvGrpSpPr>
        <p:grpSpPr>
          <a:xfrm>
            <a:off x="3630861" y="134634"/>
            <a:ext cx="4930277" cy="769441"/>
            <a:chOff x="-555806" y="0"/>
            <a:chExt cx="4930277" cy="769441"/>
          </a:xfrm>
        </p:grpSpPr>
        <p:sp>
          <p:nvSpPr>
            <p:cNvPr id="41" name="文本框 18">
              <a:extLst>
                <a:ext uri="{FF2B5EF4-FFF2-40B4-BE49-F238E27FC236}">
                  <a16:creationId xmlns:a16="http://schemas.microsoft.com/office/drawing/2014/main" id="{54A6406B-50AA-F008-96FD-17539715CE39}"/>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42" name="文本框 18">
              <a:extLst>
                <a:ext uri="{FF2B5EF4-FFF2-40B4-BE49-F238E27FC236}">
                  <a16:creationId xmlns:a16="http://schemas.microsoft.com/office/drawing/2014/main" id="{AF3B78FA-0651-189E-F31B-1A6E83E3C2DF}"/>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extLst>
      <p:ext uri="{BB962C8B-B14F-4D97-AF65-F5344CB8AC3E}">
        <p14:creationId xmlns:p14="http://schemas.microsoft.com/office/powerpoint/2010/main" val="107515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grpSp>
        <p:nvGrpSpPr>
          <p:cNvPr id="4" name="Group 76">
            <a:extLst>
              <a:ext uri="{FF2B5EF4-FFF2-40B4-BE49-F238E27FC236}">
                <a16:creationId xmlns:a16="http://schemas.microsoft.com/office/drawing/2014/main" id="{F27E7687-1E1D-C99C-518A-F4940D15CA85}"/>
              </a:ext>
            </a:extLst>
          </p:cNvPr>
          <p:cNvGrpSpPr/>
          <p:nvPr/>
        </p:nvGrpSpPr>
        <p:grpSpPr>
          <a:xfrm>
            <a:off x="2810268" y="2695125"/>
            <a:ext cx="6713560" cy="3522795"/>
            <a:chOff x="6096000" y="3244032"/>
            <a:chExt cx="5681359" cy="2640970"/>
          </a:xfrm>
        </p:grpSpPr>
        <p:sp>
          <p:nvSpPr>
            <p:cNvPr id="5" name="Rectangle: Rounded Corners 75">
              <a:extLst>
                <a:ext uri="{FF2B5EF4-FFF2-40B4-BE49-F238E27FC236}">
                  <a16:creationId xmlns:a16="http://schemas.microsoft.com/office/drawing/2014/main" id="{9E78E21D-93A4-DBD2-C04C-F76CACB696ED}"/>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 name="Group 66">
              <a:extLst>
                <a:ext uri="{FF2B5EF4-FFF2-40B4-BE49-F238E27FC236}">
                  <a16:creationId xmlns:a16="http://schemas.microsoft.com/office/drawing/2014/main" id="{467CAE0C-2A03-65FF-5B01-42A378E5596B}"/>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1BAF42B8-A7D2-81F4-EBC8-3F5430578BBB}"/>
                  </a:ext>
                </a:extLst>
              </p:cNvPr>
              <p:cNvPicPr>
                <a:picLocks noChangeAspect="1"/>
              </p:cNvPicPr>
              <p:nvPr/>
            </p:nvPicPr>
            <p:blipFill>
              <a:blip r:embed="rId4"/>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BC980639-BA72-6C80-79AC-AEAEE2E2A5BF}"/>
                  </a:ext>
                </a:extLst>
              </p:cNvPr>
              <p:cNvPicPr>
                <a:picLocks noChangeAspect="1"/>
              </p:cNvPicPr>
              <p:nvPr/>
            </p:nvPicPr>
            <p:blipFill>
              <a:blip r:embed="rId5"/>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1D4BB44A-7388-2498-7F48-A42D4596EF2E}"/>
                  </a:ext>
                </a:extLst>
              </p:cNvPr>
              <p:cNvPicPr>
                <a:picLocks noChangeAspect="1"/>
              </p:cNvPicPr>
              <p:nvPr/>
            </p:nvPicPr>
            <p:blipFill>
              <a:blip r:embed="rId6"/>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D5BC006E-BE1C-B5AF-57D4-599F5936BAE9}"/>
                </a:ext>
              </a:extLst>
            </p:cNvPr>
            <p:cNvGrpSpPr/>
            <p:nvPr/>
          </p:nvGrpSpPr>
          <p:grpSpPr>
            <a:xfrm>
              <a:off x="8621616" y="4602563"/>
              <a:ext cx="1628458" cy="469963"/>
              <a:chOff x="3343889" y="4219325"/>
              <a:chExt cx="1628458" cy="469963"/>
            </a:xfrm>
          </p:grpSpPr>
          <p:pic>
            <p:nvPicPr>
              <p:cNvPr id="27" name="Picture 68">
                <a:extLst>
                  <a:ext uri="{FF2B5EF4-FFF2-40B4-BE49-F238E27FC236}">
                    <a16:creationId xmlns:a16="http://schemas.microsoft.com/office/drawing/2014/main" id="{4A77D25A-CE8E-16EE-B2FF-9CE17EE8559A}"/>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3" name="Picture 69">
                <a:extLst>
                  <a:ext uri="{FF2B5EF4-FFF2-40B4-BE49-F238E27FC236}">
                    <a16:creationId xmlns:a16="http://schemas.microsoft.com/office/drawing/2014/main" id="{F9C644B9-FC8C-3471-8B45-0CB5A5B8C755}"/>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4" name="Picture 70">
                <a:extLst>
                  <a:ext uri="{FF2B5EF4-FFF2-40B4-BE49-F238E27FC236}">
                    <a16:creationId xmlns:a16="http://schemas.microsoft.com/office/drawing/2014/main" id="{B801E966-0B0F-2E02-F21C-7E64705F295E}"/>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8" name="Group 71">
              <a:extLst>
                <a:ext uri="{FF2B5EF4-FFF2-40B4-BE49-F238E27FC236}">
                  <a16:creationId xmlns:a16="http://schemas.microsoft.com/office/drawing/2014/main" id="{965F3C73-8000-DF64-8F9D-E83411914DA0}"/>
                </a:ext>
              </a:extLst>
            </p:cNvPr>
            <p:cNvGrpSpPr/>
            <p:nvPr/>
          </p:nvGrpSpPr>
          <p:grpSpPr>
            <a:xfrm>
              <a:off x="10073799" y="5148211"/>
              <a:ext cx="1583311" cy="469964"/>
              <a:chOff x="3271688" y="4179088"/>
              <a:chExt cx="1583311" cy="469964"/>
            </a:xfrm>
          </p:grpSpPr>
          <p:pic>
            <p:nvPicPr>
              <p:cNvPr id="22" name="Picture 72">
                <a:extLst>
                  <a:ext uri="{FF2B5EF4-FFF2-40B4-BE49-F238E27FC236}">
                    <a16:creationId xmlns:a16="http://schemas.microsoft.com/office/drawing/2014/main" id="{3BC5BD37-C98E-457F-1ACF-D57B1918E07E}"/>
                  </a:ext>
                </a:extLst>
              </p:cNvPr>
              <p:cNvPicPr>
                <a:picLocks noChangeAspect="1"/>
              </p:cNvPicPr>
              <p:nvPr/>
            </p:nvPicPr>
            <p:blipFill>
              <a:blip r:embed="rId4"/>
              <a:stretch>
                <a:fillRect/>
              </a:stretch>
            </p:blipFill>
            <p:spPr>
              <a:xfrm>
                <a:off x="3828362" y="4179089"/>
                <a:ext cx="469963" cy="469963"/>
              </a:xfrm>
              <a:prstGeom prst="rect">
                <a:avLst/>
              </a:prstGeom>
            </p:spPr>
          </p:pic>
          <p:pic>
            <p:nvPicPr>
              <p:cNvPr id="24" name="Picture 73">
                <a:extLst>
                  <a:ext uri="{FF2B5EF4-FFF2-40B4-BE49-F238E27FC236}">
                    <a16:creationId xmlns:a16="http://schemas.microsoft.com/office/drawing/2014/main" id="{1D9FA33D-6F3A-974E-FE31-836C96E0CFAF}"/>
                  </a:ext>
                </a:extLst>
              </p:cNvPr>
              <p:cNvPicPr>
                <a:picLocks noChangeAspect="1"/>
              </p:cNvPicPr>
              <p:nvPr/>
            </p:nvPicPr>
            <p:blipFill>
              <a:blip r:embed="rId5"/>
              <a:stretch>
                <a:fillRect/>
              </a:stretch>
            </p:blipFill>
            <p:spPr>
              <a:xfrm>
                <a:off x="3271688" y="4179088"/>
                <a:ext cx="469963" cy="469963"/>
              </a:xfrm>
              <a:prstGeom prst="rect">
                <a:avLst/>
              </a:prstGeom>
            </p:spPr>
          </p:pic>
          <p:pic>
            <p:nvPicPr>
              <p:cNvPr id="25" name="Picture 74">
                <a:extLst>
                  <a:ext uri="{FF2B5EF4-FFF2-40B4-BE49-F238E27FC236}">
                    <a16:creationId xmlns:a16="http://schemas.microsoft.com/office/drawing/2014/main" id="{28677319-F1EC-BAC9-EE6F-5948C7B632A4}"/>
                  </a:ext>
                </a:extLst>
              </p:cNvPr>
              <p:cNvPicPr>
                <a:picLocks noChangeAspect="1"/>
              </p:cNvPicPr>
              <p:nvPr/>
            </p:nvPicPr>
            <p:blipFill>
              <a:blip r:embed="rId6"/>
              <a:stretch>
                <a:fillRect/>
              </a:stretch>
            </p:blipFill>
            <p:spPr>
              <a:xfrm>
                <a:off x="4385036" y="4179089"/>
                <a:ext cx="469963" cy="469963"/>
              </a:xfrm>
              <a:prstGeom prst="rect">
                <a:avLst/>
              </a:prstGeom>
            </p:spPr>
          </p:pic>
        </p:grpSp>
        <p:sp>
          <p:nvSpPr>
            <p:cNvPr id="15" name="Rectangle: Rounded Corners 36">
              <a:extLst>
                <a:ext uri="{FF2B5EF4-FFF2-40B4-BE49-F238E27FC236}">
                  <a16:creationId xmlns:a16="http://schemas.microsoft.com/office/drawing/2014/main" id="{C05DC5A5-EE18-73A6-177B-084C4008F09D}"/>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48" name="Group 11">
            <a:extLst>
              <a:ext uri="{FF2B5EF4-FFF2-40B4-BE49-F238E27FC236}">
                <a16:creationId xmlns:a16="http://schemas.microsoft.com/office/drawing/2014/main" id="{FC6B5B05-0F38-6497-D24F-0AC9A4B9C0CC}"/>
              </a:ext>
            </a:extLst>
          </p:cNvPr>
          <p:cNvGrpSpPr/>
          <p:nvPr/>
        </p:nvGrpSpPr>
        <p:grpSpPr>
          <a:xfrm>
            <a:off x="3630861" y="134634"/>
            <a:ext cx="4930277" cy="769441"/>
            <a:chOff x="-555806" y="0"/>
            <a:chExt cx="4930277" cy="769441"/>
          </a:xfrm>
        </p:grpSpPr>
        <p:sp>
          <p:nvSpPr>
            <p:cNvPr id="49" name="文本框 18">
              <a:extLst>
                <a:ext uri="{FF2B5EF4-FFF2-40B4-BE49-F238E27FC236}">
                  <a16:creationId xmlns:a16="http://schemas.microsoft.com/office/drawing/2014/main" id="{C2F41D3C-EDC4-F3E9-516E-4B794040BF7B}"/>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0" name="文本框 18">
              <a:extLst>
                <a:ext uri="{FF2B5EF4-FFF2-40B4-BE49-F238E27FC236}">
                  <a16:creationId xmlns:a16="http://schemas.microsoft.com/office/drawing/2014/main" id="{AC48022A-5C18-F66F-351D-B1D4E9BCBC34}"/>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1" name="Group 10">
            <a:extLst>
              <a:ext uri="{FF2B5EF4-FFF2-40B4-BE49-F238E27FC236}">
                <a16:creationId xmlns:a16="http://schemas.microsoft.com/office/drawing/2014/main" id="{1F3EDD3A-7B69-F8C3-D992-C590E846BCF4}"/>
              </a:ext>
            </a:extLst>
          </p:cNvPr>
          <p:cNvGrpSpPr/>
          <p:nvPr/>
        </p:nvGrpSpPr>
        <p:grpSpPr>
          <a:xfrm>
            <a:off x="64665" y="1374547"/>
            <a:ext cx="12057568" cy="1123931"/>
            <a:chOff x="712557" y="1660810"/>
            <a:chExt cx="16873686" cy="1123931"/>
          </a:xfrm>
        </p:grpSpPr>
        <p:sp>
          <p:nvSpPr>
            <p:cNvPr id="52" name="TextBox 11">
              <a:extLst>
                <a:ext uri="{FF2B5EF4-FFF2-40B4-BE49-F238E27FC236}">
                  <a16:creationId xmlns:a16="http://schemas.microsoft.com/office/drawing/2014/main" id="{CB7CD6B1-9249-2F3F-A6FD-11666ED60B82}"/>
                </a:ext>
              </a:extLst>
            </p:cNvPr>
            <p:cNvSpPr txBox="1"/>
            <p:nvPr/>
          </p:nvSpPr>
          <p:spPr>
            <a:xfrm>
              <a:off x="730330" y="1669820"/>
              <a:ext cx="16855913" cy="11149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53" name="TextBox 12">
              <a:extLst>
                <a:ext uri="{FF2B5EF4-FFF2-40B4-BE49-F238E27FC236}">
                  <a16:creationId xmlns:a16="http://schemas.microsoft.com/office/drawing/2014/main" id="{D92AECC6-4136-339D-33CC-F885151B77D6}"/>
                </a:ext>
              </a:extLst>
            </p:cNvPr>
            <p:cNvSpPr txBox="1"/>
            <p:nvPr/>
          </p:nvSpPr>
          <p:spPr>
            <a:xfrm>
              <a:off x="712557" y="1660810"/>
              <a:ext cx="16855913" cy="11149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R</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Ư</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Ớ</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Ớ</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P</a:t>
              </a:r>
              <a:endPar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pic>
        <p:nvPicPr>
          <p:cNvPr id="54" name="Picture 19">
            <a:extLst>
              <a:ext uri="{FF2B5EF4-FFF2-40B4-BE49-F238E27FC236}">
                <a16:creationId xmlns:a16="http://schemas.microsoft.com/office/drawing/2014/main" id="{A35DADE2-D141-8167-F328-B6C38D74BA58}"/>
              </a:ext>
            </a:extLst>
          </p:cNvPr>
          <p:cNvPicPr>
            <a:picLocks noChangeAspect="1"/>
          </p:cNvPicPr>
          <p:nvPr/>
        </p:nvPicPr>
        <p:blipFill>
          <a:blip r:embed="rId7"/>
          <a:srcRect/>
          <a:stretch>
            <a:fillRect/>
          </a:stretch>
        </p:blipFill>
        <p:spPr>
          <a:xfrm>
            <a:off x="10072368" y="2549908"/>
            <a:ext cx="1815577" cy="3842491"/>
          </a:xfrm>
          <a:prstGeom prst="rect">
            <a:avLst/>
          </a:prstGeom>
        </p:spPr>
      </p:pic>
      <p:pic>
        <p:nvPicPr>
          <p:cNvPr id="55" name="Picture 20">
            <a:extLst>
              <a:ext uri="{FF2B5EF4-FFF2-40B4-BE49-F238E27FC236}">
                <a16:creationId xmlns:a16="http://schemas.microsoft.com/office/drawing/2014/main" id="{AA6664FC-E663-E6D0-8532-9EF6F028958F}"/>
              </a:ext>
            </a:extLst>
          </p:cNvPr>
          <p:cNvPicPr>
            <a:picLocks noChangeAspect="1"/>
          </p:cNvPicPr>
          <p:nvPr/>
        </p:nvPicPr>
        <p:blipFill>
          <a:blip r:embed="rId8"/>
          <a:srcRect/>
          <a:stretch>
            <a:fillRect/>
          </a:stretch>
        </p:blipFill>
        <p:spPr>
          <a:xfrm>
            <a:off x="527773" y="2549908"/>
            <a:ext cx="1497369" cy="3814953"/>
          </a:xfrm>
          <a:prstGeom prst="rect">
            <a:avLst/>
          </a:prstGeom>
        </p:spPr>
      </p:pic>
    </p:spTree>
    <p:extLst>
      <p:ext uri="{BB962C8B-B14F-4D97-AF65-F5344CB8AC3E}">
        <p14:creationId xmlns:p14="http://schemas.microsoft.com/office/powerpoint/2010/main" val="3612529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77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B3BC03C8-32D0-BC4B-46F4-ECEEDC944961}"/>
              </a:ext>
            </a:extLst>
          </p:cNvPr>
          <p:cNvSpPr/>
          <p:nvPr/>
        </p:nvSpPr>
        <p:spPr>
          <a:xfrm>
            <a:off x="163419" y="212485"/>
            <a:ext cx="11782302" cy="6517499"/>
          </a:xfrm>
          <a:prstGeom prst="roundRect">
            <a:avLst>
              <a:gd name="adj" fmla="val 11589"/>
            </a:avLst>
          </a:prstGeom>
          <a:solidFill>
            <a:schemeClr val="bg1">
              <a:alpha val="91000"/>
            </a:schemeClr>
          </a:solidFill>
          <a:ln w="76200">
            <a:solidFill>
              <a:srgbClr val="F044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 name="Nhóm 23">
            <a:extLst>
              <a:ext uri="{FF2B5EF4-FFF2-40B4-BE49-F238E27FC236}">
                <a16:creationId xmlns:a16="http://schemas.microsoft.com/office/drawing/2014/main" id="{6824BE76-DD5B-7D97-3A14-3ADC051A66F2}"/>
              </a:ext>
            </a:extLst>
          </p:cNvPr>
          <p:cNvGrpSpPr/>
          <p:nvPr/>
        </p:nvGrpSpPr>
        <p:grpSpPr>
          <a:xfrm>
            <a:off x="3772849" y="623616"/>
            <a:ext cx="4280542" cy="696366"/>
            <a:chOff x="3666356" y="4573200"/>
            <a:chExt cx="4280542" cy="1381473"/>
          </a:xfrm>
        </p:grpSpPr>
        <p:sp>
          <p:nvSpPr>
            <p:cNvPr id="6" name="TextBox 67">
              <a:extLst>
                <a:ext uri="{FF2B5EF4-FFF2-40B4-BE49-F238E27FC236}">
                  <a16:creationId xmlns:a16="http://schemas.microsoft.com/office/drawing/2014/main" id="{519F5EC4-D142-E894-C249-8C8593DFC46E}"/>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660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endParaRPr lang="en-US" sz="6600" dirty="0">
                <a:ln w="190500">
                  <a:solidFill>
                    <a:schemeClr val="bg1"/>
                  </a:solidFill>
                  <a:prstDash val="solid"/>
                </a:ln>
                <a:solidFill>
                  <a:srgbClr val="FF506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7" name="TextBox 67">
              <a:extLst>
                <a:ext uri="{FF2B5EF4-FFF2-40B4-BE49-F238E27FC236}">
                  <a16:creationId xmlns:a16="http://schemas.microsoft.com/office/drawing/2014/main" id="{F25AB401-F775-62FD-D3E6-1CE5E5D0991C}"/>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660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rPr>
                <a:t>YÊU CẦU CẦN ĐẠT</a:t>
              </a:r>
              <a:endParaRPr lang="en-US" sz="6600" dirty="0">
                <a:ln w="9525">
                  <a:noFill/>
                  <a:prstDash val="solid"/>
                </a:ln>
                <a:solidFill>
                  <a:srgbClr val="FF506D"/>
                </a:solidFill>
                <a:effectLst>
                  <a:outerShdw blurRad="12700" dist="38100" dir="2700000" algn="tl" rotWithShape="0">
                    <a:srgbClr val="F7D2FE"/>
                  </a:outerShdw>
                </a:effectLst>
                <a:latin typeface="LNTH-LuoLuoNotangYuanTi 1" pitchFamily="2" charset="-128"/>
                <a:ea typeface="LNTH-LuoLuoNotangYuanTi 1" pitchFamily="2" charset="-128"/>
                <a:cs typeface="LNTH-LuoLuoNotangYuanTi 1" pitchFamily="2" charset="-128"/>
              </a:endParaRPr>
            </a:p>
          </p:txBody>
        </p:sp>
      </p:grpSp>
      <p:sp>
        <p:nvSpPr>
          <p:cNvPr id="8" name="TextBox 27">
            <a:extLst>
              <a:ext uri="{FF2B5EF4-FFF2-40B4-BE49-F238E27FC236}">
                <a16:creationId xmlns:a16="http://schemas.microsoft.com/office/drawing/2014/main" id="{F7148FBA-7A73-AB45-DBEC-B67F8EEFCD43}"/>
              </a:ext>
            </a:extLst>
          </p:cNvPr>
          <p:cNvSpPr txBox="1"/>
          <p:nvPr/>
        </p:nvSpPr>
        <p:spPr>
          <a:xfrm>
            <a:off x="914817" y="1030409"/>
            <a:ext cx="10843731" cy="5093702"/>
          </a:xfrm>
          <a:prstGeom prst="rect">
            <a:avLst/>
          </a:prstGeom>
          <a:noFill/>
        </p:spPr>
        <p:txBody>
          <a:bodyPr wrap="square" rtlCol="0">
            <a:spAutoFit/>
          </a:bodyPr>
          <a:lstStyle/>
          <a:p>
            <a:pPr algn="just"/>
            <a:r>
              <a:rPr lang="vi-VN" sz="2500">
                <a:latin typeface="Calibri" panose="020F0502020204030204" pitchFamily="34" charset="0"/>
                <a:cs typeface="Calibri" panose="020F0502020204030204" pitchFamily="34" charset="0"/>
              </a:rPr>
              <a:t>- Nêu được phỏng đoán về nội dung bài đọc qua tên bài, hoạt động khởi động và tranh minh hoạ. </a:t>
            </a:r>
          </a:p>
          <a:p>
            <a:pPr algn="just"/>
            <a:r>
              <a:rPr lang="vi-VN" sz="2500">
                <a:latin typeface="Calibri" panose="020F0502020204030204" pitchFamily="34" charset="0"/>
                <a:cs typeface="Calibri" panose="020F0502020204030204" pitchFamily="34" charset="0"/>
              </a:rPr>
              <a:t>– Đọc trôi chảy bài đọc, ngắt nghỉ đúng nhịp thơ, đúng logic ngữ nghĩa, đúng mạch cảm xúc của bài thơ; trả lời được các câu hỏi tìm hiểu bài. Hiểu được nội dung của bài đọc: </a:t>
            </a:r>
            <a:r>
              <a:rPr lang="vi-VN" sz="2500" i="1">
                <a:latin typeface="Calibri" panose="020F0502020204030204" pitchFamily="34" charset="0"/>
                <a:cs typeface="Calibri" panose="020F0502020204030204" pitchFamily="34" charset="0"/>
              </a:rPr>
              <a:t>Tái hiện quang cảnh ngày Bác Hồ đọc bản Tuyên ngôn Độc lập khai sinh ra nước Việt Nam Dân chủ Cộng hoà ở quảng trường Ba Đình. </a:t>
            </a:r>
            <a:r>
              <a:rPr lang="vi-VN" sz="2500">
                <a:latin typeface="Calibri" panose="020F0502020204030204" pitchFamily="34" charset="0"/>
                <a:cs typeface="Calibri" panose="020F0502020204030204" pitchFamily="34" charset="0"/>
              </a:rPr>
              <a:t>Từ đó, rút ra ý nghĩa: </a:t>
            </a:r>
            <a:r>
              <a:rPr lang="vi-VN" sz="2500" i="1">
                <a:latin typeface="Calibri" panose="020F0502020204030204" pitchFamily="34" charset="0"/>
                <a:cs typeface="Calibri" panose="020F0502020204030204" pitchFamily="34" charset="0"/>
              </a:rPr>
              <a:t>Ca ngợi niềm vui độc lập, lòng tự hào dân tộc và tình cảm thiêng liêng mà người dân dành cho vị lãnh tụ vĩ đại của dân tộc cũng như tình cảm của Bác dành cho nhân dân cả nước. </a:t>
            </a:r>
            <a:r>
              <a:rPr lang="vi-VN" sz="2500">
                <a:latin typeface="Calibri" panose="020F0502020204030204" pitchFamily="34" charset="0"/>
                <a:cs typeface="Calibri" panose="020F0502020204030204" pitchFamily="34" charset="0"/>
              </a:rPr>
              <a:t>Học thuộc lòng được bài thơ.</a:t>
            </a:r>
          </a:p>
          <a:p>
            <a:pPr algn="just"/>
            <a:r>
              <a:rPr lang="vi-VN" sz="2500">
                <a:latin typeface="Calibri" panose="020F0502020204030204" pitchFamily="34" charset="0"/>
                <a:cs typeface="Calibri" panose="020F0502020204030204" pitchFamily="34" charset="0"/>
              </a:rPr>
              <a:t>– Tìm đọc được một bản tin hoặc bài viết về một hoạt động giao lưu giữa thiếu nhi các nước hoặc về một hành động vì hoà bình; viết được Nhật kí đọc sách; thi “Bình luận viên nhí”: đọc và bình luận về bản tin hoặc bài viết; ghi chép tóm tắt về một bản tin hoặc bài viết được bạn chia sẻ.</a:t>
            </a:r>
          </a:p>
        </p:txBody>
      </p:sp>
      <p:pic>
        <p:nvPicPr>
          <p:cNvPr id="17" name="Hình ảnh 16" descr="Ảnh có chứa hình vẽ, Tác phẩm nghệ thuật của trẻ con, minh họa, phim hoạt hình&#10;&#10;Mô tả được tạo tự động">
            <a:extLst>
              <a:ext uri="{FF2B5EF4-FFF2-40B4-BE49-F238E27FC236}">
                <a16:creationId xmlns:a16="http://schemas.microsoft.com/office/drawing/2014/main" id="{A0F31F1C-098E-53C2-DEAF-A0CCC961444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53497" y="695462"/>
            <a:ext cx="1033624" cy="926519"/>
          </a:xfrm>
          <a:prstGeom prst="rect">
            <a:avLst/>
          </a:prstGeom>
        </p:spPr>
      </p:pic>
      <p:pic>
        <p:nvPicPr>
          <p:cNvPr id="31" name="Hình ảnh 30" descr="Ảnh có chứa hình vẽ, Tác phẩm nghệ thuật của trẻ con, minh họa, phim hoạt hình&#10;&#10;Mô tả được tạo tự động">
            <a:extLst>
              <a:ext uri="{FF2B5EF4-FFF2-40B4-BE49-F238E27FC236}">
                <a16:creationId xmlns:a16="http://schemas.microsoft.com/office/drawing/2014/main" id="{EBA9391E-3AF8-1C43-F01B-E5CFE441E6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53494" y="1670808"/>
            <a:ext cx="1033624" cy="926519"/>
          </a:xfrm>
          <a:prstGeom prst="rect">
            <a:avLst/>
          </a:prstGeom>
        </p:spPr>
      </p:pic>
      <p:pic>
        <p:nvPicPr>
          <p:cNvPr id="33" name="Hình ảnh 32" descr="Ảnh có chứa hình vẽ, Tác phẩm nghệ thuật của trẻ con, minh họa, phim hoạt hình&#10;&#10;Mô tả được tạo tự động">
            <a:extLst>
              <a:ext uri="{FF2B5EF4-FFF2-40B4-BE49-F238E27FC236}">
                <a16:creationId xmlns:a16="http://schemas.microsoft.com/office/drawing/2014/main" id="{E29A7EE8-1FC0-4B17-D652-025119D470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53496" y="4260673"/>
            <a:ext cx="1033624" cy="926519"/>
          </a:xfrm>
          <a:prstGeom prst="rect">
            <a:avLst/>
          </a:prstGeom>
        </p:spPr>
      </p:pic>
    </p:spTree>
    <p:extLst>
      <p:ext uri="{BB962C8B-B14F-4D97-AF65-F5344CB8AC3E}">
        <p14:creationId xmlns:p14="http://schemas.microsoft.com/office/powerpoint/2010/main" val="50840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CB2B7CE-1DF0-115B-A917-2A81C0592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 name="Group 10">
            <a:extLst>
              <a:ext uri="{FF2B5EF4-FFF2-40B4-BE49-F238E27FC236}">
                <a16:creationId xmlns:a16="http://schemas.microsoft.com/office/drawing/2014/main" id="{FDF18FC4-9E7E-7E35-EB56-03DA49639F42}"/>
              </a:ext>
            </a:extLst>
          </p:cNvPr>
          <p:cNvGrpSpPr/>
          <p:nvPr/>
        </p:nvGrpSpPr>
        <p:grpSpPr>
          <a:xfrm>
            <a:off x="73564" y="336311"/>
            <a:ext cx="12044868" cy="860101"/>
            <a:chOff x="730330" y="1668993"/>
            <a:chExt cx="16855913" cy="860101"/>
          </a:xfrm>
        </p:grpSpPr>
        <p:sp>
          <p:nvSpPr>
            <p:cNvPr id="9" name="TextBox 11">
              <a:extLst>
                <a:ext uri="{FF2B5EF4-FFF2-40B4-BE49-F238E27FC236}">
                  <a16:creationId xmlns:a16="http://schemas.microsoft.com/office/drawing/2014/main" id="{C7D162B4-39E4-FC92-0867-C8C5AC66EFA4}"/>
                </a:ext>
              </a:extLst>
            </p:cNvPr>
            <p:cNvSpPr txBox="1"/>
            <p:nvPr/>
          </p:nvSpPr>
          <p:spPr>
            <a:xfrm>
              <a:off x="730330" y="1669820"/>
              <a:ext cx="16855913" cy="859274"/>
            </a:xfrm>
            <a:prstGeom prst="rect">
              <a:avLst/>
            </a:prstGeom>
            <a:noFill/>
          </p:spPr>
          <p:txBody>
            <a:bodyPr wrap="square">
              <a:spAutoFit/>
            </a:bodyPr>
            <a:lstStyle/>
            <a:p>
              <a:pPr algn="ctr">
                <a:lnSpc>
                  <a:spcPct val="80000"/>
                </a:lnSpc>
              </a:pPr>
              <a:r>
                <a:rPr lang="en-US" sz="6000" b="1">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rPr>
                <a:t>BÌNH CHỌN NHÓM ĐỌC TỐT NHẤT</a:t>
              </a:r>
              <a:endParaRPr lang="en-US" sz="6000" b="1" dirty="0">
                <a:ln w="200025">
                  <a:solidFill>
                    <a:schemeClr val="bg1"/>
                  </a:solidFill>
                  <a:prstDash val="solid"/>
                </a:ln>
                <a:solidFill>
                  <a:schemeClr val="bg1"/>
                </a:solidFill>
                <a:effectLst>
                  <a:outerShdw blurRad="50800" dist="38100" dir="5400000" algn="t" rotWithShape="0">
                    <a:prstClr val="black">
                      <a:alpha val="40000"/>
                    </a:prstClr>
                  </a:outerShdw>
                </a:effectLst>
                <a:latin typeface="iCiel Pony" panose="02000000000000000000" pitchFamily="2" charset="0"/>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1AF70FCD-E850-D662-5A51-201CBF36BA76}"/>
                </a:ext>
              </a:extLst>
            </p:cNvPr>
            <p:cNvSpPr txBox="1"/>
            <p:nvPr/>
          </p:nvSpPr>
          <p:spPr>
            <a:xfrm>
              <a:off x="730330" y="1668993"/>
              <a:ext cx="16855913" cy="859274"/>
            </a:xfrm>
            <a:prstGeom prst="rect">
              <a:avLst/>
            </a:prstGeom>
            <a:noFill/>
          </p:spPr>
          <p:txBody>
            <a:bodyPr wrap="square">
              <a:spAutoFit/>
            </a:bodyPr>
            <a:lstStyle/>
            <a:p>
              <a:pPr algn="ctr">
                <a:lnSpc>
                  <a:spcPct val="80000"/>
                </a:lnSpc>
              </a:pP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B</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Ì</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Ó</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M </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Ọ</a:t>
              </a:r>
              <a:r>
                <a:rPr lang="en-US" sz="6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C </a:t>
              </a:r>
              <a:r>
                <a:rPr lang="en-US" sz="6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Ố</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 </a:t>
              </a:r>
              <a:r>
                <a:rPr lang="en-US" sz="6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N</a:t>
              </a:r>
              <a:r>
                <a:rPr lang="en-US" sz="6000" b="1">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H</a:t>
              </a:r>
              <a:r>
                <a:rPr lang="en-US" sz="6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Ấ</a:t>
              </a:r>
              <a:r>
                <a:rPr lang="en-US" sz="6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rPr>
                <a:t>T</a:t>
              </a:r>
              <a:endParaRPr lang="en-US"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ea typeface="LNTH-LuoLuoNotangYuanTi 1" pitchFamily="2" charset="-128"/>
                <a:cs typeface="LNTH-LuoLuoNotangYuanTi 1" pitchFamily="2" charset="-128"/>
              </a:endParaRPr>
            </a:p>
          </p:txBody>
        </p:sp>
      </p:grpSp>
      <p:pic>
        <p:nvPicPr>
          <p:cNvPr id="11" name="Hình ảnh 10" descr="Ảnh có chứa Phim hoạt hình, hình mẫu, phim hoạt hình&#10;&#10;Mô tả được tạo tự động">
            <a:extLst>
              <a:ext uri="{FF2B5EF4-FFF2-40B4-BE49-F238E27FC236}">
                <a16:creationId xmlns:a16="http://schemas.microsoft.com/office/drawing/2014/main" id="{7F705903-70BC-1972-8C39-C4CD8B3CB79C}"/>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38400"/>
        </mc:Choice>
        <mc:Fallback>
          <p:control name="TextBox1" r:id="rId1" imgW="4848120" imgH="1238400">
            <p:pic>
              <p:nvPicPr>
                <p:cNvPr id="12" name="TextBox1">
                  <a:extLst>
                    <a:ext uri="{FF2B5EF4-FFF2-40B4-BE49-F238E27FC236}">
                      <a16:creationId xmlns:a16="http://schemas.microsoft.com/office/drawing/2014/main" id="{92378076-80D7-ECD1-2878-9C01842158A7}"/>
                    </a:ext>
                  </a:extLst>
                </p:cNvPr>
                <p:cNvPicPr>
                  <a:picLocks/>
                </p:cNvPicPr>
                <p:nvPr/>
              </p:nvPicPr>
              <p:blipFill>
                <a:blip r:embed="rId6"/>
                <a:stretch>
                  <a:fillRect/>
                </a:stretch>
              </p:blipFill>
              <p:spPr>
                <a:xfrm>
                  <a:off x="3670692" y="1397819"/>
                  <a:ext cx="4850611" cy="1242446"/>
                </a:xfrm>
                <a:prstGeom prst="rect">
                  <a:avLst/>
                </a:prstGeom>
              </p:spPr>
            </p:pic>
          </p:control>
        </mc:Fallback>
      </mc:AlternateContent>
    </p:controls>
    <p:extLst>
      <p:ext uri="{BB962C8B-B14F-4D97-AF65-F5344CB8AC3E}">
        <p14:creationId xmlns:p14="http://schemas.microsoft.com/office/powerpoint/2010/main" val="73753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137160"/>
            <a:ext cx="4477581" cy="3942137"/>
          </a:xfrm>
          <a:prstGeom prst="rect">
            <a:avLst/>
          </a:prstGeom>
        </p:spPr>
      </p:pic>
      <p:grpSp>
        <p:nvGrpSpPr>
          <p:cNvPr id="2" name="Group 11">
            <a:extLst>
              <a:ext uri="{FF2B5EF4-FFF2-40B4-BE49-F238E27FC236}">
                <a16:creationId xmlns:a16="http://schemas.microsoft.com/office/drawing/2014/main" id="{73CB8E0A-936A-1ABC-D64C-BA2708E121F2}"/>
              </a:ext>
            </a:extLst>
          </p:cNvPr>
          <p:cNvGrpSpPr/>
          <p:nvPr/>
        </p:nvGrpSpPr>
        <p:grpSpPr>
          <a:xfrm>
            <a:off x="3289667" y="137160"/>
            <a:ext cx="4930277" cy="769441"/>
            <a:chOff x="-555806" y="0"/>
            <a:chExt cx="4930277" cy="769441"/>
          </a:xfrm>
        </p:grpSpPr>
        <p:sp>
          <p:nvSpPr>
            <p:cNvPr id="3" name="文本框 18">
              <a:extLst>
                <a:ext uri="{FF2B5EF4-FFF2-40B4-BE49-F238E27FC236}">
                  <a16:creationId xmlns:a16="http://schemas.microsoft.com/office/drawing/2014/main" id="{DE831942-4E8C-ADE5-B17C-92F3766E026A}"/>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9" name="文本框 18">
              <a:extLst>
                <a:ext uri="{FF2B5EF4-FFF2-40B4-BE49-F238E27FC236}">
                  <a16:creationId xmlns:a16="http://schemas.microsoft.com/office/drawing/2014/main" id="{86457186-0A37-420A-B6FA-41AE254E301E}"/>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grpSp>
        <p:nvGrpSpPr>
          <p:cNvPr id="10" name="Group 6">
            <a:extLst>
              <a:ext uri="{FF2B5EF4-FFF2-40B4-BE49-F238E27FC236}">
                <a16:creationId xmlns:a16="http://schemas.microsoft.com/office/drawing/2014/main" id="{FE8176B9-94E1-2EC2-1DE7-0A4FF5E31D5F}"/>
              </a:ext>
            </a:extLst>
          </p:cNvPr>
          <p:cNvGrpSpPr/>
          <p:nvPr/>
        </p:nvGrpSpPr>
        <p:grpSpPr>
          <a:xfrm>
            <a:off x="667252" y="920249"/>
            <a:ext cx="10857491" cy="3793987"/>
            <a:chOff x="5334131" y="6585062"/>
            <a:chExt cx="13208092" cy="5479074"/>
          </a:xfrm>
        </p:grpSpPr>
        <p:sp>
          <p:nvSpPr>
            <p:cNvPr id="11" name="TextBox 7">
              <a:extLst>
                <a:ext uri="{FF2B5EF4-FFF2-40B4-BE49-F238E27FC236}">
                  <a16:creationId xmlns:a16="http://schemas.microsoft.com/office/drawing/2014/main" id="{63449DD5-12AE-0577-1B70-EF5861665A73}"/>
                </a:ext>
              </a:extLst>
            </p:cNvPr>
            <p:cNvSpPr txBox="1"/>
            <p:nvPr/>
          </p:nvSpPr>
          <p:spPr>
            <a:xfrm>
              <a:off x="5334131" y="6585062"/>
              <a:ext cx="13208091" cy="5479074"/>
            </a:xfrm>
            <a:prstGeom prst="rect">
              <a:avLst/>
            </a:prstGeom>
            <a:noFill/>
          </p:spPr>
          <p:txBody>
            <a:bodyPr wrap="square" rtlCol="0">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HIỂU</a:t>
              </a:r>
              <a:endParaRPr lang="en-US" sz="96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12" name="TextBox 8">
              <a:extLst>
                <a:ext uri="{FF2B5EF4-FFF2-40B4-BE49-F238E27FC236}">
                  <a16:creationId xmlns:a16="http://schemas.microsoft.com/office/drawing/2014/main" id="{F1AFC9E1-052F-B329-F70C-1A1F31661E36}"/>
                </a:ext>
              </a:extLst>
            </p:cNvPr>
            <p:cNvSpPr txBox="1"/>
            <p:nvPr/>
          </p:nvSpPr>
          <p:spPr>
            <a:xfrm>
              <a:off x="5334132" y="6585062"/>
              <a:ext cx="13208091" cy="5479074"/>
            </a:xfrm>
            <a:prstGeom prst="rect">
              <a:avLst/>
            </a:prstGeom>
            <a:noFill/>
          </p:spPr>
          <p:txBody>
            <a:bodyPr wrap="square" rtlCol="0">
              <a:spAutoFit/>
            </a:bodyPr>
            <a:lstStyle/>
            <a:p>
              <a:pPr algn="ctr">
                <a:lnSpc>
                  <a:spcPct val="130000"/>
                </a:lnSpc>
              </a:pP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Ể</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2732649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50" fill="hold"/>
                                            <p:tgtEl>
                                              <p:spTgt spid="10"/>
                                            </p:tgtEl>
                                            <p:attrNameLst>
                                              <p:attrName>ppt_w</p:attrName>
                                            </p:attrNameLst>
                                          </p:cBhvr>
                                          <p:tavLst>
                                            <p:tav tm="0">
                                              <p:val>
                                                <p:fltVal val="0"/>
                                              </p:val>
                                            </p:tav>
                                            <p:tav tm="100000">
                                              <p:val>
                                                <p:strVal val="#ppt_w"/>
                                              </p:val>
                                            </p:tav>
                                          </p:tavLst>
                                        </p:anim>
                                        <p:anim calcmode="lin" valueType="num">
                                          <p:cBhvr>
                                            <p:cTn id="13" dur="250" fill="hold"/>
                                            <p:tgtEl>
                                              <p:spTgt spid="10"/>
                                            </p:tgtEl>
                                            <p:attrNameLst>
                                              <p:attrName>ppt_h</p:attrName>
                                            </p:attrNameLst>
                                          </p:cBhvr>
                                          <p:tavLst>
                                            <p:tav tm="0">
                                              <p:val>
                                                <p:fltVal val="0"/>
                                              </p:val>
                                            </p:tav>
                                            <p:tav tm="100000">
                                              <p:val>
                                                <p:strVal val="#ppt_h"/>
                                              </p:val>
                                            </p:tav>
                                          </p:tavLst>
                                        </p:anim>
                                        <p:animEffect transition="in" filter="fade">
                                          <p:cBhvr>
                                            <p:cTn id="14" dur="25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50" fill="hold"/>
                                            <p:tgtEl>
                                              <p:spTgt spid="10"/>
                                            </p:tgtEl>
                                            <p:attrNameLst>
                                              <p:attrName>ppt_w</p:attrName>
                                            </p:attrNameLst>
                                          </p:cBhvr>
                                          <p:tavLst>
                                            <p:tav tm="0">
                                              <p:val>
                                                <p:fltVal val="0"/>
                                              </p:val>
                                            </p:tav>
                                            <p:tav tm="100000">
                                              <p:val>
                                                <p:strVal val="#ppt_w"/>
                                              </p:val>
                                            </p:tav>
                                          </p:tavLst>
                                        </p:anim>
                                        <p:anim calcmode="lin" valueType="num">
                                          <p:cBhvr>
                                            <p:cTn id="13" dur="250" fill="hold"/>
                                            <p:tgtEl>
                                              <p:spTgt spid="10"/>
                                            </p:tgtEl>
                                            <p:attrNameLst>
                                              <p:attrName>ppt_h</p:attrName>
                                            </p:attrNameLst>
                                          </p:cBhvr>
                                          <p:tavLst>
                                            <p:tav tm="0">
                                              <p:val>
                                                <p:fltVal val="0"/>
                                              </p:val>
                                            </p:tav>
                                            <p:tav tm="100000">
                                              <p:val>
                                                <p:strVal val="#ppt_h"/>
                                              </p:val>
                                            </p:tav>
                                          </p:tavLst>
                                        </p:anim>
                                        <p:animEffect transition="in" filter="fade">
                                          <p:cBhvr>
                                            <p:cTn id="14" dur="25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10"/>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379829"/>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73635"/>
            <a:ext cx="11591778" cy="6310730"/>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8">
            <a:extLst>
              <a:ext uri="{FF2B5EF4-FFF2-40B4-BE49-F238E27FC236}">
                <a16:creationId xmlns:a16="http://schemas.microsoft.com/office/drawing/2014/main" id="{0721197F-E9D0-2CD7-6D87-01C7B6C972F6}"/>
              </a:ext>
            </a:extLst>
          </p:cNvPr>
          <p:cNvSpPr txBox="1"/>
          <p:nvPr/>
        </p:nvSpPr>
        <p:spPr>
          <a:xfrm>
            <a:off x="157655" y="648130"/>
            <a:ext cx="12034345" cy="1222874"/>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endParaRPr>
          </a:p>
          <a:p>
            <a:pPr algn="ctr">
              <a:lnSpc>
                <a:spcPct val="80000"/>
              </a:lnSpc>
            </a:pPr>
            <a:r>
              <a:rPr lang="en-US" sz="60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Thảo </a:t>
            </a:r>
            <a:r>
              <a:rPr lang="en-US" sz="6000" b="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ARCO Typography" panose="020B0603050302020204" pitchFamily="34" charset="2"/>
              </a:rPr>
              <a:t>luận</a:t>
            </a:r>
            <a:r>
              <a:rPr lang="en-US" sz="60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6000" b="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ARCO Typography" panose="020B0603050302020204" pitchFamily="34" charset="2"/>
              </a:rPr>
              <a:t>nhóm</a:t>
            </a:r>
            <a:r>
              <a:rPr lang="en-US" sz="6000" b="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6000" b="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rPr>
              <a:t>đôi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pic>
        <p:nvPicPr>
          <p:cNvPr id="5" name="Picture 4">
            <a:extLst>
              <a:ext uri="{FF2B5EF4-FFF2-40B4-BE49-F238E27FC236}">
                <a16:creationId xmlns:a16="http://schemas.microsoft.com/office/drawing/2014/main" id="{DFBA850E-7C51-406F-B563-67D3C0C96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49" y="1871004"/>
            <a:ext cx="11181133" cy="4090409"/>
          </a:xfrm>
          <a:prstGeom prst="rect">
            <a:avLst/>
          </a:prstGeom>
        </p:spPr>
      </p:pic>
    </p:spTree>
    <p:extLst>
      <p:ext uri="{BB962C8B-B14F-4D97-AF65-F5344CB8AC3E}">
        <p14:creationId xmlns:p14="http://schemas.microsoft.com/office/powerpoint/2010/main" val="48554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379829"/>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73634"/>
            <a:ext cx="11591778" cy="643664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Hình chữ nhật: Góc Tròn 16">
            <a:extLst>
              <a:ext uri="{FF2B5EF4-FFF2-40B4-BE49-F238E27FC236}">
                <a16:creationId xmlns:a16="http://schemas.microsoft.com/office/drawing/2014/main" id="{F0263893-94BE-1D15-4578-7F98695C3F34}"/>
              </a:ext>
            </a:extLst>
          </p:cNvPr>
          <p:cNvSpPr/>
          <p:nvPr/>
        </p:nvSpPr>
        <p:spPr>
          <a:xfrm>
            <a:off x="1366502" y="127518"/>
            <a:ext cx="9678572" cy="1141764"/>
          </a:xfrm>
          <a:prstGeom prst="roundRect">
            <a:avLst/>
          </a:prstGeom>
          <a:solidFill>
            <a:schemeClr val="accent5">
              <a:lumMod val="40000"/>
              <a:lumOff val="60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ysClr val="windowText" lastClr="000000"/>
                </a:solidFill>
                <a:latin typeface="Calibri" panose="020F0502020204030204" pitchFamily="34" charset="0"/>
                <a:cs typeface="Calibri" panose="020F0502020204030204" pitchFamily="34" charset="0"/>
              </a:rPr>
              <a:t>1. Khung cảnh quảng trường Ba Đình vào buổi sáng mồng hai tháng Chín</a:t>
            </a:r>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được miêu tả như thế nào?</a:t>
            </a:r>
            <a:endParaRPr lang="en-US" sz="3200">
              <a:solidFill>
                <a:sysClr val="windowText" lastClr="000000"/>
              </a:solidFill>
              <a:latin typeface="Calibri" panose="020F0502020204030204" pitchFamily="34" charset="0"/>
              <a:cs typeface="Calibri" panose="020F0502020204030204" pitchFamily="34" charset="0"/>
            </a:endParaRPr>
          </a:p>
        </p:txBody>
      </p:sp>
      <p:pic>
        <p:nvPicPr>
          <p:cNvPr id="13" name="Picture 2" descr="Free vector vector number set 3d font">
            <a:extLst>
              <a:ext uri="{FF2B5EF4-FFF2-40B4-BE49-F238E27FC236}">
                <a16:creationId xmlns:a16="http://schemas.microsoft.com/office/drawing/2014/main" id="{CD019726-6B4F-5E9D-540C-2C5178CD198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32" b="89928" l="8946" r="89936">
                        <a14:foregroundMark x1="8946" y1="27338" x2="14696" y2="35252"/>
                        <a14:foregroundMark x1="17412" y1="23022" x2="15335" y2="19424"/>
                      </a14:backgroundRemoval>
                    </a14:imgEffect>
                  </a14:imgLayer>
                </a14:imgProps>
              </a:ext>
              <a:ext uri="{28A0092B-C50C-407E-A947-70E740481C1C}">
                <a14:useLocalDpi xmlns:a14="http://schemas.microsoft.com/office/drawing/2010/main" val="0"/>
              </a:ext>
            </a:extLst>
          </a:blip>
          <a:srcRect t="15970" r="78626" b="53719"/>
          <a:stretch/>
        </p:blipFill>
        <p:spPr bwMode="auto">
          <a:xfrm>
            <a:off x="807979" y="147718"/>
            <a:ext cx="1224801" cy="11570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1">
            <a:extLst>
              <a:ext uri="{FF2B5EF4-FFF2-40B4-BE49-F238E27FC236}">
                <a16:creationId xmlns:a16="http://schemas.microsoft.com/office/drawing/2014/main" id="{8E2A1049-A25C-6CF8-5F38-28D2AEC4A632}"/>
              </a:ext>
            </a:extLst>
          </p:cNvPr>
          <p:cNvSpPr/>
          <p:nvPr/>
        </p:nvSpPr>
        <p:spPr>
          <a:xfrm>
            <a:off x="1919938" y="1498705"/>
            <a:ext cx="4149969"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Cảnh vật</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grpSp>
        <p:nvGrpSpPr>
          <p:cNvPr id="6" name="Group 20">
            <a:extLst>
              <a:ext uri="{FF2B5EF4-FFF2-40B4-BE49-F238E27FC236}">
                <a16:creationId xmlns:a16="http://schemas.microsoft.com/office/drawing/2014/main" id="{88B9C2E9-511F-1AB7-A45B-DE76A1437B54}"/>
              </a:ext>
            </a:extLst>
          </p:cNvPr>
          <p:cNvGrpSpPr/>
          <p:nvPr/>
        </p:nvGrpSpPr>
        <p:grpSpPr>
          <a:xfrm>
            <a:off x="556569" y="2952656"/>
            <a:ext cx="10834815" cy="2845753"/>
            <a:chOff x="473265" y="4763347"/>
            <a:chExt cx="10834815" cy="2845753"/>
          </a:xfrm>
        </p:grpSpPr>
        <p:sp>
          <p:nvSpPr>
            <p:cNvPr id="7" name="TextBox 16">
              <a:extLst>
                <a:ext uri="{FF2B5EF4-FFF2-40B4-BE49-F238E27FC236}">
                  <a16:creationId xmlns:a16="http://schemas.microsoft.com/office/drawing/2014/main" id="{D1FEE8EE-F5B3-B352-4B66-F869F8DFADE8}"/>
                </a:ext>
              </a:extLst>
            </p:cNvPr>
            <p:cNvSpPr txBox="1"/>
            <p:nvPr/>
          </p:nvSpPr>
          <p:spPr>
            <a:xfrm>
              <a:off x="917046" y="4782794"/>
              <a:ext cx="10391034" cy="2826306"/>
            </a:xfrm>
            <a:prstGeom prst="roundRect">
              <a:avLst/>
            </a:prstGeom>
            <a:solidFill>
              <a:srgbClr val="FFEBFF"/>
            </a:solidFill>
            <a:ln w="38100">
              <a:solidFill>
                <a:srgbClr val="FF5050"/>
              </a:solidFill>
            </a:ln>
          </p:spPr>
          <p:txBody>
            <a:bodyPr wrap="square" rtlCol="0">
              <a:spAutoFit/>
            </a:bodyPr>
            <a:lstStyle/>
            <a:p>
              <a:pPr algn="just"/>
              <a:r>
                <a:rPr lang="en-US" sz="3200" b="1">
                  <a:solidFill>
                    <a:srgbClr val="FF0000"/>
                  </a:solidFill>
                  <a:ea typeface="Roboto" panose="02000000000000000000" pitchFamily="2" charset="0"/>
                </a:rPr>
                <a:t>- </a:t>
              </a:r>
              <a:r>
                <a:rPr lang="vi-VN" sz="3200" b="1">
                  <a:solidFill>
                    <a:srgbClr val="FF0000"/>
                  </a:solidFill>
                  <a:ea typeface="Roboto" panose="02000000000000000000" pitchFamily="2" charset="0"/>
                </a:rPr>
                <a:t>Cảnh vật:</a:t>
              </a:r>
              <a:r>
                <a:rPr lang="vi-VN" sz="3200" b="1">
                  <a:ea typeface="Roboto" panose="02000000000000000000" pitchFamily="2" charset="0"/>
                </a:rPr>
                <a:t> khắp Thủ đô tràn ngập những bông hoa rực rỡ cùng với ánh nắng vàng ấm áp; </a:t>
              </a:r>
              <a:endParaRPr lang="en-US" sz="3200" b="1">
                <a:ea typeface="Roboto" panose="02000000000000000000" pitchFamily="2" charset="0"/>
              </a:endParaRPr>
            </a:p>
            <a:p>
              <a:pPr algn="just"/>
              <a:r>
                <a:rPr lang="en-US" sz="3200" b="1">
                  <a:solidFill>
                    <a:srgbClr val="FF0000"/>
                  </a:solidFill>
                  <a:ea typeface="Roboto" panose="02000000000000000000" pitchFamily="2" charset="0"/>
                </a:rPr>
                <a:t>- </a:t>
              </a:r>
              <a:r>
                <a:rPr lang="vi-VN" sz="3200" b="1">
                  <a:solidFill>
                    <a:srgbClr val="FF0000"/>
                  </a:solidFill>
                  <a:ea typeface="Roboto" panose="02000000000000000000" pitchFamily="2" charset="0"/>
                </a:rPr>
                <a:t>Con người:</a:t>
              </a:r>
              <a:r>
                <a:rPr lang="vi-VN" sz="3200" b="1">
                  <a:ea typeface="Roboto" panose="02000000000000000000" pitchFamily="2" charset="0"/>
                </a:rPr>
                <a:t> người dân Thủ đô im lặng chờ Bác cất giọng nói và đồng loạt khắp mọi nơi cùng hô vang tên Bác: “Hồ Chí Minh! Hồ Chí Minh!”</a:t>
              </a:r>
            </a:p>
          </p:txBody>
        </p:sp>
        <p:pic>
          <p:nvPicPr>
            <p:cNvPr id="8" name="Picture 14">
              <a:extLst>
                <a:ext uri="{FF2B5EF4-FFF2-40B4-BE49-F238E27FC236}">
                  <a16:creationId xmlns:a16="http://schemas.microsoft.com/office/drawing/2014/main" id="{190B36E1-D2E5-2F3B-99C3-E2AAB8E28904}"/>
                </a:ext>
              </a:extLst>
            </p:cNvPr>
            <p:cNvPicPr>
              <a:picLocks noChangeAspect="1"/>
            </p:cNvPicPr>
            <p:nvPr/>
          </p:nvPicPr>
          <p:blipFill>
            <a:blip r:embed="rId6"/>
            <a:stretch>
              <a:fillRect/>
            </a:stretch>
          </p:blipFill>
          <p:spPr>
            <a:xfrm>
              <a:off x="473265" y="4763347"/>
              <a:ext cx="887562" cy="802640"/>
            </a:xfrm>
            <a:prstGeom prst="rect">
              <a:avLst/>
            </a:prstGeom>
          </p:spPr>
        </p:pic>
      </p:grpSp>
      <p:sp>
        <p:nvSpPr>
          <p:cNvPr id="11" name="Rectangle: Rounded Corners 21">
            <a:extLst>
              <a:ext uri="{FF2B5EF4-FFF2-40B4-BE49-F238E27FC236}">
                <a16:creationId xmlns:a16="http://schemas.microsoft.com/office/drawing/2014/main" id="{347543F5-89E8-4D64-A271-28F17B9D6E41}"/>
              </a:ext>
            </a:extLst>
          </p:cNvPr>
          <p:cNvSpPr/>
          <p:nvPr/>
        </p:nvSpPr>
        <p:spPr>
          <a:xfrm>
            <a:off x="6333418" y="1467129"/>
            <a:ext cx="4149969" cy="796835"/>
          </a:xfrm>
          <a:prstGeom prst="roundRect">
            <a:avLst>
              <a:gd name="adj" fmla="val 50000"/>
            </a:avLst>
          </a:prstGeom>
          <a:solidFill>
            <a:srgbClr val="FFFFCC"/>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rPr>
              <a:t>Con người</a:t>
            </a:r>
            <a:endParaRPr lang="en-US" sz="3600" dirty="0">
              <a:ln w="9525">
                <a:solidFill>
                  <a:srgbClr val="FF0000"/>
                </a:solidFill>
                <a:prstDash val="solid"/>
              </a:ln>
              <a:solidFill>
                <a:schemeClr val="tx1">
                  <a:lumMod val="85000"/>
                  <a:lumOff val="15000"/>
                </a:schemeClr>
              </a:solidFill>
              <a:effectLst>
                <a:outerShdw blurRad="38100" dist="38100" dir="2700000" algn="tl">
                  <a:srgbClr val="000000">
                    <a:alpha val="43137"/>
                  </a:srgbClr>
                </a:outerShdw>
              </a:effectLst>
              <a:latin typeface="UTM Mother" panose="02040603050506020204" pitchFamily="18" charset="0"/>
            </a:endParaRPr>
          </a:p>
        </p:txBody>
      </p:sp>
    </p:spTree>
    <p:extLst>
      <p:ext uri="{BB962C8B-B14F-4D97-AF65-F5344CB8AC3E}">
        <p14:creationId xmlns:p14="http://schemas.microsoft.com/office/powerpoint/2010/main" val="3567840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14:presetBounceEnd="66000">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14:bounceEnd="66000">
                                          <p:cBhvr additive="base">
                                            <p:cTn id="2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14:presetBounceEnd="66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66000">
                                          <p:cBhvr additive="base">
                                            <p:cTn id="2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ppt_x"/>
                                              </p:val>
                                            </p:tav>
                                            <p:tav tm="100000">
                                              <p:val>
                                                <p:strVal val="#ppt_x"/>
                                              </p:val>
                                            </p:tav>
                                          </p:tavLst>
                                        </p:anim>
                                        <p:anim calcmode="lin" valueType="num">
                                          <p:cBhvr additive="base">
                                            <p:cTn id="2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ppt_x"/>
                                              </p:val>
                                            </p:tav>
                                            <p:tav tm="100000">
                                              <p:val>
                                                <p:strVal val="#ppt_x"/>
                                              </p:val>
                                            </p:tav>
                                          </p:tavLst>
                                        </p:anim>
                                        <p:anim calcmode="lin" valueType="num">
                                          <p:cBhvr additive="base">
                                            <p:cTn id="2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11"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21">
            <a:extLst>
              <a:ext uri="{FF2B5EF4-FFF2-40B4-BE49-F238E27FC236}">
                <a16:creationId xmlns:a16="http://schemas.microsoft.com/office/drawing/2014/main" id="{FBB97A02-6BA1-86F1-993B-DE18A35D7B19}"/>
              </a:ext>
            </a:extLst>
          </p:cNvPr>
          <p:cNvSpPr/>
          <p:nvPr/>
        </p:nvSpPr>
        <p:spPr>
          <a:xfrm>
            <a:off x="2280842" y="503596"/>
            <a:ext cx="7666892" cy="272913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11DCED19-9081-02DC-AF35-14D8EA8AE714}"/>
              </a:ext>
            </a:extLst>
          </p:cNvPr>
          <p:cNvSpPr txBox="1"/>
          <p:nvPr/>
        </p:nvSpPr>
        <p:spPr>
          <a:xfrm>
            <a:off x="2520579" y="758642"/>
            <a:ext cx="7187418" cy="92333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5400">
                <a:solidFill>
                  <a:srgbClr val="8EB529"/>
                </a:solidFill>
                <a:latin typeface="iCiel Pony" panose="02000000000000000000" pitchFamily="2" charset="-93"/>
                <a:cs typeface="Arial" panose="020B0604020202020204" pitchFamily="34" charset="0"/>
              </a:rPr>
              <a:t>Ý</a:t>
            </a:r>
            <a:r>
              <a:rPr lang="sv-SE" sz="5400">
                <a:latin typeface="iCiel Pony" panose="02000000000000000000" pitchFamily="2" charset="-93"/>
                <a:cs typeface="Arial" panose="020B0604020202020204" pitchFamily="34" charset="0"/>
              </a:rPr>
              <a:t> </a:t>
            </a:r>
            <a:r>
              <a:rPr lang="sv-SE" sz="5400">
                <a:solidFill>
                  <a:srgbClr val="9966FF"/>
                </a:solidFill>
                <a:latin typeface="iCiel Pony" panose="02000000000000000000" pitchFamily="2" charset="-93"/>
                <a:cs typeface="Arial" panose="020B0604020202020204" pitchFamily="34" charset="0"/>
              </a:rPr>
              <a:t>CHÍNH</a:t>
            </a:r>
            <a:r>
              <a:rPr lang="sv-SE" sz="5400">
                <a:latin typeface="iCiel Pony" panose="02000000000000000000" pitchFamily="2" charset="-93"/>
                <a:cs typeface="Arial" panose="020B0604020202020204" pitchFamily="34" charset="0"/>
              </a:rPr>
              <a:t> </a:t>
            </a:r>
            <a:r>
              <a:rPr lang="sv-SE" sz="5400">
                <a:solidFill>
                  <a:srgbClr val="FFAD24"/>
                </a:solidFill>
                <a:latin typeface="iCiel Pony" panose="02000000000000000000" pitchFamily="2" charset="-93"/>
                <a:cs typeface="Arial" panose="020B0604020202020204" pitchFamily="34" charset="0"/>
              </a:rPr>
              <a:t>CỦA</a:t>
            </a:r>
            <a:r>
              <a:rPr lang="sv-SE" sz="5400">
                <a:latin typeface="iCiel Pony" panose="02000000000000000000" pitchFamily="2" charset="-93"/>
                <a:cs typeface="Arial" panose="020B0604020202020204" pitchFamily="34" charset="0"/>
              </a:rPr>
              <a:t> </a:t>
            </a:r>
            <a:r>
              <a:rPr lang="sv-SE" sz="5400">
                <a:solidFill>
                  <a:srgbClr val="FF506D"/>
                </a:solidFill>
                <a:latin typeface="iCiel Pony" panose="02000000000000000000" pitchFamily="2" charset="-93"/>
                <a:cs typeface="Arial" panose="020B0604020202020204" pitchFamily="34" charset="0"/>
              </a:rPr>
              <a:t>ĐOẠN</a:t>
            </a:r>
            <a:r>
              <a:rPr lang="sv-SE" sz="5400">
                <a:latin typeface="iCiel Pony" panose="02000000000000000000" pitchFamily="2" charset="-93"/>
                <a:cs typeface="Arial" panose="020B0604020202020204" pitchFamily="34" charset="0"/>
              </a:rPr>
              <a:t> </a:t>
            </a:r>
            <a:r>
              <a:rPr lang="sv-SE" sz="5400">
                <a:solidFill>
                  <a:srgbClr val="00B0F0"/>
                </a:solidFill>
                <a:latin typeface="iCiel Pony" panose="02000000000000000000" pitchFamily="2" charset="-93"/>
                <a:cs typeface="Arial" panose="020B0604020202020204" pitchFamily="34" charset="0"/>
              </a:rPr>
              <a:t>1:</a:t>
            </a:r>
            <a:endParaRPr lang="sv-SE" sz="5400" dirty="0">
              <a:solidFill>
                <a:srgbClr val="00B0F0"/>
              </a:solidFill>
              <a:latin typeface="iCiel Pony" panose="02000000000000000000" pitchFamily="2" charset="-93"/>
              <a:cs typeface="Arial" panose="020B0604020202020204" pitchFamily="34" charset="0"/>
            </a:endParaRPr>
          </a:p>
        </p:txBody>
      </p:sp>
      <p:sp>
        <p:nvSpPr>
          <p:cNvPr id="9" name="Hộp Văn bản 8">
            <a:extLst>
              <a:ext uri="{FF2B5EF4-FFF2-40B4-BE49-F238E27FC236}">
                <a16:creationId xmlns:a16="http://schemas.microsoft.com/office/drawing/2014/main" id="{98200649-A07E-7E1F-883B-4EF312EFD5AC}"/>
              </a:ext>
            </a:extLst>
          </p:cNvPr>
          <p:cNvSpPr txBox="1"/>
          <p:nvPr/>
        </p:nvSpPr>
        <p:spPr>
          <a:xfrm>
            <a:off x="2520579" y="1681972"/>
            <a:ext cx="7187418" cy="1446550"/>
          </a:xfrm>
          <a:prstGeom prst="rect">
            <a:avLst/>
          </a:prstGeom>
          <a:noFill/>
        </p:spPr>
        <p:txBody>
          <a:bodyPr wrap="square">
            <a:spAutoFit/>
          </a:bodyPr>
          <a:lstStyle/>
          <a:p>
            <a:pPr algn="ctr"/>
            <a:r>
              <a:rPr lang="vi-VN" sz="4400" b="1">
                <a:latin typeface="Calibri" panose="020F0502020204030204" pitchFamily="34" charset="0"/>
                <a:ea typeface="Times New Roman" panose="02020603050405020304" pitchFamily="18" charset="0"/>
                <a:cs typeface="Calibri" panose="020F0502020204030204" pitchFamily="34" charset="0"/>
              </a:rPr>
              <a:t>Khung cảnh tưng bừng vào sáng mồng hai tháng Chín.</a:t>
            </a:r>
            <a:endParaRPr lang="en-US" sz="4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003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1041353"/>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935159"/>
            <a:ext cx="11591778" cy="498768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20">
            <a:extLst>
              <a:ext uri="{FF2B5EF4-FFF2-40B4-BE49-F238E27FC236}">
                <a16:creationId xmlns:a16="http://schemas.microsoft.com/office/drawing/2014/main" id="{88B9C2E9-511F-1AB7-A45B-DE76A1437B54}"/>
              </a:ext>
            </a:extLst>
          </p:cNvPr>
          <p:cNvGrpSpPr/>
          <p:nvPr/>
        </p:nvGrpSpPr>
        <p:grpSpPr>
          <a:xfrm>
            <a:off x="1067778" y="2718018"/>
            <a:ext cx="9649129" cy="2507916"/>
            <a:chOff x="1008225" y="3713206"/>
            <a:chExt cx="9649129" cy="2507916"/>
          </a:xfrm>
        </p:grpSpPr>
        <p:sp>
          <p:nvSpPr>
            <p:cNvPr id="7" name="TextBox 16">
              <a:extLst>
                <a:ext uri="{FF2B5EF4-FFF2-40B4-BE49-F238E27FC236}">
                  <a16:creationId xmlns:a16="http://schemas.microsoft.com/office/drawing/2014/main" id="{D1FEE8EE-F5B3-B352-4B66-F869F8DFADE8}"/>
                </a:ext>
              </a:extLst>
            </p:cNvPr>
            <p:cNvSpPr txBox="1"/>
            <p:nvPr/>
          </p:nvSpPr>
          <p:spPr>
            <a:xfrm>
              <a:off x="1593534" y="3939646"/>
              <a:ext cx="9063820" cy="228147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Lời nói và việc làm của </a:t>
              </a:r>
              <a:r>
                <a:rPr lang="en-US" sz="3200" b="1">
                  <a:ea typeface="Roboto" panose="02000000000000000000" pitchFamily="2" charset="0"/>
                </a:rPr>
                <a:t> </a:t>
              </a:r>
              <a:r>
                <a:rPr lang="vi-VN" sz="3200" b="1">
                  <a:ea typeface="Roboto" panose="02000000000000000000" pitchFamily="2" charset="0"/>
                </a:rPr>
                <a:t>Bác Hồ ở khổ thơ 2 và 3 gợi ra hình ảnh thân thuộc, bình dị của Bác, thể hiện lòng thương dân, yêu nước của Bác </a:t>
              </a:r>
            </a:p>
          </p:txBody>
        </p:sp>
        <p:pic>
          <p:nvPicPr>
            <p:cNvPr id="8" name="Picture 14">
              <a:extLst>
                <a:ext uri="{FF2B5EF4-FFF2-40B4-BE49-F238E27FC236}">
                  <a16:creationId xmlns:a16="http://schemas.microsoft.com/office/drawing/2014/main" id="{190B36E1-D2E5-2F3B-99C3-E2AAB8E28904}"/>
                </a:ext>
              </a:extLst>
            </p:cNvPr>
            <p:cNvPicPr>
              <a:picLocks noChangeAspect="1"/>
            </p:cNvPicPr>
            <p:nvPr/>
          </p:nvPicPr>
          <p:blipFill>
            <a:blip r:embed="rId4"/>
            <a:stretch>
              <a:fillRect/>
            </a:stretch>
          </p:blipFill>
          <p:spPr>
            <a:xfrm>
              <a:off x="1008225" y="3713206"/>
              <a:ext cx="887562" cy="802640"/>
            </a:xfrm>
            <a:prstGeom prst="rect">
              <a:avLst/>
            </a:prstGeom>
          </p:spPr>
        </p:pic>
      </p:grpSp>
      <p:sp>
        <p:nvSpPr>
          <p:cNvPr id="5" name="Hình chữ nhật: Góc Tròn 4">
            <a:extLst>
              <a:ext uri="{FF2B5EF4-FFF2-40B4-BE49-F238E27FC236}">
                <a16:creationId xmlns:a16="http://schemas.microsoft.com/office/drawing/2014/main" id="{8B80DD9A-5886-5176-52E0-641AC5CA92BF}"/>
              </a:ext>
            </a:extLst>
          </p:cNvPr>
          <p:cNvSpPr/>
          <p:nvPr/>
        </p:nvSpPr>
        <p:spPr>
          <a:xfrm>
            <a:off x="1420380" y="1344283"/>
            <a:ext cx="9678572" cy="1157008"/>
          </a:xfrm>
          <a:prstGeom prst="roundRect">
            <a:avLst/>
          </a:prstGeom>
          <a:solidFill>
            <a:srgbClr val="FFCCFF"/>
          </a:solidFill>
          <a:ln w="38100">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Lời nói và việc làm của Bác Hồ ở khổ thơ 2 và 3 gợi cho em những suy</a:t>
            </a:r>
            <a:r>
              <a:rPr lang="en-US" sz="3200">
                <a:solidFill>
                  <a:sysClr val="windowText" lastClr="000000"/>
                </a:solidFill>
                <a:latin typeface="Calibri" panose="020F0502020204030204" pitchFamily="34" charset="0"/>
                <a:cs typeface="Calibri" panose="020F0502020204030204" pitchFamily="34" charset="0"/>
              </a:rPr>
              <a:t> </a:t>
            </a:r>
            <a:r>
              <a:rPr lang="vi-VN" sz="3200">
                <a:solidFill>
                  <a:sysClr val="windowText" lastClr="000000"/>
                </a:solidFill>
                <a:latin typeface="Calibri" panose="020F0502020204030204" pitchFamily="34" charset="0"/>
                <a:cs typeface="Calibri" panose="020F0502020204030204" pitchFamily="34" charset="0"/>
              </a:rPr>
              <a:t>nghĩ, cảm xúc gì?</a:t>
            </a:r>
            <a:endParaRPr lang="en-US" sz="3200">
              <a:solidFill>
                <a:sysClr val="windowText" lastClr="000000"/>
              </a:solidFill>
              <a:latin typeface="Calibri" panose="020F0502020204030204" pitchFamily="34" charset="0"/>
              <a:cs typeface="Calibri" panose="020F0502020204030204" pitchFamily="34" charset="0"/>
            </a:endParaRPr>
          </a:p>
        </p:txBody>
      </p:sp>
      <p:pic>
        <p:nvPicPr>
          <p:cNvPr id="9" name="Picture 2" descr="Free vector vector number set 3d font">
            <a:extLst>
              <a:ext uri="{FF2B5EF4-FFF2-40B4-BE49-F238E27FC236}">
                <a16:creationId xmlns:a16="http://schemas.microsoft.com/office/drawing/2014/main" id="{9D0E34B6-3441-A55D-3C02-13C4D5DDA28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0963" t="15971" r="58010" b="50000"/>
          <a:stretch/>
        </p:blipFill>
        <p:spPr bwMode="auto">
          <a:xfrm>
            <a:off x="882085" y="1054195"/>
            <a:ext cx="1073255" cy="115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50678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400586"/>
            <a:ext cx="11591778" cy="560832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20">
            <a:extLst>
              <a:ext uri="{FF2B5EF4-FFF2-40B4-BE49-F238E27FC236}">
                <a16:creationId xmlns:a16="http://schemas.microsoft.com/office/drawing/2014/main" id="{88B9C2E9-511F-1AB7-A45B-DE76A1437B54}"/>
              </a:ext>
            </a:extLst>
          </p:cNvPr>
          <p:cNvGrpSpPr/>
          <p:nvPr/>
        </p:nvGrpSpPr>
        <p:grpSpPr>
          <a:xfrm>
            <a:off x="544694" y="2150095"/>
            <a:ext cx="10834815" cy="3390583"/>
            <a:chOff x="473265" y="4763347"/>
            <a:chExt cx="10834815" cy="3390583"/>
          </a:xfrm>
        </p:grpSpPr>
        <p:sp>
          <p:nvSpPr>
            <p:cNvPr id="7" name="TextBox 16">
              <a:extLst>
                <a:ext uri="{FF2B5EF4-FFF2-40B4-BE49-F238E27FC236}">
                  <a16:creationId xmlns:a16="http://schemas.microsoft.com/office/drawing/2014/main" id="{D1FEE8EE-F5B3-B352-4B66-F869F8DFADE8}"/>
                </a:ext>
              </a:extLst>
            </p:cNvPr>
            <p:cNvSpPr txBox="1"/>
            <p:nvPr/>
          </p:nvSpPr>
          <p:spPr>
            <a:xfrm>
              <a:off x="917046" y="4782794"/>
              <a:ext cx="10391034" cy="3371136"/>
            </a:xfrm>
            <a:prstGeom prst="roundRect">
              <a:avLst/>
            </a:prstGeom>
            <a:solidFill>
              <a:srgbClr val="FFEBFF"/>
            </a:solidFill>
            <a:ln w="38100">
              <a:solidFill>
                <a:srgbClr val="FF5050"/>
              </a:solidFill>
            </a:ln>
          </p:spPr>
          <p:txBody>
            <a:bodyPr wrap="square" rtlCol="0">
              <a:spAutoFit/>
            </a:bodyPr>
            <a:lstStyle/>
            <a:p>
              <a:pPr algn="just"/>
              <a:r>
                <a:rPr lang="vi-VN" sz="3200" b="1">
                  <a:ea typeface="Roboto" panose="02000000000000000000" pitchFamily="2" charset="0"/>
                </a:rPr>
                <a:t>Tình cảm của Nhân dân dành cho Bác Hồ được thể hiện qua những dòng thơ: Bỗng vang lên tiếng hát ân tình/ Hồ Chí Minh! Hồ Chí Minh!; Cả muôn triệu một lời đáp: “Có!”/ Như Trường Sơn say gió biển Đông/ Vâng, Bác nói, chúng con nghe rõ,/ Mỗi tiếng Người mang nặng núi sông.</a:t>
              </a:r>
              <a:endParaRPr lang="en-US" sz="3200" b="1" i="1"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14">
              <a:extLst>
                <a:ext uri="{FF2B5EF4-FFF2-40B4-BE49-F238E27FC236}">
                  <a16:creationId xmlns:a16="http://schemas.microsoft.com/office/drawing/2014/main" id="{190B36E1-D2E5-2F3B-99C3-E2AAB8E28904}"/>
                </a:ext>
              </a:extLst>
            </p:cNvPr>
            <p:cNvPicPr>
              <a:picLocks noChangeAspect="1"/>
            </p:cNvPicPr>
            <p:nvPr/>
          </p:nvPicPr>
          <p:blipFill>
            <a:blip r:embed="rId4"/>
            <a:stretch>
              <a:fillRect/>
            </a:stretch>
          </p:blipFill>
          <p:spPr>
            <a:xfrm>
              <a:off x="473265" y="4763347"/>
              <a:ext cx="887562" cy="802640"/>
            </a:xfrm>
            <a:prstGeom prst="rect">
              <a:avLst/>
            </a:prstGeom>
          </p:spPr>
        </p:pic>
      </p:grpSp>
      <p:sp>
        <p:nvSpPr>
          <p:cNvPr id="10" name="Hình chữ nhật: Góc Tròn 9">
            <a:extLst>
              <a:ext uri="{FF2B5EF4-FFF2-40B4-BE49-F238E27FC236}">
                <a16:creationId xmlns:a16="http://schemas.microsoft.com/office/drawing/2014/main" id="{AD6499A7-CC1B-FC7D-8DA4-CCF6EA70A6E8}"/>
              </a:ext>
            </a:extLst>
          </p:cNvPr>
          <p:cNvSpPr/>
          <p:nvPr/>
        </p:nvSpPr>
        <p:spPr>
          <a:xfrm>
            <a:off x="1824141" y="563648"/>
            <a:ext cx="7759246" cy="1252550"/>
          </a:xfrm>
          <a:prstGeom prst="roundRect">
            <a:avLst/>
          </a:prstGeom>
          <a:solidFill>
            <a:schemeClr val="accent2">
              <a:lumMod val="40000"/>
              <a:lumOff val="60000"/>
            </a:schemeClr>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ysClr val="windowText" lastClr="000000"/>
                </a:solidFill>
                <a:latin typeface="Calibri" panose="020F0502020204030204" pitchFamily="34" charset="0"/>
                <a:cs typeface="Calibri" panose="020F0502020204030204" pitchFamily="34" charset="0"/>
              </a:rPr>
              <a:t>Tình cảm của Nhân dân dành cho Bác Hồ được thể hiện qua những dòng thơ nào? </a:t>
            </a:r>
            <a:endParaRPr lang="en-US" sz="3200">
              <a:solidFill>
                <a:sysClr val="windowText" lastClr="000000"/>
              </a:solidFill>
              <a:latin typeface="Calibri" panose="020F0502020204030204" pitchFamily="34" charset="0"/>
              <a:cs typeface="Calibri" panose="020F0502020204030204" pitchFamily="34" charset="0"/>
            </a:endParaRPr>
          </a:p>
        </p:txBody>
      </p:sp>
      <p:pic>
        <p:nvPicPr>
          <p:cNvPr id="11" name="Picture 2" descr="Free vector vector number set 3d font">
            <a:extLst>
              <a:ext uri="{FF2B5EF4-FFF2-40B4-BE49-F238E27FC236}">
                <a16:creationId xmlns:a16="http://schemas.microsoft.com/office/drawing/2014/main" id="{C3C7160A-8E3F-EC4C-DFFB-FE60A02581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1438" y1="29257" x2="51438" y2="32134"/>
                        <a14:foregroundMark x1="54633" y1="36211" x2="51278" y2="41727"/>
                        <a14:foregroundMark x1="46486" y1="43165" x2="54792" y2="38849"/>
                      </a14:backgroundRemoval>
                    </a14:imgEffect>
                  </a14:imgLayer>
                </a14:imgProps>
              </a:ext>
              <a:ext uri="{28A0092B-C50C-407E-A947-70E740481C1C}">
                <a14:useLocalDpi xmlns:a14="http://schemas.microsoft.com/office/drawing/2010/main" val="0"/>
              </a:ext>
            </a:extLst>
          </a:blip>
          <a:srcRect l="38091" t="15971" r="40190" b="50508"/>
          <a:stretch/>
        </p:blipFill>
        <p:spPr bwMode="auto">
          <a:xfrm>
            <a:off x="1291982" y="659190"/>
            <a:ext cx="1125377" cy="115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96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ppt_x"/>
                                              </p:val>
                                            </p:tav>
                                            <p:tav tm="100000">
                                              <p:val>
                                                <p:strVal val="#ppt_x"/>
                                              </p:val>
                                            </p:tav>
                                          </p:tavLst>
                                        </p:anim>
                                        <p:anim calcmode="lin" valueType="num">
                                          <p:cBhvr additive="base">
                                            <p:cTn id="2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21">
            <a:extLst>
              <a:ext uri="{FF2B5EF4-FFF2-40B4-BE49-F238E27FC236}">
                <a16:creationId xmlns:a16="http://schemas.microsoft.com/office/drawing/2014/main" id="{FBB97A02-6BA1-86F1-993B-DE18A35D7B19}"/>
              </a:ext>
            </a:extLst>
          </p:cNvPr>
          <p:cNvSpPr/>
          <p:nvPr/>
        </p:nvSpPr>
        <p:spPr>
          <a:xfrm>
            <a:off x="2280842" y="503596"/>
            <a:ext cx="7666892" cy="381902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4">
            <a:extLst>
              <a:ext uri="{FF2B5EF4-FFF2-40B4-BE49-F238E27FC236}">
                <a16:creationId xmlns:a16="http://schemas.microsoft.com/office/drawing/2014/main" id="{11DCED19-9081-02DC-AF35-14D8EA8AE714}"/>
              </a:ext>
            </a:extLst>
          </p:cNvPr>
          <p:cNvSpPr txBox="1"/>
          <p:nvPr/>
        </p:nvSpPr>
        <p:spPr>
          <a:xfrm>
            <a:off x="2520578" y="857118"/>
            <a:ext cx="7390579" cy="92333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a:noFill/>
                </a:ln>
                <a:solidFill>
                  <a:srgbClr val="8EB529"/>
                </a:solidFill>
                <a:effectLst/>
                <a:uLnTx/>
                <a:uFillTx/>
                <a:latin typeface="iCiel Pony" panose="02000000000000000000" pitchFamily="2" charset="-93"/>
                <a:ea typeface="+mn-ea"/>
                <a:cs typeface="Arial" panose="020B0604020202020204" pitchFamily="34" charset="0"/>
              </a:rPr>
              <a:t>Ý</a:t>
            </a:r>
            <a:r>
              <a:rPr kumimoji="0" lang="sv-SE" sz="54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5400" b="0" i="0" u="none" strike="noStrike" kern="1200" cap="none" spc="0" normalizeH="0" baseline="0" noProof="0">
                <a:ln>
                  <a:noFill/>
                </a:ln>
                <a:solidFill>
                  <a:srgbClr val="9966FF"/>
                </a:solidFill>
                <a:effectLst/>
                <a:uLnTx/>
                <a:uFillTx/>
                <a:latin typeface="iCiel Pony" panose="02000000000000000000" pitchFamily="2" charset="-93"/>
                <a:ea typeface="+mn-ea"/>
                <a:cs typeface="Arial" panose="020B0604020202020204" pitchFamily="34" charset="0"/>
              </a:rPr>
              <a:t>CHÍNH</a:t>
            </a:r>
            <a:r>
              <a:rPr kumimoji="0" lang="sv-SE" sz="54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5400" b="0" i="0" u="none" strike="noStrike" kern="1200" cap="none" spc="0" normalizeH="0" baseline="0" noProof="0">
                <a:ln>
                  <a:noFill/>
                </a:ln>
                <a:solidFill>
                  <a:srgbClr val="FFAD24"/>
                </a:solidFill>
                <a:effectLst/>
                <a:uLnTx/>
                <a:uFillTx/>
                <a:latin typeface="iCiel Pony" panose="02000000000000000000" pitchFamily="2" charset="-93"/>
                <a:ea typeface="+mn-ea"/>
                <a:cs typeface="Arial" panose="020B0604020202020204" pitchFamily="34" charset="0"/>
              </a:rPr>
              <a:t>CỦA</a:t>
            </a:r>
            <a:r>
              <a:rPr kumimoji="0" lang="sv-SE" sz="54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5400" b="0" i="0" u="none" strike="noStrike" kern="1200" cap="none" spc="0" normalizeH="0" baseline="0" noProof="0">
                <a:ln>
                  <a:noFill/>
                </a:ln>
                <a:solidFill>
                  <a:srgbClr val="FF506D"/>
                </a:solidFill>
                <a:effectLst/>
                <a:uLnTx/>
                <a:uFillTx/>
                <a:latin typeface="iCiel Pony" panose="02000000000000000000" pitchFamily="2" charset="-93"/>
                <a:ea typeface="+mn-ea"/>
                <a:cs typeface="Arial" panose="020B0604020202020204" pitchFamily="34" charset="0"/>
              </a:rPr>
              <a:t>ĐOẠN</a:t>
            </a:r>
            <a:r>
              <a:rPr kumimoji="0" lang="sv-SE" sz="5400" b="0" i="0" u="none" strike="noStrike" kern="1200" cap="none" spc="0" normalizeH="0" baseline="0" noProof="0">
                <a:ln>
                  <a:noFill/>
                </a:ln>
                <a:solidFill>
                  <a:prstClr val="black"/>
                </a:solidFill>
                <a:effectLst/>
                <a:uLnTx/>
                <a:uFillTx/>
                <a:latin typeface="iCiel Pony" panose="02000000000000000000" pitchFamily="2" charset="-93"/>
                <a:ea typeface="+mn-ea"/>
                <a:cs typeface="Arial" panose="020B0604020202020204" pitchFamily="34" charset="0"/>
              </a:rPr>
              <a:t> </a:t>
            </a:r>
            <a:r>
              <a:rPr kumimoji="0" lang="sv-SE" sz="5400" b="0" i="0" u="none" strike="noStrike" kern="1200" cap="none" spc="0" normalizeH="0" baseline="0" noProof="0">
                <a:ln>
                  <a:noFill/>
                </a:ln>
                <a:solidFill>
                  <a:srgbClr val="00B0F0"/>
                </a:solidFill>
                <a:effectLst/>
                <a:uLnTx/>
                <a:uFillTx/>
                <a:latin typeface="iCiel Pony" panose="02000000000000000000" pitchFamily="2" charset="-93"/>
                <a:ea typeface="+mn-ea"/>
                <a:cs typeface="Arial" panose="020B0604020202020204" pitchFamily="34" charset="0"/>
              </a:rPr>
              <a:t>2:</a:t>
            </a:r>
            <a:endParaRPr kumimoji="0" lang="sv-SE" sz="5400" b="0" i="0" u="none" strike="noStrike" kern="1200" cap="none" spc="0" normalizeH="0" baseline="0" noProof="0" dirty="0">
              <a:ln>
                <a:noFill/>
              </a:ln>
              <a:solidFill>
                <a:srgbClr val="00B0F0"/>
              </a:solidFill>
              <a:effectLst/>
              <a:uLnTx/>
              <a:uFillTx/>
              <a:latin typeface="iCiel Pony" panose="02000000000000000000" pitchFamily="2" charset="-93"/>
              <a:ea typeface="+mn-ea"/>
              <a:cs typeface="Arial" panose="020B0604020202020204" pitchFamily="34" charset="0"/>
            </a:endParaRPr>
          </a:p>
        </p:txBody>
      </p:sp>
      <p:sp>
        <p:nvSpPr>
          <p:cNvPr id="9" name="Hộp Văn bản 8">
            <a:extLst>
              <a:ext uri="{FF2B5EF4-FFF2-40B4-BE49-F238E27FC236}">
                <a16:creationId xmlns:a16="http://schemas.microsoft.com/office/drawing/2014/main" id="{98200649-A07E-7E1F-883B-4EF312EFD5AC}"/>
              </a:ext>
            </a:extLst>
          </p:cNvPr>
          <p:cNvSpPr txBox="1"/>
          <p:nvPr/>
        </p:nvSpPr>
        <p:spPr>
          <a:xfrm>
            <a:off x="2398816" y="1966638"/>
            <a:ext cx="7548917" cy="2123658"/>
          </a:xfrm>
          <a:prstGeom prst="rect">
            <a:avLst/>
          </a:prstGeom>
          <a:noFill/>
        </p:spPr>
        <p:txBody>
          <a:bodyPr wrap="square">
            <a:spAutoFit/>
          </a:bodyPr>
          <a:lstStyle/>
          <a:p>
            <a:pPr lvl="0" algn="ctr"/>
            <a:r>
              <a:rPr lang="vi-VN" sz="4400" b="1">
                <a:solidFill>
                  <a:prstClr val="black"/>
                </a:solidFill>
                <a:latin typeface="Calibri" panose="020F0502020204030204" pitchFamily="34" charset="0"/>
                <a:ea typeface="Times New Roman" panose="02020603050405020304" pitchFamily="18" charset="0"/>
                <a:cs typeface="Calibri" panose="020F0502020204030204" pitchFamily="34" charset="0"/>
              </a:rPr>
              <a:t>Miêu tả cảnh Bác Hồ đọc Tuyên ngôn Độc lập và tình cảm của người dân dành cho Bác.</a:t>
            </a:r>
            <a:endParaRPr kumimoji="0" lang="en-US" sz="4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3634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35096" y="50678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400587"/>
            <a:ext cx="11591778" cy="4987682"/>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20">
            <a:extLst>
              <a:ext uri="{FF2B5EF4-FFF2-40B4-BE49-F238E27FC236}">
                <a16:creationId xmlns:a16="http://schemas.microsoft.com/office/drawing/2014/main" id="{88B9C2E9-511F-1AB7-A45B-DE76A1437B54}"/>
              </a:ext>
            </a:extLst>
          </p:cNvPr>
          <p:cNvGrpSpPr/>
          <p:nvPr/>
        </p:nvGrpSpPr>
        <p:grpSpPr>
          <a:xfrm>
            <a:off x="1055680" y="1888034"/>
            <a:ext cx="9357772" cy="3166824"/>
            <a:chOff x="1148359" y="4638111"/>
            <a:chExt cx="9357772" cy="3166824"/>
          </a:xfrm>
        </p:grpSpPr>
        <p:sp>
          <p:nvSpPr>
            <p:cNvPr id="7" name="TextBox 16">
              <a:extLst>
                <a:ext uri="{FF2B5EF4-FFF2-40B4-BE49-F238E27FC236}">
                  <a16:creationId xmlns:a16="http://schemas.microsoft.com/office/drawing/2014/main" id="{D1FEE8EE-F5B3-B352-4B66-F869F8DFADE8}"/>
                </a:ext>
              </a:extLst>
            </p:cNvPr>
            <p:cNvSpPr txBox="1"/>
            <p:nvPr/>
          </p:nvSpPr>
          <p:spPr>
            <a:xfrm>
              <a:off x="1680518" y="4638111"/>
              <a:ext cx="8825613" cy="3166824"/>
            </a:xfrm>
            <a:prstGeom prst="roundRect">
              <a:avLst/>
            </a:prstGeom>
            <a:solidFill>
              <a:srgbClr val="FFEBFF"/>
            </a:solidFill>
            <a:ln w="38100">
              <a:solidFill>
                <a:srgbClr val="FF5050"/>
              </a:solidFill>
            </a:ln>
          </p:spPr>
          <p:txBody>
            <a:bodyPr wrap="square" rtlCol="0">
              <a:spAutoFit/>
            </a:bodyPr>
            <a:lstStyle/>
            <a:p>
              <a:pPr algn="just"/>
              <a:r>
                <a:rPr lang="vi-VN" sz="3600" b="1">
                  <a:ea typeface="Roboto" panose="02000000000000000000" pitchFamily="2" charset="0"/>
                </a:rPr>
                <a:t>Bài thơ ca ngợi độc lập, niềm tự hào dân tộc và tình cảm thiêng liêng mà người dân dành cho vị lãnh tụ vĩ đại của dân tộc cũng như tình cảm của Bác dành cho nhân dân cả nước</a:t>
              </a:r>
              <a:endParaRPr lang="en-US" sz="3600" b="1" i="1" dirty="0">
                <a:latin typeface="Calibri" panose="020F0502020204030204" pitchFamily="34" charset="0"/>
                <a:ea typeface="Roboto" panose="02000000000000000000" pitchFamily="2" charset="0"/>
                <a:cs typeface="Calibri" panose="020F0502020204030204" pitchFamily="34" charset="0"/>
              </a:endParaRPr>
            </a:p>
          </p:txBody>
        </p:sp>
        <p:pic>
          <p:nvPicPr>
            <p:cNvPr id="8" name="Picture 14">
              <a:extLst>
                <a:ext uri="{FF2B5EF4-FFF2-40B4-BE49-F238E27FC236}">
                  <a16:creationId xmlns:a16="http://schemas.microsoft.com/office/drawing/2014/main" id="{190B36E1-D2E5-2F3B-99C3-E2AAB8E28904}"/>
                </a:ext>
              </a:extLst>
            </p:cNvPr>
            <p:cNvPicPr>
              <a:picLocks noChangeAspect="1"/>
            </p:cNvPicPr>
            <p:nvPr/>
          </p:nvPicPr>
          <p:blipFill>
            <a:blip r:embed="rId4"/>
            <a:stretch>
              <a:fillRect/>
            </a:stretch>
          </p:blipFill>
          <p:spPr>
            <a:xfrm>
              <a:off x="1148359" y="4638111"/>
              <a:ext cx="887562" cy="802640"/>
            </a:xfrm>
            <a:prstGeom prst="rect">
              <a:avLst/>
            </a:prstGeom>
          </p:spPr>
        </p:pic>
      </p:grpSp>
      <p:pic>
        <p:nvPicPr>
          <p:cNvPr id="14" name="Picture 21" descr="A group of people in clothing&#10;&#10;Description automatically generated with low confidence">
            <a:extLst>
              <a:ext uri="{FF2B5EF4-FFF2-40B4-BE49-F238E27FC236}">
                <a16:creationId xmlns:a16="http://schemas.microsoft.com/office/drawing/2014/main" id="{BD3E2436-90CD-F7F3-F037-404FEE4963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49356">
            <a:off x="8508389" y="4760887"/>
            <a:ext cx="3259659" cy="2051283"/>
          </a:xfrm>
          <a:prstGeom prst="rect">
            <a:avLst/>
          </a:prstGeom>
        </p:spPr>
      </p:pic>
      <p:sp>
        <p:nvSpPr>
          <p:cNvPr id="5" name="Hình chữ nhật: Góc Tròn 4">
            <a:extLst>
              <a:ext uri="{FF2B5EF4-FFF2-40B4-BE49-F238E27FC236}">
                <a16:creationId xmlns:a16="http://schemas.microsoft.com/office/drawing/2014/main" id="{5697F5D7-983D-FB70-F8AB-30D7DBA2D653}"/>
              </a:ext>
            </a:extLst>
          </p:cNvPr>
          <p:cNvSpPr/>
          <p:nvPr/>
        </p:nvSpPr>
        <p:spPr>
          <a:xfrm>
            <a:off x="2976047" y="738211"/>
            <a:ext cx="6049199" cy="731520"/>
          </a:xfrm>
          <a:prstGeom prst="roundRect">
            <a:avLst/>
          </a:prstGeom>
          <a:solidFill>
            <a:schemeClr val="accent6">
              <a:lumMod val="40000"/>
              <a:lumOff val="6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ysClr val="windowText" lastClr="000000"/>
                </a:solidFill>
                <a:latin typeface="Calibri" panose="020F0502020204030204" pitchFamily="34" charset="0"/>
                <a:cs typeface="Calibri" panose="020F0502020204030204" pitchFamily="34" charset="0"/>
              </a:rPr>
              <a:t>Nêu ý nghĩa bài thơ. </a:t>
            </a:r>
            <a:endParaRPr lang="en-US" sz="4400">
              <a:solidFill>
                <a:sysClr val="windowText" lastClr="000000"/>
              </a:solidFill>
              <a:latin typeface="Calibri" panose="020F0502020204030204" pitchFamily="34" charset="0"/>
              <a:cs typeface="Calibri" panose="020F0502020204030204" pitchFamily="34" charset="0"/>
            </a:endParaRPr>
          </a:p>
        </p:txBody>
      </p:sp>
      <p:pic>
        <p:nvPicPr>
          <p:cNvPr id="9" name="Picture 2" descr="Free vector vector number set 3d font">
            <a:extLst>
              <a:ext uri="{FF2B5EF4-FFF2-40B4-BE49-F238E27FC236}">
                <a16:creationId xmlns:a16="http://schemas.microsoft.com/office/drawing/2014/main" id="{322B4FD4-7262-62CF-380F-619D3A37B2B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32" b="89928" l="8946" r="89936">
                        <a14:foregroundMark x1="8946" y1="27338" x2="14696" y2="35252"/>
                        <a14:foregroundMark x1="17412" y1="23022" x2="15335" y2="19424"/>
                        <a14:foregroundMark x1="65335" y1="24460" x2="71086" y2="27338"/>
                      </a14:backgroundRemoval>
                    </a14:imgEffect>
                  </a14:imgLayer>
                </a14:imgProps>
              </a:ext>
              <a:ext uri="{28A0092B-C50C-407E-A947-70E740481C1C}">
                <a14:useLocalDpi xmlns:a14="http://schemas.microsoft.com/office/drawing/2010/main" val="0"/>
              </a:ext>
            </a:extLst>
          </a:blip>
          <a:srcRect l="58687" t="15970" r="22292" b="50011"/>
          <a:stretch/>
        </p:blipFill>
        <p:spPr bwMode="auto">
          <a:xfrm>
            <a:off x="2389788" y="556308"/>
            <a:ext cx="1028674" cy="122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98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1000" fill="hold"/>
                                            <p:tgtEl>
                                              <p:spTgt spid="3"/>
                                            </p:tgtEl>
                                            <p:attrNameLst>
                                              <p:attrName>ppt_x</p:attrName>
                                            </p:attrNameLst>
                                          </p:cBhvr>
                                          <p:tavLst>
                                            <p:tav tm="0">
                                              <p:val>
                                                <p:strVal val="#ppt_x"/>
                                              </p:val>
                                            </p:tav>
                                            <p:tav tm="100000">
                                              <p:val>
                                                <p:strVal val="#ppt_x"/>
                                              </p:val>
                                            </p:tav>
                                          </p:tavLst>
                                        </p:anim>
                                        <p:anim calcmode="lin" valueType="num">
                                          <p:cBhvr additive="base">
                                            <p:cTn id="2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Rectangle: Rounded Corners 21">
            <a:extLst>
              <a:ext uri="{FF2B5EF4-FFF2-40B4-BE49-F238E27FC236}">
                <a16:creationId xmlns:a16="http://schemas.microsoft.com/office/drawing/2014/main" id="{FBB97A02-6BA1-86F1-993B-DE18A35D7B19}"/>
              </a:ext>
            </a:extLst>
          </p:cNvPr>
          <p:cNvSpPr/>
          <p:nvPr/>
        </p:nvSpPr>
        <p:spPr>
          <a:xfrm>
            <a:off x="2280842" y="503595"/>
            <a:ext cx="8098192" cy="3522140"/>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11DCED19-9081-02DC-AF35-14D8EA8AE714}"/>
              </a:ext>
            </a:extLst>
          </p:cNvPr>
          <p:cNvSpPr txBox="1"/>
          <p:nvPr/>
        </p:nvSpPr>
        <p:spPr>
          <a:xfrm>
            <a:off x="2418998" y="862848"/>
            <a:ext cx="7390579" cy="923330"/>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sv-SE" sz="5400">
                <a:solidFill>
                  <a:srgbClr val="8EB529"/>
                </a:solidFill>
                <a:latin typeface="iCiel Pony" panose="02000000000000000000" pitchFamily="2" charset="-93"/>
                <a:cs typeface="Arial" panose="020B0604020202020204" pitchFamily="34" charset="0"/>
              </a:rPr>
              <a:t>Ý</a:t>
            </a:r>
            <a:r>
              <a:rPr lang="sv-SE" sz="5400">
                <a:latin typeface="iCiel Pony" panose="02000000000000000000" pitchFamily="2" charset="-93"/>
                <a:cs typeface="Arial" panose="020B0604020202020204" pitchFamily="34" charset="0"/>
              </a:rPr>
              <a:t> </a:t>
            </a:r>
            <a:r>
              <a:rPr lang="sv-SE" sz="5400">
                <a:solidFill>
                  <a:srgbClr val="9966FF"/>
                </a:solidFill>
                <a:latin typeface="iCiel Pony" panose="02000000000000000000" pitchFamily="2" charset="-93"/>
                <a:cs typeface="Arial" panose="020B0604020202020204" pitchFamily="34" charset="0"/>
              </a:rPr>
              <a:t>CHÍNH</a:t>
            </a:r>
            <a:r>
              <a:rPr lang="sv-SE" sz="5400">
                <a:latin typeface="iCiel Pony" panose="02000000000000000000" pitchFamily="2" charset="-93"/>
                <a:cs typeface="Arial" panose="020B0604020202020204" pitchFamily="34" charset="0"/>
              </a:rPr>
              <a:t> </a:t>
            </a:r>
            <a:r>
              <a:rPr lang="sv-SE" sz="5400">
                <a:solidFill>
                  <a:srgbClr val="FFAD24"/>
                </a:solidFill>
                <a:latin typeface="iCiel Pony" panose="02000000000000000000" pitchFamily="2" charset="-93"/>
                <a:cs typeface="Arial" panose="020B0604020202020204" pitchFamily="34" charset="0"/>
              </a:rPr>
              <a:t>CỦA</a:t>
            </a:r>
            <a:r>
              <a:rPr lang="sv-SE" sz="5400">
                <a:latin typeface="iCiel Pony" panose="02000000000000000000" pitchFamily="2" charset="-93"/>
                <a:cs typeface="Arial" panose="020B0604020202020204" pitchFamily="34" charset="0"/>
              </a:rPr>
              <a:t> </a:t>
            </a:r>
            <a:r>
              <a:rPr lang="sv-SE" sz="5400">
                <a:solidFill>
                  <a:srgbClr val="FF506D"/>
                </a:solidFill>
                <a:latin typeface="iCiel Pony" panose="02000000000000000000" pitchFamily="2" charset="-93"/>
                <a:cs typeface="Arial" panose="020B0604020202020204" pitchFamily="34" charset="0"/>
              </a:rPr>
              <a:t>ĐOẠN</a:t>
            </a:r>
            <a:r>
              <a:rPr lang="sv-SE" sz="5400">
                <a:latin typeface="iCiel Pony" panose="02000000000000000000" pitchFamily="2" charset="-93"/>
                <a:cs typeface="Arial" panose="020B0604020202020204" pitchFamily="34" charset="0"/>
              </a:rPr>
              <a:t> </a:t>
            </a:r>
            <a:r>
              <a:rPr lang="sv-SE" sz="5400">
                <a:solidFill>
                  <a:srgbClr val="00B0F0"/>
                </a:solidFill>
                <a:latin typeface="iCiel Pony" panose="02000000000000000000" pitchFamily="2" charset="-93"/>
                <a:cs typeface="Arial" panose="020B0604020202020204" pitchFamily="34" charset="0"/>
              </a:rPr>
              <a:t>3:</a:t>
            </a:r>
            <a:endParaRPr lang="sv-SE" sz="5400" dirty="0">
              <a:solidFill>
                <a:srgbClr val="00B0F0"/>
              </a:solidFill>
              <a:latin typeface="iCiel Pony" panose="02000000000000000000" pitchFamily="2" charset="-93"/>
              <a:cs typeface="Arial" panose="020B0604020202020204" pitchFamily="34" charset="0"/>
            </a:endParaRPr>
          </a:p>
        </p:txBody>
      </p:sp>
      <p:sp>
        <p:nvSpPr>
          <p:cNvPr id="9" name="Hộp Văn bản 8">
            <a:extLst>
              <a:ext uri="{FF2B5EF4-FFF2-40B4-BE49-F238E27FC236}">
                <a16:creationId xmlns:a16="http://schemas.microsoft.com/office/drawing/2014/main" id="{98200649-A07E-7E1F-883B-4EF312EFD5AC}"/>
              </a:ext>
            </a:extLst>
          </p:cNvPr>
          <p:cNvSpPr txBox="1"/>
          <p:nvPr/>
        </p:nvSpPr>
        <p:spPr>
          <a:xfrm>
            <a:off x="2520578" y="1842450"/>
            <a:ext cx="7666891" cy="1446550"/>
          </a:xfrm>
          <a:prstGeom prst="rect">
            <a:avLst/>
          </a:prstGeom>
          <a:noFill/>
        </p:spPr>
        <p:txBody>
          <a:bodyPr wrap="square">
            <a:spAutoFit/>
          </a:bodyPr>
          <a:lstStyle/>
          <a:p>
            <a:pPr algn="ctr"/>
            <a:r>
              <a:rPr lang="vi-VN" sz="4400" b="1">
                <a:latin typeface="Calibri" panose="020F0502020204030204" pitchFamily="34" charset="0"/>
                <a:ea typeface="Times New Roman" panose="02020603050405020304" pitchFamily="18" charset="0"/>
                <a:cs typeface="Calibri" panose="020F0502020204030204" pitchFamily="34" charset="0"/>
              </a:rPr>
              <a:t>Khẳng định nước Việt Nam là một nước độc lập, có chủ quyền </a:t>
            </a:r>
            <a:endParaRPr lang="en-US" sz="4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2394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A4950AA8-F248-4107-B4DC-41A661DF25E6}"/>
              </a:ext>
            </a:extLst>
          </p:cNvPr>
          <p:cNvGrpSpPr/>
          <p:nvPr/>
        </p:nvGrpSpPr>
        <p:grpSpPr>
          <a:xfrm>
            <a:off x="89699" y="137160"/>
            <a:ext cx="12102301" cy="4093326"/>
            <a:chOff x="89699" y="0"/>
            <a:chExt cx="12102301" cy="4093326"/>
          </a:xfrm>
        </p:grpSpPr>
        <p:pic>
          <p:nvPicPr>
            <p:cNvPr id="3" name="Picture 7">
              <a:extLst>
                <a:ext uri="{FF2B5EF4-FFF2-40B4-BE49-F238E27FC236}">
                  <a16:creationId xmlns:a16="http://schemas.microsoft.com/office/drawing/2014/main" id="{89DD4834-B3D0-F8A0-DD03-48CAD63FAF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14419" y="0"/>
              <a:ext cx="4477581" cy="3942137"/>
            </a:xfrm>
            <a:prstGeom prst="rect">
              <a:avLst/>
            </a:prstGeom>
          </p:spPr>
        </p:pic>
        <p:pic>
          <p:nvPicPr>
            <p:cNvPr id="9" name="Picture 7">
              <a:extLst>
                <a:ext uri="{FF2B5EF4-FFF2-40B4-BE49-F238E27FC236}">
                  <a16:creationId xmlns:a16="http://schemas.microsoft.com/office/drawing/2014/main" id="{AF7AA223-03C6-DBEE-7075-31FA089F1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699" y="151189"/>
              <a:ext cx="4477581" cy="3942137"/>
            </a:xfrm>
            <a:prstGeom prst="rect">
              <a:avLst/>
            </a:prstGeom>
          </p:spPr>
        </p:pic>
        <p:grpSp>
          <p:nvGrpSpPr>
            <p:cNvPr id="10" name="Group 3">
              <a:extLst>
                <a:ext uri="{FF2B5EF4-FFF2-40B4-BE49-F238E27FC236}">
                  <a16:creationId xmlns:a16="http://schemas.microsoft.com/office/drawing/2014/main" id="{9C3A44A6-465E-D61E-6FC5-8DD43364CC60}"/>
                </a:ext>
              </a:extLst>
            </p:cNvPr>
            <p:cNvGrpSpPr/>
            <p:nvPr/>
          </p:nvGrpSpPr>
          <p:grpSpPr>
            <a:xfrm>
              <a:off x="1071824" y="151190"/>
              <a:ext cx="10048353" cy="2783337"/>
              <a:chOff x="1071824" y="297595"/>
              <a:chExt cx="10048353" cy="2783337"/>
            </a:xfrm>
          </p:grpSpPr>
          <p:pic>
            <p:nvPicPr>
              <p:cNvPr id="11" name="Picture 12">
                <a:extLst>
                  <a:ext uri="{FF2B5EF4-FFF2-40B4-BE49-F238E27FC236}">
                    <a16:creationId xmlns:a16="http://schemas.microsoft.com/office/drawing/2014/main" id="{5FE87D0B-488B-B347-F938-9A5C9BFF37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2968" y="2159344"/>
                <a:ext cx="4696391" cy="921588"/>
              </a:xfrm>
              <a:prstGeom prst="rect">
                <a:avLst/>
              </a:prstGeom>
            </p:spPr>
          </p:pic>
          <p:grpSp>
            <p:nvGrpSpPr>
              <p:cNvPr id="12" name="Group 5">
                <a:extLst>
                  <a:ext uri="{FF2B5EF4-FFF2-40B4-BE49-F238E27FC236}">
                    <a16:creationId xmlns:a16="http://schemas.microsoft.com/office/drawing/2014/main" id="{A8871536-99F0-02CA-DF85-C77A19D13868}"/>
                  </a:ext>
                </a:extLst>
              </p:cNvPr>
              <p:cNvGrpSpPr/>
              <p:nvPr/>
            </p:nvGrpSpPr>
            <p:grpSpPr>
              <a:xfrm>
                <a:off x="1071824" y="297595"/>
                <a:ext cx="10048353" cy="2662697"/>
                <a:chOff x="5250002" y="6570550"/>
                <a:chExt cx="13208092" cy="3845323"/>
              </a:xfrm>
            </p:grpSpPr>
            <p:sp>
              <p:nvSpPr>
                <p:cNvPr id="13" name="TextBox 6">
                  <a:extLst>
                    <a:ext uri="{FF2B5EF4-FFF2-40B4-BE49-F238E27FC236}">
                      <a16:creationId xmlns:a16="http://schemas.microsoft.com/office/drawing/2014/main" id="{BC914BC5-EC4D-820D-04ED-96DA8DBE5469}"/>
                    </a:ext>
                  </a:extLst>
                </p:cNvPr>
                <p:cNvSpPr txBox="1"/>
                <p:nvPr/>
              </p:nvSpPr>
              <p:spPr>
                <a:xfrm>
                  <a:off x="5250005" y="6585062"/>
                  <a:ext cx="13208088" cy="383081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KHỞI ĐỘNG</a:t>
                  </a:r>
                  <a:endParaRPr kumimoji="0" lang="en-US" sz="13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sp>
              <p:nvSpPr>
                <p:cNvPr id="14" name="TextBox 7">
                  <a:extLst>
                    <a:ext uri="{FF2B5EF4-FFF2-40B4-BE49-F238E27FC236}">
                      <a16:creationId xmlns:a16="http://schemas.microsoft.com/office/drawing/2014/main" id="{D33A9F8D-0EAB-8932-29F7-7476C28196E5}"/>
                    </a:ext>
                  </a:extLst>
                </p:cNvPr>
                <p:cNvSpPr txBox="1"/>
                <p:nvPr/>
              </p:nvSpPr>
              <p:spPr>
                <a:xfrm>
                  <a:off x="5250002" y="6570550"/>
                  <a:ext cx="13208092" cy="38308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K</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H</a:t>
                  </a:r>
                  <a:r>
                    <a:rPr kumimoji="0" lang="en-US"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Ở</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I</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13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rPr>
                    <a:t>Đ</a:t>
                  </a:r>
                  <a:r>
                    <a:rPr kumimoji="0" lang="en-US"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Ộ</a:t>
                  </a:r>
                  <a:r>
                    <a:rPr kumimoji="0" lang="en-US"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N</a:t>
                  </a:r>
                  <a:r>
                    <a:rPr kumimoji="0" lang="en-US" sz="13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G</a:t>
                  </a:r>
                  <a:endParaRPr kumimoji="0" lang="en-US" sz="138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grpSp>
        </p:grpSp>
      </p:grpSp>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788615" y="2453917"/>
            <a:ext cx="3836107" cy="4711937"/>
          </a:xfrm>
          <a:prstGeom prst="rect">
            <a:avLst/>
          </a:prstGeom>
        </p:spPr>
      </p:pic>
    </p:spTree>
    <p:extLst>
      <p:ext uri="{BB962C8B-B14F-4D97-AF65-F5344CB8AC3E}">
        <p14:creationId xmlns:p14="http://schemas.microsoft.com/office/powerpoint/2010/main" val="28711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14:bounceEnd="7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A559B4C5-2C46-75DF-21A7-623C69384068}"/>
              </a:ext>
            </a:extLst>
          </p:cNvPr>
          <p:cNvGrpSpPr/>
          <p:nvPr/>
        </p:nvGrpSpPr>
        <p:grpSpPr>
          <a:xfrm>
            <a:off x="308817" y="199801"/>
            <a:ext cx="11564534" cy="1521732"/>
            <a:chOff x="204637" y="128514"/>
            <a:chExt cx="11564534" cy="1521732"/>
          </a:xfrm>
        </p:grpSpPr>
        <p:grpSp>
          <p:nvGrpSpPr>
            <p:cNvPr id="7" name="Group 1">
              <a:extLst>
                <a:ext uri="{FF2B5EF4-FFF2-40B4-BE49-F238E27FC236}">
                  <a16:creationId xmlns:a16="http://schemas.microsoft.com/office/drawing/2014/main" id="{580715DA-2275-82EF-710E-4357E7C6779B}"/>
                </a:ext>
              </a:extLst>
            </p:cNvPr>
            <p:cNvGrpSpPr/>
            <p:nvPr/>
          </p:nvGrpSpPr>
          <p:grpSpPr>
            <a:xfrm>
              <a:off x="204637" y="526534"/>
              <a:ext cx="11449298" cy="1123712"/>
              <a:chOff x="1473880" y="926145"/>
              <a:chExt cx="8594697" cy="1123712"/>
            </a:xfrm>
          </p:grpSpPr>
          <p:sp>
            <p:nvSpPr>
              <p:cNvPr id="9" name="TextBox 2">
                <a:extLst>
                  <a:ext uri="{FF2B5EF4-FFF2-40B4-BE49-F238E27FC236}">
                    <a16:creationId xmlns:a16="http://schemas.microsoft.com/office/drawing/2014/main" id="{574455B2-F041-B83C-E7D8-05350043F79A}"/>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thơ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4">
                <a:extLst>
                  <a:ext uri="{FF2B5EF4-FFF2-40B4-BE49-F238E27FC236}">
                    <a16:creationId xmlns:a16="http://schemas.microsoft.com/office/drawing/2014/main" id="{9E4A13D1-FF1C-F12A-622E-21C089DDFCD9}"/>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8" name="Picture 2">
              <a:extLst>
                <a:ext uri="{FF2B5EF4-FFF2-40B4-BE49-F238E27FC236}">
                  <a16:creationId xmlns:a16="http://schemas.microsoft.com/office/drawing/2014/main" id="{6A0F7D90-DCFB-E419-9135-6E507EB99A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77D92E32-0098-5D19-EA21-809379E9861C}"/>
              </a:ext>
            </a:extLst>
          </p:cNvPr>
          <p:cNvSpPr/>
          <p:nvPr/>
        </p:nvSpPr>
        <p:spPr>
          <a:xfrm>
            <a:off x="2314721" y="2050345"/>
            <a:ext cx="7562558" cy="381495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E7E6E6">
                    <a:lumMod val="10000"/>
                  </a:srgbClr>
                </a:solidFill>
                <a:latin typeface="Calibri" panose="020F0502020204030204" pitchFamily="34" charset="0"/>
                <a:cs typeface="Calibri" panose="020F0502020204030204" pitchFamily="34" charset="0"/>
              </a:rPr>
              <a:t>Tái hiện quang cảnh ngày Bác Hồ đọc bản Tuyên ngôn Độc lập khai sinh ra nước Việt Nam Dân chủ Cộng hoà ở quảng trường Ba Đình …</a:t>
            </a:r>
            <a:endParaRPr kumimoji="0" lang="vi-VN" sz="44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p:txBody>
      </p:sp>
      <p:pic>
        <p:nvPicPr>
          <p:cNvPr id="14" name="Picture 19">
            <a:extLst>
              <a:ext uri="{FF2B5EF4-FFF2-40B4-BE49-F238E27FC236}">
                <a16:creationId xmlns:a16="http://schemas.microsoft.com/office/drawing/2014/main" id="{A23300E6-798B-18DD-4AD0-EEFB84567C90}"/>
              </a:ext>
            </a:extLst>
          </p:cNvPr>
          <p:cNvPicPr>
            <a:picLocks noChangeAspect="1"/>
          </p:cNvPicPr>
          <p:nvPr/>
        </p:nvPicPr>
        <p:blipFill>
          <a:blip r:embed="rId8"/>
          <a:srcRect/>
          <a:stretch>
            <a:fillRect/>
          </a:stretch>
        </p:blipFill>
        <p:spPr>
          <a:xfrm>
            <a:off x="9942538" y="2815708"/>
            <a:ext cx="1815577" cy="3842491"/>
          </a:xfrm>
          <a:prstGeom prst="rect">
            <a:avLst/>
          </a:prstGeom>
        </p:spPr>
      </p:pic>
      <p:pic>
        <p:nvPicPr>
          <p:cNvPr id="15" name="Picture 20">
            <a:extLst>
              <a:ext uri="{FF2B5EF4-FFF2-40B4-BE49-F238E27FC236}">
                <a16:creationId xmlns:a16="http://schemas.microsoft.com/office/drawing/2014/main" id="{B6BE6969-F22E-D1F2-0F9D-D0C2D9B49E46}"/>
              </a:ext>
            </a:extLst>
          </p:cNvPr>
          <p:cNvPicPr>
            <a:picLocks noChangeAspect="1"/>
          </p:cNvPicPr>
          <p:nvPr/>
        </p:nvPicPr>
        <p:blipFill>
          <a:blip r:embed="rId9"/>
          <a:srcRect/>
          <a:stretch>
            <a:fillRect/>
          </a:stretch>
        </p:blipFill>
        <p:spPr>
          <a:xfrm>
            <a:off x="547967" y="2923793"/>
            <a:ext cx="1497369" cy="3814953"/>
          </a:xfrm>
          <a:prstGeom prst="rect">
            <a:avLst/>
          </a:prstGeom>
        </p:spPr>
      </p:pic>
    </p:spTree>
    <p:extLst>
      <p:ext uri="{BB962C8B-B14F-4D97-AF65-F5344CB8AC3E}">
        <p14:creationId xmlns:p14="http://schemas.microsoft.com/office/powerpoint/2010/main" val="3660448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A559B4C5-2C46-75DF-21A7-623C69384068}"/>
              </a:ext>
            </a:extLst>
          </p:cNvPr>
          <p:cNvGrpSpPr/>
          <p:nvPr/>
        </p:nvGrpSpPr>
        <p:grpSpPr>
          <a:xfrm>
            <a:off x="308817" y="199801"/>
            <a:ext cx="11564534" cy="1521732"/>
            <a:chOff x="204637" y="128514"/>
            <a:chExt cx="11564534" cy="1521732"/>
          </a:xfrm>
        </p:grpSpPr>
        <p:grpSp>
          <p:nvGrpSpPr>
            <p:cNvPr id="7" name="Group 1">
              <a:extLst>
                <a:ext uri="{FF2B5EF4-FFF2-40B4-BE49-F238E27FC236}">
                  <a16:creationId xmlns:a16="http://schemas.microsoft.com/office/drawing/2014/main" id="{580715DA-2275-82EF-710E-4357E7C6779B}"/>
                </a:ext>
              </a:extLst>
            </p:cNvPr>
            <p:cNvGrpSpPr/>
            <p:nvPr/>
          </p:nvGrpSpPr>
          <p:grpSpPr>
            <a:xfrm>
              <a:off x="204637" y="526534"/>
              <a:ext cx="11449298" cy="1123712"/>
              <a:chOff x="1473880" y="926145"/>
              <a:chExt cx="8594697" cy="1123712"/>
            </a:xfrm>
          </p:grpSpPr>
          <p:sp>
            <p:nvSpPr>
              <p:cNvPr id="9" name="TextBox 2">
                <a:extLst>
                  <a:ext uri="{FF2B5EF4-FFF2-40B4-BE49-F238E27FC236}">
                    <a16:creationId xmlns:a16="http://schemas.microsoft.com/office/drawing/2014/main" id="{574455B2-F041-B83C-E7D8-05350043F79A}"/>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lang="en-US" sz="6000" b="1">
                    <a:solidFill>
                      <a:prstClr val="black"/>
                    </a:solidFill>
                    <a:latin typeface="Calibri" panose="020F0502020204030204"/>
                    <a:ea typeface="Roboto" panose="02000000000000000000" pitchFamily="2" charset="0"/>
                  </a:rPr>
                  <a:t>Ý nghĩa</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của bài thơ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4">
                <a:extLst>
                  <a:ext uri="{FF2B5EF4-FFF2-40B4-BE49-F238E27FC236}">
                    <a16:creationId xmlns:a16="http://schemas.microsoft.com/office/drawing/2014/main" id="{9E4A13D1-FF1C-F12A-622E-21C089DDFCD9}"/>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8" name="Picture 2">
              <a:extLst>
                <a:ext uri="{FF2B5EF4-FFF2-40B4-BE49-F238E27FC236}">
                  <a16:creationId xmlns:a16="http://schemas.microsoft.com/office/drawing/2014/main" id="{6A0F7D90-DCFB-E419-9135-6E507EB99A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77D92E32-0098-5D19-EA21-809379E9861C}"/>
              </a:ext>
            </a:extLst>
          </p:cNvPr>
          <p:cNvSpPr/>
          <p:nvPr/>
        </p:nvSpPr>
        <p:spPr>
          <a:xfrm>
            <a:off x="2185060" y="2050345"/>
            <a:ext cx="7692219" cy="381495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a:solidFill>
                  <a:srgbClr val="E7E6E6">
                    <a:lumMod val="10000"/>
                  </a:srgbClr>
                </a:solidFill>
                <a:latin typeface="Calibri" panose="020F0502020204030204" pitchFamily="34" charset="0"/>
                <a:cs typeface="Calibri" panose="020F0502020204030204" pitchFamily="34" charset="0"/>
              </a:rPr>
              <a:t>Ca ngợi niềm vui độc lập, lòng tự hào dân tộc và tình cảm thiêng liêng mà người dân dành cho vị lãnh tụ vĩ đại của dân tộc cũng như tình cảm của Bác dành cho nhân dân cả nước</a:t>
            </a:r>
            <a:endParaRPr kumimoji="0" lang="vi-VN" sz="4000" b="0" i="0" u="none" strike="noStrike" kern="1200" cap="none" spc="0" normalizeH="0" baseline="0" noProof="0">
              <a:ln>
                <a:noFill/>
              </a:ln>
              <a:solidFill>
                <a:srgbClr val="E7E6E6">
                  <a:lumMod val="10000"/>
                </a:srgbClr>
              </a:solidFill>
              <a:effectLst/>
              <a:uLnTx/>
              <a:uFillTx/>
              <a:latin typeface="Calibri" panose="020F0502020204030204" pitchFamily="34" charset="0"/>
              <a:cs typeface="Calibri" panose="020F0502020204030204" pitchFamily="34" charset="0"/>
            </a:endParaRPr>
          </a:p>
        </p:txBody>
      </p:sp>
      <p:pic>
        <p:nvPicPr>
          <p:cNvPr id="14" name="Picture 19">
            <a:extLst>
              <a:ext uri="{FF2B5EF4-FFF2-40B4-BE49-F238E27FC236}">
                <a16:creationId xmlns:a16="http://schemas.microsoft.com/office/drawing/2014/main" id="{A23300E6-798B-18DD-4AD0-EEFB84567C90}"/>
              </a:ext>
            </a:extLst>
          </p:cNvPr>
          <p:cNvPicPr>
            <a:picLocks noChangeAspect="1"/>
          </p:cNvPicPr>
          <p:nvPr/>
        </p:nvPicPr>
        <p:blipFill>
          <a:blip r:embed="rId8"/>
          <a:srcRect/>
          <a:stretch>
            <a:fillRect/>
          </a:stretch>
        </p:blipFill>
        <p:spPr>
          <a:xfrm>
            <a:off x="9942538" y="2815708"/>
            <a:ext cx="1815577" cy="3842491"/>
          </a:xfrm>
          <a:prstGeom prst="rect">
            <a:avLst/>
          </a:prstGeom>
        </p:spPr>
      </p:pic>
      <p:pic>
        <p:nvPicPr>
          <p:cNvPr id="15" name="Picture 20">
            <a:extLst>
              <a:ext uri="{FF2B5EF4-FFF2-40B4-BE49-F238E27FC236}">
                <a16:creationId xmlns:a16="http://schemas.microsoft.com/office/drawing/2014/main" id="{B6BE6969-F22E-D1F2-0F9D-D0C2D9B49E46}"/>
              </a:ext>
            </a:extLst>
          </p:cNvPr>
          <p:cNvPicPr>
            <a:picLocks noChangeAspect="1"/>
          </p:cNvPicPr>
          <p:nvPr/>
        </p:nvPicPr>
        <p:blipFill>
          <a:blip r:embed="rId9"/>
          <a:srcRect/>
          <a:stretch>
            <a:fillRect/>
          </a:stretch>
        </p:blipFill>
        <p:spPr>
          <a:xfrm>
            <a:off x="547967" y="2923793"/>
            <a:ext cx="1497369" cy="3814953"/>
          </a:xfrm>
          <a:prstGeom prst="rect">
            <a:avLst/>
          </a:prstGeom>
        </p:spPr>
      </p:pic>
    </p:spTree>
    <p:extLst>
      <p:ext uri="{BB962C8B-B14F-4D97-AF65-F5344CB8AC3E}">
        <p14:creationId xmlns:p14="http://schemas.microsoft.com/office/powerpoint/2010/main" val="94145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137160"/>
            <a:ext cx="4477581" cy="3942137"/>
          </a:xfrm>
          <a:prstGeom prst="rect">
            <a:avLst/>
          </a:prstGeom>
        </p:spPr>
      </p:pic>
      <p:grpSp>
        <p:nvGrpSpPr>
          <p:cNvPr id="4" name="Group 11">
            <a:extLst>
              <a:ext uri="{FF2B5EF4-FFF2-40B4-BE49-F238E27FC236}">
                <a16:creationId xmlns:a16="http://schemas.microsoft.com/office/drawing/2014/main" id="{421D3B21-C3BA-09DD-20E7-5C35871B59F0}"/>
              </a:ext>
            </a:extLst>
          </p:cNvPr>
          <p:cNvGrpSpPr/>
          <p:nvPr/>
        </p:nvGrpSpPr>
        <p:grpSpPr>
          <a:xfrm>
            <a:off x="3630861" y="368987"/>
            <a:ext cx="4930277" cy="769441"/>
            <a:chOff x="-555806" y="0"/>
            <a:chExt cx="4930277" cy="769441"/>
          </a:xfrm>
        </p:grpSpPr>
        <p:sp>
          <p:nvSpPr>
            <p:cNvPr id="5" name="文本框 18">
              <a:extLst>
                <a:ext uri="{FF2B5EF4-FFF2-40B4-BE49-F238E27FC236}">
                  <a16:creationId xmlns:a16="http://schemas.microsoft.com/office/drawing/2014/main" id="{44A6B5EA-1846-FA55-1111-5C39F7F22792}"/>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6" name="文本框 18">
              <a:extLst>
                <a:ext uri="{FF2B5EF4-FFF2-40B4-BE49-F238E27FC236}">
                  <a16:creationId xmlns:a16="http://schemas.microsoft.com/office/drawing/2014/main" id="{B6EFD343-AA5F-4B83-AA08-A68B6D246DB2}"/>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7" name="Group 6">
            <a:extLst>
              <a:ext uri="{FF2B5EF4-FFF2-40B4-BE49-F238E27FC236}">
                <a16:creationId xmlns:a16="http://schemas.microsoft.com/office/drawing/2014/main" id="{4E575C17-10D6-6D0C-8FF1-06F981CCB1F9}"/>
              </a:ext>
            </a:extLst>
          </p:cNvPr>
          <p:cNvGrpSpPr/>
          <p:nvPr/>
        </p:nvGrpSpPr>
        <p:grpSpPr>
          <a:xfrm>
            <a:off x="-1" y="1011922"/>
            <a:ext cx="12191999" cy="1751250"/>
            <a:chOff x="5250003" y="6585061"/>
            <a:chExt cx="13208091" cy="2529061"/>
          </a:xfrm>
        </p:grpSpPr>
        <p:sp>
          <p:nvSpPr>
            <p:cNvPr id="8" name="TextBox 7">
              <a:extLst>
                <a:ext uri="{FF2B5EF4-FFF2-40B4-BE49-F238E27FC236}">
                  <a16:creationId xmlns:a16="http://schemas.microsoft.com/office/drawing/2014/main" id="{647D881F-133C-32C0-E4A7-18CFE108F7E3}"/>
                </a:ext>
              </a:extLst>
            </p:cNvPr>
            <p:cNvSpPr txBox="1"/>
            <p:nvPr/>
          </p:nvSpPr>
          <p:spPr>
            <a:xfrm>
              <a:off x="5250003" y="6585062"/>
              <a:ext cx="13208090" cy="252906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LUYỆN ĐỌC LẠI</a:t>
              </a:r>
              <a:endParaRPr kumimoji="0" lang="en-US"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sp>
          <p:nvSpPr>
            <p:cNvPr id="13" name="TextBox 8">
              <a:extLst>
                <a:ext uri="{FF2B5EF4-FFF2-40B4-BE49-F238E27FC236}">
                  <a16:creationId xmlns:a16="http://schemas.microsoft.com/office/drawing/2014/main" id="{C6E2DE6B-A565-F4DE-1103-9AECDE25016E}"/>
                </a:ext>
              </a:extLst>
            </p:cNvPr>
            <p:cNvSpPr txBox="1"/>
            <p:nvPr/>
          </p:nvSpPr>
          <p:spPr>
            <a:xfrm>
              <a:off x="5250003" y="6585061"/>
              <a:ext cx="13208091" cy="252906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U</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Y</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Đ</a:t>
              </a:r>
              <a:r>
                <a:rPr kumimoji="0" lang="en-US" sz="8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Ọ</a:t>
              </a:r>
              <a:r>
                <a:rPr kumimoji="0" lang="en-US" sz="8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C </a:t>
              </a:r>
              <a:r>
                <a:rPr kumimoji="0" lang="en-US" sz="8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8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800" b="1" i="0" u="none" strike="noStrike" kern="1200" cap="none" spc="0" normalizeH="0" baseline="0" noProof="0">
                  <a:ln w="19050">
                    <a:solidFill>
                      <a:srgbClr val="002060"/>
                    </a:solidFill>
                    <a:prstDash val="solid"/>
                  </a:ln>
                  <a:solidFill>
                    <a:srgbClr val="FF7C8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endParaRPr kumimoji="0" lang="en-US" sz="88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386191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7"/>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A559B4C5-2C46-75DF-21A7-623C69384068}"/>
              </a:ext>
            </a:extLst>
          </p:cNvPr>
          <p:cNvGrpSpPr/>
          <p:nvPr/>
        </p:nvGrpSpPr>
        <p:grpSpPr>
          <a:xfrm>
            <a:off x="308817" y="199801"/>
            <a:ext cx="11564534" cy="1521732"/>
            <a:chOff x="204637" y="128514"/>
            <a:chExt cx="11564534" cy="1521732"/>
          </a:xfrm>
        </p:grpSpPr>
        <p:grpSp>
          <p:nvGrpSpPr>
            <p:cNvPr id="7" name="Group 1">
              <a:extLst>
                <a:ext uri="{FF2B5EF4-FFF2-40B4-BE49-F238E27FC236}">
                  <a16:creationId xmlns:a16="http://schemas.microsoft.com/office/drawing/2014/main" id="{580715DA-2275-82EF-710E-4357E7C6779B}"/>
                </a:ext>
              </a:extLst>
            </p:cNvPr>
            <p:cNvGrpSpPr/>
            <p:nvPr/>
          </p:nvGrpSpPr>
          <p:grpSpPr>
            <a:xfrm>
              <a:off x="204637" y="526534"/>
              <a:ext cx="11449298" cy="1123712"/>
              <a:chOff x="1473880" y="926145"/>
              <a:chExt cx="8594697" cy="1123712"/>
            </a:xfrm>
          </p:grpSpPr>
          <p:sp>
            <p:nvSpPr>
              <p:cNvPr id="9" name="TextBox 2">
                <a:extLst>
                  <a:ext uri="{FF2B5EF4-FFF2-40B4-BE49-F238E27FC236}">
                    <a16:creationId xmlns:a16="http://schemas.microsoft.com/office/drawing/2014/main" id="{574455B2-F041-B83C-E7D8-05350043F79A}"/>
                  </a:ext>
                </a:extLst>
              </p:cNvPr>
              <p:cNvSpPr txBox="1"/>
              <p:nvPr/>
            </p:nvSpPr>
            <p:spPr>
              <a:xfrm>
                <a:off x="1861906" y="926145"/>
                <a:ext cx="8206671" cy="1123712"/>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thơ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4">
                <a:extLst>
                  <a:ext uri="{FF2B5EF4-FFF2-40B4-BE49-F238E27FC236}">
                    <a16:creationId xmlns:a16="http://schemas.microsoft.com/office/drawing/2014/main" id="{9E4A13D1-FF1C-F12A-622E-21C089DDFCD9}"/>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8" name="Picture 2">
              <a:extLst>
                <a:ext uri="{FF2B5EF4-FFF2-40B4-BE49-F238E27FC236}">
                  <a16:creationId xmlns:a16="http://schemas.microsoft.com/office/drawing/2014/main" id="{6A0F7D90-DCFB-E419-9135-6E507EB99A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09909" y="128514"/>
              <a:ext cx="1859262" cy="604260"/>
            </a:xfrm>
            <a:prstGeom prst="rect">
              <a:avLst/>
            </a:prstGeom>
          </p:spPr>
        </p:pic>
      </p:grpSp>
      <p:sp>
        <p:nvSpPr>
          <p:cNvPr id="12" name="Rectangle: Rounded Corners 17">
            <a:extLst>
              <a:ext uri="{FF2B5EF4-FFF2-40B4-BE49-F238E27FC236}">
                <a16:creationId xmlns:a16="http://schemas.microsoft.com/office/drawing/2014/main" id="{77D92E32-0098-5D19-EA21-809379E9861C}"/>
              </a:ext>
            </a:extLst>
          </p:cNvPr>
          <p:cNvSpPr/>
          <p:nvPr/>
        </p:nvSpPr>
        <p:spPr>
          <a:xfrm>
            <a:off x="2314721" y="2050345"/>
            <a:ext cx="7562558" cy="3814953"/>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E7E6E6">
                    <a:lumMod val="10000"/>
                  </a:srgbClr>
                </a:solidFill>
                <a:effectLst/>
                <a:uLnTx/>
                <a:uFillTx/>
                <a:latin typeface="Calibri" panose="020F0502020204030204" pitchFamily="34" charset="0"/>
                <a:ea typeface="+mn-ea"/>
                <a:cs typeface="Calibri" panose="020F0502020204030204" pitchFamily="34" charset="0"/>
              </a:rPr>
              <a:t>Tái hiện quang cảnh ngày Bác Hồ đọc bản Tuyên ngôn Độc lập khai sinh ra nước Việt Nam Dân chủ Cộng hoà ở quảng trường Ba Đình …</a:t>
            </a:r>
          </a:p>
        </p:txBody>
      </p:sp>
      <p:pic>
        <p:nvPicPr>
          <p:cNvPr id="14" name="Picture 19">
            <a:extLst>
              <a:ext uri="{FF2B5EF4-FFF2-40B4-BE49-F238E27FC236}">
                <a16:creationId xmlns:a16="http://schemas.microsoft.com/office/drawing/2014/main" id="{A23300E6-798B-18DD-4AD0-EEFB84567C90}"/>
              </a:ext>
            </a:extLst>
          </p:cNvPr>
          <p:cNvPicPr>
            <a:picLocks noChangeAspect="1"/>
          </p:cNvPicPr>
          <p:nvPr/>
        </p:nvPicPr>
        <p:blipFill>
          <a:blip r:embed="rId8"/>
          <a:srcRect/>
          <a:stretch>
            <a:fillRect/>
          </a:stretch>
        </p:blipFill>
        <p:spPr>
          <a:xfrm>
            <a:off x="9942538" y="2815708"/>
            <a:ext cx="1815577" cy="3842491"/>
          </a:xfrm>
          <a:prstGeom prst="rect">
            <a:avLst/>
          </a:prstGeom>
        </p:spPr>
      </p:pic>
      <p:pic>
        <p:nvPicPr>
          <p:cNvPr id="15" name="Picture 20">
            <a:extLst>
              <a:ext uri="{FF2B5EF4-FFF2-40B4-BE49-F238E27FC236}">
                <a16:creationId xmlns:a16="http://schemas.microsoft.com/office/drawing/2014/main" id="{B6BE6969-F22E-D1F2-0F9D-D0C2D9B49E46}"/>
              </a:ext>
            </a:extLst>
          </p:cNvPr>
          <p:cNvPicPr>
            <a:picLocks noChangeAspect="1"/>
          </p:cNvPicPr>
          <p:nvPr/>
        </p:nvPicPr>
        <p:blipFill>
          <a:blip r:embed="rId9"/>
          <a:srcRect/>
          <a:stretch>
            <a:fillRect/>
          </a:stretch>
        </p:blipFill>
        <p:spPr>
          <a:xfrm>
            <a:off x="547967" y="2923793"/>
            <a:ext cx="1497369" cy="3814953"/>
          </a:xfrm>
          <a:prstGeom prst="rect">
            <a:avLst/>
          </a:prstGeom>
        </p:spPr>
      </p:pic>
    </p:spTree>
    <p:extLst>
      <p:ext uri="{BB962C8B-B14F-4D97-AF65-F5344CB8AC3E}">
        <p14:creationId xmlns:p14="http://schemas.microsoft.com/office/powerpoint/2010/main" val="396739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4" name="Rectangle: Rounded Corners 15">
            <a:extLst>
              <a:ext uri="{FF2B5EF4-FFF2-40B4-BE49-F238E27FC236}">
                <a16:creationId xmlns:a16="http://schemas.microsoft.com/office/drawing/2014/main" id="{7A0731CB-027C-DC84-A65E-DF646AB88119}"/>
              </a:ext>
            </a:extLst>
          </p:cNvPr>
          <p:cNvSpPr/>
          <p:nvPr/>
        </p:nvSpPr>
        <p:spPr>
          <a:xfrm>
            <a:off x="362858" y="377372"/>
            <a:ext cx="11359962" cy="5419656"/>
          </a:xfrm>
          <a:prstGeom prst="roundRect">
            <a:avLst/>
          </a:prstGeom>
          <a:solidFill>
            <a:schemeClr val="bg1"/>
          </a:solidFill>
          <a:ln w="762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13">
            <a:extLst>
              <a:ext uri="{FF2B5EF4-FFF2-40B4-BE49-F238E27FC236}">
                <a16:creationId xmlns:a16="http://schemas.microsoft.com/office/drawing/2014/main" id="{A0E06B5A-294A-B3BE-D61C-F84F438EC875}"/>
              </a:ext>
            </a:extLst>
          </p:cNvPr>
          <p:cNvGrpSpPr/>
          <p:nvPr/>
        </p:nvGrpSpPr>
        <p:grpSpPr>
          <a:xfrm>
            <a:off x="1075349" y="616454"/>
            <a:ext cx="10041301" cy="1120099"/>
            <a:chOff x="1575311" y="446027"/>
            <a:chExt cx="11171227" cy="1120099"/>
          </a:xfrm>
        </p:grpSpPr>
        <p:sp>
          <p:nvSpPr>
            <p:cNvPr id="9" name="TextBox 8">
              <a:extLst>
                <a:ext uri="{FF2B5EF4-FFF2-40B4-BE49-F238E27FC236}">
                  <a16:creationId xmlns:a16="http://schemas.microsoft.com/office/drawing/2014/main" id="{49D6E1D7-5B2A-1BAE-DEA8-445919E56DED}"/>
                </a:ext>
              </a:extLst>
            </p:cNvPr>
            <p:cNvSpPr txBox="1"/>
            <p:nvPr/>
          </p:nvSpPr>
          <p:spPr>
            <a:xfrm>
              <a:off x="1575311" y="446027"/>
              <a:ext cx="11171227" cy="1015663"/>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12" name="TextBox 12">
              <a:extLst>
                <a:ext uri="{FF2B5EF4-FFF2-40B4-BE49-F238E27FC236}">
                  <a16:creationId xmlns:a16="http://schemas.microsoft.com/office/drawing/2014/main" id="{3DFE6C8E-6739-7163-C726-B21C8F76466A}"/>
                </a:ext>
              </a:extLst>
            </p:cNvPr>
            <p:cNvSpPr txBox="1"/>
            <p:nvPr/>
          </p:nvSpPr>
          <p:spPr>
            <a:xfrm>
              <a:off x="2474116" y="458130"/>
              <a:ext cx="9465429"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13" name="TextBox 6">
            <a:extLst>
              <a:ext uri="{FF2B5EF4-FFF2-40B4-BE49-F238E27FC236}">
                <a16:creationId xmlns:a16="http://schemas.microsoft.com/office/drawing/2014/main" id="{73146AEE-1648-F45B-AA35-5131A8228333}"/>
              </a:ext>
            </a:extLst>
          </p:cNvPr>
          <p:cNvSpPr txBox="1"/>
          <p:nvPr/>
        </p:nvSpPr>
        <p:spPr>
          <a:xfrm>
            <a:off x="1418793" y="2009489"/>
            <a:ext cx="9979411"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bài đọc với  giọng trong sáng, vui tươi, phấn khởi.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Nhấn giọng ở những từ ngữ miêu tả hình ảnh, dáng vẻ, hoạt động, tình cảm của Bác Hồ và người dân,…</a:t>
            </a:r>
          </a:p>
        </p:txBody>
      </p:sp>
      <p:pic>
        <p:nvPicPr>
          <p:cNvPr id="14" name="Hình ảnh 13" descr="Ảnh có chứa hình vẽ, Tác phẩm nghệ thuật của trẻ con, minh họa, phim hoạt hình&#10;&#10;Mô tả được tạo tự động">
            <a:extLst>
              <a:ext uri="{FF2B5EF4-FFF2-40B4-BE49-F238E27FC236}">
                <a16:creationId xmlns:a16="http://schemas.microsoft.com/office/drawing/2014/main" id="{4FCB6926-A942-5A11-45F3-4395262AA98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465392" y="1741672"/>
            <a:ext cx="1111232" cy="996085"/>
          </a:xfrm>
          <a:prstGeom prst="rect">
            <a:avLst/>
          </a:prstGeom>
        </p:spPr>
      </p:pic>
      <p:pic>
        <p:nvPicPr>
          <p:cNvPr id="15" name="Hình ảnh 14" descr="Ảnh có chứa hình vẽ, Tác phẩm nghệ thuật của trẻ con, minh họa, phim hoạt hình&#10;&#10;Mô tả được tạo tự động">
            <a:extLst>
              <a:ext uri="{FF2B5EF4-FFF2-40B4-BE49-F238E27FC236}">
                <a16:creationId xmlns:a16="http://schemas.microsoft.com/office/drawing/2014/main" id="{54F5D46B-9878-9380-6C90-D3CC26B6BFF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885124" y="1166919"/>
            <a:ext cx="982616" cy="911984"/>
          </a:xfrm>
          <a:prstGeom prst="rect">
            <a:avLst/>
          </a:prstGeom>
        </p:spPr>
      </p:pic>
      <p:pic>
        <p:nvPicPr>
          <p:cNvPr id="10" name="Hình ảnh 13" descr="Ảnh có chứa hình vẽ, Tác phẩm nghệ thuật của trẻ con, minh họa, phim hoạt hình&#10;&#10;Mô tả được tạo tự động">
            <a:extLst>
              <a:ext uri="{FF2B5EF4-FFF2-40B4-BE49-F238E27FC236}">
                <a16:creationId xmlns:a16="http://schemas.microsoft.com/office/drawing/2014/main" id="{B05FED12-6BCB-4499-B62E-3216EA1D11A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538561" y="3009587"/>
            <a:ext cx="1111232" cy="996085"/>
          </a:xfrm>
          <a:prstGeom prst="rect">
            <a:avLst/>
          </a:prstGeom>
        </p:spPr>
      </p:pic>
    </p:spTree>
    <p:extLst>
      <p:ext uri="{BB962C8B-B14F-4D97-AF65-F5344CB8AC3E}">
        <p14:creationId xmlns:p14="http://schemas.microsoft.com/office/powerpoint/2010/main" val="1539182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Rounded Corners 21">
            <a:extLst>
              <a:ext uri="{FF2B5EF4-FFF2-40B4-BE49-F238E27FC236}">
                <a16:creationId xmlns:a16="http://schemas.microsoft.com/office/drawing/2014/main" id="{CECE7C1D-3594-CEFF-FC23-57019C567D48}"/>
              </a:ext>
            </a:extLst>
          </p:cNvPr>
          <p:cNvSpPr/>
          <p:nvPr/>
        </p:nvSpPr>
        <p:spPr>
          <a:xfrm>
            <a:off x="300111" y="204716"/>
            <a:ext cx="11591778" cy="6455391"/>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4D9780FC-1F59-7083-366D-F9CE2F123FDC}"/>
              </a:ext>
            </a:extLst>
          </p:cNvPr>
          <p:cNvPicPr>
            <a:picLocks noChangeAspect="1"/>
          </p:cNvPicPr>
          <p:nvPr/>
        </p:nvPicPr>
        <p:blipFill rotWithShape="1">
          <a:blip r:embed="rId3">
            <a:extLst>
              <a:ext uri="{28A0092B-C50C-407E-A947-70E740481C1C}">
                <a14:useLocalDpi xmlns:a14="http://schemas.microsoft.com/office/drawing/2010/main" val="0"/>
              </a:ext>
            </a:extLst>
          </a:blip>
          <a:srcRect t="35211"/>
          <a:stretch/>
        </p:blipFill>
        <p:spPr>
          <a:xfrm>
            <a:off x="0" y="1023081"/>
            <a:ext cx="5760192" cy="5989899"/>
          </a:xfrm>
          <a:prstGeom prst="rect">
            <a:avLst/>
          </a:prstGeom>
        </p:spPr>
      </p:pic>
      <p:sp>
        <p:nvSpPr>
          <p:cNvPr id="3" name="Hộp Văn bản 2">
            <a:extLst>
              <a:ext uri="{FF2B5EF4-FFF2-40B4-BE49-F238E27FC236}">
                <a16:creationId xmlns:a16="http://schemas.microsoft.com/office/drawing/2014/main" id="{59241EFF-BDC1-8BF7-272C-6B08F567F57C}"/>
              </a:ext>
            </a:extLst>
          </p:cNvPr>
          <p:cNvSpPr txBox="1"/>
          <p:nvPr/>
        </p:nvSpPr>
        <p:spPr>
          <a:xfrm>
            <a:off x="5890650" y="295225"/>
            <a:ext cx="9381506" cy="6267550"/>
          </a:xfrm>
          <a:prstGeom prst="rect">
            <a:avLst/>
          </a:prstGeom>
          <a:noFill/>
        </p:spPr>
        <p:txBody>
          <a:bodyPr wrap="square">
            <a:spAutoFit/>
          </a:bodyPr>
          <a:lstStyle/>
          <a:p>
            <a:pPr>
              <a:lnSpc>
                <a:spcPct val="120000"/>
              </a:lnSpc>
            </a:pPr>
            <a:r>
              <a:rPr lang="vi-VN" sz="2400" b="1">
                <a:latin typeface="Calibri" panose="020F0502020204030204" pitchFamily="34" charset="0"/>
                <a:cs typeface="Calibri" panose="020F0502020204030204" pitchFamily="34" charset="0"/>
              </a:rPr>
              <a:t>Người đọc Tuyên ngôn...// Rồi chợt hỏi://</a:t>
            </a:r>
          </a:p>
          <a:p>
            <a:pPr>
              <a:lnSpc>
                <a:spcPct val="120000"/>
              </a:lnSpc>
            </a:pPr>
            <a:r>
              <a:rPr lang="vi-VN" sz="2400" b="1">
                <a:latin typeface="Calibri" panose="020F0502020204030204" pitchFamily="34" charset="0"/>
                <a:cs typeface="Calibri" panose="020F0502020204030204" pitchFamily="34" charset="0"/>
              </a:rPr>
              <a:t>“Đồng bào/ nghe tôi nói rõ không?”//</a:t>
            </a:r>
          </a:p>
          <a:p>
            <a:pPr>
              <a:lnSpc>
                <a:spcPct val="120000"/>
              </a:lnSpc>
            </a:pPr>
            <a:r>
              <a:rPr lang="vi-VN" sz="2400" b="1">
                <a:latin typeface="Calibri" panose="020F0502020204030204" pitchFamily="34" charset="0"/>
                <a:cs typeface="Calibri" panose="020F0502020204030204" pitchFamily="34" charset="0"/>
              </a:rPr>
              <a:t>Ôi câu hỏi,/ hơn một lời kêu gọi/</a:t>
            </a:r>
          </a:p>
          <a:p>
            <a:pPr>
              <a:lnSpc>
                <a:spcPct val="120000"/>
              </a:lnSpc>
            </a:pPr>
            <a:r>
              <a:rPr lang="vi-VN" sz="2400" b="1">
                <a:latin typeface="Calibri" panose="020F0502020204030204" pitchFamily="34" charset="0"/>
                <a:cs typeface="Calibri" panose="020F0502020204030204" pitchFamily="34" charset="0"/>
              </a:rPr>
              <a:t>Rất đơn sơ/ mà ấm bao lòng!//</a:t>
            </a:r>
            <a:endParaRPr lang="en-US" sz="2400" b="1">
              <a:latin typeface="Calibri" panose="020F0502020204030204" pitchFamily="34" charset="0"/>
              <a:cs typeface="Calibri" panose="020F0502020204030204" pitchFamily="34" charset="0"/>
            </a:endParaRPr>
          </a:p>
          <a:p>
            <a:pPr>
              <a:lnSpc>
                <a:spcPct val="120000"/>
              </a:lnSpc>
            </a:pPr>
            <a:endParaRPr lang="vi-VN" sz="2400" b="1">
              <a:latin typeface="Calibri" panose="020F0502020204030204" pitchFamily="34" charset="0"/>
              <a:cs typeface="Calibri" panose="020F0502020204030204" pitchFamily="34" charset="0"/>
            </a:endParaRPr>
          </a:p>
          <a:p>
            <a:pPr>
              <a:lnSpc>
                <a:spcPct val="120000"/>
              </a:lnSpc>
            </a:pPr>
            <a:r>
              <a:rPr lang="vi-VN" sz="2400" b="1">
                <a:latin typeface="Calibri" panose="020F0502020204030204" pitchFamily="34" charset="0"/>
                <a:cs typeface="Calibri" panose="020F0502020204030204" pitchFamily="34" charset="0"/>
              </a:rPr>
              <a:t>Cả muôn triệu/ một lời đáp:// “Có!”//</a:t>
            </a:r>
          </a:p>
          <a:p>
            <a:pPr>
              <a:lnSpc>
                <a:spcPct val="120000"/>
              </a:lnSpc>
            </a:pPr>
            <a:r>
              <a:rPr lang="vi-VN" sz="2400" b="1">
                <a:latin typeface="Calibri" panose="020F0502020204030204" pitchFamily="34" charset="0"/>
                <a:cs typeface="Calibri" panose="020F0502020204030204" pitchFamily="34" charset="0"/>
              </a:rPr>
              <a:t>Như Trường Sơn/ say gió biển Đông/</a:t>
            </a:r>
          </a:p>
          <a:p>
            <a:pPr>
              <a:lnSpc>
                <a:spcPct val="120000"/>
              </a:lnSpc>
            </a:pPr>
            <a:r>
              <a:rPr lang="vi-VN" sz="2400" b="1">
                <a:latin typeface="Calibri" panose="020F0502020204030204" pitchFamily="34" charset="0"/>
                <a:cs typeface="Calibri" panose="020F0502020204030204" pitchFamily="34" charset="0"/>
              </a:rPr>
              <a:t>Vâng/, Bác nói,/ chúng con nghe rõ,/</a:t>
            </a:r>
          </a:p>
          <a:p>
            <a:pPr>
              <a:lnSpc>
                <a:spcPct val="120000"/>
              </a:lnSpc>
            </a:pPr>
            <a:r>
              <a:rPr lang="vi-VN" sz="2400" b="1">
                <a:latin typeface="Calibri" panose="020F0502020204030204" pitchFamily="34" charset="0"/>
                <a:cs typeface="Calibri" panose="020F0502020204030204" pitchFamily="34" charset="0"/>
              </a:rPr>
              <a:t>Mỗi tiếng/ Người/ mang nặng núi sông.//</a:t>
            </a:r>
            <a:endParaRPr lang="en-US" sz="2400" b="1">
              <a:latin typeface="Calibri" panose="020F0502020204030204" pitchFamily="34" charset="0"/>
              <a:cs typeface="Calibri" panose="020F0502020204030204" pitchFamily="34" charset="0"/>
            </a:endParaRPr>
          </a:p>
          <a:p>
            <a:pPr>
              <a:lnSpc>
                <a:spcPct val="120000"/>
              </a:lnSpc>
            </a:pPr>
            <a:endParaRPr lang="vi-VN" sz="2400" b="1">
              <a:latin typeface="Calibri" panose="020F0502020204030204" pitchFamily="34" charset="0"/>
              <a:cs typeface="Calibri" panose="020F0502020204030204" pitchFamily="34" charset="0"/>
            </a:endParaRPr>
          </a:p>
          <a:p>
            <a:pPr>
              <a:lnSpc>
                <a:spcPct val="120000"/>
              </a:lnSpc>
            </a:pPr>
            <a:r>
              <a:rPr lang="vi-VN" sz="2400" b="1">
                <a:latin typeface="Calibri" panose="020F0502020204030204" pitchFamily="34" charset="0"/>
                <a:cs typeface="Calibri" panose="020F0502020204030204" pitchFamily="34" charset="0"/>
              </a:rPr>
              <a:t>Trời bỗng xanh hơn,/ nắng chói loà/</a:t>
            </a:r>
          </a:p>
          <a:p>
            <a:pPr>
              <a:lnSpc>
                <a:spcPct val="120000"/>
              </a:lnSpc>
            </a:pPr>
            <a:r>
              <a:rPr lang="vi-VN" sz="2400" b="1">
                <a:latin typeface="Calibri" panose="020F0502020204030204" pitchFamily="34" charset="0"/>
                <a:cs typeface="Calibri" panose="020F0502020204030204" pitchFamily="34" charset="0"/>
              </a:rPr>
              <a:t>Ta nhìn lên Bác/, Bác nhìn ta/</a:t>
            </a:r>
          </a:p>
          <a:p>
            <a:pPr>
              <a:lnSpc>
                <a:spcPct val="120000"/>
              </a:lnSpc>
            </a:pPr>
            <a:r>
              <a:rPr lang="vi-VN" sz="2400" b="1">
                <a:latin typeface="Calibri" panose="020F0502020204030204" pitchFamily="34" charset="0"/>
                <a:cs typeface="Calibri" panose="020F0502020204030204" pitchFamily="34" charset="0"/>
              </a:rPr>
              <a:t>Bốn phương/ chắc cũng nhìn ta đó/</a:t>
            </a:r>
          </a:p>
          <a:p>
            <a:pPr>
              <a:lnSpc>
                <a:spcPct val="120000"/>
              </a:lnSpc>
            </a:pPr>
            <a:r>
              <a:rPr lang="vi-VN" sz="2400" b="1">
                <a:latin typeface="Calibri" panose="020F0502020204030204" pitchFamily="34" charset="0"/>
                <a:cs typeface="Calibri" panose="020F0502020204030204" pitchFamily="34" charset="0"/>
              </a:rPr>
              <a:t>Nước Việt Nam/ Dân chủ/ Cộng hoà!//</a:t>
            </a:r>
          </a:p>
        </p:txBody>
      </p:sp>
    </p:spTree>
    <p:extLst>
      <p:ext uri="{BB962C8B-B14F-4D97-AF65-F5344CB8AC3E}">
        <p14:creationId xmlns:p14="http://schemas.microsoft.com/office/powerpoint/2010/main" val="238016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B9214842-F5D2-EEFF-61B6-FA506CEF9D20}"/>
              </a:ext>
            </a:extLst>
          </p:cNvPr>
          <p:cNvGrpSpPr/>
          <p:nvPr/>
        </p:nvGrpSpPr>
        <p:grpSpPr>
          <a:xfrm>
            <a:off x="656403" y="1180956"/>
            <a:ext cx="10872803" cy="2134158"/>
            <a:chOff x="712557" y="1659320"/>
            <a:chExt cx="16873686" cy="2134158"/>
          </a:xfrm>
        </p:grpSpPr>
        <p:sp>
          <p:nvSpPr>
            <p:cNvPr id="3" name="TextBox 11">
              <a:extLst>
                <a:ext uri="{FF2B5EF4-FFF2-40B4-BE49-F238E27FC236}">
                  <a16:creationId xmlns:a16="http://schemas.microsoft.com/office/drawing/2014/main" id="{BF8FD5B0-F67F-BA91-41E0-DCEBA9CE1CF8}"/>
                </a:ext>
              </a:extLst>
            </p:cNvPr>
            <p:cNvSpPr txBox="1"/>
            <p:nvPr/>
          </p:nvSpPr>
          <p:spPr>
            <a:xfrm>
              <a:off x="730330" y="1669820"/>
              <a:ext cx="1685591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LUYỆN </a:t>
              </a:r>
              <a:r>
                <a:rPr kumimoji="0" lang="en-US" sz="66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ĐỌC NỐI TIẾP ĐOẠN THEO NHÓM</a:t>
              </a:r>
              <a:endParaRPr kumimoji="0" lang="en-US" sz="66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9" name="TextBox 12">
              <a:extLst>
                <a:ext uri="{FF2B5EF4-FFF2-40B4-BE49-F238E27FC236}">
                  <a16:creationId xmlns:a16="http://schemas.microsoft.com/office/drawing/2014/main" id="{A4937616-95D7-A361-15C6-A9474E09DFA8}"/>
                </a:ext>
              </a:extLst>
            </p:cNvPr>
            <p:cNvSpPr txBox="1"/>
            <p:nvPr/>
          </p:nvSpPr>
          <p:spPr>
            <a:xfrm>
              <a:off x="712557" y="1659320"/>
              <a:ext cx="16855913"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Y</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Ệ</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Ố</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en-US" sz="6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Ế</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P </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O</a:t>
              </a: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Ạ</a:t>
              </a:r>
              <a:r>
                <a:rPr kumimoji="0" lang="en-US" sz="6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 </a:t>
              </a: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E</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O</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M</a:t>
              </a:r>
              <a:endPar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grpSp>
        <p:nvGrpSpPr>
          <p:cNvPr id="10" name="Group 84">
            <a:extLst>
              <a:ext uri="{FF2B5EF4-FFF2-40B4-BE49-F238E27FC236}">
                <a16:creationId xmlns:a16="http://schemas.microsoft.com/office/drawing/2014/main" id="{CF4CE32B-225E-EFD2-63E3-FCFEF183E807}"/>
              </a:ext>
            </a:extLst>
          </p:cNvPr>
          <p:cNvGrpSpPr/>
          <p:nvPr/>
        </p:nvGrpSpPr>
        <p:grpSpPr>
          <a:xfrm>
            <a:off x="6136626" y="2685845"/>
            <a:ext cx="5973446" cy="3676970"/>
            <a:chOff x="6051919" y="2685845"/>
            <a:chExt cx="5973446" cy="3676970"/>
          </a:xfrm>
        </p:grpSpPr>
        <p:pic>
          <p:nvPicPr>
            <p:cNvPr id="11" name="Picture 22">
              <a:extLst>
                <a:ext uri="{FF2B5EF4-FFF2-40B4-BE49-F238E27FC236}">
                  <a16:creationId xmlns:a16="http://schemas.microsoft.com/office/drawing/2014/main" id="{418D3648-2DA0-E0DC-1211-3ECFEE57DBB0}"/>
                </a:ext>
              </a:extLst>
            </p:cNvPr>
            <p:cNvPicPr>
              <a:picLocks noChangeAspect="1"/>
            </p:cNvPicPr>
            <p:nvPr/>
          </p:nvPicPr>
          <p:blipFill>
            <a:blip r:embed="rId5"/>
            <a:srcRect/>
            <a:stretch>
              <a:fillRect/>
            </a:stretch>
          </p:blipFill>
          <p:spPr>
            <a:xfrm>
              <a:off x="10162813" y="2685845"/>
              <a:ext cx="1862552" cy="1671641"/>
            </a:xfrm>
            <a:prstGeom prst="rect">
              <a:avLst/>
            </a:prstGeom>
          </p:spPr>
        </p:pic>
        <p:grpSp>
          <p:nvGrpSpPr>
            <p:cNvPr id="12" name="Group 76">
              <a:extLst>
                <a:ext uri="{FF2B5EF4-FFF2-40B4-BE49-F238E27FC236}">
                  <a16:creationId xmlns:a16="http://schemas.microsoft.com/office/drawing/2014/main" id="{FFCC06C6-1452-762C-5448-5A1B6CBDC4F3}"/>
                </a:ext>
              </a:extLst>
            </p:cNvPr>
            <p:cNvGrpSpPr/>
            <p:nvPr/>
          </p:nvGrpSpPr>
          <p:grpSpPr>
            <a:xfrm>
              <a:off x="6051919" y="3653086"/>
              <a:ext cx="5561110" cy="2709729"/>
              <a:chOff x="6096000" y="3244032"/>
              <a:chExt cx="5561110" cy="2709729"/>
            </a:xfrm>
          </p:grpSpPr>
          <p:sp>
            <p:nvSpPr>
              <p:cNvPr id="13" name="Rectangle: Rounded Corners 75">
                <a:extLst>
                  <a:ext uri="{FF2B5EF4-FFF2-40B4-BE49-F238E27FC236}">
                    <a16:creationId xmlns:a16="http://schemas.microsoft.com/office/drawing/2014/main" id="{D7641A99-05AD-7518-B228-F78C8BC52486}"/>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4" name="Group 66">
                <a:extLst>
                  <a:ext uri="{FF2B5EF4-FFF2-40B4-BE49-F238E27FC236}">
                    <a16:creationId xmlns:a16="http://schemas.microsoft.com/office/drawing/2014/main" id="{40C4312B-B883-E029-A0DA-4789C4AA5EDA}"/>
                  </a:ext>
                </a:extLst>
              </p:cNvPr>
              <p:cNvGrpSpPr/>
              <p:nvPr/>
            </p:nvGrpSpPr>
            <p:grpSpPr>
              <a:xfrm>
                <a:off x="8361444" y="4116552"/>
                <a:ext cx="1583311" cy="469963"/>
                <a:chOff x="3190408" y="4309039"/>
                <a:chExt cx="1583311" cy="469963"/>
              </a:xfrm>
            </p:grpSpPr>
            <p:pic>
              <p:nvPicPr>
                <p:cNvPr id="29" name="Picture 63">
                  <a:extLst>
                    <a:ext uri="{FF2B5EF4-FFF2-40B4-BE49-F238E27FC236}">
                      <a16:creationId xmlns:a16="http://schemas.microsoft.com/office/drawing/2014/main" id="{427AF89E-27A3-B92B-67F4-09E09A9E989C}"/>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30" name="Picture 64">
                  <a:extLst>
                    <a:ext uri="{FF2B5EF4-FFF2-40B4-BE49-F238E27FC236}">
                      <a16:creationId xmlns:a16="http://schemas.microsoft.com/office/drawing/2014/main" id="{0070F3AB-97BF-2487-2B84-40CF4BE81D5E}"/>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31" name="Picture 65">
                  <a:extLst>
                    <a:ext uri="{FF2B5EF4-FFF2-40B4-BE49-F238E27FC236}">
                      <a16:creationId xmlns:a16="http://schemas.microsoft.com/office/drawing/2014/main" id="{CAB9C4CD-01B4-1E03-49F4-E895D6FA8ECF}"/>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6" name="Group 67">
                <a:extLst>
                  <a:ext uri="{FF2B5EF4-FFF2-40B4-BE49-F238E27FC236}">
                    <a16:creationId xmlns:a16="http://schemas.microsoft.com/office/drawing/2014/main" id="{AC0CEACC-FCEF-B519-76AF-598C9DD2DC40}"/>
                  </a:ext>
                </a:extLst>
              </p:cNvPr>
              <p:cNvGrpSpPr/>
              <p:nvPr/>
            </p:nvGrpSpPr>
            <p:grpSpPr>
              <a:xfrm>
                <a:off x="8468135" y="4692277"/>
                <a:ext cx="1583311" cy="469963"/>
                <a:chOff x="3190408" y="4309039"/>
                <a:chExt cx="1583311" cy="469963"/>
              </a:xfrm>
            </p:grpSpPr>
            <p:pic>
              <p:nvPicPr>
                <p:cNvPr id="23" name="Picture 68">
                  <a:extLst>
                    <a:ext uri="{FF2B5EF4-FFF2-40B4-BE49-F238E27FC236}">
                      <a16:creationId xmlns:a16="http://schemas.microsoft.com/office/drawing/2014/main" id="{9EDC62D2-8B0B-C151-80A2-C9B7B684CC86}"/>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6" name="Picture 69">
                  <a:extLst>
                    <a:ext uri="{FF2B5EF4-FFF2-40B4-BE49-F238E27FC236}">
                      <a16:creationId xmlns:a16="http://schemas.microsoft.com/office/drawing/2014/main" id="{D9EEDE84-A354-2CCA-64E9-58476AC11A0F}"/>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8" name="Picture 70">
                  <a:extLst>
                    <a:ext uri="{FF2B5EF4-FFF2-40B4-BE49-F238E27FC236}">
                      <a16:creationId xmlns:a16="http://schemas.microsoft.com/office/drawing/2014/main" id="{34F30EE2-F74A-5ECE-3D5E-CD5716BF3243}"/>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7" name="Group 71">
                <a:extLst>
                  <a:ext uri="{FF2B5EF4-FFF2-40B4-BE49-F238E27FC236}">
                    <a16:creationId xmlns:a16="http://schemas.microsoft.com/office/drawing/2014/main" id="{115F711F-1B63-3B85-82F3-7BB1D1824D7E}"/>
                  </a:ext>
                </a:extLst>
              </p:cNvPr>
              <p:cNvGrpSpPr/>
              <p:nvPr/>
            </p:nvGrpSpPr>
            <p:grpSpPr>
              <a:xfrm>
                <a:off x="9992519" y="5278162"/>
                <a:ext cx="1583311" cy="469963"/>
                <a:chOff x="3190408" y="4309039"/>
                <a:chExt cx="1583311" cy="469963"/>
              </a:xfrm>
            </p:grpSpPr>
            <p:pic>
              <p:nvPicPr>
                <p:cNvPr id="19" name="Picture 72">
                  <a:extLst>
                    <a:ext uri="{FF2B5EF4-FFF2-40B4-BE49-F238E27FC236}">
                      <a16:creationId xmlns:a16="http://schemas.microsoft.com/office/drawing/2014/main" id="{B59643BC-799D-C9F8-0E30-E902113B3399}"/>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73">
                  <a:extLst>
                    <a:ext uri="{FF2B5EF4-FFF2-40B4-BE49-F238E27FC236}">
                      <a16:creationId xmlns:a16="http://schemas.microsoft.com/office/drawing/2014/main" id="{4327167D-2339-873E-15D9-2A7450FE1C6E}"/>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74">
                  <a:extLst>
                    <a:ext uri="{FF2B5EF4-FFF2-40B4-BE49-F238E27FC236}">
                      <a16:creationId xmlns:a16="http://schemas.microsoft.com/office/drawing/2014/main" id="{8D447C03-0B95-63D7-5571-9E9A6970C0B7}"/>
                    </a:ext>
                  </a:extLst>
                </p:cNvPr>
                <p:cNvPicPr>
                  <a:picLocks noChangeAspect="1"/>
                </p:cNvPicPr>
                <p:nvPr/>
              </p:nvPicPr>
              <p:blipFill>
                <a:blip r:embed="rId8"/>
                <a:stretch>
                  <a:fillRect/>
                </a:stretch>
              </p:blipFill>
              <p:spPr>
                <a:xfrm>
                  <a:off x="4303756" y="4309039"/>
                  <a:ext cx="469963" cy="469963"/>
                </a:xfrm>
                <a:prstGeom prst="rect">
                  <a:avLst/>
                </a:prstGeom>
              </p:spPr>
            </p:pic>
          </p:grpSp>
          <p:sp>
            <p:nvSpPr>
              <p:cNvPr id="18" name="Rectangle: Rounded Corners 36">
                <a:extLst>
                  <a:ext uri="{FF2B5EF4-FFF2-40B4-BE49-F238E27FC236}">
                    <a16:creationId xmlns:a16="http://schemas.microsoft.com/office/drawing/2014/main" id="{D7F2A2B3-A33F-79C4-A531-EF80D203612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48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grpSp>
        <p:nvGrpSpPr>
          <p:cNvPr id="32" name="Group 83">
            <a:extLst>
              <a:ext uri="{FF2B5EF4-FFF2-40B4-BE49-F238E27FC236}">
                <a16:creationId xmlns:a16="http://schemas.microsoft.com/office/drawing/2014/main" id="{13DB28CE-F3AF-FBE4-18D6-97C6696D7E96}"/>
              </a:ext>
            </a:extLst>
          </p:cNvPr>
          <p:cNvGrpSpPr/>
          <p:nvPr/>
        </p:nvGrpSpPr>
        <p:grpSpPr>
          <a:xfrm>
            <a:off x="264012" y="2827093"/>
            <a:ext cx="5605176" cy="3535722"/>
            <a:chOff x="147132" y="2825189"/>
            <a:chExt cx="5605176" cy="3535722"/>
          </a:xfrm>
        </p:grpSpPr>
        <p:pic>
          <p:nvPicPr>
            <p:cNvPr id="33" name="Picture 21">
              <a:extLst>
                <a:ext uri="{FF2B5EF4-FFF2-40B4-BE49-F238E27FC236}">
                  <a16:creationId xmlns:a16="http://schemas.microsoft.com/office/drawing/2014/main" id="{D556DD3B-413A-31F1-921C-CA76801C8615}"/>
                </a:ext>
              </a:extLst>
            </p:cNvPr>
            <p:cNvPicPr>
              <a:picLocks noChangeAspect="1"/>
            </p:cNvPicPr>
            <p:nvPr/>
          </p:nvPicPr>
          <p:blipFill>
            <a:blip r:embed="rId9"/>
            <a:srcRect/>
            <a:stretch>
              <a:fillRect/>
            </a:stretch>
          </p:blipFill>
          <p:spPr>
            <a:xfrm>
              <a:off x="147132" y="2825189"/>
              <a:ext cx="1674077" cy="1533873"/>
            </a:xfrm>
            <a:prstGeom prst="rect">
              <a:avLst/>
            </a:prstGeom>
          </p:spPr>
        </p:pic>
        <p:grpSp>
          <p:nvGrpSpPr>
            <p:cNvPr id="34" name="Group 61">
              <a:extLst>
                <a:ext uri="{FF2B5EF4-FFF2-40B4-BE49-F238E27FC236}">
                  <a16:creationId xmlns:a16="http://schemas.microsoft.com/office/drawing/2014/main" id="{8075DD22-5AF9-B7F4-1704-4C83BB496D84}"/>
                </a:ext>
              </a:extLst>
            </p:cNvPr>
            <p:cNvGrpSpPr/>
            <p:nvPr/>
          </p:nvGrpSpPr>
          <p:grpSpPr>
            <a:xfrm>
              <a:off x="191198" y="3576378"/>
              <a:ext cx="5561110" cy="2784533"/>
              <a:chOff x="226098" y="3169228"/>
              <a:chExt cx="5561110" cy="2784533"/>
            </a:xfrm>
          </p:grpSpPr>
          <p:sp>
            <p:nvSpPr>
              <p:cNvPr id="35" name="Rectangle: Rounded Corners 37">
                <a:extLst>
                  <a:ext uri="{FF2B5EF4-FFF2-40B4-BE49-F238E27FC236}">
                    <a16:creationId xmlns:a16="http://schemas.microsoft.com/office/drawing/2014/main" id="{A3DF8F8D-5F05-B13F-13E7-80D918AD66C1}"/>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Phân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công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theo</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đoạn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Tất</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cả</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thành</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viên</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đều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Giải</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nghĩa</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từ</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cùng</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nhau</a:t>
                </a:r>
                <a:r>
                  <a:rPr kumimoji="0" lang="en-US" sz="36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6" name="Rectangle: Rounded Corners 57">
                <a:extLst>
                  <a:ext uri="{FF2B5EF4-FFF2-40B4-BE49-F238E27FC236}">
                    <a16:creationId xmlns:a16="http://schemas.microsoft.com/office/drawing/2014/main" id="{FA1D8515-396A-87C5-5858-FC58691E0EAB}"/>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pic>
            <p:nvPicPr>
              <p:cNvPr id="37" name="Picture 58">
                <a:extLst>
                  <a:ext uri="{FF2B5EF4-FFF2-40B4-BE49-F238E27FC236}">
                    <a16:creationId xmlns:a16="http://schemas.microsoft.com/office/drawing/2014/main" id="{0D9081F2-7780-0689-FF95-7B0B9F79FC9F}"/>
                  </a:ext>
                </a:extLst>
              </p:cNvPr>
              <p:cNvPicPr>
                <a:picLocks noChangeAspect="1"/>
              </p:cNvPicPr>
              <p:nvPr/>
            </p:nvPicPr>
            <p:blipFill>
              <a:blip r:embed="rId10"/>
              <a:stretch>
                <a:fillRect/>
              </a:stretch>
            </p:blipFill>
            <p:spPr>
              <a:xfrm flipH="1">
                <a:off x="324528" y="3950336"/>
                <a:ext cx="609091" cy="609091"/>
              </a:xfrm>
              <a:prstGeom prst="rect">
                <a:avLst/>
              </a:prstGeom>
            </p:spPr>
          </p:pic>
          <p:pic>
            <p:nvPicPr>
              <p:cNvPr id="38" name="Picture 59">
                <a:extLst>
                  <a:ext uri="{FF2B5EF4-FFF2-40B4-BE49-F238E27FC236}">
                    <a16:creationId xmlns:a16="http://schemas.microsoft.com/office/drawing/2014/main" id="{1D553C99-8D9C-540B-C162-0849AA9DF77E}"/>
                  </a:ext>
                </a:extLst>
              </p:cNvPr>
              <p:cNvPicPr>
                <a:picLocks noChangeAspect="1"/>
              </p:cNvPicPr>
              <p:nvPr/>
            </p:nvPicPr>
            <p:blipFill>
              <a:blip r:embed="rId10"/>
              <a:stretch>
                <a:fillRect/>
              </a:stretch>
            </p:blipFill>
            <p:spPr>
              <a:xfrm flipH="1">
                <a:off x="324528" y="4544021"/>
                <a:ext cx="609091" cy="609091"/>
              </a:xfrm>
              <a:prstGeom prst="rect">
                <a:avLst/>
              </a:prstGeom>
            </p:spPr>
          </p:pic>
          <p:pic>
            <p:nvPicPr>
              <p:cNvPr id="39" name="Picture 60">
                <a:extLst>
                  <a:ext uri="{FF2B5EF4-FFF2-40B4-BE49-F238E27FC236}">
                    <a16:creationId xmlns:a16="http://schemas.microsoft.com/office/drawing/2014/main" id="{7D0728CF-2787-F20C-409A-53BF964C97A3}"/>
                  </a:ext>
                </a:extLst>
              </p:cNvPr>
              <p:cNvPicPr>
                <a:picLocks noChangeAspect="1"/>
              </p:cNvPicPr>
              <p:nvPr/>
            </p:nvPicPr>
            <p:blipFill>
              <a:blip r:embed="rId10"/>
              <a:stretch>
                <a:fillRect/>
              </a:stretch>
            </p:blipFill>
            <p:spPr>
              <a:xfrm flipH="1">
                <a:off x="324528" y="5242918"/>
                <a:ext cx="609091" cy="609091"/>
              </a:xfrm>
              <a:prstGeom prst="rect">
                <a:avLst/>
              </a:prstGeom>
            </p:spPr>
          </p:pic>
        </p:grpSp>
      </p:grpSp>
      <p:grpSp>
        <p:nvGrpSpPr>
          <p:cNvPr id="40" name="Group 11">
            <a:extLst>
              <a:ext uri="{FF2B5EF4-FFF2-40B4-BE49-F238E27FC236}">
                <a16:creationId xmlns:a16="http://schemas.microsoft.com/office/drawing/2014/main" id="{377BE614-3C17-EBA8-665C-6D14143D445A}"/>
              </a:ext>
            </a:extLst>
          </p:cNvPr>
          <p:cNvGrpSpPr/>
          <p:nvPr/>
        </p:nvGrpSpPr>
        <p:grpSpPr>
          <a:xfrm>
            <a:off x="3630861" y="134634"/>
            <a:ext cx="4930277" cy="769441"/>
            <a:chOff x="-555806" y="0"/>
            <a:chExt cx="4930277" cy="769441"/>
          </a:xfrm>
        </p:grpSpPr>
        <p:sp>
          <p:nvSpPr>
            <p:cNvPr id="41" name="文本框 18">
              <a:extLst>
                <a:ext uri="{FF2B5EF4-FFF2-40B4-BE49-F238E27FC236}">
                  <a16:creationId xmlns:a16="http://schemas.microsoft.com/office/drawing/2014/main" id="{54A6406B-50AA-F008-96FD-17539715CE39}"/>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42" name="文本框 18">
              <a:extLst>
                <a:ext uri="{FF2B5EF4-FFF2-40B4-BE49-F238E27FC236}">
                  <a16:creationId xmlns:a16="http://schemas.microsoft.com/office/drawing/2014/main" id="{AF3B78FA-0651-189E-F31B-1A6E83E3C2DF}"/>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spTree>
    <p:extLst>
      <p:ext uri="{BB962C8B-B14F-4D97-AF65-F5344CB8AC3E}">
        <p14:creationId xmlns:p14="http://schemas.microsoft.com/office/powerpoint/2010/main" val="33594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7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7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Right)">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par>
                                    <p:cTn id="16" presetID="12" presetClass="entr" presetSubtype="8"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p:tgtEl>
                                              <p:spTgt spid="40"/>
                                            </p:tgtEl>
                                            <p:attrNameLst>
                                              <p:attrName>ppt_x</p:attrName>
                                            </p:attrNameLst>
                                          </p:cBhvr>
                                          <p:tavLst>
                                            <p:tav tm="0">
                                              <p:val>
                                                <p:strVal val="#ppt_x-#ppt_w*1.125000"/>
                                              </p:val>
                                            </p:tav>
                                            <p:tav tm="100000">
                                              <p:val>
                                                <p:strVal val="#ppt_x"/>
                                              </p:val>
                                            </p:tav>
                                          </p:tavLst>
                                        </p:anim>
                                        <p:animEffect transition="in" filter="wipe(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grpSp>
        <p:nvGrpSpPr>
          <p:cNvPr id="4" name="Group 76">
            <a:extLst>
              <a:ext uri="{FF2B5EF4-FFF2-40B4-BE49-F238E27FC236}">
                <a16:creationId xmlns:a16="http://schemas.microsoft.com/office/drawing/2014/main" id="{F27E7687-1E1D-C99C-518A-F4940D15CA85}"/>
              </a:ext>
            </a:extLst>
          </p:cNvPr>
          <p:cNvGrpSpPr/>
          <p:nvPr/>
        </p:nvGrpSpPr>
        <p:grpSpPr>
          <a:xfrm>
            <a:off x="2810268" y="2695125"/>
            <a:ext cx="6713560" cy="3522795"/>
            <a:chOff x="6096000" y="3244032"/>
            <a:chExt cx="5681359" cy="2640970"/>
          </a:xfrm>
        </p:grpSpPr>
        <p:sp>
          <p:nvSpPr>
            <p:cNvPr id="5" name="Rectangle: Rounded Corners 75">
              <a:extLst>
                <a:ext uri="{FF2B5EF4-FFF2-40B4-BE49-F238E27FC236}">
                  <a16:creationId xmlns:a16="http://schemas.microsoft.com/office/drawing/2014/main" id="{9E78E21D-93A4-DBD2-C04C-F76CACB696ED}"/>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3. Ngắt, nghỉ đúng chỗ.</a:t>
              </a:r>
              <a:endParaRPr kumimoji="0" lang="vi-VN" sz="4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6" name="Group 66">
              <a:extLst>
                <a:ext uri="{FF2B5EF4-FFF2-40B4-BE49-F238E27FC236}">
                  <a16:creationId xmlns:a16="http://schemas.microsoft.com/office/drawing/2014/main" id="{467CAE0C-2A03-65FF-5B01-42A378E5596B}"/>
                </a:ext>
              </a:extLst>
            </p:cNvPr>
            <p:cNvGrpSpPr/>
            <p:nvPr/>
          </p:nvGrpSpPr>
          <p:grpSpPr>
            <a:xfrm>
              <a:off x="8317721" y="4072844"/>
              <a:ext cx="1628460" cy="469964"/>
              <a:chOff x="3146685" y="4265331"/>
              <a:chExt cx="1628460" cy="469964"/>
            </a:xfrm>
          </p:grpSpPr>
          <p:pic>
            <p:nvPicPr>
              <p:cNvPr id="45" name="Picture 63">
                <a:extLst>
                  <a:ext uri="{FF2B5EF4-FFF2-40B4-BE49-F238E27FC236}">
                    <a16:creationId xmlns:a16="http://schemas.microsoft.com/office/drawing/2014/main" id="{1BAF42B8-A7D2-81F4-EBC8-3F5430578BBB}"/>
                  </a:ext>
                </a:extLst>
              </p:cNvPr>
              <p:cNvPicPr>
                <a:picLocks noChangeAspect="1"/>
              </p:cNvPicPr>
              <p:nvPr/>
            </p:nvPicPr>
            <p:blipFill>
              <a:blip r:embed="rId4"/>
              <a:stretch>
                <a:fillRect/>
              </a:stretch>
            </p:blipFill>
            <p:spPr>
              <a:xfrm>
                <a:off x="3703360" y="4265332"/>
                <a:ext cx="515110" cy="469963"/>
              </a:xfrm>
              <a:prstGeom prst="rect">
                <a:avLst/>
              </a:prstGeom>
            </p:spPr>
          </p:pic>
          <p:pic>
            <p:nvPicPr>
              <p:cNvPr id="46" name="Picture 64">
                <a:extLst>
                  <a:ext uri="{FF2B5EF4-FFF2-40B4-BE49-F238E27FC236}">
                    <a16:creationId xmlns:a16="http://schemas.microsoft.com/office/drawing/2014/main" id="{BC980639-BA72-6C80-79AC-AEAEE2E2A5BF}"/>
                  </a:ext>
                </a:extLst>
              </p:cNvPr>
              <p:cNvPicPr>
                <a:picLocks noChangeAspect="1"/>
              </p:cNvPicPr>
              <p:nvPr/>
            </p:nvPicPr>
            <p:blipFill>
              <a:blip r:embed="rId5"/>
              <a:stretch>
                <a:fillRect/>
              </a:stretch>
            </p:blipFill>
            <p:spPr>
              <a:xfrm>
                <a:off x="3146685" y="4265331"/>
                <a:ext cx="515110" cy="469963"/>
              </a:xfrm>
              <a:prstGeom prst="rect">
                <a:avLst/>
              </a:prstGeom>
            </p:spPr>
          </p:pic>
          <p:pic>
            <p:nvPicPr>
              <p:cNvPr id="47" name="Picture 65">
                <a:extLst>
                  <a:ext uri="{FF2B5EF4-FFF2-40B4-BE49-F238E27FC236}">
                    <a16:creationId xmlns:a16="http://schemas.microsoft.com/office/drawing/2014/main" id="{1D4BB44A-7388-2498-7F48-A42D4596EF2E}"/>
                  </a:ext>
                </a:extLst>
              </p:cNvPr>
              <p:cNvPicPr>
                <a:picLocks noChangeAspect="1"/>
              </p:cNvPicPr>
              <p:nvPr/>
            </p:nvPicPr>
            <p:blipFill>
              <a:blip r:embed="rId6"/>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D5BC006E-BE1C-B5AF-57D4-599F5936BAE9}"/>
                </a:ext>
              </a:extLst>
            </p:cNvPr>
            <p:cNvGrpSpPr/>
            <p:nvPr/>
          </p:nvGrpSpPr>
          <p:grpSpPr>
            <a:xfrm>
              <a:off x="8621616" y="4602563"/>
              <a:ext cx="1628458" cy="469963"/>
              <a:chOff x="3343889" y="4219325"/>
              <a:chExt cx="1628458" cy="469963"/>
            </a:xfrm>
          </p:grpSpPr>
          <p:pic>
            <p:nvPicPr>
              <p:cNvPr id="27" name="Picture 68">
                <a:extLst>
                  <a:ext uri="{FF2B5EF4-FFF2-40B4-BE49-F238E27FC236}">
                    <a16:creationId xmlns:a16="http://schemas.microsoft.com/office/drawing/2014/main" id="{4A77D25A-CE8E-16EE-B2FF-9CE17EE8559A}"/>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3" name="Picture 69">
                <a:extLst>
                  <a:ext uri="{FF2B5EF4-FFF2-40B4-BE49-F238E27FC236}">
                    <a16:creationId xmlns:a16="http://schemas.microsoft.com/office/drawing/2014/main" id="{F9C644B9-FC8C-3471-8B45-0CB5A5B8C755}"/>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4" name="Picture 70">
                <a:extLst>
                  <a:ext uri="{FF2B5EF4-FFF2-40B4-BE49-F238E27FC236}">
                    <a16:creationId xmlns:a16="http://schemas.microsoft.com/office/drawing/2014/main" id="{B801E966-0B0F-2E02-F21C-7E64705F295E}"/>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8" name="Group 71">
              <a:extLst>
                <a:ext uri="{FF2B5EF4-FFF2-40B4-BE49-F238E27FC236}">
                  <a16:creationId xmlns:a16="http://schemas.microsoft.com/office/drawing/2014/main" id="{965F3C73-8000-DF64-8F9D-E83411914DA0}"/>
                </a:ext>
              </a:extLst>
            </p:cNvPr>
            <p:cNvGrpSpPr/>
            <p:nvPr/>
          </p:nvGrpSpPr>
          <p:grpSpPr>
            <a:xfrm>
              <a:off x="10073799" y="5148211"/>
              <a:ext cx="1583311" cy="469964"/>
              <a:chOff x="3271688" y="4179088"/>
              <a:chExt cx="1583311" cy="469964"/>
            </a:xfrm>
          </p:grpSpPr>
          <p:pic>
            <p:nvPicPr>
              <p:cNvPr id="22" name="Picture 72">
                <a:extLst>
                  <a:ext uri="{FF2B5EF4-FFF2-40B4-BE49-F238E27FC236}">
                    <a16:creationId xmlns:a16="http://schemas.microsoft.com/office/drawing/2014/main" id="{3BC5BD37-C98E-457F-1ACF-D57B1918E07E}"/>
                  </a:ext>
                </a:extLst>
              </p:cNvPr>
              <p:cNvPicPr>
                <a:picLocks noChangeAspect="1"/>
              </p:cNvPicPr>
              <p:nvPr/>
            </p:nvPicPr>
            <p:blipFill>
              <a:blip r:embed="rId4"/>
              <a:stretch>
                <a:fillRect/>
              </a:stretch>
            </p:blipFill>
            <p:spPr>
              <a:xfrm>
                <a:off x="3828362" y="4179089"/>
                <a:ext cx="469963" cy="469963"/>
              </a:xfrm>
              <a:prstGeom prst="rect">
                <a:avLst/>
              </a:prstGeom>
            </p:spPr>
          </p:pic>
          <p:pic>
            <p:nvPicPr>
              <p:cNvPr id="24" name="Picture 73">
                <a:extLst>
                  <a:ext uri="{FF2B5EF4-FFF2-40B4-BE49-F238E27FC236}">
                    <a16:creationId xmlns:a16="http://schemas.microsoft.com/office/drawing/2014/main" id="{1D9FA33D-6F3A-974E-FE31-836C96E0CFAF}"/>
                  </a:ext>
                </a:extLst>
              </p:cNvPr>
              <p:cNvPicPr>
                <a:picLocks noChangeAspect="1"/>
              </p:cNvPicPr>
              <p:nvPr/>
            </p:nvPicPr>
            <p:blipFill>
              <a:blip r:embed="rId5"/>
              <a:stretch>
                <a:fillRect/>
              </a:stretch>
            </p:blipFill>
            <p:spPr>
              <a:xfrm>
                <a:off x="3271688" y="4179088"/>
                <a:ext cx="469963" cy="469963"/>
              </a:xfrm>
              <a:prstGeom prst="rect">
                <a:avLst/>
              </a:prstGeom>
            </p:spPr>
          </p:pic>
          <p:pic>
            <p:nvPicPr>
              <p:cNvPr id="25" name="Picture 74">
                <a:extLst>
                  <a:ext uri="{FF2B5EF4-FFF2-40B4-BE49-F238E27FC236}">
                    <a16:creationId xmlns:a16="http://schemas.microsoft.com/office/drawing/2014/main" id="{28677319-F1EC-BAC9-EE6F-5948C7B632A4}"/>
                  </a:ext>
                </a:extLst>
              </p:cNvPr>
              <p:cNvPicPr>
                <a:picLocks noChangeAspect="1"/>
              </p:cNvPicPr>
              <p:nvPr/>
            </p:nvPicPr>
            <p:blipFill>
              <a:blip r:embed="rId6"/>
              <a:stretch>
                <a:fillRect/>
              </a:stretch>
            </p:blipFill>
            <p:spPr>
              <a:xfrm>
                <a:off x="4385036" y="4179089"/>
                <a:ext cx="469963" cy="469963"/>
              </a:xfrm>
              <a:prstGeom prst="rect">
                <a:avLst/>
              </a:prstGeom>
            </p:spPr>
          </p:pic>
        </p:grpSp>
        <p:sp>
          <p:nvSpPr>
            <p:cNvPr id="15" name="Rectangle: Rounded Corners 36">
              <a:extLst>
                <a:ext uri="{FF2B5EF4-FFF2-40B4-BE49-F238E27FC236}">
                  <a16:creationId xmlns:a16="http://schemas.microsoft.com/office/drawing/2014/main" id="{C05DC5A5-EE18-73A6-177B-084C4008F09D}"/>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chí đánh 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grpSp>
        <p:nvGrpSpPr>
          <p:cNvPr id="48" name="Group 11">
            <a:extLst>
              <a:ext uri="{FF2B5EF4-FFF2-40B4-BE49-F238E27FC236}">
                <a16:creationId xmlns:a16="http://schemas.microsoft.com/office/drawing/2014/main" id="{FC6B5B05-0F38-6497-D24F-0AC9A4B9C0CC}"/>
              </a:ext>
            </a:extLst>
          </p:cNvPr>
          <p:cNvGrpSpPr/>
          <p:nvPr/>
        </p:nvGrpSpPr>
        <p:grpSpPr>
          <a:xfrm>
            <a:off x="3630861" y="134634"/>
            <a:ext cx="4930277" cy="769441"/>
            <a:chOff x="-555806" y="0"/>
            <a:chExt cx="4930277" cy="769441"/>
          </a:xfrm>
        </p:grpSpPr>
        <p:sp>
          <p:nvSpPr>
            <p:cNvPr id="49" name="文本框 18">
              <a:extLst>
                <a:ext uri="{FF2B5EF4-FFF2-40B4-BE49-F238E27FC236}">
                  <a16:creationId xmlns:a16="http://schemas.microsoft.com/office/drawing/2014/main" id="{C2F41D3C-EDC4-F3E9-516E-4B794040BF7B}"/>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50" name="文本框 18">
              <a:extLst>
                <a:ext uri="{FF2B5EF4-FFF2-40B4-BE49-F238E27FC236}">
                  <a16:creationId xmlns:a16="http://schemas.microsoft.com/office/drawing/2014/main" id="{AC48022A-5C18-F66F-351D-B1D4E9BCBC34}"/>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51" name="Group 10">
            <a:extLst>
              <a:ext uri="{FF2B5EF4-FFF2-40B4-BE49-F238E27FC236}">
                <a16:creationId xmlns:a16="http://schemas.microsoft.com/office/drawing/2014/main" id="{1F3EDD3A-7B69-F8C3-D992-C590E846BCF4}"/>
              </a:ext>
            </a:extLst>
          </p:cNvPr>
          <p:cNvGrpSpPr/>
          <p:nvPr/>
        </p:nvGrpSpPr>
        <p:grpSpPr>
          <a:xfrm>
            <a:off x="64665" y="1374547"/>
            <a:ext cx="12057568" cy="1123931"/>
            <a:chOff x="712557" y="1660810"/>
            <a:chExt cx="16873686" cy="1123931"/>
          </a:xfrm>
        </p:grpSpPr>
        <p:sp>
          <p:nvSpPr>
            <p:cNvPr id="52" name="TextBox 11">
              <a:extLst>
                <a:ext uri="{FF2B5EF4-FFF2-40B4-BE49-F238E27FC236}">
                  <a16:creationId xmlns:a16="http://schemas.microsoft.com/office/drawing/2014/main" id="{CB7CD6B1-9249-2F3F-A6FD-11666ED60B82}"/>
                </a:ext>
              </a:extLst>
            </p:cNvPr>
            <p:cNvSpPr txBox="1"/>
            <p:nvPr/>
          </p:nvSpPr>
          <p:spPr>
            <a:xfrm>
              <a:off x="730330" y="1669820"/>
              <a:ext cx="16855913" cy="11149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THI ĐUA ĐỌC TRƯỚC LỚP</a:t>
              </a:r>
              <a:endParaRPr kumimoji="0" lang="en-US" sz="8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53" name="TextBox 12">
              <a:extLst>
                <a:ext uri="{FF2B5EF4-FFF2-40B4-BE49-F238E27FC236}">
                  <a16:creationId xmlns:a16="http://schemas.microsoft.com/office/drawing/2014/main" id="{D92AECC6-4136-339D-33CC-F885151B77D6}"/>
                </a:ext>
              </a:extLst>
            </p:cNvPr>
            <p:cNvSpPr txBox="1"/>
            <p:nvPr/>
          </p:nvSpPr>
          <p:spPr>
            <a:xfrm>
              <a:off x="712557" y="1660810"/>
              <a:ext cx="16855913" cy="11149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U</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80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R</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Ư</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Ớ</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L</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Ớ</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P</a:t>
              </a:r>
              <a:endPar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pic>
        <p:nvPicPr>
          <p:cNvPr id="54" name="Picture 19">
            <a:extLst>
              <a:ext uri="{FF2B5EF4-FFF2-40B4-BE49-F238E27FC236}">
                <a16:creationId xmlns:a16="http://schemas.microsoft.com/office/drawing/2014/main" id="{A35DADE2-D141-8167-F328-B6C38D74BA58}"/>
              </a:ext>
            </a:extLst>
          </p:cNvPr>
          <p:cNvPicPr>
            <a:picLocks noChangeAspect="1"/>
          </p:cNvPicPr>
          <p:nvPr/>
        </p:nvPicPr>
        <p:blipFill>
          <a:blip r:embed="rId7"/>
          <a:srcRect/>
          <a:stretch>
            <a:fillRect/>
          </a:stretch>
        </p:blipFill>
        <p:spPr>
          <a:xfrm>
            <a:off x="10072368" y="2549908"/>
            <a:ext cx="1815577" cy="3842491"/>
          </a:xfrm>
          <a:prstGeom prst="rect">
            <a:avLst/>
          </a:prstGeom>
        </p:spPr>
      </p:pic>
      <p:pic>
        <p:nvPicPr>
          <p:cNvPr id="55" name="Picture 20">
            <a:extLst>
              <a:ext uri="{FF2B5EF4-FFF2-40B4-BE49-F238E27FC236}">
                <a16:creationId xmlns:a16="http://schemas.microsoft.com/office/drawing/2014/main" id="{AA6664FC-E663-E6D0-8532-9EF6F028958F}"/>
              </a:ext>
            </a:extLst>
          </p:cNvPr>
          <p:cNvPicPr>
            <a:picLocks noChangeAspect="1"/>
          </p:cNvPicPr>
          <p:nvPr/>
        </p:nvPicPr>
        <p:blipFill>
          <a:blip r:embed="rId8"/>
          <a:srcRect/>
          <a:stretch>
            <a:fillRect/>
          </a:stretch>
        </p:blipFill>
        <p:spPr>
          <a:xfrm>
            <a:off x="527773" y="2549908"/>
            <a:ext cx="1497369" cy="3814953"/>
          </a:xfrm>
          <a:prstGeom prst="rect">
            <a:avLst/>
          </a:prstGeom>
        </p:spPr>
      </p:pic>
    </p:spTree>
    <p:extLst>
      <p:ext uri="{BB962C8B-B14F-4D97-AF65-F5344CB8AC3E}">
        <p14:creationId xmlns:p14="http://schemas.microsoft.com/office/powerpoint/2010/main" val="1314930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14:presetBounceEnd="77000">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14:bounceEnd="77000">
                                          <p:cBhvr additive="base">
                                            <p:cTn id="12" dur="1000" fill="hold"/>
                                            <p:tgtEl>
                                              <p:spTgt spid="51"/>
                                            </p:tgtEl>
                                            <p:attrNameLst>
                                              <p:attrName>ppt_x</p:attrName>
                                            </p:attrNameLst>
                                          </p:cBhvr>
                                          <p:tavLst>
                                            <p:tav tm="0">
                                              <p:val>
                                                <p:strVal val="#ppt_x"/>
                                              </p:val>
                                            </p:tav>
                                            <p:tav tm="100000">
                                              <p:val>
                                                <p:strVal val="#ppt_x"/>
                                              </p:val>
                                            </p:tav>
                                          </p:tavLst>
                                        </p:anim>
                                        <p:anim calcmode="lin" valueType="num" p14:bounceEnd="77000">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p:tgtEl>
                                              <p:spTgt spid="48"/>
                                            </p:tgtEl>
                                            <p:attrNameLst>
                                              <p:attrName>ppt_x</p:attrName>
                                            </p:attrNameLst>
                                          </p:cBhvr>
                                          <p:tavLst>
                                            <p:tav tm="0">
                                              <p:val>
                                                <p:strVal val="#ppt_x-#ppt_w*1.125000"/>
                                              </p:val>
                                            </p:tav>
                                            <p:tav tm="100000">
                                              <p:val>
                                                <p:strVal val="#ppt_x"/>
                                              </p:val>
                                            </p:tav>
                                          </p:tavLst>
                                        </p:anim>
                                        <p:animEffect transition="in" filter="wipe(right)">
                                          <p:cBhvr>
                                            <p:cTn id="8" dur="500"/>
                                            <p:tgtEl>
                                              <p:spTgt spid="48"/>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9"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30000" b="-20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CB2B7CE-1DF0-115B-A917-2A81C05925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10">
            <a:extLst>
              <a:ext uri="{FF2B5EF4-FFF2-40B4-BE49-F238E27FC236}">
                <a16:creationId xmlns:a16="http://schemas.microsoft.com/office/drawing/2014/main" id="{FDF18FC4-9E7E-7E35-EB56-03DA49639F42}"/>
              </a:ext>
            </a:extLst>
          </p:cNvPr>
          <p:cNvGrpSpPr/>
          <p:nvPr/>
        </p:nvGrpSpPr>
        <p:grpSpPr>
          <a:xfrm>
            <a:off x="73564" y="336311"/>
            <a:ext cx="12044868" cy="860101"/>
            <a:chOff x="730330" y="1668993"/>
            <a:chExt cx="16855913" cy="860101"/>
          </a:xfrm>
        </p:grpSpPr>
        <p:sp>
          <p:nvSpPr>
            <p:cNvPr id="9" name="TextBox 11">
              <a:extLst>
                <a:ext uri="{FF2B5EF4-FFF2-40B4-BE49-F238E27FC236}">
                  <a16:creationId xmlns:a16="http://schemas.microsoft.com/office/drawing/2014/main" id="{C7D162B4-39E4-FC92-0867-C8C5AC66EFA4}"/>
                </a:ext>
              </a:extLst>
            </p:cNvPr>
            <p:cNvSpPr txBox="1"/>
            <p:nvPr/>
          </p:nvSpPr>
          <p:spPr>
            <a:xfrm>
              <a:off x="730330" y="1669820"/>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rPr>
                <a:t>BÌNH CHỌN NHÓM ĐỌC TỐT NHẤT</a:t>
              </a:r>
              <a:endParaRPr kumimoji="0" lang="en-US" sz="60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iCiel Pony" panose="02000000000000000000" pitchFamily="2" charset="0"/>
                <a:ea typeface="LNTH-LuoLuoNotangYuanTi 1" pitchFamily="2" charset="-128"/>
                <a:cs typeface="LNTH-LuoLuoNotangYuanTi 1" pitchFamily="2" charset="-128"/>
              </a:endParaRPr>
            </a:p>
          </p:txBody>
        </p:sp>
        <p:sp>
          <p:nvSpPr>
            <p:cNvPr id="10" name="TextBox 12">
              <a:extLst>
                <a:ext uri="{FF2B5EF4-FFF2-40B4-BE49-F238E27FC236}">
                  <a16:creationId xmlns:a16="http://schemas.microsoft.com/office/drawing/2014/main" id="{1AF70FCD-E850-D662-5A51-201CBF36BA76}"/>
                </a:ext>
              </a:extLst>
            </p:cNvPr>
            <p:cNvSpPr txBox="1"/>
            <p:nvPr/>
          </p:nvSpPr>
          <p:spPr>
            <a:xfrm>
              <a:off x="730330" y="1668993"/>
              <a:ext cx="16855913" cy="85927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Ì</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 </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Ó</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M </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en-US" sz="6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 </a:t>
              </a:r>
              <a:r>
                <a:rPr kumimoji="0" lang="en-US" sz="6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Ố</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 </a:t>
              </a:r>
              <a:r>
                <a:rPr kumimoji="0" lang="en-US" sz="6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en-US" sz="6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en-US" sz="6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Ấ</a:t>
              </a:r>
              <a:r>
                <a:rPr kumimoji="0" lang="en-US" sz="6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T</a:t>
              </a:r>
              <a:endParaRPr kumimoji="0" lang="en-US" sz="60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pic>
        <p:nvPicPr>
          <p:cNvPr id="11" name="Hình ảnh 10" descr="Ảnh có chứa Phim hoạt hình, hình mẫu, phim hoạt hình&#10;&#10;Mô tả được tạo tự động">
            <a:extLst>
              <a:ext uri="{FF2B5EF4-FFF2-40B4-BE49-F238E27FC236}">
                <a16:creationId xmlns:a16="http://schemas.microsoft.com/office/drawing/2014/main" id="{7F705903-70BC-1972-8C39-C4CD8B3CB79C}"/>
              </a:ext>
            </a:extLst>
          </p:cNvPr>
          <p:cNvPicPr>
            <a:picLocks noChangeAspect="1"/>
          </p:cNvPicPr>
          <p:nvPr/>
        </p:nvPicPr>
        <p:blipFill>
          <a:blip r:embed="rId5"/>
          <a:stretch>
            <a:fillRect/>
          </a:stretch>
        </p:blipFill>
        <p:spPr>
          <a:xfrm>
            <a:off x="3445662" y="2019869"/>
            <a:ext cx="5300673" cy="5290072"/>
          </a:xfrm>
          <a:prstGeom prst="rect">
            <a:avLst/>
          </a:prstGeom>
        </p:spPr>
      </p:pic>
    </p:spTree>
    <p:controls>
      <mc:AlternateContent xmlns:mc="http://schemas.openxmlformats.org/markup-compatibility/2006">
        <mc:Choice xmlns:v="urn:schemas-microsoft-com:vml" Requires="v">
          <p:control name="TextBox1" r:id="rId1" imgW="4848120" imgH="1238400"/>
        </mc:Choice>
        <mc:Fallback>
          <p:control name="TextBox1" r:id="rId1" imgW="4848120" imgH="1238400">
            <p:pic>
              <p:nvPicPr>
                <p:cNvPr id="12" name="TextBox1">
                  <a:extLst>
                    <a:ext uri="{FF2B5EF4-FFF2-40B4-BE49-F238E27FC236}">
                      <a16:creationId xmlns:a16="http://schemas.microsoft.com/office/drawing/2014/main" id="{92378076-80D7-ECD1-2878-9C01842158A7}"/>
                    </a:ext>
                  </a:extLst>
                </p:cNvPr>
                <p:cNvPicPr>
                  <a:picLocks/>
                </p:cNvPicPr>
                <p:nvPr/>
              </p:nvPicPr>
              <p:blipFill>
                <a:blip r:embed="rId6"/>
                <a:stretch>
                  <a:fillRect/>
                </a:stretch>
              </p:blipFill>
              <p:spPr>
                <a:xfrm>
                  <a:off x="3670692" y="1397819"/>
                  <a:ext cx="4850611" cy="1242446"/>
                </a:xfrm>
                <a:prstGeom prst="rect">
                  <a:avLst/>
                </a:prstGeom>
              </p:spPr>
            </p:pic>
          </p:control>
        </mc:Fallback>
      </mc:AlternateContent>
    </p:controls>
    <p:extLst>
      <p:ext uri="{BB962C8B-B14F-4D97-AF65-F5344CB8AC3E}">
        <p14:creationId xmlns:p14="http://schemas.microsoft.com/office/powerpoint/2010/main" val="1018928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137160"/>
            <a:ext cx="4477581" cy="3942137"/>
          </a:xfrm>
          <a:prstGeom prst="rect">
            <a:avLst/>
          </a:prstGeom>
        </p:spPr>
      </p:pic>
      <p:grpSp>
        <p:nvGrpSpPr>
          <p:cNvPr id="2" name="Group 11">
            <a:extLst>
              <a:ext uri="{FF2B5EF4-FFF2-40B4-BE49-F238E27FC236}">
                <a16:creationId xmlns:a16="http://schemas.microsoft.com/office/drawing/2014/main" id="{73CB8E0A-936A-1ABC-D64C-BA2708E121F2}"/>
              </a:ext>
            </a:extLst>
          </p:cNvPr>
          <p:cNvGrpSpPr/>
          <p:nvPr/>
        </p:nvGrpSpPr>
        <p:grpSpPr>
          <a:xfrm>
            <a:off x="3289667" y="137160"/>
            <a:ext cx="4930277" cy="769441"/>
            <a:chOff x="-555806" y="0"/>
            <a:chExt cx="4930277" cy="769441"/>
          </a:xfrm>
        </p:grpSpPr>
        <p:sp>
          <p:nvSpPr>
            <p:cNvPr id="3" name="文本框 18">
              <a:extLst>
                <a:ext uri="{FF2B5EF4-FFF2-40B4-BE49-F238E27FC236}">
                  <a16:creationId xmlns:a16="http://schemas.microsoft.com/office/drawing/2014/main" id="{DE831942-4E8C-ADE5-B17C-92F3766E026A}"/>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9" name="文本框 18">
              <a:extLst>
                <a:ext uri="{FF2B5EF4-FFF2-40B4-BE49-F238E27FC236}">
                  <a16:creationId xmlns:a16="http://schemas.microsoft.com/office/drawing/2014/main" id="{86457186-0A37-420A-B6FA-41AE254E301E}"/>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4" name="Group 6">
            <a:extLst>
              <a:ext uri="{FF2B5EF4-FFF2-40B4-BE49-F238E27FC236}">
                <a16:creationId xmlns:a16="http://schemas.microsoft.com/office/drawing/2014/main" id="{79B8C0D6-2325-AA04-B517-5A5D307C43A1}"/>
              </a:ext>
            </a:extLst>
          </p:cNvPr>
          <p:cNvGrpSpPr/>
          <p:nvPr/>
        </p:nvGrpSpPr>
        <p:grpSpPr>
          <a:xfrm>
            <a:off x="667255" y="864041"/>
            <a:ext cx="10857490" cy="1873462"/>
            <a:chOff x="5334131" y="6585062"/>
            <a:chExt cx="13208091" cy="2705554"/>
          </a:xfrm>
        </p:grpSpPr>
        <p:sp>
          <p:nvSpPr>
            <p:cNvPr id="5" name="TextBox 7">
              <a:extLst>
                <a:ext uri="{FF2B5EF4-FFF2-40B4-BE49-F238E27FC236}">
                  <a16:creationId xmlns:a16="http://schemas.microsoft.com/office/drawing/2014/main" id="{E0D2122A-1EA3-5A05-BDF4-D22242D01D38}"/>
                </a:ext>
              </a:extLst>
            </p:cNvPr>
            <p:cNvSpPr txBox="1"/>
            <p:nvPr/>
          </p:nvSpPr>
          <p:spPr>
            <a:xfrm>
              <a:off x="5334131" y="6585062"/>
              <a:ext cx="13208091" cy="2705554"/>
            </a:xfrm>
            <a:prstGeom prst="rect">
              <a:avLst/>
            </a:prstGeom>
            <a:noFill/>
          </p:spPr>
          <p:txBody>
            <a:bodyPr wrap="square" rtlCol="0">
              <a:spAutoFit/>
            </a:bodyPr>
            <a:lstStyle/>
            <a:p>
              <a:pPr algn="ctr">
                <a:lnSpc>
                  <a:spcPct val="130000"/>
                </a:lnSpc>
              </a:pPr>
              <a:r>
                <a:rPr lang="en-US" sz="96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ĐỌC MỞ RỘNG</a:t>
              </a:r>
            </a:p>
          </p:txBody>
        </p:sp>
        <p:sp>
          <p:nvSpPr>
            <p:cNvPr id="6" name="TextBox 8">
              <a:extLst>
                <a:ext uri="{FF2B5EF4-FFF2-40B4-BE49-F238E27FC236}">
                  <a16:creationId xmlns:a16="http://schemas.microsoft.com/office/drawing/2014/main" id="{08D7DDFC-8E9D-9B42-9E27-72699C40C292}"/>
                </a:ext>
              </a:extLst>
            </p:cNvPr>
            <p:cNvSpPr txBox="1"/>
            <p:nvPr/>
          </p:nvSpPr>
          <p:spPr>
            <a:xfrm>
              <a:off x="5334131" y="6585062"/>
              <a:ext cx="13208091" cy="2705554"/>
            </a:xfrm>
            <a:prstGeom prst="rect">
              <a:avLst/>
            </a:prstGeom>
            <a:noFill/>
          </p:spPr>
          <p:txBody>
            <a:bodyPr wrap="square" rtlCol="0">
              <a:spAutoFit/>
            </a:bodyPr>
            <a:lstStyle/>
            <a:p>
              <a:pPr algn="ctr">
                <a:lnSpc>
                  <a:spcPct val="130000"/>
                </a:lnSpc>
              </a:pP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Đ</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M</a:t>
              </a:r>
              <a:r>
                <a:rPr lang="en-US" sz="96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Ở</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96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R</a:t>
              </a:r>
              <a:r>
                <a:rPr lang="en-US" sz="96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Ộ</a:t>
              </a:r>
              <a:r>
                <a:rPr lang="en-US" sz="96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96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96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spTree>
    <p:extLst>
      <p:ext uri="{BB962C8B-B14F-4D97-AF65-F5344CB8AC3E}">
        <p14:creationId xmlns:p14="http://schemas.microsoft.com/office/powerpoint/2010/main" val="1411572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sp>
        <p:nvSpPr>
          <p:cNvPr id="4" name="Rectangle: Rounded Corners 21">
            <a:extLst>
              <a:ext uri="{FF2B5EF4-FFF2-40B4-BE49-F238E27FC236}">
                <a16:creationId xmlns:a16="http://schemas.microsoft.com/office/drawing/2014/main" id="{FA848303-243F-5AAE-3AEC-1D5DC162A3DC}"/>
              </a:ext>
            </a:extLst>
          </p:cNvPr>
          <p:cNvSpPr/>
          <p:nvPr/>
        </p:nvSpPr>
        <p:spPr>
          <a:xfrm>
            <a:off x="295422" y="247093"/>
            <a:ext cx="11591778" cy="6374956"/>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Speech Bubble: Rectangle with Corners Rounded 8">
            <a:extLst>
              <a:ext uri="{FF2B5EF4-FFF2-40B4-BE49-F238E27FC236}">
                <a16:creationId xmlns:a16="http://schemas.microsoft.com/office/drawing/2014/main" id="{41FA882A-A134-8E80-3EFA-405E94A06F39}"/>
              </a:ext>
            </a:extLst>
          </p:cNvPr>
          <p:cNvSpPr/>
          <p:nvPr/>
        </p:nvSpPr>
        <p:spPr>
          <a:xfrm>
            <a:off x="304800" y="436030"/>
            <a:ext cx="11317184" cy="112509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Nói 1 – 2 câu về sự kiện lịch sử gắn với các thông tin sau:</a:t>
            </a:r>
          </a:p>
        </p:txBody>
      </p:sp>
      <p:sp>
        <p:nvSpPr>
          <p:cNvPr id="6" name="Bong bóng Lời nói: Hình chữ nhật với Góc Tròn 5">
            <a:extLst>
              <a:ext uri="{FF2B5EF4-FFF2-40B4-BE49-F238E27FC236}">
                <a16:creationId xmlns:a16="http://schemas.microsoft.com/office/drawing/2014/main" id="{C6A9DF7E-2ABA-E804-84E1-4FB2FE4AA2F9}"/>
              </a:ext>
            </a:extLst>
          </p:cNvPr>
          <p:cNvSpPr/>
          <p:nvPr/>
        </p:nvSpPr>
        <p:spPr>
          <a:xfrm>
            <a:off x="824426" y="2095519"/>
            <a:ext cx="3847257" cy="1046440"/>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Ngày 02 tháng 9</a:t>
            </a:r>
          </a:p>
          <a:p>
            <a:pPr algn="ctr"/>
            <a:r>
              <a:rPr lang="en-US" sz="3200">
                <a:solidFill>
                  <a:schemeClr val="tx1"/>
                </a:solidFill>
                <a:latin typeface="Arial" panose="020B0604020202020204" pitchFamily="34" charset="0"/>
                <a:cs typeface="Arial" panose="020B0604020202020204" pitchFamily="34" charset="0"/>
              </a:rPr>
              <a:t>năm 1945</a:t>
            </a:r>
          </a:p>
        </p:txBody>
      </p:sp>
      <p:sp>
        <p:nvSpPr>
          <p:cNvPr id="16" name="Hộp Văn bản 15">
            <a:extLst>
              <a:ext uri="{FF2B5EF4-FFF2-40B4-BE49-F238E27FC236}">
                <a16:creationId xmlns:a16="http://schemas.microsoft.com/office/drawing/2014/main" id="{1C470D49-2EA0-B7EE-4FE8-BB0702E3108A}"/>
              </a:ext>
            </a:extLst>
          </p:cNvPr>
          <p:cNvSpPr txBox="1"/>
          <p:nvPr/>
        </p:nvSpPr>
        <p:spPr>
          <a:xfrm>
            <a:off x="1697190" y="5564467"/>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p>
        </p:txBody>
      </p:sp>
      <p:pic>
        <p:nvPicPr>
          <p:cNvPr id="17" name="Hình ảnh 16" descr="Ảnh có chứa văn bản&#10;&#10;Mô tả được tạo tự động">
            <a:extLst>
              <a:ext uri="{FF2B5EF4-FFF2-40B4-BE49-F238E27FC236}">
                <a16:creationId xmlns:a16="http://schemas.microsoft.com/office/drawing/2014/main" id="{A07E4C23-C5D8-CEFC-E186-331DD3EC4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400" y="5154441"/>
            <a:ext cx="1703559" cy="1703559"/>
          </a:xfrm>
          <a:prstGeom prst="rect">
            <a:avLst/>
          </a:prstGeom>
        </p:spPr>
      </p:pic>
      <p:pic>
        <p:nvPicPr>
          <p:cNvPr id="18" name="Hình ảnh 17" descr="Ảnh có chứa đồ họa véc-tơ&#10;&#10;Mô tả được tạo tự động">
            <a:extLst>
              <a:ext uri="{FF2B5EF4-FFF2-40B4-BE49-F238E27FC236}">
                <a16:creationId xmlns:a16="http://schemas.microsoft.com/office/drawing/2014/main" id="{B2962DAD-E28C-8954-5DB2-0B35D4E02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2258" y="5207143"/>
            <a:ext cx="1703560" cy="1703560"/>
          </a:xfrm>
          <a:prstGeom prst="rect">
            <a:avLst/>
          </a:prstGeom>
        </p:spPr>
      </p:pic>
      <p:sp>
        <p:nvSpPr>
          <p:cNvPr id="13" name="Bong bóng Lời nói: Hình chữ nhật với Góc Tròn 5">
            <a:extLst>
              <a:ext uri="{FF2B5EF4-FFF2-40B4-BE49-F238E27FC236}">
                <a16:creationId xmlns:a16="http://schemas.microsoft.com/office/drawing/2014/main" id="{7E37187B-9E12-4D89-AA1D-D1D0E6B8D0DC}"/>
              </a:ext>
            </a:extLst>
          </p:cNvPr>
          <p:cNvSpPr/>
          <p:nvPr/>
        </p:nvSpPr>
        <p:spPr>
          <a:xfrm>
            <a:off x="5016416" y="2546758"/>
            <a:ext cx="4709475" cy="1046440"/>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Quảng trường Ba Đình</a:t>
            </a:r>
          </a:p>
          <a:p>
            <a:pPr algn="ctr"/>
            <a:r>
              <a:rPr lang="vi-VN" sz="3200">
                <a:solidFill>
                  <a:schemeClr val="tx1"/>
                </a:solidFill>
              </a:rPr>
              <a:t>(Thủ đô Hà Nội)</a:t>
            </a:r>
            <a:endParaRPr lang="en-US" sz="3200">
              <a:solidFill>
                <a:schemeClr val="tx1"/>
              </a:solidFill>
            </a:endParaRPr>
          </a:p>
        </p:txBody>
      </p:sp>
      <p:sp>
        <p:nvSpPr>
          <p:cNvPr id="14" name="Bong bóng Lời nói: Hình chữ nhật với Góc Tròn 5">
            <a:extLst>
              <a:ext uri="{FF2B5EF4-FFF2-40B4-BE49-F238E27FC236}">
                <a16:creationId xmlns:a16="http://schemas.microsoft.com/office/drawing/2014/main" id="{A2BA6AF4-6EE0-43AC-B9E0-6F95898F2FEE}"/>
              </a:ext>
            </a:extLst>
          </p:cNvPr>
          <p:cNvSpPr/>
          <p:nvPr/>
        </p:nvSpPr>
        <p:spPr>
          <a:xfrm>
            <a:off x="8726214" y="3829993"/>
            <a:ext cx="2602845" cy="1046440"/>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t>
            </a:r>
          </a:p>
        </p:txBody>
      </p:sp>
    </p:spTree>
    <p:extLst>
      <p:ext uri="{BB962C8B-B14F-4D97-AF65-F5344CB8AC3E}">
        <p14:creationId xmlns:p14="http://schemas.microsoft.com/office/powerpoint/2010/main" val="1640580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 calcmode="lin" valueType="num">
                                      <p:cBhvr>
                                        <p:cTn id="9" dur="125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9">
            <a:extLst>
              <a:ext uri="{FF2B5EF4-FFF2-40B4-BE49-F238E27FC236}">
                <a16:creationId xmlns:a16="http://schemas.microsoft.com/office/drawing/2014/main" id="{305D39B2-2660-DF5D-296D-28C774581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21">
            <a:extLst>
              <a:ext uri="{FF2B5EF4-FFF2-40B4-BE49-F238E27FC236}">
                <a16:creationId xmlns:a16="http://schemas.microsoft.com/office/drawing/2014/main" id="{42BC1123-E8AA-CB32-389D-5F01DFE1B6E9}"/>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Hộp Văn bản 19">
            <a:extLst>
              <a:ext uri="{FF2B5EF4-FFF2-40B4-BE49-F238E27FC236}">
                <a16:creationId xmlns:a16="http://schemas.microsoft.com/office/drawing/2014/main" id="{D91D5A29-52C4-3C1E-61B7-5AEBBEE3926B}"/>
              </a:ext>
            </a:extLst>
          </p:cNvPr>
          <p:cNvSpPr txBox="1"/>
          <p:nvPr/>
        </p:nvSpPr>
        <p:spPr>
          <a:xfrm>
            <a:off x="674396" y="628787"/>
            <a:ext cx="10652936" cy="1454244"/>
          </a:xfrm>
          <a:prstGeom prst="rect">
            <a:avLst/>
          </a:prstGeom>
          <a:noFill/>
        </p:spPr>
        <p:txBody>
          <a:bodyPr wrap="square">
            <a:spAutoFit/>
          </a:bodyPr>
          <a:lstStyle/>
          <a:p>
            <a:pPr algn="ctr">
              <a:lnSpc>
                <a:spcPct val="70000"/>
              </a:lnSpc>
            </a:pPr>
            <a:r>
              <a:rPr lang="vi-VN" sz="6000">
                <a:solidFill>
                  <a:srgbClr val="FF0066"/>
                </a:solidFill>
                <a:latin typeface="UTM Edwardian" panose="02040603050506020204" pitchFamily="18" charset="0"/>
              </a:rPr>
              <a:t>Sinh hoạt câu lạc bộ đọc sách</a:t>
            </a:r>
          </a:p>
          <a:p>
            <a:pPr algn="ctr">
              <a:lnSpc>
                <a:spcPct val="70000"/>
              </a:lnSpc>
            </a:pPr>
            <a:r>
              <a:rPr lang="vi-VN" sz="6000">
                <a:solidFill>
                  <a:srgbClr val="FF0066"/>
                </a:solidFill>
                <a:latin typeface="UTM Edwardian" panose="02040603050506020204" pitchFamily="18" charset="0"/>
              </a:rPr>
              <a:t>Chủ điểm Khúc ca hoà bình</a:t>
            </a:r>
            <a:endParaRPr lang="en-US" sz="6000">
              <a:solidFill>
                <a:srgbClr val="FF0066"/>
              </a:solidFill>
              <a:latin typeface="UTM Edwardian" panose="02040603050506020204" pitchFamily="18" charset="0"/>
            </a:endParaRPr>
          </a:p>
        </p:txBody>
      </p:sp>
      <p:sp>
        <p:nvSpPr>
          <p:cNvPr id="27" name="TextBox 9">
            <a:extLst>
              <a:ext uri="{FF2B5EF4-FFF2-40B4-BE49-F238E27FC236}">
                <a16:creationId xmlns:a16="http://schemas.microsoft.com/office/drawing/2014/main" id="{1BBF19FF-B44E-8DEC-4B6E-4CEC68B5925F}"/>
              </a:ext>
            </a:extLst>
          </p:cNvPr>
          <p:cNvSpPr txBox="1"/>
          <p:nvPr/>
        </p:nvSpPr>
        <p:spPr>
          <a:xfrm rot="21418226">
            <a:off x="544767" y="195860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a</a:t>
            </a:r>
            <a:endParaRPr lang="vi-VN" sz="4400" b="1" dirty="0">
              <a:solidFill>
                <a:srgbClr val="FF5050"/>
              </a:solidFill>
            </a:endParaRPr>
          </a:p>
        </p:txBody>
      </p:sp>
      <p:sp>
        <p:nvSpPr>
          <p:cNvPr id="28" name="Hộp Văn bản 27">
            <a:extLst>
              <a:ext uri="{FF2B5EF4-FFF2-40B4-BE49-F238E27FC236}">
                <a16:creationId xmlns:a16="http://schemas.microsoft.com/office/drawing/2014/main" id="{42D9DC01-B70A-7369-EDAD-58183C945A27}"/>
              </a:ext>
            </a:extLst>
          </p:cNvPr>
          <p:cNvSpPr txBox="1"/>
          <p:nvPr/>
        </p:nvSpPr>
        <p:spPr>
          <a:xfrm>
            <a:off x="1157898" y="2083031"/>
            <a:ext cx="8093759"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(a) Tìm đọc bản tin hoặc bài viết:</a:t>
            </a:r>
            <a:endParaRPr lang="en-US" sz="3000" b="1">
              <a:latin typeface="UTM Duepuntozero" panose="02040603050506020204" pitchFamily="18" charset="0"/>
            </a:endParaRPr>
          </a:p>
        </p:txBody>
      </p:sp>
      <p:pic>
        <p:nvPicPr>
          <p:cNvPr id="4" name="Picture 3">
            <a:extLst>
              <a:ext uri="{FF2B5EF4-FFF2-40B4-BE49-F238E27FC236}">
                <a16:creationId xmlns:a16="http://schemas.microsoft.com/office/drawing/2014/main" id="{4EF6127C-631D-4C95-A317-D421EF427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319" y="2637029"/>
            <a:ext cx="6477459" cy="3716270"/>
          </a:xfrm>
          <a:prstGeom prst="rect">
            <a:avLst/>
          </a:prstGeom>
        </p:spPr>
      </p:pic>
    </p:spTree>
    <p:extLst>
      <p:ext uri="{BB962C8B-B14F-4D97-AF65-F5344CB8AC3E}">
        <p14:creationId xmlns:p14="http://schemas.microsoft.com/office/powerpoint/2010/main" val="1586360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9">
            <a:extLst>
              <a:ext uri="{FF2B5EF4-FFF2-40B4-BE49-F238E27FC236}">
                <a16:creationId xmlns:a16="http://schemas.microsoft.com/office/drawing/2014/main" id="{305D39B2-2660-DF5D-296D-28C774581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21">
            <a:extLst>
              <a:ext uri="{FF2B5EF4-FFF2-40B4-BE49-F238E27FC236}">
                <a16:creationId xmlns:a16="http://schemas.microsoft.com/office/drawing/2014/main" id="{42BC1123-E8AA-CB32-389D-5F01DFE1B6E9}"/>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TextBox 9">
            <a:extLst>
              <a:ext uri="{FF2B5EF4-FFF2-40B4-BE49-F238E27FC236}">
                <a16:creationId xmlns:a16="http://schemas.microsoft.com/office/drawing/2014/main" id="{1BBF19FF-B44E-8DEC-4B6E-4CEC68B5925F}"/>
              </a:ext>
            </a:extLst>
          </p:cNvPr>
          <p:cNvSpPr txBox="1"/>
          <p:nvPr/>
        </p:nvSpPr>
        <p:spPr>
          <a:xfrm rot="21418226">
            <a:off x="758622" y="2016874"/>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sp>
        <p:nvSpPr>
          <p:cNvPr id="28" name="Hộp Văn bản 27">
            <a:extLst>
              <a:ext uri="{FF2B5EF4-FFF2-40B4-BE49-F238E27FC236}">
                <a16:creationId xmlns:a16="http://schemas.microsoft.com/office/drawing/2014/main" id="{42D9DC01-B70A-7369-EDAD-58183C945A27}"/>
              </a:ext>
            </a:extLst>
          </p:cNvPr>
          <p:cNvSpPr txBox="1"/>
          <p:nvPr/>
        </p:nvSpPr>
        <p:spPr>
          <a:xfrm>
            <a:off x="1371753" y="2141298"/>
            <a:ext cx="9955579" cy="553998"/>
          </a:xfrm>
          <a:prstGeom prst="rect">
            <a:avLst/>
          </a:prstGeom>
          <a:noFill/>
        </p:spPr>
        <p:txBody>
          <a:bodyPr wrap="square">
            <a:spAutoFit/>
          </a:bodyPr>
          <a:lstStyle/>
          <a:p>
            <a:pPr algn="just"/>
            <a:r>
              <a:rPr lang="vi-VN" sz="3000" b="1">
                <a:latin typeface="Calibri" panose="020F0502020204030204" pitchFamily="34" charset="0"/>
                <a:cs typeface="Calibri" panose="020F0502020204030204" pitchFamily="34" charset="0"/>
              </a:rPr>
              <a:t>(b) Ghi chép và trang trí Nhật kí đọc sách:</a:t>
            </a:r>
            <a:endParaRPr lang="en-US" sz="3000" b="1" i="1">
              <a:latin typeface="UTM Duepuntozero" panose="02040603050506020204" pitchFamily="18" charset="0"/>
            </a:endParaRPr>
          </a:p>
        </p:txBody>
      </p:sp>
      <p:pic>
        <p:nvPicPr>
          <p:cNvPr id="3" name="Picture 2">
            <a:extLst>
              <a:ext uri="{FF2B5EF4-FFF2-40B4-BE49-F238E27FC236}">
                <a16:creationId xmlns:a16="http://schemas.microsoft.com/office/drawing/2014/main" id="{23F47F8B-600B-46AC-8F6E-C2A052265E45}"/>
              </a:ext>
            </a:extLst>
          </p:cNvPr>
          <p:cNvPicPr>
            <a:picLocks noChangeAspect="1"/>
          </p:cNvPicPr>
          <p:nvPr/>
        </p:nvPicPr>
        <p:blipFill>
          <a:blip r:embed="rId3"/>
          <a:stretch>
            <a:fillRect/>
          </a:stretch>
        </p:blipFill>
        <p:spPr>
          <a:xfrm>
            <a:off x="300111" y="202350"/>
            <a:ext cx="10650635" cy="2243522"/>
          </a:xfrm>
          <a:prstGeom prst="rect">
            <a:avLst/>
          </a:prstGeom>
        </p:spPr>
      </p:pic>
      <p:pic>
        <p:nvPicPr>
          <p:cNvPr id="4" name="Picture 3">
            <a:extLst>
              <a:ext uri="{FF2B5EF4-FFF2-40B4-BE49-F238E27FC236}">
                <a16:creationId xmlns:a16="http://schemas.microsoft.com/office/drawing/2014/main" id="{79D878C5-26C9-23D7-7A27-2B5199A3B7B8}"/>
              </a:ext>
            </a:extLst>
          </p:cNvPr>
          <p:cNvPicPr>
            <a:picLocks noChangeAspect="1"/>
          </p:cNvPicPr>
          <p:nvPr/>
        </p:nvPicPr>
        <p:blipFill>
          <a:blip r:embed="rId4"/>
          <a:stretch>
            <a:fillRect/>
          </a:stretch>
        </p:blipFill>
        <p:spPr>
          <a:xfrm>
            <a:off x="4960027" y="2800325"/>
            <a:ext cx="2751596" cy="37567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35005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2" presetClass="entr" presetSubtype="12" fill="hold" nodeType="with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2"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9">
            <a:extLst>
              <a:ext uri="{FF2B5EF4-FFF2-40B4-BE49-F238E27FC236}">
                <a16:creationId xmlns:a16="http://schemas.microsoft.com/office/drawing/2014/main" id="{305D39B2-2660-DF5D-296D-28C774581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21">
            <a:extLst>
              <a:ext uri="{FF2B5EF4-FFF2-40B4-BE49-F238E27FC236}">
                <a16:creationId xmlns:a16="http://schemas.microsoft.com/office/drawing/2014/main" id="{42BC1123-E8AA-CB32-389D-5F01DFE1B6E9}"/>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434BC2C-4089-4FB5-A9E9-CCB17BD43D3D}"/>
              </a:ext>
            </a:extLst>
          </p:cNvPr>
          <p:cNvSpPr txBox="1"/>
          <p:nvPr/>
        </p:nvSpPr>
        <p:spPr>
          <a:xfrm>
            <a:off x="1715967" y="2612012"/>
            <a:ext cx="9357240"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Bản tin hoặc bài viết đã đọc.</a:t>
            </a:r>
            <a:endParaRPr lang="en-US" sz="3200" i="1">
              <a:highlight>
                <a:srgbClr val="00FFFF"/>
              </a:highlight>
              <a:latin typeface="Calibri" panose="020F0502020204030204" pitchFamily="34" charset="0"/>
              <a:cs typeface="Calibri" panose="020F0502020204030204" pitchFamily="34" charset="0"/>
            </a:endParaRPr>
          </a:p>
        </p:txBody>
      </p:sp>
      <p:sp>
        <p:nvSpPr>
          <p:cNvPr id="7" name="TextBox 9">
            <a:extLst>
              <a:ext uri="{FF2B5EF4-FFF2-40B4-BE49-F238E27FC236}">
                <a16:creationId xmlns:a16="http://schemas.microsoft.com/office/drawing/2014/main" id="{7EA45CA4-3D31-679B-4400-ED6E104CFFB7}"/>
              </a:ext>
            </a:extLst>
          </p:cNvPr>
          <p:cNvSpPr txBox="1"/>
          <p:nvPr/>
        </p:nvSpPr>
        <p:spPr>
          <a:xfrm rot="21418226">
            <a:off x="648156" y="1648317"/>
            <a:ext cx="865666"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c</a:t>
            </a:r>
            <a:endParaRPr lang="vi-VN" sz="4800" b="1" dirty="0">
              <a:solidFill>
                <a:srgbClr val="FF5050"/>
              </a:solidFill>
            </a:endParaRPr>
          </a:p>
        </p:txBody>
      </p:sp>
      <p:sp>
        <p:nvSpPr>
          <p:cNvPr id="8" name="Hộp Văn bản 7">
            <a:extLst>
              <a:ext uri="{FF2B5EF4-FFF2-40B4-BE49-F238E27FC236}">
                <a16:creationId xmlns:a16="http://schemas.microsoft.com/office/drawing/2014/main" id="{A6C7F9E3-BD70-F422-9A38-24768DFD93AD}"/>
              </a:ext>
            </a:extLst>
          </p:cNvPr>
          <p:cNvSpPr txBox="1"/>
          <p:nvPr/>
        </p:nvSpPr>
        <p:spPr>
          <a:xfrm>
            <a:off x="1317537" y="1861097"/>
            <a:ext cx="10154100" cy="584775"/>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Cùng bạn chia sẻ:</a:t>
            </a:r>
            <a:endParaRPr lang="en-US" sz="3200" b="1">
              <a:latin typeface="UTM Duepuntozero" panose="02040603050506020204" pitchFamily="18" charset="0"/>
            </a:endParaRP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FEAC5E1D-E2C0-A9D8-A386-F9334D5832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26777" y="2484262"/>
            <a:ext cx="821587" cy="736453"/>
          </a:xfrm>
          <a:prstGeom prst="rect">
            <a:avLst/>
          </a:prstGeom>
        </p:spPr>
      </p:pic>
      <p:sp>
        <p:nvSpPr>
          <p:cNvPr id="10" name="Hộp Văn bản 9">
            <a:extLst>
              <a:ext uri="{FF2B5EF4-FFF2-40B4-BE49-F238E27FC236}">
                <a16:creationId xmlns:a16="http://schemas.microsoft.com/office/drawing/2014/main" id="{C4B72794-84B9-3289-FAFD-3AC6659B4B18}"/>
              </a:ext>
            </a:extLst>
          </p:cNvPr>
          <p:cNvSpPr txBox="1"/>
          <p:nvPr/>
        </p:nvSpPr>
        <p:spPr>
          <a:xfrm>
            <a:off x="1645612" y="3367607"/>
            <a:ext cx="5896575"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Nhật kí đọc sách.</a:t>
            </a:r>
            <a:endParaRPr lang="en-US" sz="3200" i="1">
              <a:highlight>
                <a:srgbClr val="00FFFF"/>
              </a:highlight>
              <a:latin typeface="Calibri" panose="020F0502020204030204" pitchFamily="34" charset="0"/>
              <a:cs typeface="Calibri" panose="020F0502020204030204" pitchFamily="34" charset="0"/>
            </a:endParaRPr>
          </a:p>
        </p:txBody>
      </p:sp>
      <p:pic>
        <p:nvPicPr>
          <p:cNvPr id="11" name="Hình ảnh 10" descr="Ảnh có chứa hình vẽ, Tác phẩm nghệ thuật của trẻ con, minh họa, phim hoạt hình&#10;&#10;Mô tả được tạo tự động">
            <a:extLst>
              <a:ext uri="{FF2B5EF4-FFF2-40B4-BE49-F238E27FC236}">
                <a16:creationId xmlns:a16="http://schemas.microsoft.com/office/drawing/2014/main" id="{255D8B86-FE68-1DB4-6651-0868D4FDB9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26777" y="3188391"/>
            <a:ext cx="821587" cy="736453"/>
          </a:xfrm>
          <a:prstGeom prst="rect">
            <a:avLst/>
          </a:prstGeom>
        </p:spPr>
      </p:pic>
      <p:pic>
        <p:nvPicPr>
          <p:cNvPr id="13" name="Hình ảnh 12" descr="Ảnh có chứa văn bản&#10;&#10;Mô tả được tạo tự động">
            <a:extLst>
              <a:ext uri="{FF2B5EF4-FFF2-40B4-BE49-F238E27FC236}">
                <a16:creationId xmlns:a16="http://schemas.microsoft.com/office/drawing/2014/main" id="{935F659D-EEC0-8A54-C483-FD11FADA8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26" y="4193045"/>
            <a:ext cx="2027311" cy="2027311"/>
          </a:xfrm>
          <a:prstGeom prst="rect">
            <a:avLst/>
          </a:prstGeom>
        </p:spPr>
      </p:pic>
      <p:pic>
        <p:nvPicPr>
          <p:cNvPr id="14" name="Hình ảnh 13" descr="Ảnh có chứa đồ họa véc-tơ&#10;&#10;Mô tả được tạo tự động">
            <a:extLst>
              <a:ext uri="{FF2B5EF4-FFF2-40B4-BE49-F238E27FC236}">
                <a16:creationId xmlns:a16="http://schemas.microsoft.com/office/drawing/2014/main" id="{2ECC5F5C-8728-97C0-CB33-E985AFF2C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479" y="4357967"/>
            <a:ext cx="2027312" cy="2027312"/>
          </a:xfrm>
          <a:prstGeom prst="rect">
            <a:avLst/>
          </a:prstGeom>
        </p:spPr>
      </p:pic>
      <p:sp>
        <p:nvSpPr>
          <p:cNvPr id="16" name="Hình chữ nhật: Cắt Góc Chéo 15">
            <a:extLst>
              <a:ext uri="{FF2B5EF4-FFF2-40B4-BE49-F238E27FC236}">
                <a16:creationId xmlns:a16="http://schemas.microsoft.com/office/drawing/2014/main" id="{89824C98-4814-2ACF-117B-18F50A0826B8}"/>
              </a:ext>
            </a:extLst>
          </p:cNvPr>
          <p:cNvSpPr/>
          <p:nvPr/>
        </p:nvSpPr>
        <p:spPr>
          <a:xfrm>
            <a:off x="2509790" y="4911472"/>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phần đầu</a:t>
            </a:r>
          </a:p>
        </p:txBody>
      </p:sp>
      <p:sp>
        <p:nvSpPr>
          <p:cNvPr id="17" name="Hình chữ nhật: Cắt Góc Chéo 16">
            <a:extLst>
              <a:ext uri="{FF2B5EF4-FFF2-40B4-BE49-F238E27FC236}">
                <a16:creationId xmlns:a16="http://schemas.microsoft.com/office/drawing/2014/main" id="{44381E56-FB84-A858-557B-CDF1B46F4B89}"/>
              </a:ext>
            </a:extLst>
          </p:cNvPr>
          <p:cNvSpPr/>
          <p:nvPr/>
        </p:nvSpPr>
        <p:spPr>
          <a:xfrm>
            <a:off x="4999593" y="4911472"/>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phần chính</a:t>
            </a:r>
          </a:p>
        </p:txBody>
      </p:sp>
      <p:sp>
        <p:nvSpPr>
          <p:cNvPr id="18" name="Hình chữ nhật: Cắt Góc Chéo 17">
            <a:extLst>
              <a:ext uri="{FF2B5EF4-FFF2-40B4-BE49-F238E27FC236}">
                <a16:creationId xmlns:a16="http://schemas.microsoft.com/office/drawing/2014/main" id="{D4C18363-30F7-504D-DA97-B46A8D0B4D76}"/>
              </a:ext>
            </a:extLst>
          </p:cNvPr>
          <p:cNvSpPr/>
          <p:nvPr/>
        </p:nvSpPr>
        <p:spPr>
          <a:xfrm>
            <a:off x="7409374" y="4911472"/>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phần cuối</a:t>
            </a:r>
          </a:p>
        </p:txBody>
      </p:sp>
      <p:pic>
        <p:nvPicPr>
          <p:cNvPr id="19" name="Picture 18">
            <a:extLst>
              <a:ext uri="{FF2B5EF4-FFF2-40B4-BE49-F238E27FC236}">
                <a16:creationId xmlns:a16="http://schemas.microsoft.com/office/drawing/2014/main" id="{8DF45E87-0DEC-4395-9F44-BE2BA141CD30}"/>
              </a:ext>
            </a:extLst>
          </p:cNvPr>
          <p:cNvPicPr>
            <a:picLocks noChangeAspect="1"/>
          </p:cNvPicPr>
          <p:nvPr/>
        </p:nvPicPr>
        <p:blipFill>
          <a:blip r:embed="rId7"/>
          <a:stretch>
            <a:fillRect/>
          </a:stretch>
        </p:blipFill>
        <p:spPr>
          <a:xfrm>
            <a:off x="300111" y="202350"/>
            <a:ext cx="10650635" cy="2243522"/>
          </a:xfrm>
          <a:prstGeom prst="rect">
            <a:avLst/>
          </a:prstGeom>
        </p:spPr>
      </p:pic>
      <p:sp>
        <p:nvSpPr>
          <p:cNvPr id="22" name="Hộp Văn bản 9">
            <a:extLst>
              <a:ext uri="{FF2B5EF4-FFF2-40B4-BE49-F238E27FC236}">
                <a16:creationId xmlns:a16="http://schemas.microsoft.com/office/drawing/2014/main" id="{A61C2537-FF8F-4C6C-93D7-ACBAADF13443}"/>
              </a:ext>
            </a:extLst>
          </p:cNvPr>
          <p:cNvSpPr txBox="1"/>
          <p:nvPr/>
        </p:nvSpPr>
        <p:spPr>
          <a:xfrm>
            <a:off x="1686992" y="4172719"/>
            <a:ext cx="5896575"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Cấu tạo của bản tin:</a:t>
            </a:r>
          </a:p>
        </p:txBody>
      </p:sp>
      <p:pic>
        <p:nvPicPr>
          <p:cNvPr id="23" name="Hình ảnh 10" descr="Ảnh có chứa hình vẽ, Tác phẩm nghệ thuật của trẻ con, minh họa, phim hoạt hình&#10;&#10;Mô tả được tạo tự động">
            <a:extLst>
              <a:ext uri="{FF2B5EF4-FFF2-40B4-BE49-F238E27FC236}">
                <a16:creationId xmlns:a16="http://schemas.microsoft.com/office/drawing/2014/main" id="{DBCC11B5-35E7-4E87-BF5D-4717498EC6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68157" y="3993503"/>
            <a:ext cx="821587" cy="736453"/>
          </a:xfrm>
          <a:prstGeom prst="rect">
            <a:avLst/>
          </a:prstGeom>
        </p:spPr>
      </p:pic>
    </p:spTree>
    <p:extLst>
      <p:ext uri="{BB962C8B-B14F-4D97-AF65-F5344CB8AC3E}">
        <p14:creationId xmlns:p14="http://schemas.microsoft.com/office/powerpoint/2010/main" val="332641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DD40833-41D3-751D-2A80-CA69632DD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9">
            <a:extLst>
              <a:ext uri="{FF2B5EF4-FFF2-40B4-BE49-F238E27FC236}">
                <a16:creationId xmlns:a16="http://schemas.microsoft.com/office/drawing/2014/main" id="{305D39B2-2660-DF5D-296D-28C774581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13619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Rounded Corners 21">
            <a:extLst>
              <a:ext uri="{FF2B5EF4-FFF2-40B4-BE49-F238E27FC236}">
                <a16:creationId xmlns:a16="http://schemas.microsoft.com/office/drawing/2014/main" id="{42BC1123-E8AA-CB32-389D-5F01DFE1B6E9}"/>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434BC2C-4089-4FB5-A9E9-CCB17BD43D3D}"/>
              </a:ext>
            </a:extLst>
          </p:cNvPr>
          <p:cNvSpPr txBox="1"/>
          <p:nvPr/>
        </p:nvSpPr>
        <p:spPr>
          <a:xfrm>
            <a:off x="1691579" y="3210435"/>
            <a:ext cx="9549683" cy="584775"/>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Đọc và bình luận 2 – 3 câu về bản tin hoặc bài viết.</a:t>
            </a:r>
            <a:endParaRPr lang="en-US" sz="3200" i="1">
              <a:highlight>
                <a:srgbClr val="00FFFF"/>
              </a:highlight>
              <a:latin typeface="Calibri" panose="020F0502020204030204" pitchFamily="34" charset="0"/>
              <a:cs typeface="Calibri" panose="020F0502020204030204" pitchFamily="34" charset="0"/>
            </a:endParaRPr>
          </a:p>
        </p:txBody>
      </p:sp>
      <p:sp>
        <p:nvSpPr>
          <p:cNvPr id="7" name="TextBox 9">
            <a:extLst>
              <a:ext uri="{FF2B5EF4-FFF2-40B4-BE49-F238E27FC236}">
                <a16:creationId xmlns:a16="http://schemas.microsoft.com/office/drawing/2014/main" id="{7EA45CA4-3D31-679B-4400-ED6E104CFFB7}"/>
              </a:ext>
            </a:extLst>
          </p:cNvPr>
          <p:cNvSpPr txBox="1"/>
          <p:nvPr/>
        </p:nvSpPr>
        <p:spPr>
          <a:xfrm rot="21418226">
            <a:off x="694124" y="2195274"/>
            <a:ext cx="865666"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d</a:t>
            </a:r>
            <a:endParaRPr lang="vi-VN" sz="4800" b="1" dirty="0">
              <a:solidFill>
                <a:srgbClr val="FF5050"/>
              </a:solidFill>
            </a:endParaRPr>
          </a:p>
        </p:txBody>
      </p:sp>
      <p:sp>
        <p:nvSpPr>
          <p:cNvPr id="8" name="Hộp Văn bản 7">
            <a:extLst>
              <a:ext uri="{FF2B5EF4-FFF2-40B4-BE49-F238E27FC236}">
                <a16:creationId xmlns:a16="http://schemas.microsoft.com/office/drawing/2014/main" id="{A6C7F9E3-BD70-F422-9A38-24768DFD93AD}"/>
              </a:ext>
            </a:extLst>
          </p:cNvPr>
          <p:cNvSpPr txBox="1"/>
          <p:nvPr/>
        </p:nvSpPr>
        <p:spPr>
          <a:xfrm>
            <a:off x="1363505" y="2408054"/>
            <a:ext cx="10154100" cy="584775"/>
          </a:xfrm>
          <a:prstGeom prst="rect">
            <a:avLst/>
          </a:prstGeom>
          <a:noFill/>
        </p:spPr>
        <p:txBody>
          <a:bodyPr wrap="square">
            <a:spAutoFit/>
          </a:bodyPr>
          <a:lstStyle/>
          <a:p>
            <a:pPr algn="just"/>
            <a:r>
              <a:rPr lang="vi-VN" sz="3200" b="1">
                <a:latin typeface="Calibri" panose="020F0502020204030204" pitchFamily="34" charset="0"/>
                <a:cs typeface="Calibri" panose="020F0502020204030204" pitchFamily="34" charset="0"/>
              </a:rPr>
              <a:t>Thi “Bình luận viên nhí”: </a:t>
            </a:r>
            <a:endParaRPr lang="en-US" sz="3200" b="1" i="1">
              <a:latin typeface="UTM Duepuntozero" panose="02040603050506020204" pitchFamily="18" charset="0"/>
            </a:endParaRP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FEAC5E1D-E2C0-A9D8-A386-F9334D5832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1072745" y="3031219"/>
            <a:ext cx="821587" cy="736453"/>
          </a:xfrm>
          <a:prstGeom prst="rect">
            <a:avLst/>
          </a:prstGeom>
        </p:spPr>
      </p:pic>
      <p:pic>
        <p:nvPicPr>
          <p:cNvPr id="13" name="Hình ảnh 12" descr="Ảnh có chứa văn bản&#10;&#10;Mô tả được tạo tự động">
            <a:extLst>
              <a:ext uri="{FF2B5EF4-FFF2-40B4-BE49-F238E27FC236}">
                <a16:creationId xmlns:a16="http://schemas.microsoft.com/office/drawing/2014/main" id="{935F659D-EEC0-8A54-C483-FD11FADA84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26" y="4193045"/>
            <a:ext cx="2027311" cy="2027311"/>
          </a:xfrm>
          <a:prstGeom prst="rect">
            <a:avLst/>
          </a:prstGeom>
        </p:spPr>
      </p:pic>
      <p:pic>
        <p:nvPicPr>
          <p:cNvPr id="14" name="Hình ảnh 13" descr="Ảnh có chứa đồ họa véc-tơ&#10;&#10;Mô tả được tạo tự động">
            <a:extLst>
              <a:ext uri="{FF2B5EF4-FFF2-40B4-BE49-F238E27FC236}">
                <a16:creationId xmlns:a16="http://schemas.microsoft.com/office/drawing/2014/main" id="{2ECC5F5C-8728-97C0-CB33-E985AFF2CF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479" y="4357967"/>
            <a:ext cx="2027312" cy="2027312"/>
          </a:xfrm>
          <a:prstGeom prst="rect">
            <a:avLst/>
          </a:prstGeom>
        </p:spPr>
      </p:pic>
      <p:sp>
        <p:nvSpPr>
          <p:cNvPr id="16" name="Hình chữ nhật: Cắt Góc Chéo 15">
            <a:extLst>
              <a:ext uri="{FF2B5EF4-FFF2-40B4-BE49-F238E27FC236}">
                <a16:creationId xmlns:a16="http://schemas.microsoft.com/office/drawing/2014/main" id="{89824C98-4814-2ACF-117B-18F50A0826B8}"/>
              </a:ext>
            </a:extLst>
          </p:cNvPr>
          <p:cNvSpPr/>
          <p:nvPr/>
        </p:nvSpPr>
        <p:spPr>
          <a:xfrm>
            <a:off x="2589812" y="4911472"/>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Lắng nghe</a:t>
            </a:r>
          </a:p>
        </p:txBody>
      </p:sp>
      <p:sp>
        <p:nvSpPr>
          <p:cNvPr id="17" name="Hình chữ nhật: Cắt Góc Chéo 16">
            <a:extLst>
              <a:ext uri="{FF2B5EF4-FFF2-40B4-BE49-F238E27FC236}">
                <a16:creationId xmlns:a16="http://schemas.microsoft.com/office/drawing/2014/main" id="{44381E56-FB84-A858-557B-CDF1B46F4B89}"/>
              </a:ext>
            </a:extLst>
          </p:cNvPr>
          <p:cNvSpPr/>
          <p:nvPr/>
        </p:nvSpPr>
        <p:spPr>
          <a:xfrm>
            <a:off x="4999593" y="4911472"/>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Chỉnh sửa</a:t>
            </a:r>
          </a:p>
        </p:txBody>
      </p:sp>
      <p:sp>
        <p:nvSpPr>
          <p:cNvPr id="18" name="Hình chữ nhật: Cắt Góc Chéo 17">
            <a:extLst>
              <a:ext uri="{FF2B5EF4-FFF2-40B4-BE49-F238E27FC236}">
                <a16:creationId xmlns:a16="http://schemas.microsoft.com/office/drawing/2014/main" id="{D4C18363-30F7-504D-DA97-B46A8D0B4D76}"/>
              </a:ext>
            </a:extLst>
          </p:cNvPr>
          <p:cNvSpPr/>
          <p:nvPr/>
        </p:nvSpPr>
        <p:spPr>
          <a:xfrm>
            <a:off x="7409374" y="4911472"/>
            <a:ext cx="2192740" cy="553998"/>
          </a:xfrm>
          <a:prstGeom prst="snip2DiagRect">
            <a:avLst>
              <a:gd name="adj1" fmla="val 19708"/>
              <a:gd name="adj2" fmla="val 16667"/>
            </a:avLst>
          </a:prstGeom>
          <a:solidFill>
            <a:srgbClr val="C7E3F3"/>
          </a:solid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Hoàn thiện</a:t>
            </a:r>
          </a:p>
        </p:txBody>
      </p:sp>
      <p:pic>
        <p:nvPicPr>
          <p:cNvPr id="19" name="Picture 18">
            <a:extLst>
              <a:ext uri="{FF2B5EF4-FFF2-40B4-BE49-F238E27FC236}">
                <a16:creationId xmlns:a16="http://schemas.microsoft.com/office/drawing/2014/main" id="{282E680F-90D8-498F-8674-9CFE1718FE48}"/>
              </a:ext>
            </a:extLst>
          </p:cNvPr>
          <p:cNvPicPr>
            <a:picLocks noChangeAspect="1"/>
          </p:cNvPicPr>
          <p:nvPr/>
        </p:nvPicPr>
        <p:blipFill>
          <a:blip r:embed="rId7"/>
          <a:stretch>
            <a:fillRect/>
          </a:stretch>
        </p:blipFill>
        <p:spPr>
          <a:xfrm>
            <a:off x="300111" y="202350"/>
            <a:ext cx="10650635" cy="2243522"/>
          </a:xfrm>
          <a:prstGeom prst="rect">
            <a:avLst/>
          </a:prstGeom>
        </p:spPr>
      </p:pic>
    </p:spTree>
    <p:extLst>
      <p:ext uri="{BB962C8B-B14F-4D97-AF65-F5344CB8AC3E}">
        <p14:creationId xmlns:p14="http://schemas.microsoft.com/office/powerpoint/2010/main" val="1270322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26"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80">
                                          <p:stCondLst>
                                            <p:cond delay="0"/>
                                          </p:stCondLst>
                                        </p:cTn>
                                        <p:tgtEl>
                                          <p:spTgt spid="13"/>
                                        </p:tgtEl>
                                      </p:cBhvr>
                                    </p:animEffect>
                                    <p:anim calcmode="lin" valueType="num">
                                      <p:cBhvr>
                                        <p:cTn id="2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4" dur="26">
                                          <p:stCondLst>
                                            <p:cond delay="650"/>
                                          </p:stCondLst>
                                        </p:cTn>
                                        <p:tgtEl>
                                          <p:spTgt spid="13"/>
                                        </p:tgtEl>
                                      </p:cBhvr>
                                      <p:to x="100000" y="60000"/>
                                    </p:animScale>
                                    <p:animScale>
                                      <p:cBhvr>
                                        <p:cTn id="35" dur="166" decel="50000">
                                          <p:stCondLst>
                                            <p:cond delay="676"/>
                                          </p:stCondLst>
                                        </p:cTn>
                                        <p:tgtEl>
                                          <p:spTgt spid="13"/>
                                        </p:tgtEl>
                                      </p:cBhvr>
                                      <p:to x="100000" y="100000"/>
                                    </p:animScale>
                                    <p:animScale>
                                      <p:cBhvr>
                                        <p:cTn id="36" dur="26">
                                          <p:stCondLst>
                                            <p:cond delay="1312"/>
                                          </p:stCondLst>
                                        </p:cTn>
                                        <p:tgtEl>
                                          <p:spTgt spid="13"/>
                                        </p:tgtEl>
                                      </p:cBhvr>
                                      <p:to x="100000" y="80000"/>
                                    </p:animScale>
                                    <p:animScale>
                                      <p:cBhvr>
                                        <p:cTn id="37" dur="166" decel="50000">
                                          <p:stCondLst>
                                            <p:cond delay="1338"/>
                                          </p:stCondLst>
                                        </p:cTn>
                                        <p:tgtEl>
                                          <p:spTgt spid="13"/>
                                        </p:tgtEl>
                                      </p:cBhvr>
                                      <p:to x="100000" y="100000"/>
                                    </p:animScale>
                                    <p:animScale>
                                      <p:cBhvr>
                                        <p:cTn id="38" dur="26">
                                          <p:stCondLst>
                                            <p:cond delay="1642"/>
                                          </p:stCondLst>
                                        </p:cTn>
                                        <p:tgtEl>
                                          <p:spTgt spid="13"/>
                                        </p:tgtEl>
                                      </p:cBhvr>
                                      <p:to x="100000" y="90000"/>
                                    </p:animScale>
                                    <p:animScale>
                                      <p:cBhvr>
                                        <p:cTn id="39" dur="166" decel="50000">
                                          <p:stCondLst>
                                            <p:cond delay="1668"/>
                                          </p:stCondLst>
                                        </p:cTn>
                                        <p:tgtEl>
                                          <p:spTgt spid="13"/>
                                        </p:tgtEl>
                                      </p:cBhvr>
                                      <p:to x="100000" y="100000"/>
                                    </p:animScale>
                                    <p:animScale>
                                      <p:cBhvr>
                                        <p:cTn id="40" dur="26">
                                          <p:stCondLst>
                                            <p:cond delay="1808"/>
                                          </p:stCondLst>
                                        </p:cTn>
                                        <p:tgtEl>
                                          <p:spTgt spid="13"/>
                                        </p:tgtEl>
                                      </p:cBhvr>
                                      <p:to x="100000" y="95000"/>
                                    </p:animScale>
                                    <p:animScale>
                                      <p:cBhvr>
                                        <p:cTn id="41" dur="166" decel="50000">
                                          <p:stCondLst>
                                            <p:cond delay="1834"/>
                                          </p:stCondLst>
                                        </p:cTn>
                                        <p:tgtEl>
                                          <p:spTgt spid="13"/>
                                        </p:tgtEl>
                                      </p:cBhvr>
                                      <p:to x="100000" y="100000"/>
                                    </p:animScale>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5" name="Rectangle: Rounded Corners 21">
            <a:extLst>
              <a:ext uri="{FF2B5EF4-FFF2-40B4-BE49-F238E27FC236}">
                <a16:creationId xmlns:a16="http://schemas.microsoft.com/office/drawing/2014/main" id="{42BC1123-E8AA-CB32-389D-5F01DFE1B6E9}"/>
              </a:ext>
            </a:extLst>
          </p:cNvPr>
          <p:cNvSpPr/>
          <p:nvPr/>
        </p:nvSpPr>
        <p:spPr>
          <a:xfrm>
            <a:off x="300111" y="368490"/>
            <a:ext cx="11591778" cy="6113477"/>
          </a:xfrm>
          <a:prstGeom prst="roundRect">
            <a:avLst>
              <a:gd name="adj" fmla="val 11589"/>
            </a:avLst>
          </a:prstGeom>
          <a:solidFill>
            <a:schemeClr val="bg1">
              <a:alpha val="79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7EA45CA4-3D31-679B-4400-ED6E104CFFB7}"/>
              </a:ext>
            </a:extLst>
          </p:cNvPr>
          <p:cNvSpPr txBox="1"/>
          <p:nvPr/>
        </p:nvSpPr>
        <p:spPr>
          <a:xfrm rot="21418226">
            <a:off x="568646" y="2310153"/>
            <a:ext cx="86566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5050"/>
                </a:solidFill>
                <a:effectLst/>
                <a:uLnTx/>
                <a:uFillTx/>
                <a:latin typeface="SVN-Gretoon" panose="02040603050506020204" pitchFamily="18" charset="0"/>
                <a:ea typeface="+mn-ea"/>
                <a:cs typeface="+mn-cs"/>
              </a:rPr>
              <a:t>e</a:t>
            </a:r>
            <a:endParaRPr kumimoji="0" lang="vi-VN" sz="48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A6C7F9E3-BD70-F422-9A38-24768DFD93AD}"/>
              </a:ext>
            </a:extLst>
          </p:cNvPr>
          <p:cNvSpPr txBox="1"/>
          <p:nvPr/>
        </p:nvSpPr>
        <p:spPr>
          <a:xfrm>
            <a:off x="1365131" y="2324701"/>
            <a:ext cx="10154100" cy="1323439"/>
          </a:xfrm>
          <a:prstGeom prst="rect">
            <a:avLst/>
          </a:prstGeom>
          <a:noFill/>
        </p:spPr>
        <p:txBody>
          <a:bodyPr wrap="square">
            <a:spAutoFit/>
          </a:bodyPr>
          <a:lstStyle/>
          <a:p>
            <a:pPr lvl="0" algn="just"/>
            <a:r>
              <a:rPr lang="vi-VN" sz="4000" b="1">
                <a:solidFill>
                  <a:prstClr val="black"/>
                </a:solidFill>
                <a:latin typeface="Calibri" panose="020F0502020204030204" pitchFamily="34" charset="0"/>
                <a:cs typeface="Calibri" panose="020F0502020204030204" pitchFamily="34" charset="0"/>
              </a:rPr>
              <a:t>Ghi chép tóm tắt về một bản tin hoặc bài viết được bạn chia sẻ.</a:t>
            </a:r>
            <a:endParaRPr kumimoji="0" lang="en-US" sz="4000" b="1" i="1" u="none" strike="noStrike" kern="1200" cap="none" spc="0" normalizeH="0" baseline="0" noProof="0">
              <a:ln>
                <a:noFill/>
              </a:ln>
              <a:solidFill>
                <a:prstClr val="black"/>
              </a:solidFill>
              <a:effectLst/>
              <a:uLnTx/>
              <a:uFillTx/>
              <a:latin typeface="UTM Duepuntozero" panose="02040603050506020204" pitchFamily="18" charset="0"/>
            </a:endParaRPr>
          </a:p>
        </p:txBody>
      </p:sp>
      <p:pic>
        <p:nvPicPr>
          <p:cNvPr id="13" name="Hình ảnh 12" descr="Ảnh có chứa văn bản&#10;&#10;Mô tả được tạo tự động">
            <a:extLst>
              <a:ext uri="{FF2B5EF4-FFF2-40B4-BE49-F238E27FC236}">
                <a16:creationId xmlns:a16="http://schemas.microsoft.com/office/drawing/2014/main" id="{935F659D-EEC0-8A54-C483-FD11FADA8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4326" y="4193045"/>
            <a:ext cx="2027311" cy="2027311"/>
          </a:xfrm>
          <a:prstGeom prst="rect">
            <a:avLst/>
          </a:prstGeom>
        </p:spPr>
      </p:pic>
      <p:pic>
        <p:nvPicPr>
          <p:cNvPr id="14" name="Hình ảnh 13" descr="Ảnh có chứa đồ họa véc-tơ&#10;&#10;Mô tả được tạo tự động">
            <a:extLst>
              <a:ext uri="{FF2B5EF4-FFF2-40B4-BE49-F238E27FC236}">
                <a16:creationId xmlns:a16="http://schemas.microsoft.com/office/drawing/2014/main" id="{2ECC5F5C-8728-97C0-CB33-E985AFF2C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479" y="4357967"/>
            <a:ext cx="2027312" cy="2027312"/>
          </a:xfrm>
          <a:prstGeom prst="rect">
            <a:avLst/>
          </a:prstGeom>
        </p:spPr>
      </p:pic>
      <p:pic>
        <p:nvPicPr>
          <p:cNvPr id="19" name="Picture 18">
            <a:extLst>
              <a:ext uri="{FF2B5EF4-FFF2-40B4-BE49-F238E27FC236}">
                <a16:creationId xmlns:a16="http://schemas.microsoft.com/office/drawing/2014/main" id="{282E680F-90D8-498F-8674-9CFE1718FE48}"/>
              </a:ext>
            </a:extLst>
          </p:cNvPr>
          <p:cNvPicPr>
            <a:picLocks noChangeAspect="1"/>
          </p:cNvPicPr>
          <p:nvPr/>
        </p:nvPicPr>
        <p:blipFill>
          <a:blip r:embed="rId5"/>
          <a:stretch>
            <a:fillRect/>
          </a:stretch>
        </p:blipFill>
        <p:spPr>
          <a:xfrm>
            <a:off x="300111" y="202350"/>
            <a:ext cx="10650635" cy="2243522"/>
          </a:xfrm>
          <a:prstGeom prst="rect">
            <a:avLst/>
          </a:prstGeom>
        </p:spPr>
      </p:pic>
    </p:spTree>
    <p:extLst>
      <p:ext uri="{BB962C8B-B14F-4D97-AF65-F5344CB8AC3E}">
        <p14:creationId xmlns:p14="http://schemas.microsoft.com/office/powerpoint/2010/main" val="2536016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26"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80">
                                          <p:stCondLst>
                                            <p:cond delay="0"/>
                                          </p:stCondLst>
                                        </p:cTn>
                                        <p:tgtEl>
                                          <p:spTgt spid="13"/>
                                        </p:tgtEl>
                                      </p:cBhvr>
                                    </p:animEffect>
                                    <p:anim calcmode="lin" valueType="num">
                                      <p:cBhvr>
                                        <p:cTn id="2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6" dur="26">
                                          <p:stCondLst>
                                            <p:cond delay="650"/>
                                          </p:stCondLst>
                                        </p:cTn>
                                        <p:tgtEl>
                                          <p:spTgt spid="13"/>
                                        </p:tgtEl>
                                      </p:cBhvr>
                                      <p:to x="100000" y="60000"/>
                                    </p:animScale>
                                    <p:animScale>
                                      <p:cBhvr>
                                        <p:cTn id="27" dur="166" decel="50000">
                                          <p:stCondLst>
                                            <p:cond delay="676"/>
                                          </p:stCondLst>
                                        </p:cTn>
                                        <p:tgtEl>
                                          <p:spTgt spid="13"/>
                                        </p:tgtEl>
                                      </p:cBhvr>
                                      <p:to x="100000" y="100000"/>
                                    </p:animScale>
                                    <p:animScale>
                                      <p:cBhvr>
                                        <p:cTn id="28" dur="26">
                                          <p:stCondLst>
                                            <p:cond delay="1312"/>
                                          </p:stCondLst>
                                        </p:cTn>
                                        <p:tgtEl>
                                          <p:spTgt spid="13"/>
                                        </p:tgtEl>
                                      </p:cBhvr>
                                      <p:to x="100000" y="80000"/>
                                    </p:animScale>
                                    <p:animScale>
                                      <p:cBhvr>
                                        <p:cTn id="29" dur="166" decel="50000">
                                          <p:stCondLst>
                                            <p:cond delay="1338"/>
                                          </p:stCondLst>
                                        </p:cTn>
                                        <p:tgtEl>
                                          <p:spTgt spid="13"/>
                                        </p:tgtEl>
                                      </p:cBhvr>
                                      <p:to x="100000" y="100000"/>
                                    </p:animScale>
                                    <p:animScale>
                                      <p:cBhvr>
                                        <p:cTn id="30" dur="26">
                                          <p:stCondLst>
                                            <p:cond delay="1642"/>
                                          </p:stCondLst>
                                        </p:cTn>
                                        <p:tgtEl>
                                          <p:spTgt spid="13"/>
                                        </p:tgtEl>
                                      </p:cBhvr>
                                      <p:to x="100000" y="90000"/>
                                    </p:animScale>
                                    <p:animScale>
                                      <p:cBhvr>
                                        <p:cTn id="31" dur="166" decel="50000">
                                          <p:stCondLst>
                                            <p:cond delay="1668"/>
                                          </p:stCondLst>
                                        </p:cTn>
                                        <p:tgtEl>
                                          <p:spTgt spid="13"/>
                                        </p:tgtEl>
                                      </p:cBhvr>
                                      <p:to x="100000" y="100000"/>
                                    </p:animScale>
                                    <p:animScale>
                                      <p:cBhvr>
                                        <p:cTn id="32" dur="26">
                                          <p:stCondLst>
                                            <p:cond delay="1808"/>
                                          </p:stCondLst>
                                        </p:cTn>
                                        <p:tgtEl>
                                          <p:spTgt spid="13"/>
                                        </p:tgtEl>
                                      </p:cBhvr>
                                      <p:to x="100000" y="95000"/>
                                    </p:animScale>
                                    <p:animScale>
                                      <p:cBhvr>
                                        <p:cTn id="33"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a:extLst>
            <a:ext uri="{FF2B5EF4-FFF2-40B4-BE49-F238E27FC236}">
              <a16:creationId xmlns:a16="http://schemas.microsoft.com/office/drawing/2014/main" id="{114DF08B-9419-BACB-02F3-ABFE09E7F386}"/>
            </a:ext>
          </a:extLst>
        </p:cNvPr>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C5A1C4DE-13E8-0BC0-BAAB-C78F2D8A48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0D73878D-642E-9589-4154-B76DDCDAD7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F4FCE9C2-7174-588F-A24D-661F37227A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42C3E676-DA6E-A1A4-FA1E-2B06637B1A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137160"/>
            <a:ext cx="4477581" cy="3942137"/>
          </a:xfrm>
          <a:prstGeom prst="rect">
            <a:avLst/>
          </a:prstGeom>
        </p:spPr>
      </p:pic>
      <p:grpSp>
        <p:nvGrpSpPr>
          <p:cNvPr id="2" name="Group 11">
            <a:extLst>
              <a:ext uri="{FF2B5EF4-FFF2-40B4-BE49-F238E27FC236}">
                <a16:creationId xmlns:a16="http://schemas.microsoft.com/office/drawing/2014/main" id="{1C8535C9-4F18-78DC-3CA9-D8F0F66B1BAC}"/>
              </a:ext>
            </a:extLst>
          </p:cNvPr>
          <p:cNvGrpSpPr/>
          <p:nvPr/>
        </p:nvGrpSpPr>
        <p:grpSpPr>
          <a:xfrm>
            <a:off x="3289667" y="137160"/>
            <a:ext cx="4930277" cy="769441"/>
            <a:chOff x="-555806" y="0"/>
            <a:chExt cx="4930277" cy="769441"/>
          </a:xfrm>
        </p:grpSpPr>
        <p:sp>
          <p:nvSpPr>
            <p:cNvPr id="3" name="文本框 18">
              <a:extLst>
                <a:ext uri="{FF2B5EF4-FFF2-40B4-BE49-F238E27FC236}">
                  <a16:creationId xmlns:a16="http://schemas.microsoft.com/office/drawing/2014/main" id="{60D9F4BE-3F43-70D6-7CD7-AD09DEAA2ECD}"/>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rPr>
                <a:t>Hoạt động:</a:t>
              </a:r>
              <a:endParaRPr kumimoji="0" lang="zh-CN" altLang="en-US" sz="44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sp>
          <p:nvSpPr>
            <p:cNvPr id="9" name="文本框 18">
              <a:extLst>
                <a:ext uri="{FF2B5EF4-FFF2-40B4-BE49-F238E27FC236}">
                  <a16:creationId xmlns:a16="http://schemas.microsoft.com/office/drawing/2014/main" id="{4DDFE741-7DB9-64D4-0287-2676287BF9A3}"/>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ea typeface="字魂65号-时光手札体" panose="00000500000000000000" pitchFamily="2" charset="-122"/>
                  <a:cs typeface="+mn-cs"/>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a typeface="字魂65号-时光手札体" panose="00000500000000000000" pitchFamily="2" charset="-122"/>
                <a:cs typeface="+mn-cs"/>
              </a:endParaRPr>
            </a:p>
          </p:txBody>
        </p:sp>
      </p:grpSp>
      <p:grpSp>
        <p:nvGrpSpPr>
          <p:cNvPr id="4" name="Group 6">
            <a:extLst>
              <a:ext uri="{FF2B5EF4-FFF2-40B4-BE49-F238E27FC236}">
                <a16:creationId xmlns:a16="http://schemas.microsoft.com/office/drawing/2014/main" id="{91DA84E4-26B7-6CD5-5254-515F8F38BBA2}"/>
              </a:ext>
            </a:extLst>
          </p:cNvPr>
          <p:cNvGrpSpPr/>
          <p:nvPr/>
        </p:nvGrpSpPr>
        <p:grpSpPr>
          <a:xfrm>
            <a:off x="552418" y="828604"/>
            <a:ext cx="10972327" cy="1908899"/>
            <a:chOff x="5194432" y="6533886"/>
            <a:chExt cx="13347790" cy="2756730"/>
          </a:xfrm>
        </p:grpSpPr>
        <p:sp>
          <p:nvSpPr>
            <p:cNvPr id="5" name="TextBox 7">
              <a:extLst>
                <a:ext uri="{FF2B5EF4-FFF2-40B4-BE49-F238E27FC236}">
                  <a16:creationId xmlns:a16="http://schemas.microsoft.com/office/drawing/2014/main" id="{90BBD675-CDB2-8F03-7F70-E67BAFFC7919}"/>
                </a:ext>
              </a:extLst>
            </p:cNvPr>
            <p:cNvSpPr txBox="1"/>
            <p:nvPr/>
          </p:nvSpPr>
          <p:spPr>
            <a:xfrm>
              <a:off x="5334131" y="6585062"/>
              <a:ext cx="13208091" cy="270555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9600" b="1" i="0" u="none" strike="noStrike" kern="1200" cap="none" spc="0" normalizeH="0" baseline="0" noProof="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VẬN DỤNG</a:t>
              </a:r>
            </a:p>
          </p:txBody>
        </p:sp>
        <p:sp>
          <p:nvSpPr>
            <p:cNvPr id="6" name="TextBox 8">
              <a:extLst>
                <a:ext uri="{FF2B5EF4-FFF2-40B4-BE49-F238E27FC236}">
                  <a16:creationId xmlns:a16="http://schemas.microsoft.com/office/drawing/2014/main" id="{A0ED505B-07AC-9A0A-FF20-20675B673CCF}"/>
                </a:ext>
              </a:extLst>
            </p:cNvPr>
            <p:cNvSpPr txBox="1"/>
            <p:nvPr/>
          </p:nvSpPr>
          <p:spPr>
            <a:xfrm>
              <a:off x="5194432" y="6533886"/>
              <a:ext cx="13208091" cy="2705554"/>
            </a:xfrm>
            <a:prstGeom prst="rect">
              <a:avLst/>
            </a:prstGeom>
            <a:noFill/>
          </p:spPr>
          <p:txBody>
            <a:bodyPr wrap="square" rtlCol="0">
              <a:spAutoFit/>
            </a:bodyPr>
            <a:lstStyle/>
            <a:p>
              <a:pPr lvl="1" algn="ctr">
                <a:lnSpc>
                  <a:spcPct val="130000"/>
                </a:lnSpc>
              </a:pPr>
              <a:r>
                <a:rPr kumimoji="0" lang="en-US" sz="9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Ậ</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96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D</a:t>
              </a:r>
              <a:r>
                <a:rPr lang="en-US" sz="9600" b="1">
                  <a:ln w="19050">
                    <a:solidFill>
                      <a:srgbClr val="002060"/>
                    </a:solidFill>
                    <a:prstDash val="solid"/>
                  </a:ln>
                  <a:solidFill>
                    <a:srgbClr val="FF7C80"/>
                  </a:solidFill>
                  <a:effectLst>
                    <a:outerShdw blurRad="12700" dist="38100" dir="2700000" algn="tl" rotWithShape="0">
                      <a:srgbClr val="5B9BD5">
                        <a:lumMod val="60000"/>
                        <a:lumOff val="40000"/>
                      </a:srgbClr>
                    </a:outerShdw>
                  </a:effectLst>
                  <a:latin typeface="iCiel Pony" panose="02000000000000000000" pitchFamily="2" charset="0"/>
                </a:rPr>
                <a:t>Ụ</a:t>
              </a:r>
              <a:r>
                <a:rPr kumimoji="0" lang="en-US" sz="9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a:t>
              </a:r>
              <a:r>
                <a:rPr kumimoji="0" lang="en-US" sz="9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endParaRPr kumimoji="0" lang="en-US" sz="96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grpSp>
    </p:spTree>
    <p:extLst>
      <p:ext uri="{BB962C8B-B14F-4D97-AF65-F5344CB8AC3E}">
        <p14:creationId xmlns:p14="http://schemas.microsoft.com/office/powerpoint/2010/main" val="2784874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459B2-8AE5-20EA-B975-8B913239518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Graphic 5">
            <a:extLst>
              <a:ext uri="{FF2B5EF4-FFF2-40B4-BE49-F238E27FC236}">
                <a16:creationId xmlns:a16="http://schemas.microsoft.com/office/drawing/2014/main" id="{25E50871-4125-CD26-46A8-23D879B2AB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7611" y="2227358"/>
            <a:ext cx="3390080" cy="4290011"/>
          </a:xfrm>
          <a:prstGeom prst="rect">
            <a:avLst/>
          </a:prstGeom>
          <a:effectLst>
            <a:outerShdw blurRad="76200" dir="13500000" sy="23000" kx="1200000" algn="br" rotWithShape="0">
              <a:prstClr val="black">
                <a:alpha val="20000"/>
              </a:prstClr>
            </a:outerShdw>
          </a:effectLst>
        </p:spPr>
      </p:pic>
      <p:pic>
        <p:nvPicPr>
          <p:cNvPr id="17" name="Picture 2">
            <a:extLst>
              <a:ext uri="{FF2B5EF4-FFF2-40B4-BE49-F238E27FC236}">
                <a16:creationId xmlns:a16="http://schemas.microsoft.com/office/drawing/2014/main" id="{8BD547D9-6AAF-0CE3-E181-CE6369AE02E1}"/>
              </a:ext>
            </a:extLst>
          </p:cNvPr>
          <p:cNvPicPr>
            <a:picLocks noChangeAspect="1"/>
          </p:cNvPicPr>
          <p:nvPr/>
        </p:nvPicPr>
        <p:blipFill>
          <a:blip r:embed="rId6"/>
          <a:srcRect/>
          <a:stretch>
            <a:fillRect/>
          </a:stretch>
        </p:blipFill>
        <p:spPr>
          <a:xfrm>
            <a:off x="368827" y="0"/>
            <a:ext cx="6032146" cy="2792936"/>
          </a:xfrm>
          <a:prstGeom prst="rect">
            <a:avLst/>
          </a:prstGeom>
        </p:spPr>
      </p:pic>
      <p:sp>
        <p:nvSpPr>
          <p:cNvPr id="18" name="Rectangle: Rounded Corners 17">
            <a:extLst>
              <a:ext uri="{FF2B5EF4-FFF2-40B4-BE49-F238E27FC236}">
                <a16:creationId xmlns:a16="http://schemas.microsoft.com/office/drawing/2014/main" id="{97046FAF-E77A-A0AF-7BAC-2C506C07D079}"/>
              </a:ext>
            </a:extLst>
          </p:cNvPr>
          <p:cNvSpPr/>
          <p:nvPr/>
        </p:nvSpPr>
        <p:spPr>
          <a:xfrm>
            <a:off x="368826" y="3044142"/>
            <a:ext cx="5054893" cy="3333509"/>
          </a:xfrm>
          <a:prstGeom prst="roundRect">
            <a:avLst>
              <a:gd name="adj" fmla="val 15687"/>
            </a:avLst>
          </a:prstGeom>
          <a:solidFill>
            <a:schemeClr val="bg1"/>
          </a:solidFill>
          <a:ln w="76200">
            <a:solidFill>
              <a:srgbClr val="0070C0"/>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355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Phố</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lên</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đèn</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rồi</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Các</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bạn</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hãy</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giúp</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mình</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vượt</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qua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thử</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thách</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để</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lên</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đồ</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đẹp</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và</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đi</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xem</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pháo</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hoa</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mừng</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2/9 </a:t>
            </a:r>
            <a:r>
              <a:rPr kumimoji="0" lang="en-US" sz="3600" b="0"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nhé</a:t>
            </a:r>
            <a:r>
              <a:rPr kumimoji="0" lang="en-US" sz="3600" b="0"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a:t>
            </a:r>
          </a:p>
        </p:txBody>
      </p:sp>
    </p:spTree>
    <p:extLst>
      <p:ext uri="{BB962C8B-B14F-4D97-AF65-F5344CB8AC3E}">
        <p14:creationId xmlns:p14="http://schemas.microsoft.com/office/powerpoint/2010/main" val="413177839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14:presetBounceEnd="58000">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14:bounceEnd="58000">
                                          <p:cBhvr additive="base">
                                            <p:cTn id="14" dur="1000" fill="hold"/>
                                            <p:tgtEl>
                                              <p:spTgt spid="18"/>
                                            </p:tgtEl>
                                            <p:attrNameLst>
                                              <p:attrName>ppt_x</p:attrName>
                                            </p:attrNameLst>
                                          </p:cBhvr>
                                          <p:tavLst>
                                            <p:tav tm="0">
                                              <p:val>
                                                <p:strVal val="#ppt_x"/>
                                              </p:val>
                                            </p:tav>
                                            <p:tav tm="100000">
                                              <p:val>
                                                <p:strVal val="#ppt_x"/>
                                              </p:val>
                                            </p:tav>
                                          </p:tavLst>
                                        </p:anim>
                                        <p:anim calcmode="lin" valueType="num" p14:bounceEnd="58000">
                                          <p:cBhvr additive="base">
                                            <p:cTn id="15"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1000" fill="hold"/>
                                            <p:tgtEl>
                                              <p:spTgt spid="18"/>
                                            </p:tgtEl>
                                            <p:attrNameLst>
                                              <p:attrName>ppt_x</p:attrName>
                                            </p:attrNameLst>
                                          </p:cBhvr>
                                          <p:tavLst>
                                            <p:tav tm="0">
                                              <p:val>
                                                <p:strVal val="#ppt_x"/>
                                              </p:val>
                                            </p:tav>
                                            <p:tav tm="100000">
                                              <p:val>
                                                <p:strVal val="#ppt_x"/>
                                              </p:val>
                                            </p:tav>
                                          </p:tavLst>
                                        </p:anim>
                                        <p:anim calcmode="lin" valueType="num">
                                          <p:cBhvr additive="base">
                                            <p:cTn id="15"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585834" y="505891"/>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Bài thơ Theo chân Bác do ai sáng tác?</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a">
            <a:extLst>
              <a:ext uri="{FF2B5EF4-FFF2-40B4-BE49-F238E27FC236}">
                <a16:creationId xmlns:a16="http://schemas.microsoft.com/office/drawing/2014/main" id="{6600A28F-5409-D4B1-63B2-1750A30FE1F3}"/>
              </a:ext>
            </a:extLst>
          </p:cNvPr>
          <p:cNvSpPr/>
          <p:nvPr/>
        </p:nvSpPr>
        <p:spPr>
          <a:xfrm>
            <a:off x="6650378" y="2672674"/>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B. </a:t>
            </a:r>
            <a:r>
              <a:rPr lang="en-US" sz="4000" b="1">
                <a:solidFill>
                  <a:srgbClr val="002060"/>
                </a:solidFill>
              </a:rPr>
              <a:t>Xuân Diệu.</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b">
            <a:extLst>
              <a:ext uri="{FF2B5EF4-FFF2-40B4-BE49-F238E27FC236}">
                <a16:creationId xmlns:a16="http://schemas.microsoft.com/office/drawing/2014/main" id="{07F1868A-5821-D3E3-1D73-346F2CAC5304}"/>
              </a:ext>
            </a:extLst>
          </p:cNvPr>
          <p:cNvSpPr/>
          <p:nvPr/>
        </p:nvSpPr>
        <p:spPr>
          <a:xfrm>
            <a:off x="509548" y="4653914"/>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C. </a:t>
            </a:r>
            <a:r>
              <a:rPr lang="en-US" sz="4000" b="1">
                <a:solidFill>
                  <a:srgbClr val="002060"/>
                </a:solidFill>
              </a:rPr>
              <a:t>Tố Hữu.</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Đúng">
            <a:extLst>
              <a:ext uri="{FF2B5EF4-FFF2-40B4-BE49-F238E27FC236}">
                <a16:creationId xmlns:a16="http://schemas.microsoft.com/office/drawing/2014/main" id="{498F3636-C1D3-52C0-CF51-E7C13C3ECC8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723" y="4728056"/>
            <a:ext cx="1355860" cy="1084686"/>
          </a:xfrm>
          <a:prstGeom prst="rect">
            <a:avLst/>
          </a:prstGeom>
        </p:spPr>
      </p:pic>
      <p:pic>
        <p:nvPicPr>
          <p:cNvPr id="23" name="Am-thanh-tra-loi-sai-www_tiengdong_com">
            <a:hlinkClick r:id="" action="ppaction://media"/>
            <a:extLst>
              <a:ext uri="{FF2B5EF4-FFF2-40B4-BE49-F238E27FC236}">
                <a16:creationId xmlns:a16="http://schemas.microsoft.com/office/drawing/2014/main" id="{B6700B5E-3D70-54AE-B927-0F51F047B08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9051" y="748730"/>
            <a:ext cx="487363" cy="487363"/>
          </a:xfrm>
          <a:prstGeom prst="rect">
            <a:avLst/>
          </a:prstGeom>
        </p:spPr>
      </p:pic>
      <p:pic>
        <p:nvPicPr>
          <p:cNvPr id="24" name="Tieng-tinh-tinh-www_nhacchuongvui_com">
            <a:hlinkClick r:id="" action="ppaction://media"/>
            <a:extLst>
              <a:ext uri="{FF2B5EF4-FFF2-40B4-BE49-F238E27FC236}">
                <a16:creationId xmlns:a16="http://schemas.microsoft.com/office/drawing/2014/main" id="{90F43717-36D9-C1F9-E313-6E9F1BB7E1E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21681" y="-126372"/>
            <a:ext cx="487363" cy="487363"/>
          </a:xfrm>
          <a:prstGeom prst="rect">
            <a:avLst/>
          </a:prstGeom>
        </p:spPr>
      </p:pic>
      <p:pic>
        <p:nvPicPr>
          <p:cNvPr id="25" name="Am-thanh-tra-loi-sai-www_tiengdong_com">
            <a:hlinkClick r:id="" action="ppaction://media"/>
            <a:extLst>
              <a:ext uri="{FF2B5EF4-FFF2-40B4-BE49-F238E27FC236}">
                <a16:creationId xmlns:a16="http://schemas.microsoft.com/office/drawing/2014/main" id="{C58FF741-D4D7-137D-2264-9F474A7D56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9051" y="1522986"/>
            <a:ext cx="487363" cy="487363"/>
          </a:xfrm>
          <a:prstGeom prst="rect">
            <a:avLst/>
          </a:prstGeom>
        </p:spPr>
      </p:pic>
      <p:pic>
        <p:nvPicPr>
          <p:cNvPr id="26" name="Am-thanh-tra-loi-sai-www_tiengdong_com">
            <a:hlinkClick r:id="" action="ppaction://media"/>
            <a:extLst>
              <a:ext uri="{FF2B5EF4-FFF2-40B4-BE49-F238E27FC236}">
                <a16:creationId xmlns:a16="http://schemas.microsoft.com/office/drawing/2014/main" id="{8222DED4-99C3-F304-51CA-0DA1A159B4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9051" y="2297242"/>
            <a:ext cx="487363" cy="487363"/>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509548" y="2672676"/>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A. </a:t>
            </a:r>
            <a:r>
              <a:rPr lang="en-US" sz="4000" b="1">
                <a:solidFill>
                  <a:srgbClr val="002060"/>
                </a:solidFill>
              </a:rPr>
              <a:t>Hồ Chí Minh.</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d">
            <a:extLst>
              <a:ext uri="{FF2B5EF4-FFF2-40B4-BE49-F238E27FC236}">
                <a16:creationId xmlns:a16="http://schemas.microsoft.com/office/drawing/2014/main" id="{969A90BF-C15C-C2C8-EF2F-EFECC0842FCB}"/>
              </a:ext>
            </a:extLst>
          </p:cNvPr>
          <p:cNvSpPr/>
          <p:nvPr/>
        </p:nvSpPr>
        <p:spPr>
          <a:xfrm>
            <a:off x="6650378" y="4653914"/>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a:ln>
                  <a:noFill/>
                </a:ln>
                <a:solidFill>
                  <a:srgbClr val="002060"/>
                </a:solidFill>
                <a:effectLst/>
                <a:uLnTx/>
                <a:uFillTx/>
                <a:latin typeface="Calibri" panose="020F0502020204030204"/>
                <a:ea typeface="+mn-ea"/>
                <a:cs typeface="+mn-cs"/>
              </a:rPr>
              <a:t>D. </a:t>
            </a:r>
            <a:r>
              <a:rPr lang="en-US" sz="4000" b="1">
                <a:solidFill>
                  <a:srgbClr val="002060"/>
                </a:solidFill>
              </a:rPr>
              <a:t>Huy Cận.</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623222"/>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5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14:bounceEnd="65000">
                                          <p:cBhvr additive="base">
                                            <p:cTn id="11"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14:bounceEnd="65000">
                                          <p:cBhvr additive="base">
                                            <p:cTn id="1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28"/>
                                            </p:tgtEl>
                                            <p:attrNameLst>
                                              <p:attrName>style.visibility</p:attrName>
                                            </p:attrNameLst>
                                          </p:cBhvr>
                                          <p:to>
                                            <p:strVal val="visible"/>
                                          </p:to>
                                        </p:set>
                                        <p:anim calcmode="lin" valueType="num" p14:bounceEnd="65000">
                                          <p:cBhvr additive="base">
                                            <p:cTn id="1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3"/>
                                            </p:tgtEl>
                                          </p:cBhvr>
                                        </p:cmd>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 calcmode="lin" valueType="num">
                                          <p:cBhvr>
                                            <p:cTn id="39" dur="500" fill="hold"/>
                                            <p:tgtEl>
                                              <p:spTgt spid="22"/>
                                            </p:tgtEl>
                                            <p:attrNameLst>
                                              <p:attrName>style.rotation</p:attrName>
                                            </p:attrNameLst>
                                          </p:cBhvr>
                                          <p:tavLst>
                                            <p:tav tm="0">
                                              <p:val>
                                                <p:fltVal val="360"/>
                                              </p:val>
                                            </p:tav>
                                            <p:tav tm="100000">
                                              <p:val>
                                                <p:fltVal val="0"/>
                                              </p:val>
                                            </p:tav>
                                          </p:tavLst>
                                        </p:anim>
                                        <p:animEffect transition="in" filter="fade">
                                          <p:cBhvr>
                                            <p:cTn id="40" dur="500"/>
                                            <p:tgtEl>
                                              <p:spTgt spid="22"/>
                                            </p:tgtEl>
                                          </p:cBhvr>
                                        </p:animEffect>
                                      </p:childTnLst>
                                    </p:cTn>
                                  </p:par>
                                  <p:par>
                                    <p:cTn id="41" presetID="1" presetClass="mediacall" presetSubtype="0" fill="hold" nodeType="withEffect">
                                      <p:stCondLst>
                                        <p:cond delay="0"/>
                                      </p:stCondLst>
                                      <p:childTnLst>
                                        <p:cmd type="call" cmd="playFrom(0.0)">
                                          <p:cBhvr>
                                            <p:cTn id="42" dur="3448" fill="hold"/>
                                            <p:tgtEl>
                                              <p:spTgt spid="24"/>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22"/>
                                            </p:tgtEl>
                                            <p:attrNameLst>
                                              <p:attrName>r</p:attrName>
                                            </p:attrNameLst>
                                          </p:cBhvr>
                                        </p:animRot>
                                        <p:animRot by="-240000">
                                          <p:cBhvr>
                                            <p:cTn id="45" dur="200" fill="hold">
                                              <p:stCondLst>
                                                <p:cond delay="200"/>
                                              </p:stCondLst>
                                            </p:cTn>
                                            <p:tgtEl>
                                              <p:spTgt spid="22"/>
                                            </p:tgtEl>
                                            <p:attrNameLst>
                                              <p:attrName>r</p:attrName>
                                            </p:attrNameLst>
                                          </p:cBhvr>
                                        </p:animRot>
                                        <p:animRot by="240000">
                                          <p:cBhvr>
                                            <p:cTn id="46" dur="200" fill="hold">
                                              <p:stCondLst>
                                                <p:cond delay="400"/>
                                              </p:stCondLst>
                                            </p:cTn>
                                            <p:tgtEl>
                                              <p:spTgt spid="22"/>
                                            </p:tgtEl>
                                            <p:attrNameLst>
                                              <p:attrName>r</p:attrName>
                                            </p:attrNameLst>
                                          </p:cBhvr>
                                        </p:animRot>
                                        <p:animRot by="-240000">
                                          <p:cBhvr>
                                            <p:cTn id="47" dur="200" fill="hold">
                                              <p:stCondLst>
                                                <p:cond delay="600"/>
                                              </p:stCondLst>
                                            </p:cTn>
                                            <p:tgtEl>
                                              <p:spTgt spid="22"/>
                                            </p:tgtEl>
                                            <p:attrNameLst>
                                              <p:attrName>r</p:attrName>
                                            </p:attrNameLst>
                                          </p:cBhvr>
                                        </p:animRot>
                                        <p:animRot by="120000">
                                          <p:cBhvr>
                                            <p:cTn id="48" dur="200" fill="hold">
                                              <p:stCondLst>
                                                <p:cond delay="800"/>
                                              </p:stCondLst>
                                            </p:cTn>
                                            <p:tgtEl>
                                              <p:spTgt spid="22"/>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27"/>
                                            </p:tgtEl>
                                          </p:cBhvr>
                                        </p:animEffect>
                                        <p:animScale>
                                          <p:cBhvr>
                                            <p:cTn id="63" dur="250" autoRev="1" fill="hold"/>
                                            <p:tgtEl>
                                              <p:spTgt spid="27"/>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26"/>
                                            </p:tgtEl>
                                          </p:cBhvr>
                                        </p:cmd>
                                      </p:childTnLst>
                                    </p:cTn>
                                  </p:par>
                                </p:childTnLst>
                              </p:cTn>
                            </p:par>
                          </p:childTnLst>
                        </p:cTn>
                      </p:par>
                    </p:childTnLst>
                  </p:cTn>
                  <p:nextCondLst>
                    <p:cond evt="onClick" delay="0">
                      <p:tgtEl>
                        <p:spTgt spid="27"/>
                      </p:tgtEl>
                    </p:cond>
                  </p:nextCondLst>
                </p:seq>
                <p:seq concurrent="1" nextAc="seek">
                  <p:cTn id="66" restart="whenNotActive" fill="hold" evtFilter="cancelBubble" nodeType="interactiveSeq">
                    <p:stCondLst>
                      <p:cond evt="onClick" delay="0">
                        <p:tgtEl>
                          <p:spTgt spid="28"/>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28"/>
                                            </p:tgtEl>
                                          </p:cBhvr>
                                        </p:animEffect>
                                        <p:animScale>
                                          <p:cBhvr>
                                            <p:cTn id="71" dur="250" autoRev="1" fill="hold"/>
                                            <p:tgtEl>
                                              <p:spTgt spid="28"/>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25"/>
                                            </p:tgtEl>
                                          </p:cBhvr>
                                        </p:cmd>
                                      </p:childTnLst>
                                    </p:cTn>
                                  </p:par>
                                </p:childTnLst>
                              </p:cTn>
                            </p:par>
                          </p:childTnLst>
                        </p:cTn>
                      </p:par>
                    </p:childTnLst>
                  </p:cTn>
                  <p:nextCondLst>
                    <p:cond evt="onClick" delay="0">
                      <p:tgtEl>
                        <p:spTgt spid="28"/>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4"/>
                    </p:tgtEl>
                  </p:cMediaNode>
                </p:audio>
                <p:audio>
                  <p:cMediaNode vol="80000">
                    <p:cTn id="76" fill="hold" display="0">
                      <p:stCondLst>
                        <p:cond delay="indefinite"/>
                      </p:stCondLst>
                      <p:endCondLst>
                        <p:cond evt="onStopAudio" delay="0">
                          <p:tgtEl>
                            <p:sldTgt/>
                          </p:tgtEl>
                        </p:cond>
                      </p:endCondLst>
                    </p:cTn>
                    <p:tgtEl>
                      <p:spTgt spid="25"/>
                    </p:tgtEl>
                  </p:cMediaNode>
                </p:audio>
                <p:audio>
                  <p:cMediaNode vol="80000">
                    <p:cTn id="77" fill="hold" display="0">
                      <p:stCondLst>
                        <p:cond delay="indefinite"/>
                      </p:stCondLst>
                      <p:endCondLst>
                        <p:cond evt="onStopAudio" delay="0">
                          <p:tgtEl>
                            <p:sldTgt/>
                          </p:tgtEl>
                        </p:cond>
                      </p:endCondLst>
                    </p:cTn>
                    <p:tgtEl>
                      <p:spTgt spid="26"/>
                    </p:tgtEl>
                  </p:cMediaNode>
                </p:audio>
              </p:childTnLst>
            </p:cTn>
          </p:par>
        </p:tnLst>
        <p:bldLst>
          <p:bldP spid="20" grpId="0" animBg="1"/>
          <p:bldP spid="20" grpId="1" animBg="1"/>
          <p:bldP spid="20" grpId="2" animBg="1"/>
          <p:bldP spid="21" grpId="0" animBg="1"/>
          <p:bldP spid="21" grpId="1" animBg="1"/>
          <p:bldP spid="27" grpId="0" animBg="1"/>
          <p:bldP spid="27" grpId="1" animBg="1"/>
          <p:bldP spid="27" grpId="2" animBg="1"/>
          <p:bldP spid="28" grpId="0" animBg="1"/>
          <p:bldP spid="28" grpId="1" animBg="1"/>
          <p:bldP spid="28"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ppt_x"/>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23"/>
                                            </p:tgtEl>
                                          </p:cBhvr>
                                        </p:cmd>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 calcmode="lin" valueType="num">
                                          <p:cBhvr>
                                            <p:cTn id="39" dur="500" fill="hold"/>
                                            <p:tgtEl>
                                              <p:spTgt spid="22"/>
                                            </p:tgtEl>
                                            <p:attrNameLst>
                                              <p:attrName>style.rotation</p:attrName>
                                            </p:attrNameLst>
                                          </p:cBhvr>
                                          <p:tavLst>
                                            <p:tav tm="0">
                                              <p:val>
                                                <p:fltVal val="360"/>
                                              </p:val>
                                            </p:tav>
                                            <p:tav tm="100000">
                                              <p:val>
                                                <p:fltVal val="0"/>
                                              </p:val>
                                            </p:tav>
                                          </p:tavLst>
                                        </p:anim>
                                        <p:animEffect transition="in" filter="fade">
                                          <p:cBhvr>
                                            <p:cTn id="40" dur="500"/>
                                            <p:tgtEl>
                                              <p:spTgt spid="22"/>
                                            </p:tgtEl>
                                          </p:cBhvr>
                                        </p:animEffect>
                                      </p:childTnLst>
                                    </p:cTn>
                                  </p:par>
                                  <p:par>
                                    <p:cTn id="41" presetID="1" presetClass="mediacall" presetSubtype="0" fill="hold" nodeType="withEffect">
                                      <p:stCondLst>
                                        <p:cond delay="0"/>
                                      </p:stCondLst>
                                      <p:childTnLst>
                                        <p:cmd type="call" cmd="playFrom(0.0)">
                                          <p:cBhvr>
                                            <p:cTn id="42" dur="3448" fill="hold"/>
                                            <p:tgtEl>
                                              <p:spTgt spid="24"/>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22"/>
                                            </p:tgtEl>
                                            <p:attrNameLst>
                                              <p:attrName>r</p:attrName>
                                            </p:attrNameLst>
                                          </p:cBhvr>
                                        </p:animRot>
                                        <p:animRot by="-240000">
                                          <p:cBhvr>
                                            <p:cTn id="45" dur="200" fill="hold">
                                              <p:stCondLst>
                                                <p:cond delay="200"/>
                                              </p:stCondLst>
                                            </p:cTn>
                                            <p:tgtEl>
                                              <p:spTgt spid="22"/>
                                            </p:tgtEl>
                                            <p:attrNameLst>
                                              <p:attrName>r</p:attrName>
                                            </p:attrNameLst>
                                          </p:cBhvr>
                                        </p:animRot>
                                        <p:animRot by="240000">
                                          <p:cBhvr>
                                            <p:cTn id="46" dur="200" fill="hold">
                                              <p:stCondLst>
                                                <p:cond delay="400"/>
                                              </p:stCondLst>
                                            </p:cTn>
                                            <p:tgtEl>
                                              <p:spTgt spid="22"/>
                                            </p:tgtEl>
                                            <p:attrNameLst>
                                              <p:attrName>r</p:attrName>
                                            </p:attrNameLst>
                                          </p:cBhvr>
                                        </p:animRot>
                                        <p:animRot by="-240000">
                                          <p:cBhvr>
                                            <p:cTn id="47" dur="200" fill="hold">
                                              <p:stCondLst>
                                                <p:cond delay="600"/>
                                              </p:stCondLst>
                                            </p:cTn>
                                            <p:tgtEl>
                                              <p:spTgt spid="22"/>
                                            </p:tgtEl>
                                            <p:attrNameLst>
                                              <p:attrName>r</p:attrName>
                                            </p:attrNameLst>
                                          </p:cBhvr>
                                        </p:animRot>
                                        <p:animRot by="120000">
                                          <p:cBhvr>
                                            <p:cTn id="48" dur="200" fill="hold">
                                              <p:stCondLst>
                                                <p:cond delay="800"/>
                                              </p:stCondLst>
                                            </p:cTn>
                                            <p:tgtEl>
                                              <p:spTgt spid="22"/>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27"/>
                                            </p:tgtEl>
                                          </p:cBhvr>
                                        </p:animEffect>
                                        <p:animScale>
                                          <p:cBhvr>
                                            <p:cTn id="63" dur="250" autoRev="1" fill="hold"/>
                                            <p:tgtEl>
                                              <p:spTgt spid="27"/>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26"/>
                                            </p:tgtEl>
                                          </p:cBhvr>
                                        </p:cmd>
                                      </p:childTnLst>
                                    </p:cTn>
                                  </p:par>
                                </p:childTnLst>
                              </p:cTn>
                            </p:par>
                          </p:childTnLst>
                        </p:cTn>
                      </p:par>
                    </p:childTnLst>
                  </p:cTn>
                  <p:nextCondLst>
                    <p:cond evt="onClick" delay="0">
                      <p:tgtEl>
                        <p:spTgt spid="27"/>
                      </p:tgtEl>
                    </p:cond>
                  </p:nextCondLst>
                </p:seq>
                <p:seq concurrent="1" nextAc="seek">
                  <p:cTn id="66" restart="whenNotActive" fill="hold" evtFilter="cancelBubble" nodeType="interactiveSeq">
                    <p:stCondLst>
                      <p:cond evt="onClick" delay="0">
                        <p:tgtEl>
                          <p:spTgt spid="28"/>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28"/>
                                            </p:tgtEl>
                                          </p:cBhvr>
                                        </p:animEffect>
                                        <p:animScale>
                                          <p:cBhvr>
                                            <p:cTn id="71" dur="250" autoRev="1" fill="hold"/>
                                            <p:tgtEl>
                                              <p:spTgt spid="28"/>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25"/>
                                            </p:tgtEl>
                                          </p:cBhvr>
                                        </p:cmd>
                                      </p:childTnLst>
                                    </p:cTn>
                                  </p:par>
                                </p:childTnLst>
                              </p:cTn>
                            </p:par>
                          </p:childTnLst>
                        </p:cTn>
                      </p:par>
                    </p:childTnLst>
                  </p:cTn>
                  <p:nextCondLst>
                    <p:cond evt="onClick" delay="0">
                      <p:tgtEl>
                        <p:spTgt spid="28"/>
                      </p:tgtEl>
                    </p:cond>
                  </p:nextCondLst>
                </p:seq>
                <p:audio>
                  <p:cMediaNode vol="80000">
                    <p:cTn id="74" fill="hold" display="0">
                      <p:stCondLst>
                        <p:cond delay="indefinite"/>
                      </p:stCondLst>
                      <p:endCondLst>
                        <p:cond evt="onStopAudio" delay="0">
                          <p:tgtEl>
                            <p:sldTgt/>
                          </p:tgtEl>
                        </p:cond>
                      </p:endCondLst>
                    </p:cTn>
                    <p:tgtEl>
                      <p:spTgt spid="23"/>
                    </p:tgtEl>
                  </p:cMediaNode>
                </p:audio>
                <p:audio>
                  <p:cMediaNode vol="80000">
                    <p:cTn id="75" fill="hold" display="0">
                      <p:stCondLst>
                        <p:cond delay="indefinite"/>
                      </p:stCondLst>
                      <p:endCondLst>
                        <p:cond evt="onStopAudio" delay="0">
                          <p:tgtEl>
                            <p:sldTgt/>
                          </p:tgtEl>
                        </p:cond>
                      </p:endCondLst>
                    </p:cTn>
                    <p:tgtEl>
                      <p:spTgt spid="24"/>
                    </p:tgtEl>
                  </p:cMediaNode>
                </p:audio>
                <p:audio>
                  <p:cMediaNode vol="80000">
                    <p:cTn id="76" fill="hold" display="0">
                      <p:stCondLst>
                        <p:cond delay="indefinite"/>
                      </p:stCondLst>
                      <p:endCondLst>
                        <p:cond evt="onStopAudio" delay="0">
                          <p:tgtEl>
                            <p:sldTgt/>
                          </p:tgtEl>
                        </p:cond>
                      </p:endCondLst>
                    </p:cTn>
                    <p:tgtEl>
                      <p:spTgt spid="25"/>
                    </p:tgtEl>
                  </p:cMediaNode>
                </p:audio>
                <p:audio>
                  <p:cMediaNode vol="80000">
                    <p:cTn id="77" fill="hold" display="0">
                      <p:stCondLst>
                        <p:cond delay="indefinite"/>
                      </p:stCondLst>
                      <p:endCondLst>
                        <p:cond evt="onStopAudio" delay="0">
                          <p:tgtEl>
                            <p:sldTgt/>
                          </p:tgtEl>
                        </p:cond>
                      </p:endCondLst>
                    </p:cTn>
                    <p:tgtEl>
                      <p:spTgt spid="26"/>
                    </p:tgtEl>
                  </p:cMediaNode>
                </p:audio>
              </p:childTnLst>
            </p:cTn>
          </p:par>
        </p:tnLst>
        <p:bldLst>
          <p:bldP spid="20" grpId="0" animBg="1"/>
          <p:bldP spid="20" grpId="1" animBg="1"/>
          <p:bldP spid="20" grpId="2" animBg="1"/>
          <p:bldP spid="21" grpId="0" animBg="1"/>
          <p:bldP spid="21" grpId="1" animBg="1"/>
          <p:bldP spid="27" grpId="0" animBg="1"/>
          <p:bldP spid="27" grpId="1" animBg="1"/>
          <p:bldP spid="27" grpId="2" animBg="1"/>
          <p:bldP spid="28" grpId="0" animBg="1"/>
          <p:bldP spid="28" grpId="1" animBg="1"/>
          <p:bldP spid="28" grpId="2"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Graphic 5">
            <a:extLst>
              <a:ext uri="{FF2B5EF4-FFF2-40B4-BE49-F238E27FC236}">
                <a16:creationId xmlns:a16="http://schemas.microsoft.com/office/drawing/2014/main" id="{25E50871-4125-CD26-46A8-23D879B2AB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20" y="2305813"/>
            <a:ext cx="3390080" cy="4290011"/>
          </a:xfrm>
          <a:prstGeom prst="rect">
            <a:avLst/>
          </a:prstGeom>
          <a:effectLst>
            <a:outerShdw blurRad="76200" dir="13500000" sy="23000" kx="1200000" algn="br" rotWithShape="0">
              <a:prstClr val="black">
                <a:alpha val="20000"/>
              </a:prstClr>
            </a:outerShdw>
          </a:effectLst>
        </p:spPr>
      </p:pic>
      <p:pic>
        <p:nvPicPr>
          <p:cNvPr id="17" name="Picture 2">
            <a:extLst>
              <a:ext uri="{FF2B5EF4-FFF2-40B4-BE49-F238E27FC236}">
                <a16:creationId xmlns:a16="http://schemas.microsoft.com/office/drawing/2014/main" id="{8BD547D9-6AAF-0CE3-E181-CE6369AE02E1}"/>
              </a:ext>
            </a:extLst>
          </p:cNvPr>
          <p:cNvPicPr>
            <a:picLocks noChangeAspect="1"/>
          </p:cNvPicPr>
          <p:nvPr/>
        </p:nvPicPr>
        <p:blipFill>
          <a:blip r:embed="rId7"/>
          <a:srcRect/>
          <a:stretch>
            <a:fillRect/>
          </a:stretch>
        </p:blipFill>
        <p:spPr>
          <a:xfrm>
            <a:off x="368827" y="0"/>
            <a:ext cx="6032146" cy="2792936"/>
          </a:xfrm>
          <a:prstGeom prst="rect">
            <a:avLst/>
          </a:prstGeom>
        </p:spPr>
      </p:pic>
      <p:sp>
        <p:nvSpPr>
          <p:cNvPr id="18" name="Rectangle: Rounded Corners 17">
            <a:extLst>
              <a:ext uri="{FF2B5EF4-FFF2-40B4-BE49-F238E27FC236}">
                <a16:creationId xmlns:a16="http://schemas.microsoft.com/office/drawing/2014/main" id="{97046FAF-E77A-A0AF-7BAC-2C506C07D079}"/>
              </a:ext>
            </a:extLst>
          </p:cNvPr>
          <p:cNvSpPr/>
          <p:nvPr/>
        </p:nvSpPr>
        <p:spPr>
          <a:xfrm>
            <a:off x="368827" y="2977578"/>
            <a:ext cx="4180024" cy="3541853"/>
          </a:xfrm>
          <a:prstGeom prst="roundRect">
            <a:avLst>
              <a:gd name="adj" fmla="val 15687"/>
            </a:avLst>
          </a:prstGeom>
          <a:solidFill>
            <a:schemeClr val="bg1"/>
          </a:solidFill>
          <a:ln w="76200">
            <a:solidFill>
              <a:srgbClr val="0070C0"/>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E6D3EEBF-7F43-F729-D878-174B6FED5D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4871" y="3682909"/>
            <a:ext cx="3745635" cy="1922941"/>
          </a:xfrm>
          <a:prstGeom prst="rect">
            <a:avLst/>
          </a:prstGeom>
        </p:spPr>
      </p:pic>
    </p:spTree>
    <p:extLst>
      <p:ext uri="{BB962C8B-B14F-4D97-AF65-F5344CB8AC3E}">
        <p14:creationId xmlns:p14="http://schemas.microsoft.com/office/powerpoint/2010/main" val="1708263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360"/>
                                          </p:val>
                                        </p:tav>
                                        <p:tav tm="100000">
                                          <p:val>
                                            <p:fltVal val="0"/>
                                          </p:val>
                                        </p:tav>
                                      </p:tavLst>
                                    </p:anim>
                                    <p:animEffect transition="in" filter="fade">
                                      <p:cBhvr>
                                        <p:cTn id="10"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C59D8D0-EF63-7181-6BF1-924D27927B68}"/>
              </a:ext>
            </a:extLst>
          </p:cNvPr>
          <p:cNvSpPr/>
          <p:nvPr/>
        </p:nvSpPr>
        <p:spPr>
          <a:xfrm>
            <a:off x="597408" y="390144"/>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22174" y="135074"/>
                  <a:pt x="149708" y="-17579"/>
                  <a:pt x="300742" y="0"/>
                </a:cubicBezTo>
                <a:cubicBezTo>
                  <a:pt x="4819053" y="111930"/>
                  <a:pt x="9170882" y="-66876"/>
                  <a:pt x="10781786" y="0"/>
                </a:cubicBezTo>
                <a:cubicBezTo>
                  <a:pt x="10932901" y="14760"/>
                  <a:pt x="11074315" y="122454"/>
                  <a:pt x="11082528" y="300742"/>
                </a:cubicBezTo>
                <a:cubicBezTo>
                  <a:pt x="11107244" y="658858"/>
                  <a:pt x="11033095" y="921092"/>
                  <a:pt x="11082528" y="1503674"/>
                </a:cubicBezTo>
                <a:cubicBezTo>
                  <a:pt x="11087306" y="1659461"/>
                  <a:pt x="10954189" y="1815608"/>
                  <a:pt x="10781786" y="1804416"/>
                </a:cubicBezTo>
                <a:cubicBezTo>
                  <a:pt x="9293965" y="1670224"/>
                  <a:pt x="2576434" y="1649072"/>
                  <a:pt x="300742" y="1804416"/>
                </a:cubicBezTo>
                <a:cubicBezTo>
                  <a:pt x="128612" y="1779304"/>
                  <a:pt x="7788" y="1675050"/>
                  <a:pt x="0" y="1503674"/>
                </a:cubicBezTo>
                <a:cubicBezTo>
                  <a:pt x="-55142" y="1151427"/>
                  <a:pt x="76381" y="463550"/>
                  <a:pt x="0" y="300742"/>
                </a:cubicBezTo>
                <a:close/>
              </a:path>
              <a:path w="11082528" h="1804416" stroke="0" extrusionOk="0">
                <a:moveTo>
                  <a:pt x="0" y="300742"/>
                </a:moveTo>
                <a:cubicBezTo>
                  <a:pt x="-22167" y="154789"/>
                  <a:pt x="137832" y="-9633"/>
                  <a:pt x="300742" y="0"/>
                </a:cubicBezTo>
                <a:cubicBezTo>
                  <a:pt x="5014999" y="-31899"/>
                  <a:pt x="9658018" y="-75219"/>
                  <a:pt x="10781786" y="0"/>
                </a:cubicBezTo>
                <a:cubicBezTo>
                  <a:pt x="10917692" y="-1927"/>
                  <a:pt x="11074100" y="130866"/>
                  <a:pt x="11082528" y="300742"/>
                </a:cubicBezTo>
                <a:cubicBezTo>
                  <a:pt x="11002656" y="585092"/>
                  <a:pt x="11041409" y="1354663"/>
                  <a:pt x="11082528" y="1503674"/>
                </a:cubicBezTo>
                <a:cubicBezTo>
                  <a:pt x="11076745" y="1647165"/>
                  <a:pt x="10959577" y="1835069"/>
                  <a:pt x="10781786" y="1804416"/>
                </a:cubicBezTo>
                <a:cubicBezTo>
                  <a:pt x="6945124" y="1776719"/>
                  <a:pt x="4423524" y="1836874"/>
                  <a:pt x="300742" y="1804416"/>
                </a:cubicBezTo>
                <a:cubicBezTo>
                  <a:pt x="123768" y="1798344"/>
                  <a:pt x="5369" y="1675528"/>
                  <a:pt x="0" y="1503674"/>
                </a:cubicBezTo>
                <a:cubicBezTo>
                  <a:pt x="73356" y="1023221"/>
                  <a:pt x="82284" y="871102"/>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Bài thơ</a:t>
            </a:r>
            <a:r>
              <a:rPr kumimoji="0" lang="en-US" sz="40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Theo chân Bác</a:t>
            </a:r>
            <a:r>
              <a:rPr kumimoji="0" lang="vi-VN" sz="40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 được sáng tác nhân dịp nào?</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a">
            <a:extLst>
              <a:ext uri="{FF2B5EF4-FFF2-40B4-BE49-F238E27FC236}">
                <a16:creationId xmlns:a16="http://schemas.microsoft.com/office/drawing/2014/main" id="{EF361B2F-4AD3-0677-319F-3460F1CEBEA6}"/>
              </a:ext>
            </a:extLst>
          </p:cNvPr>
          <p:cNvSpPr/>
          <p:nvPr/>
        </p:nvSpPr>
        <p:spPr>
          <a:xfrm>
            <a:off x="467140" y="2556927"/>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a:ln>
                  <a:noFill/>
                </a:ln>
                <a:solidFill>
                  <a:srgbClr val="002060"/>
                </a:solidFill>
                <a:effectLst/>
                <a:uLnTx/>
                <a:uFillTx/>
                <a:latin typeface="Calibri" panose="020F0502020204030204"/>
              </a:rPr>
              <a:t>A</a:t>
            </a:r>
            <a:r>
              <a:rPr kumimoji="0" lang="en-US" sz="4400" b="1" i="0" u="none" strike="noStrike" kern="1200" cap="none" spc="0" normalizeH="0" baseline="0" noProof="0">
                <a:ln>
                  <a:noFill/>
                </a:ln>
                <a:solidFill>
                  <a:srgbClr val="002060"/>
                </a:solidFill>
                <a:effectLst/>
                <a:uLnTx/>
                <a:uFillTx/>
                <a:latin typeface="Calibri" panose="020F0502020204030204"/>
              </a:rPr>
              <a:t>. </a:t>
            </a:r>
            <a:r>
              <a:rPr lang="en-US" sz="4400" b="1">
                <a:solidFill>
                  <a:srgbClr val="002060"/>
                </a:solidFill>
              </a:rPr>
              <a:t>Ngày giải phóng Thủ đô.</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4" name="b">
            <a:extLst>
              <a:ext uri="{FF2B5EF4-FFF2-40B4-BE49-F238E27FC236}">
                <a16:creationId xmlns:a16="http://schemas.microsoft.com/office/drawing/2014/main" id="{58B2C650-1CC2-929E-B9A9-18C31B8740E5}"/>
              </a:ext>
            </a:extLst>
          </p:cNvPr>
          <p:cNvSpPr/>
          <p:nvPr/>
        </p:nvSpPr>
        <p:spPr>
          <a:xfrm>
            <a:off x="6856072" y="2556927"/>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srgbClr val="002060"/>
                </a:solidFill>
                <a:effectLst/>
                <a:uLnTx/>
                <a:uFillTx/>
                <a:latin typeface="Calibri" panose="020F0502020204030204"/>
              </a:rPr>
              <a:t>B</a:t>
            </a:r>
            <a:r>
              <a:rPr kumimoji="0" lang="en-US" sz="4000" b="1" i="0" u="none" strike="noStrike" kern="1200" cap="none" spc="0" normalizeH="0" baseline="0" noProof="0">
                <a:ln>
                  <a:noFill/>
                </a:ln>
                <a:solidFill>
                  <a:srgbClr val="002060"/>
                </a:solidFill>
                <a:effectLst/>
                <a:uLnTx/>
                <a:uFillTx/>
                <a:latin typeface="Calibri" panose="020F0502020204030204"/>
              </a:rPr>
              <a:t>. </a:t>
            </a:r>
            <a:r>
              <a:rPr lang="en-US" sz="4000" b="1">
                <a:solidFill>
                  <a:srgbClr val="002060"/>
                </a:solidFill>
              </a:rPr>
              <a:t>Ngày Quốc khánh 2/9.</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Đúng">
            <a:extLst>
              <a:ext uri="{FF2B5EF4-FFF2-40B4-BE49-F238E27FC236}">
                <a16:creationId xmlns:a16="http://schemas.microsoft.com/office/drawing/2014/main" id="{D3DA7254-BAEF-E06A-35BB-E86419E540B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594441" y="2556927"/>
            <a:ext cx="1486303" cy="1189041"/>
          </a:xfrm>
          <a:prstGeom prst="rect">
            <a:avLst/>
          </a:prstGeom>
        </p:spPr>
      </p:pic>
      <p:pic>
        <p:nvPicPr>
          <p:cNvPr id="7" name="Am-thanh-tra-loi-sai-www_tiengdong_com">
            <a:hlinkClick r:id="" action="ppaction://media"/>
            <a:extLst>
              <a:ext uri="{FF2B5EF4-FFF2-40B4-BE49-F238E27FC236}">
                <a16:creationId xmlns:a16="http://schemas.microsoft.com/office/drawing/2014/main" id="{4163A70C-DB01-F607-4FC1-C58887BC72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3"/>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41B5E192-8878-79AD-AA7C-0DB6FFE0506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4B0138DD-0368-070C-08C8-8E86EA262E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3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ABF6ECE7-CB0E-3FF7-B6BE-CF3DC95D67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5"/>
            <a:ext cx="487363" cy="487363"/>
          </a:xfrm>
          <a:prstGeom prst="rect">
            <a:avLst/>
          </a:prstGeom>
        </p:spPr>
      </p:pic>
      <p:sp>
        <p:nvSpPr>
          <p:cNvPr id="11" name="c">
            <a:extLst>
              <a:ext uri="{FF2B5EF4-FFF2-40B4-BE49-F238E27FC236}">
                <a16:creationId xmlns:a16="http://schemas.microsoft.com/office/drawing/2014/main" id="{7BBF831F-5501-9367-806D-24D63CE6BB82}"/>
              </a:ext>
            </a:extLst>
          </p:cNvPr>
          <p:cNvSpPr/>
          <p:nvPr/>
        </p:nvSpPr>
        <p:spPr>
          <a:xfrm>
            <a:off x="467140" y="4538166"/>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srgbClr val="002060"/>
                </a:solidFill>
                <a:effectLst/>
                <a:uLnTx/>
                <a:uFillTx/>
                <a:latin typeface="Calibri" panose="020F0502020204030204"/>
              </a:rPr>
              <a:t>C</a:t>
            </a:r>
            <a:r>
              <a:rPr kumimoji="0" lang="en-US" sz="4000" b="1" i="0" u="none" strike="noStrike" kern="1200" cap="none" spc="0" normalizeH="0" baseline="0" noProof="0">
                <a:ln>
                  <a:noFill/>
                </a:ln>
                <a:solidFill>
                  <a:srgbClr val="002060"/>
                </a:solidFill>
                <a:effectLst/>
                <a:uLnTx/>
                <a:uFillTx/>
                <a:latin typeface="Calibri" panose="020F0502020204030204"/>
              </a:rPr>
              <a:t>. </a:t>
            </a:r>
            <a:r>
              <a:rPr lang="en-US" sz="4000" b="1">
                <a:solidFill>
                  <a:srgbClr val="002060"/>
                </a:solidFill>
              </a:rPr>
              <a:t>Ngày sinh nhật Bác Hồ.</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sp>
        <p:nvSpPr>
          <p:cNvPr id="12" name="d">
            <a:extLst>
              <a:ext uri="{FF2B5EF4-FFF2-40B4-BE49-F238E27FC236}">
                <a16:creationId xmlns:a16="http://schemas.microsoft.com/office/drawing/2014/main" id="{FFC752B8-A2D1-61FB-BBA2-3041CE152CFD}"/>
              </a:ext>
            </a:extLst>
          </p:cNvPr>
          <p:cNvSpPr/>
          <p:nvPr/>
        </p:nvSpPr>
        <p:spPr>
          <a:xfrm>
            <a:off x="6856071" y="4538166"/>
            <a:ext cx="4868789"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dirty="0">
                <a:ln>
                  <a:noFill/>
                </a:ln>
                <a:solidFill>
                  <a:srgbClr val="002060"/>
                </a:solidFill>
                <a:effectLst/>
                <a:uLnTx/>
                <a:uFillTx/>
                <a:latin typeface="Calibri" panose="020F0502020204030204"/>
              </a:rPr>
              <a:t>D</a:t>
            </a:r>
            <a:r>
              <a:rPr kumimoji="0" lang="en-US" sz="4000" b="1" i="0" u="none" strike="noStrike" kern="1200" cap="none" spc="0" normalizeH="0" baseline="0" noProof="0">
                <a:ln>
                  <a:noFill/>
                </a:ln>
                <a:solidFill>
                  <a:srgbClr val="002060"/>
                </a:solidFill>
                <a:effectLst/>
                <a:uLnTx/>
                <a:uFillTx/>
                <a:latin typeface="Calibri" panose="020F0502020204030204"/>
              </a:rPr>
              <a:t>. </a:t>
            </a:r>
            <a:r>
              <a:rPr lang="vi-VN" sz="4000" b="1">
                <a:solidFill>
                  <a:srgbClr val="002060"/>
                </a:solidFill>
                <a:latin typeface="Calibri" panose="020F0502020204030204"/>
              </a:rPr>
              <a:t>Ngày Bác ra đi tìm đường cứu nước. </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3845442509"/>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14:bounceEnd="65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14:bounceEnd="65000">
                                          <p:cBhvr additive="base">
                                            <p:cTn id="15" dur="1000" fill="hold"/>
                                            <p:tgtEl>
                                              <p:spTgt spid="1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14:bounceEnd="65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cTn>
                                  </p:par>
                                  <p:par>
                                    <p:cTn id="41" presetID="1" presetClass="mediacall" presetSubtype="0" fill="hold" nodeType="withEffect">
                                      <p:stCondLst>
                                        <p:cond delay="0"/>
                                      </p:stCondLst>
                                      <p:childTnLst>
                                        <p:cmd type="call" cmd="playFrom(0.0)">
                                          <p:cBhvr>
                                            <p:cTn id="42" dur="3448" fill="hold"/>
                                            <p:tgtEl>
                                              <p:spTgt spid="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6"/>
                                            </p:tgtEl>
                                            <p:attrNameLst>
                                              <p:attrName>r</p:attrName>
                                            </p:attrNameLst>
                                          </p:cBhvr>
                                        </p:animRot>
                                        <p:animRot by="-240000">
                                          <p:cBhvr>
                                            <p:cTn id="45" dur="200" fill="hold">
                                              <p:stCondLst>
                                                <p:cond delay="200"/>
                                              </p:stCondLst>
                                            </p:cTn>
                                            <p:tgtEl>
                                              <p:spTgt spid="6"/>
                                            </p:tgtEl>
                                            <p:attrNameLst>
                                              <p:attrName>r</p:attrName>
                                            </p:attrNameLst>
                                          </p:cBhvr>
                                        </p:animRot>
                                        <p:animRot by="240000">
                                          <p:cBhvr>
                                            <p:cTn id="46" dur="200" fill="hold">
                                              <p:stCondLst>
                                                <p:cond delay="400"/>
                                              </p:stCondLst>
                                            </p:cTn>
                                            <p:tgtEl>
                                              <p:spTgt spid="6"/>
                                            </p:tgtEl>
                                            <p:attrNameLst>
                                              <p:attrName>r</p:attrName>
                                            </p:attrNameLst>
                                          </p:cBhvr>
                                        </p:animRot>
                                        <p:animRot by="-240000">
                                          <p:cBhvr>
                                            <p:cTn id="47" dur="200" fill="hold">
                                              <p:stCondLst>
                                                <p:cond delay="600"/>
                                              </p:stCondLst>
                                            </p:cTn>
                                            <p:tgtEl>
                                              <p:spTgt spid="6"/>
                                            </p:tgtEl>
                                            <p:attrNameLst>
                                              <p:attrName>r</p:attrName>
                                            </p:attrNameLst>
                                          </p:cBhvr>
                                        </p:animRot>
                                        <p:animRot by="120000">
                                          <p:cBhvr>
                                            <p:cTn id="48" dur="200" fill="hold">
                                              <p:stCondLst>
                                                <p:cond delay="800"/>
                                              </p:stCondLst>
                                            </p:cTn>
                                            <p:tgtEl>
                                              <p:spTgt spid="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10"/>
                                            </p:tgtEl>
                                          </p:cBhvr>
                                        </p:cmd>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9"/>
                                            </p:tgtEl>
                                          </p:cBhvr>
                                        </p:cmd>
                                      </p:childTnLst>
                                    </p:cTn>
                                  </p:par>
                                </p:childTnLst>
                              </p:cTn>
                            </p:par>
                          </p:childTnLst>
                        </p:cTn>
                      </p:par>
                    </p:childTnLst>
                  </p:cTn>
                  <p:nextCondLst>
                    <p:cond evt="onClick" delay="0">
                      <p:tgtEl>
                        <p:spTgt spid="12"/>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cTn>
                                  </p:par>
                                  <p:par>
                                    <p:cTn id="41" presetID="1" presetClass="mediacall" presetSubtype="0" fill="hold" nodeType="withEffect">
                                      <p:stCondLst>
                                        <p:cond delay="0"/>
                                      </p:stCondLst>
                                      <p:childTnLst>
                                        <p:cmd type="call" cmd="playFrom(0.0)">
                                          <p:cBhvr>
                                            <p:cTn id="42" dur="3448" fill="hold"/>
                                            <p:tgtEl>
                                              <p:spTgt spid="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6"/>
                                            </p:tgtEl>
                                            <p:attrNameLst>
                                              <p:attrName>r</p:attrName>
                                            </p:attrNameLst>
                                          </p:cBhvr>
                                        </p:animRot>
                                        <p:animRot by="-240000">
                                          <p:cBhvr>
                                            <p:cTn id="45" dur="200" fill="hold">
                                              <p:stCondLst>
                                                <p:cond delay="200"/>
                                              </p:stCondLst>
                                            </p:cTn>
                                            <p:tgtEl>
                                              <p:spTgt spid="6"/>
                                            </p:tgtEl>
                                            <p:attrNameLst>
                                              <p:attrName>r</p:attrName>
                                            </p:attrNameLst>
                                          </p:cBhvr>
                                        </p:animRot>
                                        <p:animRot by="240000">
                                          <p:cBhvr>
                                            <p:cTn id="46" dur="200" fill="hold">
                                              <p:stCondLst>
                                                <p:cond delay="400"/>
                                              </p:stCondLst>
                                            </p:cTn>
                                            <p:tgtEl>
                                              <p:spTgt spid="6"/>
                                            </p:tgtEl>
                                            <p:attrNameLst>
                                              <p:attrName>r</p:attrName>
                                            </p:attrNameLst>
                                          </p:cBhvr>
                                        </p:animRot>
                                        <p:animRot by="-240000">
                                          <p:cBhvr>
                                            <p:cTn id="47" dur="200" fill="hold">
                                              <p:stCondLst>
                                                <p:cond delay="600"/>
                                              </p:stCondLst>
                                            </p:cTn>
                                            <p:tgtEl>
                                              <p:spTgt spid="6"/>
                                            </p:tgtEl>
                                            <p:attrNameLst>
                                              <p:attrName>r</p:attrName>
                                            </p:attrNameLst>
                                          </p:cBhvr>
                                        </p:animRot>
                                        <p:animRot by="120000">
                                          <p:cBhvr>
                                            <p:cTn id="48" dur="200" fill="hold">
                                              <p:stCondLst>
                                                <p:cond delay="800"/>
                                              </p:stCondLst>
                                            </p:cTn>
                                            <p:tgtEl>
                                              <p:spTgt spid="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10"/>
                                            </p:tgtEl>
                                          </p:cBhvr>
                                        </p:cmd>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9"/>
                                            </p:tgtEl>
                                          </p:cBhvr>
                                        </p:cmd>
                                      </p:childTnLst>
                                    </p:cTn>
                                  </p:par>
                                </p:childTnLst>
                              </p:cTn>
                            </p:par>
                          </p:childTnLst>
                        </p:cTn>
                      </p:par>
                    </p:childTnLst>
                  </p:cTn>
                  <p:nextCondLst>
                    <p:cond evt="onClick" delay="0">
                      <p:tgtEl>
                        <p:spTgt spid="12"/>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5A984F9-D54E-23D5-1E3A-2C08C3F3011C}"/>
              </a:ext>
            </a:extLst>
          </p:cNvPr>
          <p:cNvPicPr>
            <a:picLocks noChangeAspect="1"/>
          </p:cNvPicPr>
          <p:nvPr/>
        </p:nvPicPr>
        <p:blipFill rotWithShape="1">
          <a:blip r:embed="rId2"/>
          <a:srcRect t="19665" b="11738"/>
          <a:stretch/>
        </p:blipFill>
        <p:spPr>
          <a:xfrm>
            <a:off x="0" y="0"/>
            <a:ext cx="12451080" cy="6979920"/>
          </a:xfrm>
          <a:prstGeom prst="rect">
            <a:avLst/>
          </a:prstGeom>
        </p:spPr>
      </p:pic>
      <p:sp>
        <p:nvSpPr>
          <p:cNvPr id="6" name="Bong bóng Lời nói: Hình chữ nhật với Góc Tròn 5">
            <a:extLst>
              <a:ext uri="{FF2B5EF4-FFF2-40B4-BE49-F238E27FC236}">
                <a16:creationId xmlns:a16="http://schemas.microsoft.com/office/drawing/2014/main" id="{56B10C2A-85C9-421A-0D5E-73911C4CE7E6}"/>
              </a:ext>
            </a:extLst>
          </p:cNvPr>
          <p:cNvSpPr/>
          <p:nvPr/>
        </p:nvSpPr>
        <p:spPr>
          <a:xfrm>
            <a:off x="6225540" y="345545"/>
            <a:ext cx="5686732" cy="742274"/>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Ngày 02 tháng 9</a:t>
            </a:r>
            <a:r>
              <a:rPr kumimoji="0" lang="en-US" sz="32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năm 1945</a:t>
            </a:r>
          </a:p>
        </p:txBody>
      </p:sp>
      <p:sp>
        <p:nvSpPr>
          <p:cNvPr id="2" name="Bong bóng Lời nói: Hình chữ nhật với Góc Tròn 5">
            <a:extLst>
              <a:ext uri="{FF2B5EF4-FFF2-40B4-BE49-F238E27FC236}">
                <a16:creationId xmlns:a16="http://schemas.microsoft.com/office/drawing/2014/main" id="{66F99236-B6E1-CC3A-2173-E223C69847BE}"/>
              </a:ext>
            </a:extLst>
          </p:cNvPr>
          <p:cNvSpPr/>
          <p:nvPr/>
        </p:nvSpPr>
        <p:spPr>
          <a:xfrm>
            <a:off x="6340719" y="1433363"/>
            <a:ext cx="5686732" cy="1136415"/>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solidFill>
              </a:rPr>
              <a:t>Quảng trường Ba Đình</a:t>
            </a:r>
          </a:p>
          <a:p>
            <a:pPr algn="ctr"/>
            <a:r>
              <a:rPr lang="vi-VN" sz="3200">
                <a:solidFill>
                  <a:schemeClr val="tx1"/>
                </a:solidFill>
              </a:rPr>
              <a:t>(Thủ đô Hà Nội)</a:t>
            </a:r>
            <a:endParaRPr lang="en-US" sz="3200">
              <a:solidFill>
                <a:schemeClr val="tx1"/>
              </a:solidFill>
            </a:endParaRPr>
          </a:p>
        </p:txBody>
      </p:sp>
    </p:spTree>
    <p:extLst>
      <p:ext uri="{BB962C8B-B14F-4D97-AF65-F5344CB8AC3E}">
        <p14:creationId xmlns:p14="http://schemas.microsoft.com/office/powerpoint/2010/main" val="160356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Graphic 5">
            <a:extLst>
              <a:ext uri="{FF2B5EF4-FFF2-40B4-BE49-F238E27FC236}">
                <a16:creationId xmlns:a16="http://schemas.microsoft.com/office/drawing/2014/main" id="{25E50871-4125-CD26-46A8-23D879B2AB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20" y="2305813"/>
            <a:ext cx="3390080" cy="4290011"/>
          </a:xfrm>
          <a:prstGeom prst="rect">
            <a:avLst/>
          </a:prstGeom>
          <a:effectLst>
            <a:outerShdw blurRad="76200" dir="13500000" sy="23000" kx="1200000" algn="br" rotWithShape="0">
              <a:prstClr val="black">
                <a:alpha val="20000"/>
              </a:prstClr>
            </a:outerShdw>
          </a:effectLst>
        </p:spPr>
      </p:pic>
      <p:pic>
        <p:nvPicPr>
          <p:cNvPr id="17" name="Picture 2">
            <a:extLst>
              <a:ext uri="{FF2B5EF4-FFF2-40B4-BE49-F238E27FC236}">
                <a16:creationId xmlns:a16="http://schemas.microsoft.com/office/drawing/2014/main" id="{8BD547D9-6AAF-0CE3-E181-CE6369AE02E1}"/>
              </a:ext>
            </a:extLst>
          </p:cNvPr>
          <p:cNvPicPr>
            <a:picLocks noChangeAspect="1"/>
          </p:cNvPicPr>
          <p:nvPr/>
        </p:nvPicPr>
        <p:blipFill>
          <a:blip r:embed="rId7"/>
          <a:srcRect/>
          <a:stretch>
            <a:fillRect/>
          </a:stretch>
        </p:blipFill>
        <p:spPr>
          <a:xfrm>
            <a:off x="368827" y="0"/>
            <a:ext cx="6032146" cy="2792936"/>
          </a:xfrm>
          <a:prstGeom prst="rect">
            <a:avLst/>
          </a:prstGeom>
        </p:spPr>
      </p:pic>
      <p:sp>
        <p:nvSpPr>
          <p:cNvPr id="18" name="Rectangle: Rounded Corners 17">
            <a:extLst>
              <a:ext uri="{FF2B5EF4-FFF2-40B4-BE49-F238E27FC236}">
                <a16:creationId xmlns:a16="http://schemas.microsoft.com/office/drawing/2014/main" id="{97046FAF-E77A-A0AF-7BAC-2C506C07D079}"/>
              </a:ext>
            </a:extLst>
          </p:cNvPr>
          <p:cNvSpPr/>
          <p:nvPr/>
        </p:nvSpPr>
        <p:spPr>
          <a:xfrm>
            <a:off x="368827" y="2977578"/>
            <a:ext cx="4180024" cy="3541853"/>
          </a:xfrm>
          <a:prstGeom prst="roundRect">
            <a:avLst>
              <a:gd name="adj" fmla="val 15687"/>
            </a:avLst>
          </a:prstGeom>
          <a:solidFill>
            <a:schemeClr val="bg1"/>
          </a:solidFill>
          <a:ln w="76200">
            <a:solidFill>
              <a:srgbClr val="0070C0"/>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B42531-85C1-8DD4-10AD-3228F46F08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660" y="3429000"/>
            <a:ext cx="2554357" cy="2554357"/>
          </a:xfrm>
          <a:prstGeom prst="rect">
            <a:avLst/>
          </a:prstGeom>
        </p:spPr>
      </p:pic>
    </p:spTree>
    <p:extLst>
      <p:ext uri="{BB962C8B-B14F-4D97-AF65-F5344CB8AC3E}">
        <p14:creationId xmlns:p14="http://schemas.microsoft.com/office/powerpoint/2010/main" val="3567266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360"/>
                                          </p:val>
                                        </p:tav>
                                        <p:tav tm="100000">
                                          <p:val>
                                            <p:fltVal val="0"/>
                                          </p:val>
                                        </p:tav>
                                      </p:tavLst>
                                    </p:anim>
                                    <p:animEffect transition="in" filter="fade">
                                      <p:cBhvr>
                                        <p:cTn id="10"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5F299AE-2CE6-17F9-5EE4-8B648352358C}"/>
              </a:ext>
            </a:extLst>
          </p:cNvPr>
          <p:cNvSpPr/>
          <p:nvPr/>
        </p:nvSpPr>
        <p:spPr>
          <a:xfrm>
            <a:off x="597408" y="390144"/>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22174" y="135074"/>
                  <a:pt x="149708" y="-17579"/>
                  <a:pt x="300742" y="0"/>
                </a:cubicBezTo>
                <a:cubicBezTo>
                  <a:pt x="4819053" y="111930"/>
                  <a:pt x="9170882" y="-66876"/>
                  <a:pt x="10781786" y="0"/>
                </a:cubicBezTo>
                <a:cubicBezTo>
                  <a:pt x="10932901" y="14760"/>
                  <a:pt x="11074315" y="122454"/>
                  <a:pt x="11082528" y="300742"/>
                </a:cubicBezTo>
                <a:cubicBezTo>
                  <a:pt x="11107244" y="658858"/>
                  <a:pt x="11033095" y="921092"/>
                  <a:pt x="11082528" y="1503674"/>
                </a:cubicBezTo>
                <a:cubicBezTo>
                  <a:pt x="11087306" y="1659461"/>
                  <a:pt x="10954189" y="1815608"/>
                  <a:pt x="10781786" y="1804416"/>
                </a:cubicBezTo>
                <a:cubicBezTo>
                  <a:pt x="9293965" y="1670224"/>
                  <a:pt x="2576434" y="1649072"/>
                  <a:pt x="300742" y="1804416"/>
                </a:cubicBezTo>
                <a:cubicBezTo>
                  <a:pt x="128612" y="1779304"/>
                  <a:pt x="7788" y="1675050"/>
                  <a:pt x="0" y="1503674"/>
                </a:cubicBezTo>
                <a:cubicBezTo>
                  <a:pt x="-55142" y="1151427"/>
                  <a:pt x="76381" y="463550"/>
                  <a:pt x="0" y="300742"/>
                </a:cubicBezTo>
                <a:close/>
              </a:path>
              <a:path w="11082528" h="1804416" stroke="0" extrusionOk="0">
                <a:moveTo>
                  <a:pt x="0" y="300742"/>
                </a:moveTo>
                <a:cubicBezTo>
                  <a:pt x="-22167" y="154789"/>
                  <a:pt x="137832" y="-9633"/>
                  <a:pt x="300742" y="0"/>
                </a:cubicBezTo>
                <a:cubicBezTo>
                  <a:pt x="5014999" y="-31899"/>
                  <a:pt x="9658018" y="-75219"/>
                  <a:pt x="10781786" y="0"/>
                </a:cubicBezTo>
                <a:cubicBezTo>
                  <a:pt x="10917692" y="-1927"/>
                  <a:pt x="11074100" y="130866"/>
                  <a:pt x="11082528" y="300742"/>
                </a:cubicBezTo>
                <a:cubicBezTo>
                  <a:pt x="11002656" y="585092"/>
                  <a:pt x="11041409" y="1354663"/>
                  <a:pt x="11082528" y="1503674"/>
                </a:cubicBezTo>
                <a:cubicBezTo>
                  <a:pt x="11076745" y="1647165"/>
                  <a:pt x="10959577" y="1835069"/>
                  <a:pt x="10781786" y="1804416"/>
                </a:cubicBezTo>
                <a:cubicBezTo>
                  <a:pt x="6945124" y="1776719"/>
                  <a:pt x="4423524" y="1836874"/>
                  <a:pt x="300742" y="1804416"/>
                </a:cubicBezTo>
                <a:cubicBezTo>
                  <a:pt x="123768" y="1798344"/>
                  <a:pt x="5369" y="1675528"/>
                  <a:pt x="0" y="1503674"/>
                </a:cubicBezTo>
                <a:cubicBezTo>
                  <a:pt x="73356" y="1023221"/>
                  <a:pt x="82284" y="871102"/>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Địa điểm nào được nhắc đến trong bài thơ?</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
            <a:extLst>
              <a:ext uri="{FF2B5EF4-FFF2-40B4-BE49-F238E27FC236}">
                <a16:creationId xmlns:a16="http://schemas.microsoft.com/office/drawing/2014/main" id="{EC8F2D14-B61E-6D61-7B9F-30F44746AAE9}"/>
              </a:ext>
            </a:extLst>
          </p:cNvPr>
          <p:cNvSpPr/>
          <p:nvPr/>
        </p:nvSpPr>
        <p:spPr>
          <a:xfrm>
            <a:off x="6661952" y="2556927"/>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B</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a:t>
            </a:r>
            <a:r>
              <a:rPr lang="en-US" sz="5400" b="1">
                <a:solidFill>
                  <a:srgbClr val="002060"/>
                </a:solidFill>
              </a:rPr>
              <a:t>Cầu Thê Húc.</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b">
            <a:extLst>
              <a:ext uri="{FF2B5EF4-FFF2-40B4-BE49-F238E27FC236}">
                <a16:creationId xmlns:a16="http://schemas.microsoft.com/office/drawing/2014/main" id="{D6D087FB-2AEA-9672-ABD5-E98BB5D17AD6}"/>
              </a:ext>
            </a:extLst>
          </p:cNvPr>
          <p:cNvSpPr/>
          <p:nvPr/>
        </p:nvSpPr>
        <p:spPr>
          <a:xfrm>
            <a:off x="521122" y="4538167"/>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C</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a:t>
            </a:r>
            <a:r>
              <a:rPr lang="vi-VN" sz="5400" b="1">
                <a:solidFill>
                  <a:srgbClr val="002060"/>
                </a:solidFill>
                <a:latin typeface="Calibri" panose="020F0502020204030204"/>
              </a:rPr>
              <a:t>Quảng trường Ba Đình.</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6" name="Đúng">
            <a:extLst>
              <a:ext uri="{FF2B5EF4-FFF2-40B4-BE49-F238E27FC236}">
                <a16:creationId xmlns:a16="http://schemas.microsoft.com/office/drawing/2014/main" id="{35193865-BEC4-431A-69DE-6552DD94CFE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22297" y="4612309"/>
            <a:ext cx="1355860" cy="1084686"/>
          </a:xfrm>
          <a:prstGeom prst="rect">
            <a:avLst/>
          </a:prstGeom>
        </p:spPr>
      </p:pic>
      <p:pic>
        <p:nvPicPr>
          <p:cNvPr id="7" name="Am-thanh-tra-loi-sai-www_tiengdong_com">
            <a:hlinkClick r:id="" action="ppaction://media"/>
            <a:extLst>
              <a:ext uri="{FF2B5EF4-FFF2-40B4-BE49-F238E27FC236}">
                <a16:creationId xmlns:a16="http://schemas.microsoft.com/office/drawing/2014/main" id="{C773819E-0865-9847-F0E4-4F10433341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3"/>
            <a:ext cx="487363" cy="487363"/>
          </a:xfrm>
          <a:prstGeom prst="rect">
            <a:avLst/>
          </a:prstGeom>
        </p:spPr>
      </p:pic>
      <p:pic>
        <p:nvPicPr>
          <p:cNvPr id="8" name="Tieng-tinh-tinh-www_nhacchuongvui_com">
            <a:hlinkClick r:id="" action="ppaction://media"/>
            <a:extLst>
              <a:ext uri="{FF2B5EF4-FFF2-40B4-BE49-F238E27FC236}">
                <a16:creationId xmlns:a16="http://schemas.microsoft.com/office/drawing/2014/main" id="{215551AD-8FF7-EAC2-385D-50E88FD0C3E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9"/>
            <a:ext cx="487363" cy="487363"/>
          </a:xfrm>
          <a:prstGeom prst="rect">
            <a:avLst/>
          </a:prstGeom>
        </p:spPr>
      </p:pic>
      <p:pic>
        <p:nvPicPr>
          <p:cNvPr id="9" name="Am-thanh-tra-loi-sai-www_tiengdong_com">
            <a:hlinkClick r:id="" action="ppaction://media"/>
            <a:extLst>
              <a:ext uri="{FF2B5EF4-FFF2-40B4-BE49-F238E27FC236}">
                <a16:creationId xmlns:a16="http://schemas.microsoft.com/office/drawing/2014/main" id="{368D0035-08FD-BBCE-B0CA-8F7C0FA532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3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44775765-EE9C-579B-9419-6E9734887C6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5"/>
            <a:ext cx="487363" cy="487363"/>
          </a:xfrm>
          <a:prstGeom prst="rect">
            <a:avLst/>
          </a:prstGeom>
        </p:spPr>
      </p:pic>
      <p:sp>
        <p:nvSpPr>
          <p:cNvPr id="11" name="c">
            <a:extLst>
              <a:ext uri="{FF2B5EF4-FFF2-40B4-BE49-F238E27FC236}">
                <a16:creationId xmlns:a16="http://schemas.microsoft.com/office/drawing/2014/main" id="{C17B8685-348F-DC81-8BAE-E83E5F33D744}"/>
              </a:ext>
            </a:extLst>
          </p:cNvPr>
          <p:cNvSpPr/>
          <p:nvPr/>
        </p:nvSpPr>
        <p:spPr>
          <a:xfrm>
            <a:off x="521122" y="2556929"/>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a:t>
            </a:r>
            <a:r>
              <a:rPr lang="en-US" sz="5400" b="1">
                <a:solidFill>
                  <a:srgbClr val="002060"/>
                </a:solidFill>
              </a:rPr>
              <a:t>Cột cờ Hà Nội.</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d">
            <a:extLst>
              <a:ext uri="{FF2B5EF4-FFF2-40B4-BE49-F238E27FC236}">
                <a16:creationId xmlns:a16="http://schemas.microsoft.com/office/drawing/2014/main" id="{FF90DB8D-7380-485A-EEC9-D7509689630D}"/>
              </a:ext>
            </a:extLst>
          </p:cNvPr>
          <p:cNvSpPr/>
          <p:nvPr/>
        </p:nvSpPr>
        <p:spPr>
          <a:xfrm>
            <a:off x="6661952" y="4538167"/>
            <a:ext cx="4964053" cy="1380931"/>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D</a:t>
            </a:r>
            <a:r>
              <a:rPr kumimoji="0" lang="en-US" sz="5400" b="1" i="0" u="none" strike="noStrike" kern="1200" cap="none" spc="0" normalizeH="0" baseline="0" noProof="0">
                <a:ln>
                  <a:noFill/>
                </a:ln>
                <a:solidFill>
                  <a:srgbClr val="002060"/>
                </a:solidFill>
                <a:effectLst/>
                <a:uLnTx/>
                <a:uFillTx/>
                <a:latin typeface="Calibri" panose="020F0502020204030204"/>
                <a:ea typeface="+mn-ea"/>
                <a:cs typeface="+mn-cs"/>
              </a:rPr>
              <a:t>. </a:t>
            </a:r>
            <a:r>
              <a:rPr lang="en-US" sz="5400" b="1">
                <a:solidFill>
                  <a:srgbClr val="002060"/>
                </a:solidFill>
              </a:rPr>
              <a:t>Lăng Chủ tịch Hồ Chí Minh. </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3150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5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14:bounceEnd="65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14:bounceEnd="65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14:bounceEnd="65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cTn>
                                  </p:par>
                                  <p:par>
                                    <p:cTn id="41" presetID="1" presetClass="mediacall" presetSubtype="0" fill="hold" nodeType="withEffect">
                                      <p:stCondLst>
                                        <p:cond delay="0"/>
                                      </p:stCondLst>
                                      <p:childTnLst>
                                        <p:cmd type="call" cmd="playFrom(0.0)">
                                          <p:cBhvr>
                                            <p:cTn id="42" dur="3448" fill="hold"/>
                                            <p:tgtEl>
                                              <p:spTgt spid="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6"/>
                                            </p:tgtEl>
                                            <p:attrNameLst>
                                              <p:attrName>r</p:attrName>
                                            </p:attrNameLst>
                                          </p:cBhvr>
                                        </p:animRot>
                                        <p:animRot by="-240000">
                                          <p:cBhvr>
                                            <p:cTn id="45" dur="200" fill="hold">
                                              <p:stCondLst>
                                                <p:cond delay="200"/>
                                              </p:stCondLst>
                                            </p:cTn>
                                            <p:tgtEl>
                                              <p:spTgt spid="6"/>
                                            </p:tgtEl>
                                            <p:attrNameLst>
                                              <p:attrName>r</p:attrName>
                                            </p:attrNameLst>
                                          </p:cBhvr>
                                        </p:animRot>
                                        <p:animRot by="240000">
                                          <p:cBhvr>
                                            <p:cTn id="46" dur="200" fill="hold">
                                              <p:stCondLst>
                                                <p:cond delay="400"/>
                                              </p:stCondLst>
                                            </p:cTn>
                                            <p:tgtEl>
                                              <p:spTgt spid="6"/>
                                            </p:tgtEl>
                                            <p:attrNameLst>
                                              <p:attrName>r</p:attrName>
                                            </p:attrNameLst>
                                          </p:cBhvr>
                                        </p:animRot>
                                        <p:animRot by="-240000">
                                          <p:cBhvr>
                                            <p:cTn id="47" dur="200" fill="hold">
                                              <p:stCondLst>
                                                <p:cond delay="600"/>
                                              </p:stCondLst>
                                            </p:cTn>
                                            <p:tgtEl>
                                              <p:spTgt spid="6"/>
                                            </p:tgtEl>
                                            <p:attrNameLst>
                                              <p:attrName>r</p:attrName>
                                            </p:attrNameLst>
                                          </p:cBhvr>
                                        </p:animRot>
                                        <p:animRot by="120000">
                                          <p:cBhvr>
                                            <p:cTn id="48" dur="200" fill="hold">
                                              <p:stCondLst>
                                                <p:cond delay="800"/>
                                              </p:stCondLst>
                                            </p:cTn>
                                            <p:tgtEl>
                                              <p:spTgt spid="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10"/>
                                            </p:tgtEl>
                                          </p:cBhvr>
                                        </p:cmd>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9"/>
                                            </p:tgtEl>
                                          </p:cBhvr>
                                        </p:cmd>
                                      </p:childTnLst>
                                    </p:cTn>
                                  </p:par>
                                </p:childTnLst>
                              </p:cTn>
                            </p:par>
                          </p:childTnLst>
                        </p:cTn>
                      </p:par>
                    </p:childTnLst>
                  </p:cTn>
                  <p:nextCondLst>
                    <p:cond evt="onClick" delay="0">
                      <p:tgtEl>
                        <p:spTgt spid="12"/>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3"/>
                                            </p:tgtEl>
                                          </p:cBhvr>
                                        </p:animEffect>
                                        <p:animScale>
                                          <p:cBhvr>
                                            <p:cTn id="26" dur="250" autoRev="1" fill="hold"/>
                                            <p:tgtEl>
                                              <p:spTgt spid="3"/>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7"/>
                                            </p:tgtEl>
                                          </p:cBhvr>
                                        </p:cmd>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style.rotation</p:attrName>
                                            </p:attrNameLst>
                                          </p:cBhvr>
                                          <p:tavLst>
                                            <p:tav tm="0">
                                              <p:val>
                                                <p:fltVal val="360"/>
                                              </p:val>
                                            </p:tav>
                                            <p:tav tm="100000">
                                              <p:val>
                                                <p:fltVal val="0"/>
                                              </p:val>
                                            </p:tav>
                                          </p:tavLst>
                                        </p:anim>
                                        <p:animEffect transition="in" filter="fade">
                                          <p:cBhvr>
                                            <p:cTn id="40" dur="500"/>
                                            <p:tgtEl>
                                              <p:spTgt spid="6"/>
                                            </p:tgtEl>
                                          </p:cBhvr>
                                        </p:animEffect>
                                      </p:childTnLst>
                                    </p:cTn>
                                  </p:par>
                                  <p:par>
                                    <p:cTn id="41" presetID="1" presetClass="mediacall" presetSubtype="0" fill="hold" nodeType="withEffect">
                                      <p:stCondLst>
                                        <p:cond delay="0"/>
                                      </p:stCondLst>
                                      <p:childTnLst>
                                        <p:cmd type="call" cmd="playFrom(0.0)">
                                          <p:cBhvr>
                                            <p:cTn id="42" dur="3448" fill="hold"/>
                                            <p:tgtEl>
                                              <p:spTgt spid="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6"/>
                                            </p:tgtEl>
                                            <p:attrNameLst>
                                              <p:attrName>r</p:attrName>
                                            </p:attrNameLst>
                                          </p:cBhvr>
                                        </p:animRot>
                                        <p:animRot by="-240000">
                                          <p:cBhvr>
                                            <p:cTn id="45" dur="200" fill="hold">
                                              <p:stCondLst>
                                                <p:cond delay="200"/>
                                              </p:stCondLst>
                                            </p:cTn>
                                            <p:tgtEl>
                                              <p:spTgt spid="6"/>
                                            </p:tgtEl>
                                            <p:attrNameLst>
                                              <p:attrName>r</p:attrName>
                                            </p:attrNameLst>
                                          </p:cBhvr>
                                        </p:animRot>
                                        <p:animRot by="240000">
                                          <p:cBhvr>
                                            <p:cTn id="46" dur="200" fill="hold">
                                              <p:stCondLst>
                                                <p:cond delay="400"/>
                                              </p:stCondLst>
                                            </p:cTn>
                                            <p:tgtEl>
                                              <p:spTgt spid="6"/>
                                            </p:tgtEl>
                                            <p:attrNameLst>
                                              <p:attrName>r</p:attrName>
                                            </p:attrNameLst>
                                          </p:cBhvr>
                                        </p:animRot>
                                        <p:animRot by="-240000">
                                          <p:cBhvr>
                                            <p:cTn id="47" dur="200" fill="hold">
                                              <p:stCondLst>
                                                <p:cond delay="600"/>
                                              </p:stCondLst>
                                            </p:cTn>
                                            <p:tgtEl>
                                              <p:spTgt spid="6"/>
                                            </p:tgtEl>
                                            <p:attrNameLst>
                                              <p:attrName>r</p:attrName>
                                            </p:attrNameLst>
                                          </p:cBhvr>
                                        </p:animRot>
                                        <p:animRot by="120000">
                                          <p:cBhvr>
                                            <p:cTn id="48" dur="200" fill="hold">
                                              <p:stCondLst>
                                                <p:cond delay="800"/>
                                              </p:stCondLst>
                                            </p:cTn>
                                            <p:tgtEl>
                                              <p:spTgt spid="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11"/>
                                            </p:tgtEl>
                                          </p:cBhvr>
                                        </p:animEffect>
                                        <p:animScale>
                                          <p:cBhvr>
                                            <p:cTn id="63" dur="250" autoRev="1" fill="hold"/>
                                            <p:tgtEl>
                                              <p:spTgt spid="1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10"/>
                                            </p:tgtEl>
                                          </p:cBhvr>
                                        </p:cmd>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9"/>
                                            </p:tgtEl>
                                          </p:cBhvr>
                                        </p:cmd>
                                      </p:childTnLst>
                                    </p:cTn>
                                  </p:par>
                                </p:childTnLst>
                              </p:cTn>
                            </p:par>
                          </p:childTnLst>
                        </p:cTn>
                      </p:par>
                    </p:childTnLst>
                  </p:cTn>
                  <p:nextCondLst>
                    <p:cond evt="onClick" delay="0">
                      <p:tgtEl>
                        <p:spTgt spid="12"/>
                      </p:tgtEl>
                    </p:cond>
                  </p:nextCondLst>
                </p:seq>
                <p:audio>
                  <p:cMediaNode vol="80000">
                    <p:cTn id="74" fill="hold" display="0">
                      <p:stCondLst>
                        <p:cond delay="indefinite"/>
                      </p:stCondLst>
                      <p:endCondLst>
                        <p:cond evt="onStopAudio" delay="0">
                          <p:tgtEl>
                            <p:sldTgt/>
                          </p:tgtEl>
                        </p:cond>
                      </p:endCondLst>
                    </p:cTn>
                    <p:tgtEl>
                      <p:spTgt spid="7"/>
                    </p:tgtEl>
                  </p:cMediaNode>
                </p:audio>
                <p:audio>
                  <p:cMediaNode vol="80000">
                    <p:cTn id="75" fill="hold" display="0">
                      <p:stCondLst>
                        <p:cond delay="indefinite"/>
                      </p:stCondLst>
                      <p:endCondLst>
                        <p:cond evt="onStopAudio" delay="0">
                          <p:tgtEl>
                            <p:sldTgt/>
                          </p:tgtEl>
                        </p:cond>
                      </p:endCondLst>
                    </p:cTn>
                    <p:tgtEl>
                      <p:spTgt spid="8"/>
                    </p:tgtEl>
                  </p:cMediaNode>
                </p:audio>
                <p:audio>
                  <p:cMediaNode vol="80000">
                    <p:cTn id="76" fill="hold" display="0">
                      <p:stCondLst>
                        <p:cond delay="indefinite"/>
                      </p:stCondLst>
                      <p:endCondLst>
                        <p:cond evt="onStopAudio" delay="0">
                          <p:tgtEl>
                            <p:sldTgt/>
                          </p:tgtEl>
                        </p:cond>
                      </p:endCondLst>
                    </p:cTn>
                    <p:tgtEl>
                      <p:spTgt spid="9"/>
                    </p:tgtEl>
                  </p:cMediaNode>
                </p:audio>
                <p:audio>
                  <p:cMediaNode vol="80000">
                    <p:cTn id="77" fill="hold" display="0">
                      <p:stCondLst>
                        <p:cond delay="indefinite"/>
                      </p:stCondLst>
                      <p:endCondLst>
                        <p:cond evt="onStopAudio" delay="0">
                          <p:tgtEl>
                            <p:sldTgt/>
                          </p:tgtEl>
                        </p:cond>
                      </p:endCondLst>
                    </p:cTn>
                    <p:tgtEl>
                      <p:spTgt spid="10"/>
                    </p:tgtEl>
                  </p:cMediaNode>
                </p:audio>
              </p:childTnLst>
            </p:cTn>
          </p:par>
        </p:tnLst>
        <p:bldLst>
          <p:bldP spid="3" grpId="0" animBg="1"/>
          <p:bldP spid="3" grpId="1" animBg="1"/>
          <p:bldP spid="3" grpId="2" animBg="1"/>
          <p:bldP spid="4" grpId="0" animBg="1"/>
          <p:bldP spid="4" grpId="1" animBg="1"/>
          <p:bldP spid="11" grpId="0" animBg="1"/>
          <p:bldP spid="11" grpId="1" animBg="1"/>
          <p:bldP spid="11" grpId="2" animBg="1"/>
          <p:bldP spid="12" grpId="0" animBg="1"/>
          <p:bldP spid="12" grpId="1" animBg="1"/>
          <p:bldP spid="12" grpId="2"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Graphic 5">
            <a:extLst>
              <a:ext uri="{FF2B5EF4-FFF2-40B4-BE49-F238E27FC236}">
                <a16:creationId xmlns:a16="http://schemas.microsoft.com/office/drawing/2014/main" id="{25E50871-4125-CD26-46A8-23D879B2AB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20" y="2305813"/>
            <a:ext cx="3390080" cy="4290011"/>
          </a:xfrm>
          <a:prstGeom prst="rect">
            <a:avLst/>
          </a:prstGeom>
          <a:effectLst>
            <a:outerShdw blurRad="76200" dir="13500000" sy="23000" kx="1200000" algn="br" rotWithShape="0">
              <a:prstClr val="black">
                <a:alpha val="20000"/>
              </a:prstClr>
            </a:outerShdw>
          </a:effectLst>
        </p:spPr>
      </p:pic>
      <p:pic>
        <p:nvPicPr>
          <p:cNvPr id="17" name="Picture 2">
            <a:extLst>
              <a:ext uri="{FF2B5EF4-FFF2-40B4-BE49-F238E27FC236}">
                <a16:creationId xmlns:a16="http://schemas.microsoft.com/office/drawing/2014/main" id="{8BD547D9-6AAF-0CE3-E181-CE6369AE02E1}"/>
              </a:ext>
            </a:extLst>
          </p:cNvPr>
          <p:cNvPicPr>
            <a:picLocks noChangeAspect="1"/>
          </p:cNvPicPr>
          <p:nvPr/>
        </p:nvPicPr>
        <p:blipFill>
          <a:blip r:embed="rId7"/>
          <a:srcRect/>
          <a:stretch>
            <a:fillRect/>
          </a:stretch>
        </p:blipFill>
        <p:spPr>
          <a:xfrm>
            <a:off x="368827" y="0"/>
            <a:ext cx="6032146" cy="2792936"/>
          </a:xfrm>
          <a:prstGeom prst="rect">
            <a:avLst/>
          </a:prstGeom>
        </p:spPr>
      </p:pic>
      <p:sp>
        <p:nvSpPr>
          <p:cNvPr id="18" name="Rectangle: Rounded Corners 17">
            <a:extLst>
              <a:ext uri="{FF2B5EF4-FFF2-40B4-BE49-F238E27FC236}">
                <a16:creationId xmlns:a16="http://schemas.microsoft.com/office/drawing/2014/main" id="{97046FAF-E77A-A0AF-7BAC-2C506C07D079}"/>
              </a:ext>
            </a:extLst>
          </p:cNvPr>
          <p:cNvSpPr/>
          <p:nvPr/>
        </p:nvSpPr>
        <p:spPr>
          <a:xfrm>
            <a:off x="368827" y="2977578"/>
            <a:ext cx="4180024" cy="3541853"/>
          </a:xfrm>
          <a:prstGeom prst="roundRect">
            <a:avLst>
              <a:gd name="adj" fmla="val 15687"/>
            </a:avLst>
          </a:prstGeom>
          <a:solidFill>
            <a:schemeClr val="bg1"/>
          </a:solidFill>
          <a:ln w="76200">
            <a:solidFill>
              <a:srgbClr val="0070C0"/>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A5A4AB89-B04C-F5CD-CC87-7D2CC6B5F9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348" y="3316962"/>
            <a:ext cx="2686982" cy="2686982"/>
          </a:xfrm>
          <a:prstGeom prst="rect">
            <a:avLst/>
          </a:prstGeom>
        </p:spPr>
      </p:pic>
    </p:spTree>
    <p:extLst>
      <p:ext uri="{BB962C8B-B14F-4D97-AF65-F5344CB8AC3E}">
        <p14:creationId xmlns:p14="http://schemas.microsoft.com/office/powerpoint/2010/main" val="2073283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 calcmode="lin" valueType="num">
                                      <p:cBhvr>
                                        <p:cTn id="9" dur="750" fill="hold"/>
                                        <p:tgtEl>
                                          <p:spTgt spid="3"/>
                                        </p:tgtEl>
                                        <p:attrNameLst>
                                          <p:attrName>style.rotation</p:attrName>
                                        </p:attrNameLst>
                                      </p:cBhvr>
                                      <p:tavLst>
                                        <p:tav tm="0">
                                          <p:val>
                                            <p:fltVal val="360"/>
                                          </p:val>
                                        </p:tav>
                                        <p:tav tm="100000">
                                          <p:val>
                                            <p:fltVal val="0"/>
                                          </p:val>
                                        </p:tav>
                                      </p:tavLst>
                                    </p:anim>
                                    <p:animEffect transition="in" filter="fade">
                                      <p:cBhvr>
                                        <p:cTn id="10" dur="7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4CD6CADC-464D-D586-A187-E86A86E33D3B}"/>
              </a:ext>
            </a:extLst>
          </p:cNvPr>
          <p:cNvSpPr/>
          <p:nvPr/>
        </p:nvSpPr>
        <p:spPr>
          <a:xfrm>
            <a:off x="597408" y="390144"/>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22174" y="135074"/>
                  <a:pt x="149708" y="-17579"/>
                  <a:pt x="300742" y="0"/>
                </a:cubicBezTo>
                <a:cubicBezTo>
                  <a:pt x="4819053" y="111930"/>
                  <a:pt x="9170882" y="-66876"/>
                  <a:pt x="10781786" y="0"/>
                </a:cubicBezTo>
                <a:cubicBezTo>
                  <a:pt x="10932901" y="14760"/>
                  <a:pt x="11074315" y="122454"/>
                  <a:pt x="11082528" y="300742"/>
                </a:cubicBezTo>
                <a:cubicBezTo>
                  <a:pt x="11107244" y="658858"/>
                  <a:pt x="11033095" y="921092"/>
                  <a:pt x="11082528" y="1503674"/>
                </a:cubicBezTo>
                <a:cubicBezTo>
                  <a:pt x="11087306" y="1659461"/>
                  <a:pt x="10954189" y="1815608"/>
                  <a:pt x="10781786" y="1804416"/>
                </a:cubicBezTo>
                <a:cubicBezTo>
                  <a:pt x="9293965" y="1670224"/>
                  <a:pt x="2576434" y="1649072"/>
                  <a:pt x="300742" y="1804416"/>
                </a:cubicBezTo>
                <a:cubicBezTo>
                  <a:pt x="128612" y="1779304"/>
                  <a:pt x="7788" y="1675050"/>
                  <a:pt x="0" y="1503674"/>
                </a:cubicBezTo>
                <a:cubicBezTo>
                  <a:pt x="-55142" y="1151427"/>
                  <a:pt x="76381" y="463550"/>
                  <a:pt x="0" y="300742"/>
                </a:cubicBezTo>
                <a:close/>
              </a:path>
              <a:path w="11082528" h="1804416" stroke="0" extrusionOk="0">
                <a:moveTo>
                  <a:pt x="0" y="300742"/>
                </a:moveTo>
                <a:cubicBezTo>
                  <a:pt x="-22167" y="154789"/>
                  <a:pt x="137832" y="-9633"/>
                  <a:pt x="300742" y="0"/>
                </a:cubicBezTo>
                <a:cubicBezTo>
                  <a:pt x="5014999" y="-31899"/>
                  <a:pt x="9658018" y="-75219"/>
                  <a:pt x="10781786" y="0"/>
                </a:cubicBezTo>
                <a:cubicBezTo>
                  <a:pt x="10917692" y="-1927"/>
                  <a:pt x="11074100" y="130866"/>
                  <a:pt x="11082528" y="300742"/>
                </a:cubicBezTo>
                <a:cubicBezTo>
                  <a:pt x="11002656" y="585092"/>
                  <a:pt x="11041409" y="1354663"/>
                  <a:pt x="11082528" y="1503674"/>
                </a:cubicBezTo>
                <a:cubicBezTo>
                  <a:pt x="11076745" y="1647165"/>
                  <a:pt x="10959577" y="1835069"/>
                  <a:pt x="10781786" y="1804416"/>
                </a:cubicBezTo>
                <a:cubicBezTo>
                  <a:pt x="6945124" y="1776719"/>
                  <a:pt x="4423524" y="1836874"/>
                  <a:pt x="300742" y="1804416"/>
                </a:cubicBezTo>
                <a:cubicBezTo>
                  <a:pt x="123768" y="1798344"/>
                  <a:pt x="5369" y="1675528"/>
                  <a:pt x="0" y="1503674"/>
                </a:cubicBezTo>
                <a:cubicBezTo>
                  <a:pt x="73356" y="1023221"/>
                  <a:pt x="82284" y="871102"/>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Trong bài thơ, “Bác” đã hỏi mọi người điều gì?</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a">
            <a:extLst>
              <a:ext uri="{FF2B5EF4-FFF2-40B4-BE49-F238E27FC236}">
                <a16:creationId xmlns:a16="http://schemas.microsoft.com/office/drawing/2014/main" id="{B465F9B6-39E3-4565-5A67-2FD8B91488DF}"/>
              </a:ext>
            </a:extLst>
          </p:cNvPr>
          <p:cNvSpPr/>
          <p:nvPr/>
        </p:nvSpPr>
        <p:spPr>
          <a:xfrm>
            <a:off x="6669025" y="2556776"/>
            <a:ext cx="4956980"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a:ln>
                  <a:noFill/>
                </a:ln>
                <a:solidFill>
                  <a:srgbClr val="002060"/>
                </a:solidFill>
                <a:effectLst/>
                <a:uLnTx/>
                <a:uFillTx/>
                <a:latin typeface="Calibri" panose="020F0502020204030204"/>
              </a:rPr>
              <a:t>B</a:t>
            </a:r>
            <a:r>
              <a:rPr kumimoji="0" lang="en-US" sz="4400" b="1" i="0" u="none" strike="noStrike" kern="1200" cap="none" spc="0" normalizeH="0" baseline="0" noProof="0">
                <a:ln>
                  <a:noFill/>
                </a:ln>
                <a:solidFill>
                  <a:srgbClr val="002060"/>
                </a:solidFill>
                <a:effectLst/>
                <a:uLnTx/>
                <a:uFillTx/>
                <a:latin typeface="Calibri" panose="020F0502020204030204"/>
              </a:rPr>
              <a:t>. </a:t>
            </a:r>
            <a:r>
              <a:rPr lang="en-US" sz="4400" b="1">
                <a:solidFill>
                  <a:srgbClr val="002060"/>
                </a:solidFill>
              </a:rPr>
              <a:t>Đồng bào có vui không?</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15" name="b">
            <a:extLst>
              <a:ext uri="{FF2B5EF4-FFF2-40B4-BE49-F238E27FC236}">
                <a16:creationId xmlns:a16="http://schemas.microsoft.com/office/drawing/2014/main" id="{88F905DE-31AE-FAFF-6476-E389AAB774C0}"/>
              </a:ext>
            </a:extLst>
          </p:cNvPr>
          <p:cNvSpPr/>
          <p:nvPr/>
        </p:nvSpPr>
        <p:spPr>
          <a:xfrm>
            <a:off x="565995" y="2556777"/>
            <a:ext cx="4956981"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a:ln>
                  <a:noFill/>
                </a:ln>
                <a:solidFill>
                  <a:srgbClr val="002060"/>
                </a:solidFill>
                <a:effectLst/>
                <a:uLnTx/>
                <a:uFillTx/>
                <a:latin typeface="Calibri" panose="020F0502020204030204"/>
              </a:rPr>
              <a:t>A</a:t>
            </a:r>
            <a:r>
              <a:rPr kumimoji="0" lang="en-US" sz="4400" b="1" i="0" u="none" strike="noStrike" kern="1200" cap="none" spc="0" normalizeH="0" baseline="0" noProof="0">
                <a:ln>
                  <a:noFill/>
                </a:ln>
                <a:solidFill>
                  <a:srgbClr val="002060"/>
                </a:solidFill>
                <a:effectLst/>
                <a:uLnTx/>
                <a:uFillTx/>
                <a:latin typeface="Calibri" panose="020F0502020204030204"/>
              </a:rPr>
              <a:t>. </a:t>
            </a:r>
            <a:r>
              <a:rPr lang="en-US" sz="4400" b="1">
                <a:solidFill>
                  <a:srgbClr val="002060"/>
                </a:solidFill>
              </a:rPr>
              <a:t>Đồng bào nghe tôi nói rõ không?</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pic>
        <p:nvPicPr>
          <p:cNvPr id="16" name="Đúng">
            <a:extLst>
              <a:ext uri="{FF2B5EF4-FFF2-40B4-BE49-F238E27FC236}">
                <a16:creationId xmlns:a16="http://schemas.microsoft.com/office/drawing/2014/main" id="{87926E4D-16B1-8E28-A8E6-8328597B38F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5057" y="2610758"/>
            <a:ext cx="1355860" cy="1084686"/>
          </a:xfrm>
          <a:prstGeom prst="rect">
            <a:avLst/>
          </a:prstGeom>
        </p:spPr>
      </p:pic>
      <p:pic>
        <p:nvPicPr>
          <p:cNvPr id="17" name="Am-thanh-tra-loi-sai-www_tiengdong_com">
            <a:hlinkClick r:id="" action="ppaction://media"/>
            <a:extLst>
              <a:ext uri="{FF2B5EF4-FFF2-40B4-BE49-F238E27FC236}">
                <a16:creationId xmlns:a16="http://schemas.microsoft.com/office/drawing/2014/main" id="{4DB21C03-ACB3-578A-4A40-22AE88B1E2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632983"/>
            <a:ext cx="487363" cy="487363"/>
          </a:xfrm>
          <a:prstGeom prst="rect">
            <a:avLst/>
          </a:prstGeom>
        </p:spPr>
      </p:pic>
      <p:pic>
        <p:nvPicPr>
          <p:cNvPr id="18" name="Tieng-tinh-tinh-www_nhacchuongvui_com">
            <a:hlinkClick r:id="" action="ppaction://media"/>
            <a:extLst>
              <a:ext uri="{FF2B5EF4-FFF2-40B4-BE49-F238E27FC236}">
                <a16:creationId xmlns:a16="http://schemas.microsoft.com/office/drawing/2014/main" id="{0A358A11-3092-D3E8-B238-0ECF4C4D4FD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10107" y="-242119"/>
            <a:ext cx="487363" cy="487363"/>
          </a:xfrm>
          <a:prstGeom prst="rect">
            <a:avLst/>
          </a:prstGeom>
        </p:spPr>
      </p:pic>
      <p:pic>
        <p:nvPicPr>
          <p:cNvPr id="19" name="Am-thanh-tra-loi-sai-www_tiengdong_com">
            <a:hlinkClick r:id="" action="ppaction://media"/>
            <a:extLst>
              <a:ext uri="{FF2B5EF4-FFF2-40B4-BE49-F238E27FC236}">
                <a16:creationId xmlns:a16="http://schemas.microsoft.com/office/drawing/2014/main" id="{18F910CF-C239-8C50-6BB9-9FC984A981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1407239"/>
            <a:ext cx="487363" cy="487363"/>
          </a:xfrm>
          <a:prstGeom prst="rect">
            <a:avLst/>
          </a:prstGeom>
        </p:spPr>
      </p:pic>
      <p:pic>
        <p:nvPicPr>
          <p:cNvPr id="20" name="Am-thanh-tra-loi-sai-www_tiengdong_com">
            <a:hlinkClick r:id="" action="ppaction://media"/>
            <a:extLst>
              <a:ext uri="{FF2B5EF4-FFF2-40B4-BE49-F238E27FC236}">
                <a16:creationId xmlns:a16="http://schemas.microsoft.com/office/drawing/2014/main" id="{937B74DE-C712-7699-CCCB-2F630BBFF6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7477" y="2181495"/>
            <a:ext cx="487363" cy="487363"/>
          </a:xfrm>
          <a:prstGeom prst="rect">
            <a:avLst/>
          </a:prstGeom>
        </p:spPr>
      </p:pic>
      <p:sp>
        <p:nvSpPr>
          <p:cNvPr id="21" name="c">
            <a:extLst>
              <a:ext uri="{FF2B5EF4-FFF2-40B4-BE49-F238E27FC236}">
                <a16:creationId xmlns:a16="http://schemas.microsoft.com/office/drawing/2014/main" id="{21D57CBB-77A1-D65B-513F-403D50F8261E}"/>
              </a:ext>
            </a:extLst>
          </p:cNvPr>
          <p:cNvSpPr/>
          <p:nvPr/>
        </p:nvSpPr>
        <p:spPr>
          <a:xfrm>
            <a:off x="565995" y="4537866"/>
            <a:ext cx="4956981"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a:ln>
                  <a:noFill/>
                </a:ln>
                <a:solidFill>
                  <a:srgbClr val="002060"/>
                </a:solidFill>
                <a:effectLst/>
                <a:uLnTx/>
                <a:uFillTx/>
                <a:latin typeface="Calibri" panose="020F0502020204030204"/>
              </a:rPr>
              <a:t>C</a:t>
            </a:r>
            <a:r>
              <a:rPr kumimoji="0" lang="en-US" sz="4400" b="1" i="0" u="none" strike="noStrike" kern="1200" cap="none" spc="0" normalizeH="0" baseline="0" noProof="0">
                <a:ln>
                  <a:noFill/>
                </a:ln>
                <a:solidFill>
                  <a:srgbClr val="002060"/>
                </a:solidFill>
                <a:effectLst/>
                <a:uLnTx/>
                <a:uFillTx/>
                <a:latin typeface="Calibri" panose="020F0502020204030204"/>
              </a:rPr>
              <a:t>. </a:t>
            </a:r>
            <a:r>
              <a:rPr lang="en-US" sz="4400" b="1">
                <a:solidFill>
                  <a:srgbClr val="002060"/>
                </a:solidFill>
              </a:rPr>
              <a:t>Đồng bào muốn độc lập không?</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
        <p:nvSpPr>
          <p:cNvPr id="22" name="d">
            <a:extLst>
              <a:ext uri="{FF2B5EF4-FFF2-40B4-BE49-F238E27FC236}">
                <a16:creationId xmlns:a16="http://schemas.microsoft.com/office/drawing/2014/main" id="{A298B895-465D-BD4B-79D2-69B60C8A3E21}"/>
              </a:ext>
            </a:extLst>
          </p:cNvPr>
          <p:cNvSpPr/>
          <p:nvPr/>
        </p:nvSpPr>
        <p:spPr>
          <a:xfrm>
            <a:off x="6669024" y="4537864"/>
            <a:ext cx="4956981" cy="1380931"/>
          </a:xfrm>
          <a:prstGeom prst="roundRect">
            <a:avLst/>
          </a:prstGeom>
          <a:solidFill>
            <a:srgbClr val="CCFFFF"/>
          </a:solidFill>
          <a:ln w="762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a:ln>
                  <a:noFill/>
                </a:ln>
                <a:solidFill>
                  <a:srgbClr val="002060"/>
                </a:solidFill>
                <a:effectLst/>
                <a:uLnTx/>
                <a:uFillTx/>
                <a:latin typeface="Calibri" panose="020F0502020204030204"/>
              </a:rPr>
              <a:t>D</a:t>
            </a:r>
            <a:r>
              <a:rPr kumimoji="0" lang="en-US" sz="4400" b="1" i="0" u="none" strike="noStrike" kern="1200" cap="none" spc="0" normalizeH="0" baseline="0" noProof="0">
                <a:ln>
                  <a:noFill/>
                </a:ln>
                <a:solidFill>
                  <a:srgbClr val="002060"/>
                </a:solidFill>
                <a:effectLst/>
                <a:uLnTx/>
                <a:uFillTx/>
                <a:latin typeface="Calibri" panose="020F0502020204030204"/>
              </a:rPr>
              <a:t>. </a:t>
            </a:r>
            <a:r>
              <a:rPr lang="en-US" sz="4400" b="1">
                <a:solidFill>
                  <a:srgbClr val="002060"/>
                </a:solidFill>
              </a:rPr>
              <a:t>Đồng bào có khỏe không?</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348742187"/>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5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5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5000">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14:bounceEnd="65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65000">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5000">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14:bounceEnd="65000">
                                          <p:cBhvr additive="base">
                                            <p:cTn id="1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5000">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14:bounceEnd="65000">
                                          <p:cBhvr additive="base">
                                            <p:cTn id="1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14"/>
                                            </p:tgtEl>
                                          </p:cBhvr>
                                        </p:animEffect>
                                        <p:animScale>
                                          <p:cBhvr>
                                            <p:cTn id="26" dur="250" autoRev="1" fill="hold"/>
                                            <p:tgtEl>
                                              <p:spTgt spid="14"/>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7"/>
                                            </p:tgtEl>
                                          </p:cBhvr>
                                        </p:cmd>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par>
                                    <p:cTn id="41" presetID="1" presetClass="mediacall" presetSubtype="0" fill="hold" nodeType="withEffect">
                                      <p:stCondLst>
                                        <p:cond delay="0"/>
                                      </p:stCondLst>
                                      <p:childTnLst>
                                        <p:cmd type="call" cmd="playFrom(0.0)">
                                          <p:cBhvr>
                                            <p:cTn id="42" dur="3448" fill="hold"/>
                                            <p:tgtEl>
                                              <p:spTgt spid="1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16"/>
                                            </p:tgtEl>
                                            <p:attrNameLst>
                                              <p:attrName>r</p:attrName>
                                            </p:attrNameLst>
                                          </p:cBhvr>
                                        </p:animRot>
                                        <p:animRot by="-240000">
                                          <p:cBhvr>
                                            <p:cTn id="45" dur="200" fill="hold">
                                              <p:stCondLst>
                                                <p:cond delay="200"/>
                                              </p:stCondLst>
                                            </p:cTn>
                                            <p:tgtEl>
                                              <p:spTgt spid="16"/>
                                            </p:tgtEl>
                                            <p:attrNameLst>
                                              <p:attrName>r</p:attrName>
                                            </p:attrNameLst>
                                          </p:cBhvr>
                                        </p:animRot>
                                        <p:animRot by="240000">
                                          <p:cBhvr>
                                            <p:cTn id="46" dur="200" fill="hold">
                                              <p:stCondLst>
                                                <p:cond delay="400"/>
                                              </p:stCondLst>
                                            </p:cTn>
                                            <p:tgtEl>
                                              <p:spTgt spid="16"/>
                                            </p:tgtEl>
                                            <p:attrNameLst>
                                              <p:attrName>r</p:attrName>
                                            </p:attrNameLst>
                                          </p:cBhvr>
                                        </p:animRot>
                                        <p:animRot by="-240000">
                                          <p:cBhvr>
                                            <p:cTn id="47" dur="200" fill="hold">
                                              <p:stCondLst>
                                                <p:cond delay="600"/>
                                              </p:stCondLst>
                                            </p:cTn>
                                            <p:tgtEl>
                                              <p:spTgt spid="16"/>
                                            </p:tgtEl>
                                            <p:attrNameLst>
                                              <p:attrName>r</p:attrName>
                                            </p:attrNameLst>
                                          </p:cBhvr>
                                        </p:animRot>
                                        <p:animRot by="120000">
                                          <p:cBhvr>
                                            <p:cTn id="48" dur="200" fill="hold">
                                              <p:stCondLst>
                                                <p:cond delay="800"/>
                                              </p:stCondLst>
                                            </p:cTn>
                                            <p:tgtEl>
                                              <p:spTgt spid="1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20"/>
                                            </p:tgtEl>
                                          </p:cBhvr>
                                        </p:cmd>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19"/>
                                            </p:tgtEl>
                                          </p:cBhvr>
                                        </p:cmd>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18"/>
                    </p:tgtEl>
                  </p:cMediaNode>
                </p:audio>
                <p:audio>
                  <p:cMediaNode vol="80000">
                    <p:cTn id="76" fill="hold" display="0">
                      <p:stCondLst>
                        <p:cond delay="indefinite"/>
                      </p:stCondLst>
                      <p:endCondLst>
                        <p:cond evt="onStopAudio" delay="0">
                          <p:tgtEl>
                            <p:sldTgt/>
                          </p:tgtEl>
                        </p:cond>
                      </p:endCondLst>
                    </p:cTn>
                    <p:tgtEl>
                      <p:spTgt spid="19"/>
                    </p:tgtEl>
                  </p:cMediaNode>
                </p:audio>
                <p:audio>
                  <p:cMediaNode vol="80000">
                    <p:cTn id="77" fill="hold" display="0">
                      <p:stCondLst>
                        <p:cond delay="indefinite"/>
                      </p:stCondLst>
                      <p:endCondLst>
                        <p:cond evt="onStopAudio" delay="0">
                          <p:tgtEl>
                            <p:sldTgt/>
                          </p:tgtEl>
                        </p:cond>
                      </p:endCondLst>
                    </p:cTn>
                    <p:tgtEl>
                      <p:spTgt spid="20"/>
                    </p:tgtEl>
                  </p:cMediaNode>
                </p:audio>
              </p:childTnLst>
            </p:cTn>
          </p:par>
        </p:tnLst>
        <p:bldLst>
          <p:bldP spid="14" grpId="0" animBg="1"/>
          <p:bldP spid="14" grpId="1" animBg="1"/>
          <p:bldP spid="14" grpId="2" animBg="1"/>
          <p:bldP spid="15" grpId="0" animBg="1"/>
          <p:bldP spid="15" grpId="1" animBg="1"/>
          <p:bldP spid="21" grpId="0" animBg="1"/>
          <p:bldP spid="21" grpId="1" animBg="1"/>
          <p:bldP spid="21" grpId="2" animBg="1"/>
          <p:bldP spid="22" grpId="0" animBg="1"/>
          <p:bldP spid="22" grpId="1" animBg="1"/>
          <p:bldP spid="22" grpId="2"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2" nodeType="withEffect">
                                      <p:stCondLst>
                                        <p:cond delay="0"/>
                                      </p:stCondLst>
                                      <p:childTnLst>
                                        <p:animEffect transition="out" filter="fade">
                                          <p:cBhvr>
                                            <p:cTn id="25" dur="500" tmFilter="0, 0; .2, .5; .8, .5; 1, 0"/>
                                            <p:tgtEl>
                                              <p:spTgt spid="14"/>
                                            </p:tgtEl>
                                          </p:cBhvr>
                                        </p:animEffect>
                                        <p:animScale>
                                          <p:cBhvr>
                                            <p:cTn id="26" dur="250" autoRev="1" fill="hold"/>
                                            <p:tgtEl>
                                              <p:spTgt spid="14"/>
                                            </p:tgtEl>
                                          </p:cBhvr>
                                          <p:by x="105000" y="105000"/>
                                        </p:animScale>
                                      </p:childTnLst>
                                    </p:cTn>
                                  </p:par>
                                  <p:par>
                                    <p:cTn id="27" presetID="1" presetClass="mediacall" presetSubtype="0" fill="hold" nodeType="withEffect">
                                      <p:stCondLst>
                                        <p:cond delay="0"/>
                                      </p:stCondLst>
                                      <p:childTnLst>
                                        <p:cmd type="call" cmd="playFrom(0.0)">
                                          <p:cBhvr>
                                            <p:cTn id="28" dur="5120" fill="hold"/>
                                            <p:tgtEl>
                                              <p:spTgt spid="17"/>
                                            </p:tgtEl>
                                          </p:cBhvr>
                                        </p:cmd>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1"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par>
                                    <p:cTn id="35" presetID="49"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par>
                                    <p:cTn id="41" presetID="1" presetClass="mediacall" presetSubtype="0" fill="hold" nodeType="withEffect">
                                      <p:stCondLst>
                                        <p:cond delay="0"/>
                                      </p:stCondLst>
                                      <p:childTnLst>
                                        <p:cmd type="call" cmd="playFrom(0.0)">
                                          <p:cBhvr>
                                            <p:cTn id="42" dur="3448" fill="hold"/>
                                            <p:tgtEl>
                                              <p:spTgt spid="18"/>
                                            </p:tgtEl>
                                          </p:cBhvr>
                                        </p:cmd>
                                      </p:childTnLst>
                                    </p:cTn>
                                  </p:par>
                                  <p:par>
                                    <p:cTn id="43" presetID="32" presetClass="emph" presetSubtype="0" fill="hold" nodeType="withEffect">
                                      <p:stCondLst>
                                        <p:cond delay="200"/>
                                      </p:stCondLst>
                                      <p:childTnLst>
                                        <p:animRot by="120000">
                                          <p:cBhvr>
                                            <p:cTn id="44" dur="100" fill="hold">
                                              <p:stCondLst>
                                                <p:cond delay="0"/>
                                              </p:stCondLst>
                                            </p:cTn>
                                            <p:tgtEl>
                                              <p:spTgt spid="16"/>
                                            </p:tgtEl>
                                            <p:attrNameLst>
                                              <p:attrName>r</p:attrName>
                                            </p:attrNameLst>
                                          </p:cBhvr>
                                        </p:animRot>
                                        <p:animRot by="-240000">
                                          <p:cBhvr>
                                            <p:cTn id="45" dur="200" fill="hold">
                                              <p:stCondLst>
                                                <p:cond delay="200"/>
                                              </p:stCondLst>
                                            </p:cTn>
                                            <p:tgtEl>
                                              <p:spTgt spid="16"/>
                                            </p:tgtEl>
                                            <p:attrNameLst>
                                              <p:attrName>r</p:attrName>
                                            </p:attrNameLst>
                                          </p:cBhvr>
                                        </p:animRot>
                                        <p:animRot by="240000">
                                          <p:cBhvr>
                                            <p:cTn id="46" dur="200" fill="hold">
                                              <p:stCondLst>
                                                <p:cond delay="400"/>
                                              </p:stCondLst>
                                            </p:cTn>
                                            <p:tgtEl>
                                              <p:spTgt spid="16"/>
                                            </p:tgtEl>
                                            <p:attrNameLst>
                                              <p:attrName>r</p:attrName>
                                            </p:attrNameLst>
                                          </p:cBhvr>
                                        </p:animRot>
                                        <p:animRot by="-240000">
                                          <p:cBhvr>
                                            <p:cTn id="47" dur="200" fill="hold">
                                              <p:stCondLst>
                                                <p:cond delay="600"/>
                                              </p:stCondLst>
                                            </p:cTn>
                                            <p:tgtEl>
                                              <p:spTgt spid="16"/>
                                            </p:tgtEl>
                                            <p:attrNameLst>
                                              <p:attrName>r</p:attrName>
                                            </p:attrNameLst>
                                          </p:cBhvr>
                                        </p:animRot>
                                        <p:animRot by="120000">
                                          <p:cBhvr>
                                            <p:cTn id="48" dur="200" fill="hold">
                                              <p:stCondLst>
                                                <p:cond delay="800"/>
                                              </p:stCondLst>
                                            </p:cTn>
                                            <p:tgtEl>
                                              <p:spTgt spid="16"/>
                                            </p:tgtEl>
                                            <p:attrNameLst>
                                              <p:attrName>r</p:attrName>
                                            </p:attrNameLst>
                                          </p:cBhvr>
                                        </p:animRot>
                                      </p:childTnLst>
                                    </p:cTn>
                                  </p:par>
                                  <p:par>
                                    <p:cTn id="49" presetID="10" presetClass="exit" presetSubtype="0" fill="hold" grpId="1" nodeType="withEffect">
                                      <p:stCondLst>
                                        <p:cond delay="2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20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grpId="1" nodeType="withEffect">
                                      <p:stCondLst>
                                        <p:cond delay="20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2" nodeType="with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par>
                                    <p:cTn id="64" presetID="1" presetClass="mediacall" presetSubtype="0" fill="hold" nodeType="withEffect">
                                      <p:stCondLst>
                                        <p:cond delay="0"/>
                                      </p:stCondLst>
                                      <p:childTnLst>
                                        <p:cmd type="call" cmd="playFrom(0.0)">
                                          <p:cBhvr>
                                            <p:cTn id="65" dur="5120" fill="hold"/>
                                            <p:tgtEl>
                                              <p:spTgt spid="20"/>
                                            </p:tgtEl>
                                          </p:cBhvr>
                                        </p:cmd>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2" nodeType="with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par>
                                    <p:cTn id="72" presetID="1" presetClass="mediacall" presetSubtype="0" fill="hold" nodeType="withEffect">
                                      <p:stCondLst>
                                        <p:cond delay="0"/>
                                      </p:stCondLst>
                                      <p:childTnLst>
                                        <p:cmd type="call" cmd="playFrom(0.0)">
                                          <p:cBhvr>
                                            <p:cTn id="73" dur="5120" fill="hold"/>
                                            <p:tgtEl>
                                              <p:spTgt spid="19"/>
                                            </p:tgtEl>
                                          </p:cBhvr>
                                        </p:cmd>
                                      </p:childTnLst>
                                    </p:cTn>
                                  </p:par>
                                </p:childTnLst>
                              </p:cTn>
                            </p:par>
                          </p:childTnLst>
                        </p:cTn>
                      </p:par>
                    </p:childTnLst>
                  </p:cTn>
                  <p:nextCondLst>
                    <p:cond evt="onClick" delay="0">
                      <p:tgtEl>
                        <p:spTgt spid="22"/>
                      </p:tgtEl>
                    </p:cond>
                  </p:nextCondLst>
                </p:seq>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18"/>
                    </p:tgtEl>
                  </p:cMediaNode>
                </p:audio>
                <p:audio>
                  <p:cMediaNode vol="80000">
                    <p:cTn id="76" fill="hold" display="0">
                      <p:stCondLst>
                        <p:cond delay="indefinite"/>
                      </p:stCondLst>
                      <p:endCondLst>
                        <p:cond evt="onStopAudio" delay="0">
                          <p:tgtEl>
                            <p:sldTgt/>
                          </p:tgtEl>
                        </p:cond>
                      </p:endCondLst>
                    </p:cTn>
                    <p:tgtEl>
                      <p:spTgt spid="19"/>
                    </p:tgtEl>
                  </p:cMediaNode>
                </p:audio>
                <p:audio>
                  <p:cMediaNode vol="80000">
                    <p:cTn id="77" fill="hold" display="0">
                      <p:stCondLst>
                        <p:cond delay="indefinite"/>
                      </p:stCondLst>
                      <p:endCondLst>
                        <p:cond evt="onStopAudio" delay="0">
                          <p:tgtEl>
                            <p:sldTgt/>
                          </p:tgtEl>
                        </p:cond>
                      </p:endCondLst>
                    </p:cTn>
                    <p:tgtEl>
                      <p:spTgt spid="20"/>
                    </p:tgtEl>
                  </p:cMediaNode>
                </p:audio>
              </p:childTnLst>
            </p:cTn>
          </p:par>
        </p:tnLst>
        <p:bldLst>
          <p:bldP spid="14" grpId="0" animBg="1"/>
          <p:bldP spid="14" grpId="1" animBg="1"/>
          <p:bldP spid="14" grpId="2" animBg="1"/>
          <p:bldP spid="15" grpId="0" animBg="1"/>
          <p:bldP spid="15" grpId="1" animBg="1"/>
          <p:bldP spid="21" grpId="0" animBg="1"/>
          <p:bldP spid="21" grpId="1" animBg="1"/>
          <p:bldP spid="21" grpId="2" animBg="1"/>
          <p:bldP spid="22" grpId="0" animBg="1"/>
          <p:bldP spid="22" grpId="1" animBg="1"/>
          <p:bldP spid="22" grpId="2" animBg="1"/>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Graphic 5">
            <a:extLst>
              <a:ext uri="{FF2B5EF4-FFF2-40B4-BE49-F238E27FC236}">
                <a16:creationId xmlns:a16="http://schemas.microsoft.com/office/drawing/2014/main" id="{25E50871-4125-CD26-46A8-23D879B2AB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2820" y="2305813"/>
            <a:ext cx="3390080" cy="4290011"/>
          </a:xfrm>
          <a:prstGeom prst="rect">
            <a:avLst/>
          </a:prstGeom>
          <a:effectLst>
            <a:outerShdw blurRad="76200" dir="13500000" sy="23000" kx="1200000" algn="br" rotWithShape="0">
              <a:prstClr val="black">
                <a:alpha val="20000"/>
              </a:prstClr>
            </a:outerShdw>
          </a:effectLst>
        </p:spPr>
      </p:pic>
      <p:pic>
        <p:nvPicPr>
          <p:cNvPr id="17" name="Picture 2">
            <a:extLst>
              <a:ext uri="{FF2B5EF4-FFF2-40B4-BE49-F238E27FC236}">
                <a16:creationId xmlns:a16="http://schemas.microsoft.com/office/drawing/2014/main" id="{8BD547D9-6AAF-0CE3-E181-CE6369AE02E1}"/>
              </a:ext>
            </a:extLst>
          </p:cNvPr>
          <p:cNvPicPr>
            <a:picLocks noChangeAspect="1"/>
          </p:cNvPicPr>
          <p:nvPr/>
        </p:nvPicPr>
        <p:blipFill>
          <a:blip r:embed="rId7"/>
          <a:srcRect/>
          <a:stretch>
            <a:fillRect/>
          </a:stretch>
        </p:blipFill>
        <p:spPr>
          <a:xfrm>
            <a:off x="368827" y="0"/>
            <a:ext cx="6032146" cy="2792936"/>
          </a:xfrm>
          <a:prstGeom prst="rect">
            <a:avLst/>
          </a:prstGeom>
        </p:spPr>
      </p:pic>
      <p:sp>
        <p:nvSpPr>
          <p:cNvPr id="18" name="Rectangle: Rounded Corners 17">
            <a:extLst>
              <a:ext uri="{FF2B5EF4-FFF2-40B4-BE49-F238E27FC236}">
                <a16:creationId xmlns:a16="http://schemas.microsoft.com/office/drawing/2014/main" id="{97046FAF-E77A-A0AF-7BAC-2C506C07D079}"/>
              </a:ext>
            </a:extLst>
          </p:cNvPr>
          <p:cNvSpPr/>
          <p:nvPr/>
        </p:nvSpPr>
        <p:spPr>
          <a:xfrm>
            <a:off x="368827" y="2977578"/>
            <a:ext cx="4180024" cy="3541853"/>
          </a:xfrm>
          <a:prstGeom prst="roundRect">
            <a:avLst>
              <a:gd name="adj" fmla="val 15687"/>
            </a:avLst>
          </a:prstGeom>
          <a:solidFill>
            <a:schemeClr val="bg1"/>
          </a:solidFill>
          <a:ln w="76200">
            <a:solidFill>
              <a:srgbClr val="0070C0"/>
            </a:solidFill>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A021582-3C4D-AEAB-D8E3-FE36E0774BED}"/>
              </a:ext>
            </a:extLst>
          </p:cNvPr>
          <p:cNvPicPr>
            <a:picLocks noChangeAspect="1"/>
          </p:cNvPicPr>
          <p:nvPr/>
        </p:nvPicPr>
        <p:blipFill>
          <a:blip r:embed="rId8"/>
          <a:stretch>
            <a:fillRect/>
          </a:stretch>
        </p:blipFill>
        <p:spPr>
          <a:xfrm>
            <a:off x="1129389" y="3316962"/>
            <a:ext cx="2658899" cy="2658899"/>
          </a:xfrm>
          <a:prstGeom prst="rect">
            <a:avLst/>
          </a:prstGeom>
        </p:spPr>
      </p:pic>
    </p:spTree>
    <p:extLst>
      <p:ext uri="{BB962C8B-B14F-4D97-AF65-F5344CB8AC3E}">
        <p14:creationId xmlns:p14="http://schemas.microsoft.com/office/powerpoint/2010/main" val="2982114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360"/>
                                          </p:val>
                                        </p:tav>
                                        <p:tav tm="100000">
                                          <p:val>
                                            <p:fltVal val="0"/>
                                          </p:val>
                                        </p:tav>
                                      </p:tavLst>
                                    </p:anim>
                                    <p:animEffect transition="in" filter="fade">
                                      <p:cBhvr>
                                        <p:cTn id="10" dur="7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373E07-DF45-E7C4-91B7-7F7664EBCCF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grpSp>
        <p:nvGrpSpPr>
          <p:cNvPr id="8" name="Graphic 1163">
            <a:extLst>
              <a:ext uri="{FF2B5EF4-FFF2-40B4-BE49-F238E27FC236}">
                <a16:creationId xmlns:a16="http://schemas.microsoft.com/office/drawing/2014/main" id="{D932C24F-6C30-1D1E-89AE-808382080D51}"/>
              </a:ext>
            </a:extLst>
          </p:cNvPr>
          <p:cNvGrpSpPr/>
          <p:nvPr/>
        </p:nvGrpSpPr>
        <p:grpSpPr>
          <a:xfrm>
            <a:off x="1828368" y="415565"/>
            <a:ext cx="10059672" cy="2253514"/>
            <a:chOff x="750337" y="1211985"/>
            <a:chExt cx="10059672" cy="2253514"/>
          </a:xfrm>
          <a:solidFill>
            <a:srgbClr val="FFFFFF"/>
          </a:solidFill>
        </p:grpSpPr>
        <p:sp>
          <p:nvSpPr>
            <p:cNvPr id="9" name="Freeform: Shape 8">
              <a:extLst>
                <a:ext uri="{FF2B5EF4-FFF2-40B4-BE49-F238E27FC236}">
                  <a16:creationId xmlns:a16="http://schemas.microsoft.com/office/drawing/2014/main" id="{3978C4F3-C1DB-07BF-5874-C36A54038048}"/>
                </a:ext>
              </a:extLst>
            </p:cNvPr>
            <p:cNvSpPr/>
            <p:nvPr/>
          </p:nvSpPr>
          <p:spPr>
            <a:xfrm>
              <a:off x="4856662" y="2095039"/>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2 w 104604"/>
                <a:gd name="connsiteY4" fmla="*/ 86359 h 180016"/>
                <a:gd name="connsiteX5" fmla="*/ 0 w 104604"/>
                <a:gd name="connsiteY5" fmla="*/ 90008 h 180016"/>
                <a:gd name="connsiteX6" fmla="*/ 2432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8" y="0"/>
                    <a:pt x="52302" y="0"/>
                  </a:cubicBezTo>
                  <a:cubicBezTo>
                    <a:pt x="49870"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8792"/>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2F79DB88-AE18-E604-A652-CDEA674F0D2E}"/>
                </a:ext>
              </a:extLst>
            </p:cNvPr>
            <p:cNvSpPr/>
            <p:nvPr/>
          </p:nvSpPr>
          <p:spPr>
            <a:xfrm>
              <a:off x="2500633" y="1509985"/>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7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7"/>
                    <a:pt x="52302" y="180017"/>
                  </a:cubicBezTo>
                  <a:cubicBezTo>
                    <a:pt x="54735" y="180017"/>
                    <a:pt x="55951" y="178800"/>
                    <a:pt x="55951" y="176368"/>
                  </a:cubicBezTo>
                  <a:cubicBezTo>
                    <a:pt x="66898" y="108253"/>
                    <a:pt x="102172" y="93657"/>
                    <a:pt x="102172" y="93657"/>
                  </a:cubicBezTo>
                  <a:cubicBezTo>
                    <a:pt x="103388" y="93657"/>
                    <a:pt x="104604" y="91225"/>
                    <a:pt x="104604" y="90008"/>
                  </a:cubicBezTo>
                  <a:cubicBezTo>
                    <a:pt x="104604" y="87576"/>
                    <a:pt x="103388" y="86359"/>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3F87DF0D-1B09-0210-03FD-51614F3AEF52}"/>
                </a:ext>
              </a:extLst>
            </p:cNvPr>
            <p:cNvSpPr/>
            <p:nvPr/>
          </p:nvSpPr>
          <p:spPr>
            <a:xfrm>
              <a:off x="750337" y="2383309"/>
              <a:ext cx="106008" cy="180016"/>
            </a:xfrm>
            <a:custGeom>
              <a:avLst/>
              <a:gdLst>
                <a:gd name="connsiteX0" fmla="*/ 104604 w 106008"/>
                <a:gd name="connsiteY0" fmla="*/ 86359 h 180016"/>
                <a:gd name="connsiteX1" fmla="*/ 58384 w 106008"/>
                <a:gd name="connsiteY1" fmla="*/ 3649 h 180016"/>
                <a:gd name="connsiteX2" fmla="*/ 54735 w 106008"/>
                <a:gd name="connsiteY2" fmla="*/ 0 h 180016"/>
                <a:gd name="connsiteX3" fmla="*/ 51086 w 106008"/>
                <a:gd name="connsiteY3" fmla="*/ 3649 h 180016"/>
                <a:gd name="connsiteX4" fmla="*/ 4865 w 106008"/>
                <a:gd name="connsiteY4" fmla="*/ 86359 h 180016"/>
                <a:gd name="connsiteX5" fmla="*/ 0 w 106008"/>
                <a:gd name="connsiteY5" fmla="*/ 90008 h 180016"/>
                <a:gd name="connsiteX6" fmla="*/ 2433 w 106008"/>
                <a:gd name="connsiteY6" fmla="*/ 93657 h 180016"/>
                <a:gd name="connsiteX7" fmla="*/ 48653 w 106008"/>
                <a:gd name="connsiteY7" fmla="*/ 176368 h 180016"/>
                <a:gd name="connsiteX8" fmla="*/ 52302 w 106008"/>
                <a:gd name="connsiteY8" fmla="*/ 180016 h 180016"/>
                <a:gd name="connsiteX9" fmla="*/ 55951 w 106008"/>
                <a:gd name="connsiteY9" fmla="*/ 176368 h 180016"/>
                <a:gd name="connsiteX10" fmla="*/ 102172 w 106008"/>
                <a:gd name="connsiteY10" fmla="*/ 93657 h 180016"/>
                <a:gd name="connsiteX11" fmla="*/ 104604 w 106008"/>
                <a:gd name="connsiteY11" fmla="*/ 90008 h 180016"/>
                <a:gd name="connsiteX12" fmla="*/ 104604 w 106008"/>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08" h="180016">
                  <a:moveTo>
                    <a:pt x="104604" y="86359"/>
                  </a:moveTo>
                  <a:cubicBezTo>
                    <a:pt x="104604" y="86359"/>
                    <a:pt x="68114" y="71763"/>
                    <a:pt x="58384" y="3649"/>
                  </a:cubicBezTo>
                  <a:cubicBezTo>
                    <a:pt x="58384" y="1216"/>
                    <a:pt x="55951" y="0"/>
                    <a:pt x="54735" y="0"/>
                  </a:cubicBezTo>
                  <a:cubicBezTo>
                    <a:pt x="52302" y="0"/>
                    <a:pt x="51086" y="1216"/>
                    <a:pt x="51086" y="3649"/>
                  </a:cubicBezTo>
                  <a:cubicBezTo>
                    <a:pt x="40139" y="71763"/>
                    <a:pt x="4865" y="86359"/>
                    <a:pt x="4865"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7037" y="88792"/>
                    <a:pt x="105821" y="87576"/>
                    <a:pt x="104604"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9B9F4AA2-2819-C07F-9489-D122AED7C675}"/>
                </a:ext>
              </a:extLst>
            </p:cNvPr>
            <p:cNvSpPr/>
            <p:nvPr/>
          </p:nvSpPr>
          <p:spPr>
            <a:xfrm>
              <a:off x="6299580" y="3221550"/>
              <a:ext cx="104604" cy="180016"/>
            </a:xfrm>
            <a:custGeom>
              <a:avLst/>
              <a:gdLst>
                <a:gd name="connsiteX0" fmla="*/ 102172 w 104604"/>
                <a:gd name="connsiteY0" fmla="*/ 86359 h 180016"/>
                <a:gd name="connsiteX1" fmla="*/ 55951 w 104604"/>
                <a:gd name="connsiteY1" fmla="*/ 3649 h 180016"/>
                <a:gd name="connsiteX2" fmla="*/ 52302 w 104604"/>
                <a:gd name="connsiteY2" fmla="*/ 0 h 180016"/>
                <a:gd name="connsiteX3" fmla="*/ 48653 w 104604"/>
                <a:gd name="connsiteY3" fmla="*/ 3649 h 180016"/>
                <a:gd name="connsiteX4" fmla="*/ 2433 w 104604"/>
                <a:gd name="connsiteY4" fmla="*/ 86359 h 180016"/>
                <a:gd name="connsiteX5" fmla="*/ 0 w 104604"/>
                <a:gd name="connsiteY5" fmla="*/ 90008 h 180016"/>
                <a:gd name="connsiteX6" fmla="*/ 2433 w 104604"/>
                <a:gd name="connsiteY6" fmla="*/ 93657 h 180016"/>
                <a:gd name="connsiteX7" fmla="*/ 48653 w 104604"/>
                <a:gd name="connsiteY7" fmla="*/ 176368 h 180016"/>
                <a:gd name="connsiteX8" fmla="*/ 52302 w 104604"/>
                <a:gd name="connsiteY8" fmla="*/ 180016 h 180016"/>
                <a:gd name="connsiteX9" fmla="*/ 55951 w 104604"/>
                <a:gd name="connsiteY9" fmla="*/ 176368 h 180016"/>
                <a:gd name="connsiteX10" fmla="*/ 102172 w 104604"/>
                <a:gd name="connsiteY10" fmla="*/ 93657 h 180016"/>
                <a:gd name="connsiteX11" fmla="*/ 104604 w 104604"/>
                <a:gd name="connsiteY11" fmla="*/ 90008 h 180016"/>
                <a:gd name="connsiteX12" fmla="*/ 102172 w 104604"/>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4" h="180016">
                  <a:moveTo>
                    <a:pt x="102172" y="86359"/>
                  </a:moveTo>
                  <a:cubicBezTo>
                    <a:pt x="102172" y="86359"/>
                    <a:pt x="65682" y="71763"/>
                    <a:pt x="55951" y="3649"/>
                  </a:cubicBezTo>
                  <a:cubicBezTo>
                    <a:pt x="55951" y="1216"/>
                    <a:pt x="53519" y="0"/>
                    <a:pt x="52302" y="0"/>
                  </a:cubicBezTo>
                  <a:cubicBezTo>
                    <a:pt x="49870" y="0"/>
                    <a:pt x="48653" y="1216"/>
                    <a:pt x="48653" y="3649"/>
                  </a:cubicBezTo>
                  <a:cubicBezTo>
                    <a:pt x="37706" y="71763"/>
                    <a:pt x="2433" y="86359"/>
                    <a:pt x="2433" y="86359"/>
                  </a:cubicBezTo>
                  <a:cubicBezTo>
                    <a:pt x="1216" y="87576"/>
                    <a:pt x="0" y="88792"/>
                    <a:pt x="0" y="90008"/>
                  </a:cubicBezTo>
                  <a:cubicBezTo>
                    <a:pt x="0" y="91225"/>
                    <a:pt x="1216" y="93657"/>
                    <a:pt x="2433" y="93657"/>
                  </a:cubicBezTo>
                  <a:cubicBezTo>
                    <a:pt x="2433" y="93657"/>
                    <a:pt x="38923" y="107037"/>
                    <a:pt x="48653" y="176368"/>
                  </a:cubicBezTo>
                  <a:cubicBezTo>
                    <a:pt x="48653" y="178800"/>
                    <a:pt x="51086" y="180016"/>
                    <a:pt x="52302" y="180016"/>
                  </a:cubicBezTo>
                  <a:cubicBezTo>
                    <a:pt x="54735" y="180016"/>
                    <a:pt x="55951" y="178800"/>
                    <a:pt x="55951" y="176368"/>
                  </a:cubicBezTo>
                  <a:cubicBezTo>
                    <a:pt x="66898" y="108253"/>
                    <a:pt x="102172" y="93657"/>
                    <a:pt x="102172" y="93657"/>
                  </a:cubicBezTo>
                  <a:cubicBezTo>
                    <a:pt x="103388" y="93657"/>
                    <a:pt x="104604" y="91225"/>
                    <a:pt x="104604" y="90008"/>
                  </a:cubicBezTo>
                  <a:cubicBezTo>
                    <a:pt x="104604" y="88792"/>
                    <a:pt x="104604" y="87576"/>
                    <a:pt x="102172"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1739321E-42C4-9F97-3C9C-E5C7A7AFDDDB}"/>
                </a:ext>
              </a:extLst>
            </p:cNvPr>
            <p:cNvSpPr/>
            <p:nvPr/>
          </p:nvSpPr>
          <p:spPr>
            <a:xfrm>
              <a:off x="2012853" y="3219801"/>
              <a:ext cx="145959" cy="245698"/>
            </a:xfrm>
            <a:custGeom>
              <a:avLst/>
              <a:gdLst>
                <a:gd name="connsiteX0" fmla="*/ 142310 w 145959"/>
                <a:gd name="connsiteY0" fmla="*/ 117984 h 245698"/>
                <a:gd name="connsiteX1" fmla="*/ 79061 w 145959"/>
                <a:gd name="connsiteY1" fmla="*/ 4865 h 245698"/>
                <a:gd name="connsiteX2" fmla="*/ 72980 w 145959"/>
                <a:gd name="connsiteY2" fmla="*/ 0 h 245698"/>
                <a:gd name="connsiteX3" fmla="*/ 66898 w 145959"/>
                <a:gd name="connsiteY3" fmla="*/ 4865 h 245698"/>
                <a:gd name="connsiteX4" fmla="*/ 3649 w 145959"/>
                <a:gd name="connsiteY4" fmla="*/ 117984 h 245698"/>
                <a:gd name="connsiteX5" fmla="*/ 0 w 145959"/>
                <a:gd name="connsiteY5" fmla="*/ 122849 h 245698"/>
                <a:gd name="connsiteX6" fmla="*/ 3649 w 145959"/>
                <a:gd name="connsiteY6" fmla="*/ 127714 h 245698"/>
                <a:gd name="connsiteX7" fmla="*/ 66898 w 145959"/>
                <a:gd name="connsiteY7" fmla="*/ 240833 h 245698"/>
                <a:gd name="connsiteX8" fmla="*/ 72980 w 145959"/>
                <a:gd name="connsiteY8" fmla="*/ 245699 h 245698"/>
                <a:gd name="connsiteX9" fmla="*/ 79061 w 145959"/>
                <a:gd name="connsiteY9" fmla="*/ 240833 h 245698"/>
                <a:gd name="connsiteX10" fmla="*/ 142310 w 145959"/>
                <a:gd name="connsiteY10" fmla="*/ 127714 h 245698"/>
                <a:gd name="connsiteX11" fmla="*/ 145959 w 145959"/>
                <a:gd name="connsiteY11" fmla="*/ 122849 h 245698"/>
                <a:gd name="connsiteX12" fmla="*/ 142310 w 145959"/>
                <a:gd name="connsiteY12" fmla="*/ 117984 h 24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59" h="245698">
                  <a:moveTo>
                    <a:pt x="142310" y="117984"/>
                  </a:moveTo>
                  <a:cubicBezTo>
                    <a:pt x="142310" y="117984"/>
                    <a:pt x="93657" y="98523"/>
                    <a:pt x="79061" y="4865"/>
                  </a:cubicBezTo>
                  <a:cubicBezTo>
                    <a:pt x="79061" y="2433"/>
                    <a:pt x="76629" y="0"/>
                    <a:pt x="72980" y="0"/>
                  </a:cubicBezTo>
                  <a:cubicBezTo>
                    <a:pt x="70547" y="0"/>
                    <a:pt x="68114" y="2433"/>
                    <a:pt x="66898" y="4865"/>
                  </a:cubicBezTo>
                  <a:cubicBezTo>
                    <a:pt x="52302" y="97306"/>
                    <a:pt x="4865" y="116768"/>
                    <a:pt x="3649" y="117984"/>
                  </a:cubicBezTo>
                  <a:cubicBezTo>
                    <a:pt x="1216" y="119200"/>
                    <a:pt x="0" y="120416"/>
                    <a:pt x="0" y="122849"/>
                  </a:cubicBezTo>
                  <a:cubicBezTo>
                    <a:pt x="0" y="125282"/>
                    <a:pt x="1216" y="127714"/>
                    <a:pt x="3649" y="127714"/>
                  </a:cubicBezTo>
                  <a:cubicBezTo>
                    <a:pt x="3649" y="127714"/>
                    <a:pt x="52302" y="147176"/>
                    <a:pt x="66898" y="240833"/>
                  </a:cubicBezTo>
                  <a:cubicBezTo>
                    <a:pt x="66898" y="243266"/>
                    <a:pt x="69331" y="245699"/>
                    <a:pt x="72980" y="245699"/>
                  </a:cubicBezTo>
                  <a:cubicBezTo>
                    <a:pt x="75412" y="245699"/>
                    <a:pt x="77845" y="243266"/>
                    <a:pt x="79061" y="240833"/>
                  </a:cubicBezTo>
                  <a:cubicBezTo>
                    <a:pt x="93657" y="148392"/>
                    <a:pt x="141094" y="128931"/>
                    <a:pt x="142310" y="127714"/>
                  </a:cubicBezTo>
                  <a:cubicBezTo>
                    <a:pt x="144743" y="126498"/>
                    <a:pt x="145959" y="125282"/>
                    <a:pt x="145959" y="122849"/>
                  </a:cubicBezTo>
                  <a:cubicBezTo>
                    <a:pt x="145959" y="120416"/>
                    <a:pt x="143527" y="117984"/>
                    <a:pt x="142310" y="117984"/>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6984619-E657-7A8F-550E-8B08CBB345D3}"/>
                </a:ext>
              </a:extLst>
            </p:cNvPr>
            <p:cNvSpPr/>
            <p:nvPr/>
          </p:nvSpPr>
          <p:spPr>
            <a:xfrm>
              <a:off x="6907392" y="1211985"/>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7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2"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6" y="180017"/>
                    <a:pt x="52302" y="180017"/>
                  </a:cubicBezTo>
                  <a:cubicBezTo>
                    <a:pt x="54735" y="180017"/>
                    <a:pt x="55951" y="178800"/>
                    <a:pt x="55951" y="176368"/>
                  </a:cubicBezTo>
                  <a:cubicBezTo>
                    <a:pt x="66898" y="108253"/>
                    <a:pt x="102171" y="93657"/>
                    <a:pt x="102171" y="93657"/>
                  </a:cubicBezTo>
                  <a:cubicBezTo>
                    <a:pt x="103388" y="93657"/>
                    <a:pt x="104604" y="91225"/>
                    <a:pt x="104604" y="90008"/>
                  </a:cubicBezTo>
                  <a:cubicBezTo>
                    <a:pt x="104604" y="88792"/>
                    <a:pt x="103388" y="86359"/>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59CD1A3-850F-EEF3-ABBD-27DE0ADDC5D5}"/>
                </a:ext>
              </a:extLst>
            </p:cNvPr>
            <p:cNvSpPr/>
            <p:nvPr/>
          </p:nvSpPr>
          <p:spPr>
            <a:xfrm>
              <a:off x="10705406" y="2843762"/>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49869" y="0"/>
                    <a:pt x="48653" y="1216"/>
                    <a:pt x="48653" y="3649"/>
                  </a:cubicBezTo>
                  <a:cubicBezTo>
                    <a:pt x="37706" y="71763"/>
                    <a:pt x="2432" y="86359"/>
                    <a:pt x="2432" y="86359"/>
                  </a:cubicBezTo>
                  <a:cubicBezTo>
                    <a:pt x="1216" y="87576"/>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4735" y="180016"/>
                    <a:pt x="55951" y="178800"/>
                    <a:pt x="55951" y="176368"/>
                  </a:cubicBezTo>
                  <a:cubicBezTo>
                    <a:pt x="66898" y="108253"/>
                    <a:pt x="102171" y="93657"/>
                    <a:pt x="102171" y="93657"/>
                  </a:cubicBezTo>
                  <a:cubicBezTo>
                    <a:pt x="103388" y="93657"/>
                    <a:pt x="104604" y="91225"/>
                    <a:pt x="104604" y="90008"/>
                  </a:cubicBezTo>
                  <a:cubicBezTo>
                    <a:pt x="104604" y="88792"/>
                    <a:pt x="103388" y="87576"/>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77D6DFD-4488-772C-138F-334933750B01}"/>
                </a:ext>
              </a:extLst>
            </p:cNvPr>
            <p:cNvSpPr/>
            <p:nvPr/>
          </p:nvSpPr>
          <p:spPr>
            <a:xfrm>
              <a:off x="8516881" y="2550206"/>
              <a:ext cx="104603" cy="180016"/>
            </a:xfrm>
            <a:custGeom>
              <a:avLst/>
              <a:gdLst>
                <a:gd name="connsiteX0" fmla="*/ 102171 w 104603"/>
                <a:gd name="connsiteY0" fmla="*/ 86359 h 180016"/>
                <a:gd name="connsiteX1" fmla="*/ 55951 w 104603"/>
                <a:gd name="connsiteY1" fmla="*/ 3649 h 180016"/>
                <a:gd name="connsiteX2" fmla="*/ 52302 w 104603"/>
                <a:gd name="connsiteY2" fmla="*/ 0 h 180016"/>
                <a:gd name="connsiteX3" fmla="*/ 48653 w 104603"/>
                <a:gd name="connsiteY3" fmla="*/ 3649 h 180016"/>
                <a:gd name="connsiteX4" fmla="*/ 2432 w 104603"/>
                <a:gd name="connsiteY4" fmla="*/ 86359 h 180016"/>
                <a:gd name="connsiteX5" fmla="*/ 0 w 104603"/>
                <a:gd name="connsiteY5" fmla="*/ 90008 h 180016"/>
                <a:gd name="connsiteX6" fmla="*/ 2432 w 104603"/>
                <a:gd name="connsiteY6" fmla="*/ 93657 h 180016"/>
                <a:gd name="connsiteX7" fmla="*/ 48653 w 104603"/>
                <a:gd name="connsiteY7" fmla="*/ 176368 h 180016"/>
                <a:gd name="connsiteX8" fmla="*/ 52302 w 104603"/>
                <a:gd name="connsiteY8" fmla="*/ 180016 h 180016"/>
                <a:gd name="connsiteX9" fmla="*/ 55951 w 104603"/>
                <a:gd name="connsiteY9" fmla="*/ 176368 h 180016"/>
                <a:gd name="connsiteX10" fmla="*/ 102171 w 104603"/>
                <a:gd name="connsiteY10" fmla="*/ 93657 h 180016"/>
                <a:gd name="connsiteX11" fmla="*/ 104604 w 104603"/>
                <a:gd name="connsiteY11" fmla="*/ 90008 h 180016"/>
                <a:gd name="connsiteX12" fmla="*/ 102171 w 104603"/>
                <a:gd name="connsiteY12" fmla="*/ 86359 h 18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603" h="180016">
                  <a:moveTo>
                    <a:pt x="102171" y="86359"/>
                  </a:moveTo>
                  <a:cubicBezTo>
                    <a:pt x="102171" y="86359"/>
                    <a:pt x="65681" y="71763"/>
                    <a:pt x="55951" y="3649"/>
                  </a:cubicBezTo>
                  <a:cubicBezTo>
                    <a:pt x="55951" y="1216"/>
                    <a:pt x="53518" y="0"/>
                    <a:pt x="52302" y="0"/>
                  </a:cubicBezTo>
                  <a:cubicBezTo>
                    <a:pt x="51085" y="0"/>
                    <a:pt x="48653" y="1216"/>
                    <a:pt x="48653" y="3649"/>
                  </a:cubicBezTo>
                  <a:cubicBezTo>
                    <a:pt x="37706" y="71763"/>
                    <a:pt x="2432" y="86359"/>
                    <a:pt x="2432" y="86359"/>
                  </a:cubicBezTo>
                  <a:cubicBezTo>
                    <a:pt x="1216" y="87575"/>
                    <a:pt x="0" y="88792"/>
                    <a:pt x="0" y="90008"/>
                  </a:cubicBezTo>
                  <a:cubicBezTo>
                    <a:pt x="0" y="91225"/>
                    <a:pt x="1216" y="93657"/>
                    <a:pt x="2432" y="93657"/>
                  </a:cubicBezTo>
                  <a:cubicBezTo>
                    <a:pt x="2432" y="93657"/>
                    <a:pt x="38922" y="107037"/>
                    <a:pt x="48653" y="176368"/>
                  </a:cubicBezTo>
                  <a:cubicBezTo>
                    <a:pt x="48653" y="178800"/>
                    <a:pt x="51085" y="180016"/>
                    <a:pt x="52302" y="180016"/>
                  </a:cubicBezTo>
                  <a:cubicBezTo>
                    <a:pt x="53518" y="180016"/>
                    <a:pt x="55951" y="178800"/>
                    <a:pt x="55951" y="176368"/>
                  </a:cubicBezTo>
                  <a:cubicBezTo>
                    <a:pt x="66898" y="108253"/>
                    <a:pt x="102171" y="93657"/>
                    <a:pt x="102171" y="93657"/>
                  </a:cubicBezTo>
                  <a:cubicBezTo>
                    <a:pt x="103388" y="93657"/>
                    <a:pt x="104604" y="91225"/>
                    <a:pt x="104604" y="90008"/>
                  </a:cubicBezTo>
                  <a:cubicBezTo>
                    <a:pt x="104604" y="88792"/>
                    <a:pt x="103388" y="87575"/>
                    <a:pt x="102171" y="86359"/>
                  </a:cubicBezTo>
                  <a:close/>
                </a:path>
              </a:pathLst>
            </a:custGeom>
            <a:solidFill>
              <a:srgbClr val="FFFFFF"/>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F3936231-3848-9743-F125-454086AF82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93350" y="326711"/>
            <a:ext cx="1490087" cy="1385781"/>
          </a:xfrm>
          <a:prstGeom prst="rect">
            <a:avLst/>
          </a:prstGeom>
        </p:spPr>
      </p:pic>
      <p:pic>
        <p:nvPicPr>
          <p:cNvPr id="19" name="Graphic 18">
            <a:extLst>
              <a:ext uri="{FF2B5EF4-FFF2-40B4-BE49-F238E27FC236}">
                <a16:creationId xmlns:a16="http://schemas.microsoft.com/office/drawing/2014/main" id="{C11FF333-DB26-3F82-6568-601AF6B734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5496" y="1357774"/>
            <a:ext cx="1290518" cy="1304545"/>
          </a:xfrm>
          <a:prstGeom prst="rect">
            <a:avLst/>
          </a:prstGeom>
        </p:spPr>
      </p:pic>
      <p:grpSp>
        <p:nvGrpSpPr>
          <p:cNvPr id="21" name="Graphic 1163">
            <a:extLst>
              <a:ext uri="{FF2B5EF4-FFF2-40B4-BE49-F238E27FC236}">
                <a16:creationId xmlns:a16="http://schemas.microsoft.com/office/drawing/2014/main" id="{14F0D2D5-D67F-C543-935E-E52E7030E1A7}"/>
              </a:ext>
            </a:extLst>
          </p:cNvPr>
          <p:cNvGrpSpPr/>
          <p:nvPr/>
        </p:nvGrpSpPr>
        <p:grpSpPr>
          <a:xfrm>
            <a:off x="438793" y="198571"/>
            <a:ext cx="1021716" cy="1021715"/>
            <a:chOff x="2938512" y="600172"/>
            <a:chExt cx="1021716" cy="1021715"/>
          </a:xfrm>
        </p:grpSpPr>
        <p:grpSp>
          <p:nvGrpSpPr>
            <p:cNvPr id="22" name="Graphic 1163">
              <a:extLst>
                <a:ext uri="{FF2B5EF4-FFF2-40B4-BE49-F238E27FC236}">
                  <a16:creationId xmlns:a16="http://schemas.microsoft.com/office/drawing/2014/main" id="{95945065-3D80-1D8F-1607-96B10513FCE0}"/>
                </a:ext>
              </a:extLst>
            </p:cNvPr>
            <p:cNvGrpSpPr/>
            <p:nvPr/>
          </p:nvGrpSpPr>
          <p:grpSpPr>
            <a:xfrm>
              <a:off x="2938512" y="600172"/>
              <a:ext cx="1021716" cy="1021715"/>
              <a:chOff x="2938512" y="600172"/>
              <a:chExt cx="1021716" cy="1021715"/>
            </a:xfrm>
            <a:solidFill>
              <a:srgbClr val="FF4DA8"/>
            </a:solidFill>
          </p:grpSpPr>
          <p:sp>
            <p:nvSpPr>
              <p:cNvPr id="48" name="Freeform: Shape 47">
                <a:extLst>
                  <a:ext uri="{FF2B5EF4-FFF2-40B4-BE49-F238E27FC236}">
                    <a16:creationId xmlns:a16="http://schemas.microsoft.com/office/drawing/2014/main" id="{89C81148-625A-ABAF-C77E-A7D89B90BF88}"/>
                  </a:ext>
                </a:extLst>
              </p:cNvPr>
              <p:cNvSpPr/>
              <p:nvPr/>
            </p:nvSpPr>
            <p:spPr>
              <a:xfrm>
                <a:off x="3439639" y="600172"/>
                <a:ext cx="19461" cy="307731"/>
              </a:xfrm>
              <a:custGeom>
                <a:avLst/>
                <a:gdLst>
                  <a:gd name="connsiteX0" fmla="*/ 9730 w 19461"/>
                  <a:gd name="connsiteY0" fmla="*/ 0 h 307731"/>
                  <a:gd name="connsiteX1" fmla="*/ 0 w 19461"/>
                  <a:gd name="connsiteY1" fmla="*/ 9731 h 307731"/>
                  <a:gd name="connsiteX2" fmla="*/ 9730 w 19461"/>
                  <a:gd name="connsiteY2" fmla="*/ 307731 h 307731"/>
                  <a:gd name="connsiteX3" fmla="*/ 19461 w 19461"/>
                  <a:gd name="connsiteY3" fmla="*/ 9731 h 307731"/>
                  <a:gd name="connsiteX4" fmla="*/ 9730 w 19461"/>
                  <a:gd name="connsiteY4" fmla="*/ 0 h 307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1" h="307731">
                    <a:moveTo>
                      <a:pt x="9730" y="0"/>
                    </a:moveTo>
                    <a:cubicBezTo>
                      <a:pt x="4865" y="0"/>
                      <a:pt x="0" y="4865"/>
                      <a:pt x="0" y="9731"/>
                    </a:cubicBezTo>
                    <a:cubicBezTo>
                      <a:pt x="0" y="9731"/>
                      <a:pt x="4865" y="307731"/>
                      <a:pt x="9730" y="307731"/>
                    </a:cubicBezTo>
                    <a:cubicBezTo>
                      <a:pt x="14596" y="307731"/>
                      <a:pt x="19461" y="9731"/>
                      <a:pt x="19461" y="9731"/>
                    </a:cubicBezTo>
                    <a:cubicBezTo>
                      <a:pt x="19461" y="4865"/>
                      <a:pt x="14596" y="0"/>
                      <a:pt x="9730" y="0"/>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46C4438E-D23A-F71A-E1D8-D9A3BF45E022}"/>
                  </a:ext>
                </a:extLst>
              </p:cNvPr>
              <p:cNvSpPr/>
              <p:nvPr/>
            </p:nvSpPr>
            <p:spPr>
              <a:xfrm>
                <a:off x="3085383" y="747043"/>
                <a:ext cx="220507" cy="220507"/>
              </a:xfrm>
              <a:custGeom>
                <a:avLst/>
                <a:gdLst>
                  <a:gd name="connsiteX0" fmla="*/ 220460 w 220507"/>
                  <a:gd name="connsiteY0" fmla="*/ 220460 h 220507"/>
                  <a:gd name="connsiteX1" fmla="*/ 16116 w 220507"/>
                  <a:gd name="connsiteY1" fmla="*/ 2737 h 220507"/>
                  <a:gd name="connsiteX2" fmla="*/ 2737 w 220507"/>
                  <a:gd name="connsiteY2" fmla="*/ 2737 h 220507"/>
                  <a:gd name="connsiteX3" fmla="*/ 2737 w 220507"/>
                  <a:gd name="connsiteY3" fmla="*/ 16116 h 220507"/>
                  <a:gd name="connsiteX4" fmla="*/ 220460 w 220507"/>
                  <a:gd name="connsiteY4" fmla="*/ 220460 h 22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07" h="220507">
                    <a:moveTo>
                      <a:pt x="220460" y="220460"/>
                    </a:moveTo>
                    <a:cubicBezTo>
                      <a:pt x="224109" y="216811"/>
                      <a:pt x="16116" y="2737"/>
                      <a:pt x="16116" y="2737"/>
                    </a:cubicBezTo>
                    <a:cubicBezTo>
                      <a:pt x="12467" y="-912"/>
                      <a:pt x="6386" y="-912"/>
                      <a:pt x="2737" y="2737"/>
                    </a:cubicBezTo>
                    <a:cubicBezTo>
                      <a:pt x="-912" y="6386"/>
                      <a:pt x="-912" y="12467"/>
                      <a:pt x="2737" y="16116"/>
                    </a:cubicBezTo>
                    <a:cubicBezTo>
                      <a:pt x="2737" y="16116"/>
                      <a:pt x="216811" y="224109"/>
                      <a:pt x="220460" y="220460"/>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20C9F9B-730F-EF80-5024-F1DC9893B979}"/>
                  </a:ext>
                </a:extLst>
              </p:cNvPr>
              <p:cNvSpPr/>
              <p:nvPr/>
            </p:nvSpPr>
            <p:spPr>
              <a:xfrm>
                <a:off x="2938512" y="1101299"/>
                <a:ext cx="307731" cy="19461"/>
              </a:xfrm>
              <a:custGeom>
                <a:avLst/>
                <a:gdLst>
                  <a:gd name="connsiteX0" fmla="*/ 307731 w 307731"/>
                  <a:gd name="connsiteY0" fmla="*/ 9731 h 19461"/>
                  <a:gd name="connsiteX1" fmla="*/ 9731 w 307731"/>
                  <a:gd name="connsiteY1" fmla="*/ 0 h 19461"/>
                  <a:gd name="connsiteX2" fmla="*/ 0 w 307731"/>
                  <a:gd name="connsiteY2" fmla="*/ 9731 h 19461"/>
                  <a:gd name="connsiteX3" fmla="*/ 9731 w 307731"/>
                  <a:gd name="connsiteY3" fmla="*/ 19461 h 19461"/>
                  <a:gd name="connsiteX4" fmla="*/ 307731 w 307731"/>
                  <a:gd name="connsiteY4" fmla="*/ 9731 h 1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31" h="19461">
                    <a:moveTo>
                      <a:pt x="307731" y="9731"/>
                    </a:moveTo>
                    <a:cubicBezTo>
                      <a:pt x="307731" y="4865"/>
                      <a:pt x="9731" y="0"/>
                      <a:pt x="9731" y="0"/>
                    </a:cubicBezTo>
                    <a:cubicBezTo>
                      <a:pt x="4865" y="0"/>
                      <a:pt x="0" y="4865"/>
                      <a:pt x="0" y="9731"/>
                    </a:cubicBezTo>
                    <a:cubicBezTo>
                      <a:pt x="0" y="14596"/>
                      <a:pt x="4865" y="19461"/>
                      <a:pt x="9731" y="19461"/>
                    </a:cubicBezTo>
                    <a:cubicBezTo>
                      <a:pt x="9731" y="19461"/>
                      <a:pt x="307731" y="14596"/>
                      <a:pt x="307731" y="9731"/>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B9F8DE03-6D84-DE85-D3F2-802FC2506428}"/>
                  </a:ext>
                </a:extLst>
              </p:cNvPr>
              <p:cNvSpPr/>
              <p:nvPr/>
            </p:nvSpPr>
            <p:spPr>
              <a:xfrm>
                <a:off x="3085383" y="1254509"/>
                <a:ext cx="220507" cy="220506"/>
              </a:xfrm>
              <a:custGeom>
                <a:avLst/>
                <a:gdLst>
                  <a:gd name="connsiteX0" fmla="*/ 220460 w 220507"/>
                  <a:gd name="connsiteY0" fmla="*/ 47 h 220506"/>
                  <a:gd name="connsiteX1" fmla="*/ 2737 w 220507"/>
                  <a:gd name="connsiteY1" fmla="*/ 204391 h 220506"/>
                  <a:gd name="connsiteX2" fmla="*/ 2737 w 220507"/>
                  <a:gd name="connsiteY2" fmla="*/ 217770 h 220506"/>
                  <a:gd name="connsiteX3" fmla="*/ 16116 w 220507"/>
                  <a:gd name="connsiteY3" fmla="*/ 217770 h 220506"/>
                  <a:gd name="connsiteX4" fmla="*/ 220460 w 220507"/>
                  <a:gd name="connsiteY4" fmla="*/ 47 h 22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07" h="220506">
                    <a:moveTo>
                      <a:pt x="220460" y="47"/>
                    </a:moveTo>
                    <a:cubicBezTo>
                      <a:pt x="216811" y="-3602"/>
                      <a:pt x="2737" y="204391"/>
                      <a:pt x="2737" y="204391"/>
                    </a:cubicBezTo>
                    <a:cubicBezTo>
                      <a:pt x="-912" y="208040"/>
                      <a:pt x="-912" y="214121"/>
                      <a:pt x="2737" y="217770"/>
                    </a:cubicBezTo>
                    <a:cubicBezTo>
                      <a:pt x="6386" y="221419"/>
                      <a:pt x="12467" y="221419"/>
                      <a:pt x="16116" y="217770"/>
                    </a:cubicBezTo>
                    <a:cubicBezTo>
                      <a:pt x="16116" y="216554"/>
                      <a:pt x="224109" y="3696"/>
                      <a:pt x="220460" y="47"/>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FD394A81-65CA-0732-50A6-B3543625FB91}"/>
                  </a:ext>
                </a:extLst>
              </p:cNvPr>
              <p:cNvSpPr/>
              <p:nvPr/>
            </p:nvSpPr>
            <p:spPr>
              <a:xfrm>
                <a:off x="3439639" y="1314156"/>
                <a:ext cx="19461" cy="307731"/>
              </a:xfrm>
              <a:custGeom>
                <a:avLst/>
                <a:gdLst>
                  <a:gd name="connsiteX0" fmla="*/ 9730 w 19461"/>
                  <a:gd name="connsiteY0" fmla="*/ 0 h 307731"/>
                  <a:gd name="connsiteX1" fmla="*/ 0 w 19461"/>
                  <a:gd name="connsiteY1" fmla="*/ 298000 h 307731"/>
                  <a:gd name="connsiteX2" fmla="*/ 9730 w 19461"/>
                  <a:gd name="connsiteY2" fmla="*/ 307731 h 307731"/>
                  <a:gd name="connsiteX3" fmla="*/ 19461 w 19461"/>
                  <a:gd name="connsiteY3" fmla="*/ 298000 h 307731"/>
                  <a:gd name="connsiteX4" fmla="*/ 9730 w 19461"/>
                  <a:gd name="connsiteY4" fmla="*/ 0 h 307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1" h="307731">
                    <a:moveTo>
                      <a:pt x="9730" y="0"/>
                    </a:moveTo>
                    <a:cubicBezTo>
                      <a:pt x="4865" y="0"/>
                      <a:pt x="0" y="298000"/>
                      <a:pt x="0" y="298000"/>
                    </a:cubicBezTo>
                    <a:cubicBezTo>
                      <a:pt x="0" y="302866"/>
                      <a:pt x="4865" y="307731"/>
                      <a:pt x="9730" y="307731"/>
                    </a:cubicBezTo>
                    <a:cubicBezTo>
                      <a:pt x="14596" y="307731"/>
                      <a:pt x="19461" y="302866"/>
                      <a:pt x="19461" y="298000"/>
                    </a:cubicBezTo>
                    <a:cubicBezTo>
                      <a:pt x="19461" y="298000"/>
                      <a:pt x="14596" y="0"/>
                      <a:pt x="9730" y="0"/>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919584D-946E-1F12-554D-46EAC917BFAE}"/>
                  </a:ext>
                </a:extLst>
              </p:cNvPr>
              <p:cNvSpPr/>
              <p:nvPr/>
            </p:nvSpPr>
            <p:spPr>
              <a:xfrm>
                <a:off x="3592849" y="1254508"/>
                <a:ext cx="220507" cy="220507"/>
              </a:xfrm>
              <a:custGeom>
                <a:avLst/>
                <a:gdLst>
                  <a:gd name="connsiteX0" fmla="*/ 47 w 220507"/>
                  <a:gd name="connsiteY0" fmla="*/ 48 h 220507"/>
                  <a:gd name="connsiteX1" fmla="*/ 204391 w 220507"/>
                  <a:gd name="connsiteY1" fmla="*/ 217771 h 220507"/>
                  <a:gd name="connsiteX2" fmla="*/ 217770 w 220507"/>
                  <a:gd name="connsiteY2" fmla="*/ 217771 h 220507"/>
                  <a:gd name="connsiteX3" fmla="*/ 217770 w 220507"/>
                  <a:gd name="connsiteY3" fmla="*/ 204391 h 220507"/>
                  <a:gd name="connsiteX4" fmla="*/ 47 w 220507"/>
                  <a:gd name="connsiteY4" fmla="*/ 48 h 22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07" h="220507">
                    <a:moveTo>
                      <a:pt x="47" y="48"/>
                    </a:moveTo>
                    <a:cubicBezTo>
                      <a:pt x="-3602" y="3697"/>
                      <a:pt x="204391" y="217771"/>
                      <a:pt x="204391" y="217771"/>
                    </a:cubicBezTo>
                    <a:cubicBezTo>
                      <a:pt x="208040" y="221420"/>
                      <a:pt x="214121" y="221420"/>
                      <a:pt x="217770" y="217771"/>
                    </a:cubicBezTo>
                    <a:cubicBezTo>
                      <a:pt x="221419" y="214122"/>
                      <a:pt x="221419" y="208040"/>
                      <a:pt x="217770" y="204391"/>
                    </a:cubicBezTo>
                    <a:cubicBezTo>
                      <a:pt x="217770" y="203175"/>
                      <a:pt x="3696" y="-3601"/>
                      <a:pt x="47" y="48"/>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EA8FBC2-3BED-172F-9F2A-973F6A5F81E6}"/>
                  </a:ext>
                </a:extLst>
              </p:cNvPr>
              <p:cNvSpPr/>
              <p:nvPr/>
            </p:nvSpPr>
            <p:spPr>
              <a:xfrm>
                <a:off x="3652497" y="1101299"/>
                <a:ext cx="307730" cy="19461"/>
              </a:xfrm>
              <a:custGeom>
                <a:avLst/>
                <a:gdLst>
                  <a:gd name="connsiteX0" fmla="*/ 298001 w 307730"/>
                  <a:gd name="connsiteY0" fmla="*/ 0 h 19461"/>
                  <a:gd name="connsiteX1" fmla="*/ 0 w 307730"/>
                  <a:gd name="connsiteY1" fmla="*/ 9731 h 19461"/>
                  <a:gd name="connsiteX2" fmla="*/ 298001 w 307730"/>
                  <a:gd name="connsiteY2" fmla="*/ 19461 h 19461"/>
                  <a:gd name="connsiteX3" fmla="*/ 307731 w 307730"/>
                  <a:gd name="connsiteY3" fmla="*/ 9731 h 19461"/>
                  <a:gd name="connsiteX4" fmla="*/ 298001 w 307730"/>
                  <a:gd name="connsiteY4" fmla="*/ 0 h 19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30" h="19461">
                    <a:moveTo>
                      <a:pt x="298001" y="0"/>
                    </a:moveTo>
                    <a:cubicBezTo>
                      <a:pt x="298001" y="0"/>
                      <a:pt x="0" y="4865"/>
                      <a:pt x="0" y="9731"/>
                    </a:cubicBezTo>
                    <a:cubicBezTo>
                      <a:pt x="0" y="14596"/>
                      <a:pt x="298001" y="19461"/>
                      <a:pt x="298001" y="19461"/>
                    </a:cubicBezTo>
                    <a:cubicBezTo>
                      <a:pt x="302866" y="19461"/>
                      <a:pt x="307731" y="14596"/>
                      <a:pt x="307731" y="9731"/>
                    </a:cubicBezTo>
                    <a:cubicBezTo>
                      <a:pt x="307731" y="3649"/>
                      <a:pt x="302866" y="0"/>
                      <a:pt x="298001" y="0"/>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95FA010-F37D-1A75-0BB5-73FB25023193}"/>
                  </a:ext>
                </a:extLst>
              </p:cNvPr>
              <p:cNvSpPr/>
              <p:nvPr/>
            </p:nvSpPr>
            <p:spPr>
              <a:xfrm>
                <a:off x="3592849" y="747043"/>
                <a:ext cx="220507" cy="220507"/>
              </a:xfrm>
              <a:custGeom>
                <a:avLst/>
                <a:gdLst>
                  <a:gd name="connsiteX0" fmla="*/ 48 w 220507"/>
                  <a:gd name="connsiteY0" fmla="*/ 220460 h 220507"/>
                  <a:gd name="connsiteX1" fmla="*/ 217771 w 220507"/>
                  <a:gd name="connsiteY1" fmla="*/ 16116 h 220507"/>
                  <a:gd name="connsiteX2" fmla="*/ 217771 w 220507"/>
                  <a:gd name="connsiteY2" fmla="*/ 2737 h 220507"/>
                  <a:gd name="connsiteX3" fmla="*/ 204391 w 220507"/>
                  <a:gd name="connsiteY3" fmla="*/ 2737 h 220507"/>
                  <a:gd name="connsiteX4" fmla="*/ 48 w 220507"/>
                  <a:gd name="connsiteY4" fmla="*/ 220460 h 22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07" h="220507">
                    <a:moveTo>
                      <a:pt x="48" y="220460"/>
                    </a:moveTo>
                    <a:cubicBezTo>
                      <a:pt x="3697" y="224109"/>
                      <a:pt x="217771" y="16116"/>
                      <a:pt x="217771" y="16116"/>
                    </a:cubicBezTo>
                    <a:cubicBezTo>
                      <a:pt x="221420" y="12467"/>
                      <a:pt x="221420" y="6386"/>
                      <a:pt x="217771" y="2737"/>
                    </a:cubicBezTo>
                    <a:cubicBezTo>
                      <a:pt x="214122" y="-912"/>
                      <a:pt x="208040" y="-912"/>
                      <a:pt x="204391" y="2737"/>
                    </a:cubicBezTo>
                    <a:cubicBezTo>
                      <a:pt x="203175" y="2737"/>
                      <a:pt x="-3601" y="216811"/>
                      <a:pt x="48" y="220460"/>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AF2E15F-ECAA-24F5-5DC2-9969D85400B7}"/>
                  </a:ext>
                </a:extLst>
              </p:cNvPr>
              <p:cNvSpPr/>
              <p:nvPr/>
            </p:nvSpPr>
            <p:spPr>
              <a:xfrm>
                <a:off x="3531948" y="833657"/>
                <a:ext cx="84108" cy="135096"/>
              </a:xfrm>
              <a:custGeom>
                <a:avLst/>
                <a:gdLst>
                  <a:gd name="connsiteX0" fmla="*/ 80410 w 84108"/>
                  <a:gd name="connsiteY0" fmla="*/ 1266 h 135096"/>
                  <a:gd name="connsiteX1" fmla="*/ 69463 w 84108"/>
                  <a:gd name="connsiteY1" fmla="*/ 3698 h 135096"/>
                  <a:gd name="connsiteX2" fmla="*/ 132 w 84108"/>
                  <a:gd name="connsiteY2" fmla="*/ 135062 h 135096"/>
                  <a:gd name="connsiteX3" fmla="*/ 82843 w 84108"/>
                  <a:gd name="connsiteY3" fmla="*/ 10996 h 135096"/>
                  <a:gd name="connsiteX4" fmla="*/ 80410 w 84108"/>
                  <a:gd name="connsiteY4" fmla="*/ 1266 h 13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8" h="135096">
                    <a:moveTo>
                      <a:pt x="80410" y="1266"/>
                    </a:moveTo>
                    <a:cubicBezTo>
                      <a:pt x="76761" y="-1167"/>
                      <a:pt x="71896" y="49"/>
                      <a:pt x="69463" y="3698"/>
                    </a:cubicBezTo>
                    <a:cubicBezTo>
                      <a:pt x="69463" y="3698"/>
                      <a:pt x="-3517" y="132629"/>
                      <a:pt x="132" y="135062"/>
                    </a:cubicBezTo>
                    <a:cubicBezTo>
                      <a:pt x="3781" y="137494"/>
                      <a:pt x="82843" y="10996"/>
                      <a:pt x="82843" y="10996"/>
                    </a:cubicBezTo>
                    <a:cubicBezTo>
                      <a:pt x="85275" y="8564"/>
                      <a:pt x="84059" y="3698"/>
                      <a:pt x="80410" y="1266"/>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8CD54A2-4F42-C499-F1E6-9D492467626F}"/>
                  </a:ext>
                </a:extLst>
              </p:cNvPr>
              <p:cNvSpPr/>
              <p:nvPr/>
            </p:nvSpPr>
            <p:spPr>
              <a:xfrm>
                <a:off x="3364227" y="800549"/>
                <a:ext cx="44070" cy="151148"/>
              </a:xfrm>
              <a:custGeom>
                <a:avLst/>
                <a:gdLst>
                  <a:gd name="connsiteX0" fmla="*/ 6082 w 44070"/>
                  <a:gd name="connsiteY0" fmla="*/ 316 h 151148"/>
                  <a:gd name="connsiteX1" fmla="*/ 0 w 44070"/>
                  <a:gd name="connsiteY1" fmla="*/ 10047 h 151148"/>
                  <a:gd name="connsiteX2" fmla="*/ 43788 w 44070"/>
                  <a:gd name="connsiteY2" fmla="*/ 151141 h 151148"/>
                  <a:gd name="connsiteX3" fmla="*/ 14596 w 44070"/>
                  <a:gd name="connsiteY3" fmla="*/ 5182 h 151148"/>
                  <a:gd name="connsiteX4" fmla="*/ 6082 w 44070"/>
                  <a:gd name="connsiteY4" fmla="*/ 316 h 151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70" h="151148">
                    <a:moveTo>
                      <a:pt x="6082" y="316"/>
                    </a:moveTo>
                    <a:cubicBezTo>
                      <a:pt x="2433" y="1533"/>
                      <a:pt x="0" y="5182"/>
                      <a:pt x="0" y="10047"/>
                    </a:cubicBezTo>
                    <a:cubicBezTo>
                      <a:pt x="0" y="10047"/>
                      <a:pt x="40139" y="152357"/>
                      <a:pt x="43788" y="151141"/>
                    </a:cubicBezTo>
                    <a:cubicBezTo>
                      <a:pt x="47437" y="149925"/>
                      <a:pt x="14596" y="5182"/>
                      <a:pt x="14596" y="5182"/>
                    </a:cubicBezTo>
                    <a:cubicBezTo>
                      <a:pt x="14596" y="1533"/>
                      <a:pt x="9731" y="-900"/>
                      <a:pt x="6082" y="316"/>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E1AFD3FD-2082-28BA-3775-CAD317E4C73F}"/>
                  </a:ext>
                </a:extLst>
              </p:cNvPr>
              <p:cNvSpPr/>
              <p:nvPr/>
            </p:nvSpPr>
            <p:spPr>
              <a:xfrm>
                <a:off x="3171997" y="943127"/>
                <a:ext cx="136312" cy="84108"/>
              </a:xfrm>
              <a:custGeom>
                <a:avLst/>
                <a:gdLst>
                  <a:gd name="connsiteX0" fmla="*/ 136278 w 136312"/>
                  <a:gd name="connsiteY0" fmla="*/ 83976 h 84108"/>
                  <a:gd name="connsiteX1" fmla="*/ 12213 w 136312"/>
                  <a:gd name="connsiteY1" fmla="*/ 1266 h 84108"/>
                  <a:gd name="connsiteX2" fmla="*/ 1266 w 136312"/>
                  <a:gd name="connsiteY2" fmla="*/ 3698 h 84108"/>
                  <a:gd name="connsiteX3" fmla="*/ 3698 w 136312"/>
                  <a:gd name="connsiteY3" fmla="*/ 14645 h 84108"/>
                  <a:gd name="connsiteX4" fmla="*/ 136278 w 136312"/>
                  <a:gd name="connsiteY4" fmla="*/ 83976 h 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12" h="84108">
                    <a:moveTo>
                      <a:pt x="136278" y="83976"/>
                    </a:moveTo>
                    <a:cubicBezTo>
                      <a:pt x="138711" y="80327"/>
                      <a:pt x="12213" y="1266"/>
                      <a:pt x="12213" y="1266"/>
                    </a:cubicBezTo>
                    <a:cubicBezTo>
                      <a:pt x="8564" y="-1167"/>
                      <a:pt x="3698" y="49"/>
                      <a:pt x="1266" y="3698"/>
                    </a:cubicBezTo>
                    <a:cubicBezTo>
                      <a:pt x="-1167" y="7347"/>
                      <a:pt x="49" y="12213"/>
                      <a:pt x="3698" y="14645"/>
                    </a:cubicBezTo>
                    <a:cubicBezTo>
                      <a:pt x="4915" y="14645"/>
                      <a:pt x="133846" y="87625"/>
                      <a:pt x="136278" y="83976"/>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E61D0F5-C7BC-37BE-7ED9-1099F0BAA117}"/>
                  </a:ext>
                </a:extLst>
              </p:cNvPr>
              <p:cNvSpPr/>
              <p:nvPr/>
            </p:nvSpPr>
            <p:spPr>
              <a:xfrm>
                <a:off x="3137990" y="1151893"/>
                <a:ext cx="150832" cy="44279"/>
              </a:xfrm>
              <a:custGeom>
                <a:avLst/>
                <a:gdLst>
                  <a:gd name="connsiteX0" fmla="*/ 6082 w 150832"/>
                  <a:gd name="connsiteY0" fmla="*/ 28467 h 44279"/>
                  <a:gd name="connsiteX1" fmla="*/ 0 w 150832"/>
                  <a:gd name="connsiteY1" fmla="*/ 38198 h 44279"/>
                  <a:gd name="connsiteX2" fmla="*/ 9731 w 150832"/>
                  <a:gd name="connsiteY2" fmla="*/ 44280 h 44279"/>
                  <a:gd name="connsiteX3" fmla="*/ 150825 w 150832"/>
                  <a:gd name="connsiteY3" fmla="*/ 492 h 44279"/>
                  <a:gd name="connsiteX4" fmla="*/ 6082 w 150832"/>
                  <a:gd name="connsiteY4" fmla="*/ 28467 h 4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2" h="44279">
                    <a:moveTo>
                      <a:pt x="6082" y="28467"/>
                    </a:moveTo>
                    <a:cubicBezTo>
                      <a:pt x="2433" y="29684"/>
                      <a:pt x="0" y="33333"/>
                      <a:pt x="0" y="38198"/>
                    </a:cubicBezTo>
                    <a:cubicBezTo>
                      <a:pt x="1216" y="41847"/>
                      <a:pt x="4865" y="44280"/>
                      <a:pt x="9731" y="44280"/>
                    </a:cubicBezTo>
                    <a:cubicBezTo>
                      <a:pt x="9731" y="44280"/>
                      <a:pt x="152041" y="4141"/>
                      <a:pt x="150825" y="492"/>
                    </a:cubicBezTo>
                    <a:cubicBezTo>
                      <a:pt x="150825" y="-4374"/>
                      <a:pt x="6082" y="28467"/>
                      <a:pt x="6082" y="28467"/>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9C4AD72-5E3B-117D-63FB-B93870EEB21B}"/>
                  </a:ext>
                </a:extLst>
              </p:cNvPr>
              <p:cNvSpPr/>
              <p:nvPr/>
            </p:nvSpPr>
            <p:spPr>
              <a:xfrm>
                <a:off x="3281467" y="1252089"/>
                <a:ext cx="84108" cy="136312"/>
              </a:xfrm>
              <a:custGeom>
                <a:avLst/>
                <a:gdLst>
                  <a:gd name="connsiteX0" fmla="*/ 83976 w 84108"/>
                  <a:gd name="connsiteY0" fmla="*/ 35 h 136312"/>
                  <a:gd name="connsiteX1" fmla="*/ 1266 w 84108"/>
                  <a:gd name="connsiteY1" fmla="*/ 124100 h 136312"/>
                  <a:gd name="connsiteX2" fmla="*/ 3698 w 84108"/>
                  <a:gd name="connsiteY2" fmla="*/ 135047 h 136312"/>
                  <a:gd name="connsiteX3" fmla="*/ 14645 w 84108"/>
                  <a:gd name="connsiteY3" fmla="*/ 132614 h 136312"/>
                  <a:gd name="connsiteX4" fmla="*/ 83976 w 84108"/>
                  <a:gd name="connsiteY4" fmla="*/ 35 h 13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8" h="136312">
                    <a:moveTo>
                      <a:pt x="83976" y="35"/>
                    </a:moveTo>
                    <a:cubicBezTo>
                      <a:pt x="80327" y="-2398"/>
                      <a:pt x="1266" y="124100"/>
                      <a:pt x="1266" y="124100"/>
                    </a:cubicBezTo>
                    <a:cubicBezTo>
                      <a:pt x="-1167" y="127749"/>
                      <a:pt x="49" y="132614"/>
                      <a:pt x="3698" y="135047"/>
                    </a:cubicBezTo>
                    <a:cubicBezTo>
                      <a:pt x="7347" y="137480"/>
                      <a:pt x="12213" y="136263"/>
                      <a:pt x="14645" y="132614"/>
                    </a:cubicBezTo>
                    <a:cubicBezTo>
                      <a:pt x="14645" y="131398"/>
                      <a:pt x="87625" y="2467"/>
                      <a:pt x="83976" y="35"/>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5B09F45B-9214-C922-B15E-E91698580339}"/>
                  </a:ext>
                </a:extLst>
              </p:cNvPr>
              <p:cNvSpPr/>
              <p:nvPr/>
            </p:nvSpPr>
            <p:spPr>
              <a:xfrm>
                <a:off x="3489225" y="1270361"/>
                <a:ext cx="45287" cy="152048"/>
              </a:xfrm>
              <a:custGeom>
                <a:avLst/>
                <a:gdLst>
                  <a:gd name="connsiteX0" fmla="*/ 283 w 45287"/>
                  <a:gd name="connsiteY0" fmla="*/ 8 h 152048"/>
                  <a:gd name="connsiteX1" fmla="*/ 29475 w 45287"/>
                  <a:gd name="connsiteY1" fmla="*/ 145967 h 152048"/>
                  <a:gd name="connsiteX2" fmla="*/ 39206 w 45287"/>
                  <a:gd name="connsiteY2" fmla="*/ 152049 h 152048"/>
                  <a:gd name="connsiteX3" fmla="*/ 45287 w 45287"/>
                  <a:gd name="connsiteY3" fmla="*/ 142318 h 152048"/>
                  <a:gd name="connsiteX4" fmla="*/ 283 w 45287"/>
                  <a:gd name="connsiteY4" fmla="*/ 8 h 152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87" h="152048">
                    <a:moveTo>
                      <a:pt x="283" y="8"/>
                    </a:moveTo>
                    <a:cubicBezTo>
                      <a:pt x="-3366" y="1224"/>
                      <a:pt x="29475" y="145967"/>
                      <a:pt x="29475" y="145967"/>
                    </a:cubicBezTo>
                    <a:cubicBezTo>
                      <a:pt x="30691" y="149616"/>
                      <a:pt x="34340" y="152049"/>
                      <a:pt x="39206" y="152049"/>
                    </a:cubicBezTo>
                    <a:cubicBezTo>
                      <a:pt x="42855" y="150833"/>
                      <a:pt x="45287" y="147183"/>
                      <a:pt x="45287" y="142318"/>
                    </a:cubicBezTo>
                    <a:cubicBezTo>
                      <a:pt x="45287" y="141102"/>
                      <a:pt x="5148" y="-1209"/>
                      <a:pt x="283" y="8"/>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C184F9B3-AF76-A853-565F-C1E3C48B9D0A}"/>
                  </a:ext>
                </a:extLst>
              </p:cNvPr>
              <p:cNvSpPr/>
              <p:nvPr/>
            </p:nvSpPr>
            <p:spPr>
              <a:xfrm>
                <a:off x="3590429" y="1194822"/>
                <a:ext cx="136312" cy="84110"/>
              </a:xfrm>
              <a:custGeom>
                <a:avLst/>
                <a:gdLst>
                  <a:gd name="connsiteX0" fmla="*/ 35 w 136312"/>
                  <a:gd name="connsiteY0" fmla="*/ 135 h 84110"/>
                  <a:gd name="connsiteX1" fmla="*/ 124100 w 136312"/>
                  <a:gd name="connsiteY1" fmla="*/ 82845 h 84110"/>
                  <a:gd name="connsiteX2" fmla="*/ 135047 w 136312"/>
                  <a:gd name="connsiteY2" fmla="*/ 80412 h 84110"/>
                  <a:gd name="connsiteX3" fmla="*/ 132614 w 136312"/>
                  <a:gd name="connsiteY3" fmla="*/ 69465 h 84110"/>
                  <a:gd name="connsiteX4" fmla="*/ 35 w 136312"/>
                  <a:gd name="connsiteY4" fmla="*/ 135 h 8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12" h="84110">
                    <a:moveTo>
                      <a:pt x="35" y="135"/>
                    </a:moveTo>
                    <a:cubicBezTo>
                      <a:pt x="-2398" y="3784"/>
                      <a:pt x="124100" y="82845"/>
                      <a:pt x="124100" y="82845"/>
                    </a:cubicBezTo>
                    <a:cubicBezTo>
                      <a:pt x="127749" y="85278"/>
                      <a:pt x="132614" y="84061"/>
                      <a:pt x="135047" y="80412"/>
                    </a:cubicBezTo>
                    <a:cubicBezTo>
                      <a:pt x="137480" y="76763"/>
                      <a:pt x="136263" y="71898"/>
                      <a:pt x="132614" y="69465"/>
                    </a:cubicBezTo>
                    <a:cubicBezTo>
                      <a:pt x="131398" y="68249"/>
                      <a:pt x="2467" y="-3514"/>
                      <a:pt x="35" y="135"/>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26088A22-8B18-2411-161A-311649A55144}"/>
                  </a:ext>
                </a:extLst>
              </p:cNvPr>
              <p:cNvSpPr/>
              <p:nvPr/>
            </p:nvSpPr>
            <p:spPr>
              <a:xfrm>
                <a:off x="3608701" y="1025886"/>
                <a:ext cx="151148" cy="44070"/>
              </a:xfrm>
              <a:custGeom>
                <a:avLst/>
                <a:gdLst>
                  <a:gd name="connsiteX0" fmla="*/ 150832 w 151148"/>
                  <a:gd name="connsiteY0" fmla="*/ 6082 h 44070"/>
                  <a:gd name="connsiteX1" fmla="*/ 141102 w 151148"/>
                  <a:gd name="connsiteY1" fmla="*/ 0 h 44070"/>
                  <a:gd name="connsiteX2" fmla="*/ 8 w 151148"/>
                  <a:gd name="connsiteY2" fmla="*/ 43788 h 44070"/>
                  <a:gd name="connsiteX3" fmla="*/ 145967 w 151148"/>
                  <a:gd name="connsiteY3" fmla="*/ 14596 h 44070"/>
                  <a:gd name="connsiteX4" fmla="*/ 150832 w 151148"/>
                  <a:gd name="connsiteY4" fmla="*/ 6082 h 44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48" h="44070">
                    <a:moveTo>
                      <a:pt x="150832" y="6082"/>
                    </a:moveTo>
                    <a:cubicBezTo>
                      <a:pt x="149616" y="2433"/>
                      <a:pt x="145967" y="0"/>
                      <a:pt x="141102" y="0"/>
                    </a:cubicBezTo>
                    <a:cubicBezTo>
                      <a:pt x="141102" y="0"/>
                      <a:pt x="-1209" y="40139"/>
                      <a:pt x="8" y="43788"/>
                    </a:cubicBezTo>
                    <a:cubicBezTo>
                      <a:pt x="1224" y="47437"/>
                      <a:pt x="145967" y="14596"/>
                      <a:pt x="145967" y="14596"/>
                    </a:cubicBezTo>
                    <a:cubicBezTo>
                      <a:pt x="149616" y="13380"/>
                      <a:pt x="152049" y="9731"/>
                      <a:pt x="150832" y="6082"/>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F1BFBAD-D68B-B102-C04C-B4179EA8BA20}"/>
                  </a:ext>
                </a:extLst>
              </p:cNvPr>
              <p:cNvSpPr/>
              <p:nvPr/>
            </p:nvSpPr>
            <p:spPr>
              <a:xfrm>
                <a:off x="3498926" y="691086"/>
                <a:ext cx="66304" cy="227768"/>
              </a:xfrm>
              <a:custGeom>
                <a:avLst/>
                <a:gdLst>
                  <a:gd name="connsiteX0" fmla="*/ 65994 w 66304"/>
                  <a:gd name="connsiteY0" fmla="*/ 11257 h 227768"/>
                  <a:gd name="connsiteX1" fmla="*/ 59913 w 66304"/>
                  <a:gd name="connsiteY1" fmla="*/ 310 h 227768"/>
                  <a:gd name="connsiteX2" fmla="*/ 48966 w 66304"/>
                  <a:gd name="connsiteY2" fmla="*/ 6392 h 227768"/>
                  <a:gd name="connsiteX3" fmla="*/ 313 w 66304"/>
                  <a:gd name="connsiteY3" fmla="*/ 227763 h 227768"/>
                  <a:gd name="connsiteX4" fmla="*/ 65994 w 66304"/>
                  <a:gd name="connsiteY4" fmla="*/ 11257 h 227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 h="227768">
                    <a:moveTo>
                      <a:pt x="65994" y="11257"/>
                    </a:moveTo>
                    <a:cubicBezTo>
                      <a:pt x="67211" y="6392"/>
                      <a:pt x="64778" y="1526"/>
                      <a:pt x="59913" y="310"/>
                    </a:cubicBezTo>
                    <a:cubicBezTo>
                      <a:pt x="55047" y="-906"/>
                      <a:pt x="50182" y="1526"/>
                      <a:pt x="48966" y="6392"/>
                    </a:cubicBezTo>
                    <a:cubicBezTo>
                      <a:pt x="48966" y="6392"/>
                      <a:pt x="-4553" y="226547"/>
                      <a:pt x="313" y="227763"/>
                    </a:cubicBezTo>
                    <a:cubicBezTo>
                      <a:pt x="5178" y="228980"/>
                      <a:pt x="65994" y="11257"/>
                      <a:pt x="65994" y="11257"/>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BE6E5CD0-8C67-53F8-D411-61060959CF9F}"/>
                  </a:ext>
                </a:extLst>
              </p:cNvPr>
              <p:cNvSpPr/>
              <p:nvPr/>
            </p:nvSpPr>
            <p:spPr>
              <a:xfrm>
                <a:off x="3225565" y="733968"/>
                <a:ext cx="124219" cy="205610"/>
              </a:xfrm>
              <a:custGeom>
                <a:avLst/>
                <a:gdLst>
                  <a:gd name="connsiteX0" fmla="*/ 124065 w 124219"/>
                  <a:gd name="connsiteY0" fmla="*/ 205560 h 205610"/>
                  <a:gd name="connsiteX1" fmla="*/ 17029 w 124219"/>
                  <a:gd name="connsiteY1" fmla="*/ 4865 h 205610"/>
                  <a:gd name="connsiteX2" fmla="*/ 4865 w 124219"/>
                  <a:gd name="connsiteY2" fmla="*/ 1216 h 205610"/>
                  <a:gd name="connsiteX3" fmla="*/ 1216 w 124219"/>
                  <a:gd name="connsiteY3" fmla="*/ 13380 h 205610"/>
                  <a:gd name="connsiteX4" fmla="*/ 124065 w 124219"/>
                  <a:gd name="connsiteY4" fmla="*/ 205560 h 20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9" h="205610">
                    <a:moveTo>
                      <a:pt x="124065" y="205560"/>
                    </a:moveTo>
                    <a:cubicBezTo>
                      <a:pt x="128931" y="203127"/>
                      <a:pt x="17029" y="4865"/>
                      <a:pt x="17029" y="4865"/>
                    </a:cubicBezTo>
                    <a:cubicBezTo>
                      <a:pt x="14596" y="0"/>
                      <a:pt x="8514" y="-1216"/>
                      <a:pt x="4865" y="1216"/>
                    </a:cubicBezTo>
                    <a:cubicBezTo>
                      <a:pt x="0" y="3649"/>
                      <a:pt x="-1216" y="9731"/>
                      <a:pt x="1216" y="13380"/>
                    </a:cubicBezTo>
                    <a:cubicBezTo>
                      <a:pt x="1216" y="14596"/>
                      <a:pt x="119200" y="209209"/>
                      <a:pt x="124065" y="205560"/>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FFC74EBC-F604-BD47-8721-DBEE3DDBE425}"/>
                  </a:ext>
                </a:extLst>
              </p:cNvPr>
              <p:cNvSpPr/>
              <p:nvPr/>
            </p:nvSpPr>
            <p:spPr>
              <a:xfrm>
                <a:off x="3028520" y="995168"/>
                <a:ext cx="228674" cy="66304"/>
              </a:xfrm>
              <a:custGeom>
                <a:avLst/>
                <a:gdLst>
                  <a:gd name="connsiteX0" fmla="*/ 7298 w 228674"/>
                  <a:gd name="connsiteY0" fmla="*/ 17339 h 66304"/>
                  <a:gd name="connsiteX1" fmla="*/ 228670 w 228674"/>
                  <a:gd name="connsiteY1" fmla="*/ 65992 h 66304"/>
                  <a:gd name="connsiteX2" fmla="*/ 10947 w 228674"/>
                  <a:gd name="connsiteY2" fmla="*/ 310 h 66304"/>
                  <a:gd name="connsiteX3" fmla="*/ 0 w 228674"/>
                  <a:gd name="connsiteY3" fmla="*/ 6392 h 66304"/>
                  <a:gd name="connsiteX4" fmla="*/ 7298 w 228674"/>
                  <a:gd name="connsiteY4" fmla="*/ 17339 h 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4" h="66304">
                    <a:moveTo>
                      <a:pt x="7298" y="17339"/>
                    </a:moveTo>
                    <a:cubicBezTo>
                      <a:pt x="7298" y="17339"/>
                      <a:pt x="227453" y="70857"/>
                      <a:pt x="228670" y="65992"/>
                    </a:cubicBezTo>
                    <a:cubicBezTo>
                      <a:pt x="229886" y="61126"/>
                      <a:pt x="10947" y="310"/>
                      <a:pt x="10947" y="310"/>
                    </a:cubicBezTo>
                    <a:cubicBezTo>
                      <a:pt x="6082" y="-906"/>
                      <a:pt x="1216" y="1526"/>
                      <a:pt x="0" y="6392"/>
                    </a:cubicBezTo>
                    <a:cubicBezTo>
                      <a:pt x="0" y="11257"/>
                      <a:pt x="2433" y="16122"/>
                      <a:pt x="7298" y="17339"/>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C18FDEDB-8A1F-A12B-7AE1-3CAF244B1792}"/>
                  </a:ext>
                </a:extLst>
              </p:cNvPr>
              <p:cNvSpPr/>
              <p:nvPr/>
            </p:nvSpPr>
            <p:spPr>
              <a:xfrm>
                <a:off x="3073524" y="1210614"/>
                <a:ext cx="205582" cy="124219"/>
              </a:xfrm>
              <a:custGeom>
                <a:avLst/>
                <a:gdLst>
                  <a:gd name="connsiteX0" fmla="*/ 205559 w 205582"/>
                  <a:gd name="connsiteY0" fmla="*/ 154 h 124219"/>
                  <a:gd name="connsiteX1" fmla="*/ 4865 w 205582"/>
                  <a:gd name="connsiteY1" fmla="*/ 107191 h 124219"/>
                  <a:gd name="connsiteX2" fmla="*/ 1216 w 205582"/>
                  <a:gd name="connsiteY2" fmla="*/ 119354 h 124219"/>
                  <a:gd name="connsiteX3" fmla="*/ 13380 w 205582"/>
                  <a:gd name="connsiteY3" fmla="*/ 123003 h 124219"/>
                  <a:gd name="connsiteX4" fmla="*/ 205559 w 205582"/>
                  <a:gd name="connsiteY4" fmla="*/ 154 h 124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82" h="124219">
                    <a:moveTo>
                      <a:pt x="205559" y="154"/>
                    </a:moveTo>
                    <a:cubicBezTo>
                      <a:pt x="203127" y="-4711"/>
                      <a:pt x="4865" y="107191"/>
                      <a:pt x="4865" y="107191"/>
                    </a:cubicBezTo>
                    <a:cubicBezTo>
                      <a:pt x="0" y="109624"/>
                      <a:pt x="-1216" y="115705"/>
                      <a:pt x="1216" y="119354"/>
                    </a:cubicBezTo>
                    <a:cubicBezTo>
                      <a:pt x="3649" y="124220"/>
                      <a:pt x="9731" y="125436"/>
                      <a:pt x="13380" y="123003"/>
                    </a:cubicBezTo>
                    <a:cubicBezTo>
                      <a:pt x="14596" y="123003"/>
                      <a:pt x="207992" y="5019"/>
                      <a:pt x="205559" y="154"/>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A182995-8CB7-0B55-9326-657BFD3CD9F0}"/>
                  </a:ext>
                </a:extLst>
              </p:cNvPr>
              <p:cNvSpPr/>
              <p:nvPr/>
            </p:nvSpPr>
            <p:spPr>
              <a:xfrm>
                <a:off x="3332292" y="1303189"/>
                <a:ext cx="66304" cy="227783"/>
              </a:xfrm>
              <a:custGeom>
                <a:avLst/>
                <a:gdLst>
                  <a:gd name="connsiteX0" fmla="*/ 310 w 66304"/>
                  <a:gd name="connsiteY0" fmla="*/ 216527 h 227783"/>
                  <a:gd name="connsiteX1" fmla="*/ 6392 w 66304"/>
                  <a:gd name="connsiteY1" fmla="*/ 227474 h 227783"/>
                  <a:gd name="connsiteX2" fmla="*/ 17339 w 66304"/>
                  <a:gd name="connsiteY2" fmla="*/ 221392 h 227783"/>
                  <a:gd name="connsiteX3" fmla="*/ 65992 w 66304"/>
                  <a:gd name="connsiteY3" fmla="*/ 20 h 227783"/>
                  <a:gd name="connsiteX4" fmla="*/ 310 w 66304"/>
                  <a:gd name="connsiteY4" fmla="*/ 216527 h 22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 h="227783">
                    <a:moveTo>
                      <a:pt x="310" y="216527"/>
                    </a:moveTo>
                    <a:cubicBezTo>
                      <a:pt x="-906" y="221392"/>
                      <a:pt x="1526" y="226257"/>
                      <a:pt x="6392" y="227474"/>
                    </a:cubicBezTo>
                    <a:cubicBezTo>
                      <a:pt x="11257" y="228690"/>
                      <a:pt x="16122" y="226257"/>
                      <a:pt x="17339" y="221392"/>
                    </a:cubicBezTo>
                    <a:cubicBezTo>
                      <a:pt x="17339" y="221392"/>
                      <a:pt x="70857" y="1236"/>
                      <a:pt x="65992" y="20"/>
                    </a:cubicBezTo>
                    <a:cubicBezTo>
                      <a:pt x="62343" y="-2413"/>
                      <a:pt x="310" y="216527"/>
                      <a:pt x="310" y="216527"/>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B8CCBEC-CD08-9A1D-2C10-61ECD3AF1BE3}"/>
                  </a:ext>
                </a:extLst>
              </p:cNvPr>
              <p:cNvSpPr/>
              <p:nvPr/>
            </p:nvSpPr>
            <p:spPr>
              <a:xfrm>
                <a:off x="3548955" y="1281293"/>
                <a:ext cx="124219" cy="205582"/>
              </a:xfrm>
              <a:custGeom>
                <a:avLst/>
                <a:gdLst>
                  <a:gd name="connsiteX0" fmla="*/ 154 w 124219"/>
                  <a:gd name="connsiteY0" fmla="*/ 23 h 205582"/>
                  <a:gd name="connsiteX1" fmla="*/ 107191 w 124219"/>
                  <a:gd name="connsiteY1" fmla="*/ 200717 h 205582"/>
                  <a:gd name="connsiteX2" fmla="*/ 119354 w 124219"/>
                  <a:gd name="connsiteY2" fmla="*/ 204366 h 205582"/>
                  <a:gd name="connsiteX3" fmla="*/ 123003 w 124219"/>
                  <a:gd name="connsiteY3" fmla="*/ 192203 h 205582"/>
                  <a:gd name="connsiteX4" fmla="*/ 154 w 124219"/>
                  <a:gd name="connsiteY4" fmla="*/ 23 h 20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19" h="205582">
                    <a:moveTo>
                      <a:pt x="154" y="23"/>
                    </a:moveTo>
                    <a:cubicBezTo>
                      <a:pt x="-4711" y="2455"/>
                      <a:pt x="107191" y="200717"/>
                      <a:pt x="107191" y="200717"/>
                    </a:cubicBezTo>
                    <a:cubicBezTo>
                      <a:pt x="109624" y="205582"/>
                      <a:pt x="115705" y="206799"/>
                      <a:pt x="119354" y="204366"/>
                    </a:cubicBezTo>
                    <a:cubicBezTo>
                      <a:pt x="124220" y="201933"/>
                      <a:pt x="125436" y="195852"/>
                      <a:pt x="123003" y="192203"/>
                    </a:cubicBezTo>
                    <a:cubicBezTo>
                      <a:pt x="123003" y="190986"/>
                      <a:pt x="5019" y="-2410"/>
                      <a:pt x="154" y="23"/>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B4C4BE7E-0DF4-388A-8A49-74B93DDE3470}"/>
                  </a:ext>
                </a:extLst>
              </p:cNvPr>
              <p:cNvSpPr/>
              <p:nvPr/>
            </p:nvSpPr>
            <p:spPr>
              <a:xfrm>
                <a:off x="3641545" y="1159370"/>
                <a:ext cx="228674" cy="66304"/>
              </a:xfrm>
              <a:custGeom>
                <a:avLst/>
                <a:gdLst>
                  <a:gd name="connsiteX0" fmla="*/ 221377 w 228674"/>
                  <a:gd name="connsiteY0" fmla="*/ 48966 h 66304"/>
                  <a:gd name="connsiteX1" fmla="*/ 5 w 228674"/>
                  <a:gd name="connsiteY1" fmla="*/ 313 h 66304"/>
                  <a:gd name="connsiteX2" fmla="*/ 217728 w 228674"/>
                  <a:gd name="connsiteY2" fmla="*/ 65994 h 66304"/>
                  <a:gd name="connsiteX3" fmla="*/ 228675 w 228674"/>
                  <a:gd name="connsiteY3" fmla="*/ 59913 h 66304"/>
                  <a:gd name="connsiteX4" fmla="*/ 221377 w 228674"/>
                  <a:gd name="connsiteY4" fmla="*/ 48966 h 6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74" h="66304">
                    <a:moveTo>
                      <a:pt x="221377" y="48966"/>
                    </a:moveTo>
                    <a:cubicBezTo>
                      <a:pt x="221377" y="48966"/>
                      <a:pt x="1221" y="-4553"/>
                      <a:pt x="5" y="313"/>
                    </a:cubicBezTo>
                    <a:cubicBezTo>
                      <a:pt x="-1211" y="5178"/>
                      <a:pt x="217728" y="65994"/>
                      <a:pt x="217728" y="65994"/>
                    </a:cubicBezTo>
                    <a:cubicBezTo>
                      <a:pt x="222593" y="67211"/>
                      <a:pt x="227458" y="64778"/>
                      <a:pt x="228675" y="59913"/>
                    </a:cubicBezTo>
                    <a:cubicBezTo>
                      <a:pt x="228675" y="56264"/>
                      <a:pt x="226242" y="50182"/>
                      <a:pt x="221377" y="48966"/>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7E905C8C-1B31-E358-0AF0-F4F4021283D5}"/>
                  </a:ext>
                </a:extLst>
              </p:cNvPr>
              <p:cNvSpPr/>
              <p:nvPr/>
            </p:nvSpPr>
            <p:spPr>
              <a:xfrm>
                <a:off x="3619633" y="886009"/>
                <a:ext cx="205582" cy="124219"/>
              </a:xfrm>
              <a:custGeom>
                <a:avLst/>
                <a:gdLst>
                  <a:gd name="connsiteX0" fmla="*/ 23 w 205582"/>
                  <a:gd name="connsiteY0" fmla="*/ 124066 h 124219"/>
                  <a:gd name="connsiteX1" fmla="*/ 200717 w 205582"/>
                  <a:gd name="connsiteY1" fmla="*/ 17029 h 124219"/>
                  <a:gd name="connsiteX2" fmla="*/ 204366 w 205582"/>
                  <a:gd name="connsiteY2" fmla="*/ 4865 h 124219"/>
                  <a:gd name="connsiteX3" fmla="*/ 192203 w 205582"/>
                  <a:gd name="connsiteY3" fmla="*/ 1216 h 124219"/>
                  <a:gd name="connsiteX4" fmla="*/ 23 w 205582"/>
                  <a:gd name="connsiteY4" fmla="*/ 124066 h 124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82" h="124219">
                    <a:moveTo>
                      <a:pt x="23" y="124066"/>
                    </a:moveTo>
                    <a:cubicBezTo>
                      <a:pt x="2456" y="128931"/>
                      <a:pt x="200717" y="17029"/>
                      <a:pt x="200717" y="17029"/>
                    </a:cubicBezTo>
                    <a:cubicBezTo>
                      <a:pt x="205582" y="14596"/>
                      <a:pt x="206799" y="8514"/>
                      <a:pt x="204366" y="4865"/>
                    </a:cubicBezTo>
                    <a:cubicBezTo>
                      <a:pt x="201933" y="0"/>
                      <a:pt x="195852" y="-1216"/>
                      <a:pt x="192203" y="1216"/>
                    </a:cubicBezTo>
                    <a:cubicBezTo>
                      <a:pt x="190987" y="2433"/>
                      <a:pt x="-2410" y="120417"/>
                      <a:pt x="23" y="124066"/>
                    </a:cubicBezTo>
                    <a:close/>
                  </a:path>
                </a:pathLst>
              </a:custGeom>
              <a:solidFill>
                <a:srgbClr val="FF4DA8"/>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1163">
              <a:extLst>
                <a:ext uri="{FF2B5EF4-FFF2-40B4-BE49-F238E27FC236}">
                  <a16:creationId xmlns:a16="http://schemas.microsoft.com/office/drawing/2014/main" id="{1201571C-CDE2-DF51-F075-685C40BD8F9C}"/>
                </a:ext>
              </a:extLst>
            </p:cNvPr>
            <p:cNvGrpSpPr/>
            <p:nvPr/>
          </p:nvGrpSpPr>
          <p:grpSpPr>
            <a:xfrm>
              <a:off x="3282733" y="944392"/>
              <a:ext cx="332561" cy="332057"/>
              <a:chOff x="3282733" y="944392"/>
              <a:chExt cx="332561" cy="332057"/>
            </a:xfrm>
            <a:solidFill>
              <a:srgbClr val="FEC442"/>
            </a:solidFill>
          </p:grpSpPr>
          <p:sp>
            <p:nvSpPr>
              <p:cNvPr id="24" name="Freeform: Shape 23">
                <a:extLst>
                  <a:ext uri="{FF2B5EF4-FFF2-40B4-BE49-F238E27FC236}">
                    <a16:creationId xmlns:a16="http://schemas.microsoft.com/office/drawing/2014/main" id="{0270FF1C-78AB-D244-DF7A-D0623C76D8C4}"/>
                  </a:ext>
                </a:extLst>
              </p:cNvPr>
              <p:cNvSpPr/>
              <p:nvPr/>
            </p:nvSpPr>
            <p:spPr>
              <a:xfrm>
                <a:off x="3282733" y="1053862"/>
                <a:ext cx="99738" cy="35307"/>
              </a:xfrm>
              <a:custGeom>
                <a:avLst/>
                <a:gdLst>
                  <a:gd name="connsiteX0" fmla="*/ 99739 w 99738"/>
                  <a:gd name="connsiteY0" fmla="*/ 35274 h 35307"/>
                  <a:gd name="connsiteX1" fmla="*/ 3649 w 99738"/>
                  <a:gd name="connsiteY1" fmla="*/ 0 h 35307"/>
                  <a:gd name="connsiteX2" fmla="*/ 0 w 99738"/>
                  <a:gd name="connsiteY2" fmla="*/ 2433 h 35307"/>
                  <a:gd name="connsiteX3" fmla="*/ 2433 w 99738"/>
                  <a:gd name="connsiteY3" fmla="*/ 6082 h 35307"/>
                  <a:gd name="connsiteX4" fmla="*/ 99739 w 99738"/>
                  <a:gd name="connsiteY4" fmla="*/ 35274 h 35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38" h="35307">
                    <a:moveTo>
                      <a:pt x="99739" y="35274"/>
                    </a:moveTo>
                    <a:cubicBezTo>
                      <a:pt x="99739" y="34057"/>
                      <a:pt x="3649" y="0"/>
                      <a:pt x="3649" y="0"/>
                    </a:cubicBezTo>
                    <a:cubicBezTo>
                      <a:pt x="2433" y="0"/>
                      <a:pt x="0" y="0"/>
                      <a:pt x="0" y="2433"/>
                    </a:cubicBezTo>
                    <a:cubicBezTo>
                      <a:pt x="0" y="3649"/>
                      <a:pt x="0" y="6082"/>
                      <a:pt x="2433" y="6082"/>
                    </a:cubicBezTo>
                    <a:cubicBezTo>
                      <a:pt x="2433" y="4865"/>
                      <a:pt x="99739" y="36490"/>
                      <a:pt x="99739" y="35274"/>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DFB4CD4-A4D8-456C-A120-7B116D4410E0}"/>
                  </a:ext>
                </a:extLst>
              </p:cNvPr>
              <p:cNvSpPr/>
              <p:nvPr/>
            </p:nvSpPr>
            <p:spPr>
              <a:xfrm>
                <a:off x="3291959" y="1141413"/>
                <a:ext cx="94173" cy="49181"/>
              </a:xfrm>
              <a:custGeom>
                <a:avLst/>
                <a:gdLst>
                  <a:gd name="connsiteX0" fmla="*/ 94161 w 94173"/>
                  <a:gd name="connsiteY0" fmla="*/ 25 h 49181"/>
                  <a:gd name="connsiteX1" fmla="*/ 1720 w 94173"/>
                  <a:gd name="connsiteY1" fmla="*/ 42596 h 49181"/>
                  <a:gd name="connsiteX2" fmla="*/ 504 w 94173"/>
                  <a:gd name="connsiteY2" fmla="*/ 47462 h 49181"/>
                  <a:gd name="connsiteX3" fmla="*/ 5369 w 94173"/>
                  <a:gd name="connsiteY3" fmla="*/ 48678 h 49181"/>
                  <a:gd name="connsiteX4" fmla="*/ 94161 w 94173"/>
                  <a:gd name="connsiteY4" fmla="*/ 25 h 4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73" h="49181">
                    <a:moveTo>
                      <a:pt x="94161" y="25"/>
                    </a:moveTo>
                    <a:cubicBezTo>
                      <a:pt x="92945" y="-1191"/>
                      <a:pt x="1720" y="42596"/>
                      <a:pt x="1720" y="42596"/>
                    </a:cubicBezTo>
                    <a:cubicBezTo>
                      <a:pt x="504" y="43813"/>
                      <a:pt x="-713" y="45029"/>
                      <a:pt x="504" y="47462"/>
                    </a:cubicBezTo>
                    <a:cubicBezTo>
                      <a:pt x="1720" y="48678"/>
                      <a:pt x="2936" y="49894"/>
                      <a:pt x="5369" y="48678"/>
                    </a:cubicBezTo>
                    <a:cubicBezTo>
                      <a:pt x="4153" y="48678"/>
                      <a:pt x="95378" y="2458"/>
                      <a:pt x="94161" y="2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5655BC4-12DA-13DB-DB9B-ADE9E5390584}"/>
                  </a:ext>
                </a:extLst>
              </p:cNvPr>
              <p:cNvSpPr/>
              <p:nvPr/>
            </p:nvSpPr>
            <p:spPr>
              <a:xfrm>
                <a:off x="3390986" y="1175495"/>
                <a:ext cx="35406" cy="100955"/>
              </a:xfrm>
              <a:custGeom>
                <a:avLst/>
                <a:gdLst>
                  <a:gd name="connsiteX0" fmla="*/ 0 w 35406"/>
                  <a:gd name="connsiteY0" fmla="*/ 97306 h 100955"/>
                  <a:gd name="connsiteX1" fmla="*/ 2433 w 35406"/>
                  <a:gd name="connsiteY1" fmla="*/ 100955 h 100955"/>
                  <a:gd name="connsiteX2" fmla="*/ 6082 w 35406"/>
                  <a:gd name="connsiteY2" fmla="*/ 98523 h 100955"/>
                  <a:gd name="connsiteX3" fmla="*/ 35273 w 35406"/>
                  <a:gd name="connsiteY3" fmla="*/ 0 h 100955"/>
                  <a:gd name="connsiteX4" fmla="*/ 0 w 35406"/>
                  <a:gd name="connsiteY4" fmla="*/ 97306 h 10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6" h="100955">
                    <a:moveTo>
                      <a:pt x="0" y="97306"/>
                    </a:moveTo>
                    <a:cubicBezTo>
                      <a:pt x="0" y="98523"/>
                      <a:pt x="0" y="100955"/>
                      <a:pt x="2433" y="100955"/>
                    </a:cubicBezTo>
                    <a:cubicBezTo>
                      <a:pt x="3649" y="100955"/>
                      <a:pt x="6082" y="100955"/>
                      <a:pt x="6082" y="98523"/>
                    </a:cubicBezTo>
                    <a:cubicBezTo>
                      <a:pt x="6082" y="98523"/>
                      <a:pt x="37706" y="1216"/>
                      <a:pt x="35273" y="0"/>
                    </a:cubicBezTo>
                    <a:cubicBezTo>
                      <a:pt x="34057" y="1216"/>
                      <a:pt x="0" y="97306"/>
                      <a:pt x="0" y="97306"/>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785E69DE-F868-6282-BFFF-80FA9E8DA695}"/>
                  </a:ext>
                </a:extLst>
              </p:cNvPr>
              <p:cNvSpPr/>
              <p:nvPr/>
            </p:nvSpPr>
            <p:spPr>
              <a:xfrm>
                <a:off x="3479753" y="1173050"/>
                <a:ext cx="49181" cy="94173"/>
              </a:xfrm>
              <a:custGeom>
                <a:avLst/>
                <a:gdLst>
                  <a:gd name="connsiteX0" fmla="*/ 25 w 49181"/>
                  <a:gd name="connsiteY0" fmla="*/ 12 h 94173"/>
                  <a:gd name="connsiteX1" fmla="*/ 42596 w 49181"/>
                  <a:gd name="connsiteY1" fmla="*/ 92453 h 94173"/>
                  <a:gd name="connsiteX2" fmla="*/ 47462 w 49181"/>
                  <a:gd name="connsiteY2" fmla="*/ 93669 h 94173"/>
                  <a:gd name="connsiteX3" fmla="*/ 48678 w 49181"/>
                  <a:gd name="connsiteY3" fmla="*/ 88804 h 94173"/>
                  <a:gd name="connsiteX4" fmla="*/ 25 w 49181"/>
                  <a:gd name="connsiteY4" fmla="*/ 12 h 9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81" h="94173">
                    <a:moveTo>
                      <a:pt x="25" y="12"/>
                    </a:moveTo>
                    <a:cubicBezTo>
                      <a:pt x="-1191" y="1228"/>
                      <a:pt x="42596" y="92453"/>
                      <a:pt x="42596" y="92453"/>
                    </a:cubicBezTo>
                    <a:cubicBezTo>
                      <a:pt x="43813" y="93669"/>
                      <a:pt x="45029" y="94886"/>
                      <a:pt x="47462" y="93669"/>
                    </a:cubicBezTo>
                    <a:cubicBezTo>
                      <a:pt x="48678" y="92453"/>
                      <a:pt x="49894" y="91237"/>
                      <a:pt x="48678" y="88804"/>
                    </a:cubicBezTo>
                    <a:cubicBezTo>
                      <a:pt x="48678" y="90020"/>
                      <a:pt x="2458" y="-1204"/>
                      <a:pt x="25" y="12"/>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D635DF7-80F8-3673-1E22-780049ADFEE0}"/>
                  </a:ext>
                </a:extLst>
              </p:cNvPr>
              <p:cNvSpPr/>
              <p:nvPr/>
            </p:nvSpPr>
            <p:spPr>
              <a:xfrm>
                <a:off x="3515051" y="1132790"/>
                <a:ext cx="100242" cy="35407"/>
              </a:xfrm>
              <a:custGeom>
                <a:avLst/>
                <a:gdLst>
                  <a:gd name="connsiteX0" fmla="*/ 98523 w 100242"/>
                  <a:gd name="connsiteY0" fmla="*/ 29325 h 35407"/>
                  <a:gd name="connsiteX1" fmla="*/ 0 w 100242"/>
                  <a:gd name="connsiteY1" fmla="*/ 133 h 35407"/>
                  <a:gd name="connsiteX2" fmla="*/ 96090 w 100242"/>
                  <a:gd name="connsiteY2" fmla="*/ 35407 h 35407"/>
                  <a:gd name="connsiteX3" fmla="*/ 99739 w 100242"/>
                  <a:gd name="connsiteY3" fmla="*/ 32974 h 35407"/>
                  <a:gd name="connsiteX4" fmla="*/ 98523 w 100242"/>
                  <a:gd name="connsiteY4" fmla="*/ 29325 h 3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42" h="35407">
                    <a:moveTo>
                      <a:pt x="98523" y="29325"/>
                    </a:moveTo>
                    <a:cubicBezTo>
                      <a:pt x="98523" y="29325"/>
                      <a:pt x="1216" y="-2299"/>
                      <a:pt x="0" y="133"/>
                    </a:cubicBezTo>
                    <a:cubicBezTo>
                      <a:pt x="0" y="1350"/>
                      <a:pt x="96090" y="35407"/>
                      <a:pt x="96090" y="35407"/>
                    </a:cubicBezTo>
                    <a:cubicBezTo>
                      <a:pt x="97306" y="35407"/>
                      <a:pt x="99739" y="35407"/>
                      <a:pt x="99739" y="32974"/>
                    </a:cubicBezTo>
                    <a:cubicBezTo>
                      <a:pt x="100955" y="31758"/>
                      <a:pt x="99739" y="29325"/>
                      <a:pt x="98523" y="2932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F47F053A-ABF1-3AE5-6756-6C25DB6FFB44}"/>
                  </a:ext>
                </a:extLst>
              </p:cNvPr>
              <p:cNvSpPr/>
              <p:nvPr/>
            </p:nvSpPr>
            <p:spPr>
              <a:xfrm>
                <a:off x="3511390" y="1030248"/>
                <a:ext cx="94173" cy="49181"/>
              </a:xfrm>
              <a:custGeom>
                <a:avLst/>
                <a:gdLst>
                  <a:gd name="connsiteX0" fmla="*/ 12 w 94173"/>
                  <a:gd name="connsiteY0" fmla="*/ 49157 h 49181"/>
                  <a:gd name="connsiteX1" fmla="*/ 92453 w 94173"/>
                  <a:gd name="connsiteY1" fmla="*/ 6585 h 49181"/>
                  <a:gd name="connsiteX2" fmla="*/ 93669 w 94173"/>
                  <a:gd name="connsiteY2" fmla="*/ 1720 h 49181"/>
                  <a:gd name="connsiteX3" fmla="*/ 88804 w 94173"/>
                  <a:gd name="connsiteY3" fmla="*/ 504 h 49181"/>
                  <a:gd name="connsiteX4" fmla="*/ 12 w 94173"/>
                  <a:gd name="connsiteY4" fmla="*/ 49157 h 4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73" h="49181">
                    <a:moveTo>
                      <a:pt x="12" y="49157"/>
                    </a:moveTo>
                    <a:cubicBezTo>
                      <a:pt x="1228" y="50373"/>
                      <a:pt x="92453" y="6585"/>
                      <a:pt x="92453" y="6585"/>
                    </a:cubicBezTo>
                    <a:cubicBezTo>
                      <a:pt x="93669" y="5369"/>
                      <a:pt x="94886" y="4153"/>
                      <a:pt x="93669" y="1720"/>
                    </a:cubicBezTo>
                    <a:cubicBezTo>
                      <a:pt x="92453" y="504"/>
                      <a:pt x="91237" y="-713"/>
                      <a:pt x="88804" y="504"/>
                    </a:cubicBezTo>
                    <a:cubicBezTo>
                      <a:pt x="90020" y="504"/>
                      <a:pt x="-1204" y="47941"/>
                      <a:pt x="12" y="4915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FD136A1-A340-12A1-1357-94640610DE12}"/>
                  </a:ext>
                </a:extLst>
              </p:cNvPr>
              <p:cNvSpPr/>
              <p:nvPr/>
            </p:nvSpPr>
            <p:spPr>
              <a:xfrm>
                <a:off x="3471130" y="944392"/>
                <a:ext cx="35407" cy="100955"/>
              </a:xfrm>
              <a:custGeom>
                <a:avLst/>
                <a:gdLst>
                  <a:gd name="connsiteX0" fmla="*/ 35407 w 35407"/>
                  <a:gd name="connsiteY0" fmla="*/ 3649 h 100955"/>
                  <a:gd name="connsiteX1" fmla="*/ 32974 w 35407"/>
                  <a:gd name="connsiteY1" fmla="*/ 0 h 100955"/>
                  <a:gd name="connsiteX2" fmla="*/ 29325 w 35407"/>
                  <a:gd name="connsiteY2" fmla="*/ 2433 h 100955"/>
                  <a:gd name="connsiteX3" fmla="*/ 133 w 35407"/>
                  <a:gd name="connsiteY3" fmla="*/ 100955 h 100955"/>
                  <a:gd name="connsiteX4" fmla="*/ 35407 w 35407"/>
                  <a:gd name="connsiteY4" fmla="*/ 3649 h 100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07" h="100955">
                    <a:moveTo>
                      <a:pt x="35407" y="3649"/>
                    </a:moveTo>
                    <a:cubicBezTo>
                      <a:pt x="35407" y="2433"/>
                      <a:pt x="35407" y="0"/>
                      <a:pt x="32974" y="0"/>
                    </a:cubicBezTo>
                    <a:cubicBezTo>
                      <a:pt x="31758" y="0"/>
                      <a:pt x="29325" y="0"/>
                      <a:pt x="29325" y="2433"/>
                    </a:cubicBezTo>
                    <a:cubicBezTo>
                      <a:pt x="29325" y="2433"/>
                      <a:pt x="-2299" y="99739"/>
                      <a:pt x="133" y="100955"/>
                    </a:cubicBezTo>
                    <a:cubicBezTo>
                      <a:pt x="1350" y="100955"/>
                      <a:pt x="35407" y="3649"/>
                      <a:pt x="35407" y="3649"/>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AD24D1B-D596-CA41-22AA-EFBE24DB6B48}"/>
                  </a:ext>
                </a:extLst>
              </p:cNvPr>
              <p:cNvSpPr/>
              <p:nvPr/>
            </p:nvSpPr>
            <p:spPr>
              <a:xfrm>
                <a:off x="3368588" y="953619"/>
                <a:ext cx="49181" cy="94173"/>
              </a:xfrm>
              <a:custGeom>
                <a:avLst/>
                <a:gdLst>
                  <a:gd name="connsiteX0" fmla="*/ 49157 w 49181"/>
                  <a:gd name="connsiteY0" fmla="*/ 94161 h 94173"/>
                  <a:gd name="connsiteX1" fmla="*/ 6585 w 49181"/>
                  <a:gd name="connsiteY1" fmla="*/ 1720 h 94173"/>
                  <a:gd name="connsiteX2" fmla="*/ 1720 w 49181"/>
                  <a:gd name="connsiteY2" fmla="*/ 504 h 94173"/>
                  <a:gd name="connsiteX3" fmla="*/ 504 w 49181"/>
                  <a:gd name="connsiteY3" fmla="*/ 5369 h 94173"/>
                  <a:gd name="connsiteX4" fmla="*/ 49157 w 49181"/>
                  <a:gd name="connsiteY4" fmla="*/ 94161 h 9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81" h="94173">
                    <a:moveTo>
                      <a:pt x="49157" y="94161"/>
                    </a:moveTo>
                    <a:cubicBezTo>
                      <a:pt x="50373" y="92945"/>
                      <a:pt x="6585" y="1720"/>
                      <a:pt x="6585" y="1720"/>
                    </a:cubicBezTo>
                    <a:cubicBezTo>
                      <a:pt x="5369" y="504"/>
                      <a:pt x="4153" y="-713"/>
                      <a:pt x="1720" y="504"/>
                    </a:cubicBezTo>
                    <a:cubicBezTo>
                      <a:pt x="504" y="1720"/>
                      <a:pt x="-713" y="2936"/>
                      <a:pt x="504" y="5369"/>
                    </a:cubicBezTo>
                    <a:cubicBezTo>
                      <a:pt x="504" y="4153"/>
                      <a:pt x="47941" y="95377"/>
                      <a:pt x="49157" y="94161"/>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2200F27-35F2-7A3B-EB5D-E634F08A1430}"/>
                  </a:ext>
                </a:extLst>
              </p:cNvPr>
              <p:cNvSpPr/>
              <p:nvPr/>
            </p:nvSpPr>
            <p:spPr>
              <a:xfrm>
                <a:off x="3376694" y="1027407"/>
                <a:ext cx="36218" cy="41051"/>
              </a:xfrm>
              <a:custGeom>
                <a:avLst/>
                <a:gdLst>
                  <a:gd name="connsiteX0" fmla="*/ 36186 w 36218"/>
                  <a:gd name="connsiteY0" fmla="*/ 41051 h 41051"/>
                  <a:gd name="connsiteX1" fmla="*/ 4561 w 36218"/>
                  <a:gd name="connsiteY1" fmla="*/ 912 h 41051"/>
                  <a:gd name="connsiteX2" fmla="*/ 912 w 36218"/>
                  <a:gd name="connsiteY2" fmla="*/ 912 h 41051"/>
                  <a:gd name="connsiteX3" fmla="*/ 912 w 36218"/>
                  <a:gd name="connsiteY3" fmla="*/ 4561 h 41051"/>
                  <a:gd name="connsiteX4" fmla="*/ 36186 w 36218"/>
                  <a:gd name="connsiteY4" fmla="*/ 41051 h 4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8" h="41051">
                    <a:moveTo>
                      <a:pt x="36186" y="41051"/>
                    </a:moveTo>
                    <a:cubicBezTo>
                      <a:pt x="37402" y="39835"/>
                      <a:pt x="4561" y="912"/>
                      <a:pt x="4561" y="912"/>
                    </a:cubicBezTo>
                    <a:cubicBezTo>
                      <a:pt x="3345" y="-304"/>
                      <a:pt x="2129" y="-304"/>
                      <a:pt x="912" y="912"/>
                    </a:cubicBezTo>
                    <a:cubicBezTo>
                      <a:pt x="-304" y="2129"/>
                      <a:pt x="-304" y="3345"/>
                      <a:pt x="912" y="4561"/>
                    </a:cubicBezTo>
                    <a:cubicBezTo>
                      <a:pt x="912" y="3345"/>
                      <a:pt x="34970" y="41051"/>
                      <a:pt x="36186" y="41051"/>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A6DE53CD-CDA1-11F3-A013-5960F5F7E6BA}"/>
                  </a:ext>
                </a:extLst>
              </p:cNvPr>
              <p:cNvSpPr/>
              <p:nvPr/>
            </p:nvSpPr>
            <p:spPr>
              <a:xfrm>
                <a:off x="3339900" y="1100082"/>
                <a:ext cx="53518" cy="6917"/>
              </a:xfrm>
              <a:custGeom>
                <a:avLst/>
                <a:gdLst>
                  <a:gd name="connsiteX0" fmla="*/ 53519 w 53518"/>
                  <a:gd name="connsiteY0" fmla="*/ 6082 h 6917"/>
                  <a:gd name="connsiteX1" fmla="*/ 2433 w 53518"/>
                  <a:gd name="connsiteY1" fmla="*/ 0 h 6917"/>
                  <a:gd name="connsiteX2" fmla="*/ 0 w 53518"/>
                  <a:gd name="connsiteY2" fmla="*/ 2433 h 6917"/>
                  <a:gd name="connsiteX3" fmla="*/ 2433 w 53518"/>
                  <a:gd name="connsiteY3" fmla="*/ 4865 h 6917"/>
                  <a:gd name="connsiteX4" fmla="*/ 53519 w 53518"/>
                  <a:gd name="connsiteY4" fmla="*/ 6082 h 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8" h="6917">
                    <a:moveTo>
                      <a:pt x="53519" y="6082"/>
                    </a:moveTo>
                    <a:cubicBezTo>
                      <a:pt x="53519" y="4865"/>
                      <a:pt x="2433" y="0"/>
                      <a:pt x="2433" y="0"/>
                    </a:cubicBezTo>
                    <a:cubicBezTo>
                      <a:pt x="1216" y="0"/>
                      <a:pt x="0" y="1216"/>
                      <a:pt x="0" y="2433"/>
                    </a:cubicBezTo>
                    <a:cubicBezTo>
                      <a:pt x="0" y="3649"/>
                      <a:pt x="1216" y="4865"/>
                      <a:pt x="2433" y="4865"/>
                    </a:cubicBezTo>
                    <a:cubicBezTo>
                      <a:pt x="2433" y="4865"/>
                      <a:pt x="52302" y="8514"/>
                      <a:pt x="53519" y="6082"/>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58D9FF5-3137-B14A-6F75-FE4C6EC9FDFF}"/>
                  </a:ext>
                </a:extLst>
              </p:cNvPr>
              <p:cNvSpPr/>
              <p:nvPr/>
            </p:nvSpPr>
            <p:spPr>
              <a:xfrm>
                <a:off x="3364531" y="1147486"/>
                <a:ext cx="41079" cy="36218"/>
              </a:xfrm>
              <a:custGeom>
                <a:avLst/>
                <a:gdLst>
                  <a:gd name="connsiteX0" fmla="*/ 4561 w 41079"/>
                  <a:gd name="connsiteY0" fmla="*/ 35307 h 36218"/>
                  <a:gd name="connsiteX1" fmla="*/ 41051 w 41079"/>
                  <a:gd name="connsiteY1" fmla="*/ 33 h 36218"/>
                  <a:gd name="connsiteX2" fmla="*/ 912 w 41079"/>
                  <a:gd name="connsiteY2" fmla="*/ 31657 h 36218"/>
                  <a:gd name="connsiteX3" fmla="*/ 912 w 41079"/>
                  <a:gd name="connsiteY3" fmla="*/ 35307 h 36218"/>
                  <a:gd name="connsiteX4" fmla="*/ 4561 w 41079"/>
                  <a:gd name="connsiteY4" fmla="*/ 35307 h 36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9" h="36218">
                    <a:moveTo>
                      <a:pt x="4561" y="35307"/>
                    </a:moveTo>
                    <a:cubicBezTo>
                      <a:pt x="4561" y="35307"/>
                      <a:pt x="42267" y="1249"/>
                      <a:pt x="41051" y="33"/>
                    </a:cubicBezTo>
                    <a:cubicBezTo>
                      <a:pt x="39835" y="-1183"/>
                      <a:pt x="912" y="31657"/>
                      <a:pt x="912" y="31657"/>
                    </a:cubicBezTo>
                    <a:cubicBezTo>
                      <a:pt x="-304" y="32874"/>
                      <a:pt x="-304" y="34090"/>
                      <a:pt x="912" y="35307"/>
                    </a:cubicBezTo>
                    <a:cubicBezTo>
                      <a:pt x="2129" y="36523"/>
                      <a:pt x="4561" y="36523"/>
                      <a:pt x="4561" y="3530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FC5D7B6B-1715-391E-D329-109BC67CF460}"/>
                  </a:ext>
                </a:extLst>
              </p:cNvPr>
              <p:cNvSpPr/>
              <p:nvPr/>
            </p:nvSpPr>
            <p:spPr>
              <a:xfrm>
                <a:off x="3438423" y="1165764"/>
                <a:ext cx="6422" cy="53518"/>
              </a:xfrm>
              <a:custGeom>
                <a:avLst/>
                <a:gdLst>
                  <a:gd name="connsiteX0" fmla="*/ 0 w 6422"/>
                  <a:gd name="connsiteY0" fmla="*/ 51086 h 53518"/>
                  <a:gd name="connsiteX1" fmla="*/ 2433 w 6422"/>
                  <a:gd name="connsiteY1" fmla="*/ 53518 h 53518"/>
                  <a:gd name="connsiteX2" fmla="*/ 4865 w 6422"/>
                  <a:gd name="connsiteY2" fmla="*/ 51086 h 53518"/>
                  <a:gd name="connsiteX3" fmla="*/ 6082 w 6422"/>
                  <a:gd name="connsiteY3" fmla="*/ 0 h 53518"/>
                  <a:gd name="connsiteX4" fmla="*/ 0 w 6422"/>
                  <a:gd name="connsiteY4" fmla="*/ 51086 h 5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 h="53518">
                    <a:moveTo>
                      <a:pt x="0" y="51086"/>
                    </a:moveTo>
                    <a:cubicBezTo>
                      <a:pt x="0" y="52302"/>
                      <a:pt x="1216" y="53518"/>
                      <a:pt x="2433" y="53518"/>
                    </a:cubicBezTo>
                    <a:cubicBezTo>
                      <a:pt x="3649" y="53518"/>
                      <a:pt x="4865" y="52302"/>
                      <a:pt x="4865" y="51086"/>
                    </a:cubicBezTo>
                    <a:cubicBezTo>
                      <a:pt x="4865" y="51086"/>
                      <a:pt x="7298" y="0"/>
                      <a:pt x="6082" y="0"/>
                    </a:cubicBezTo>
                    <a:cubicBezTo>
                      <a:pt x="4865" y="1216"/>
                      <a:pt x="0" y="51086"/>
                      <a:pt x="0" y="51086"/>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9C2F31-5600-E3DB-209C-23413F04AF20}"/>
                  </a:ext>
                </a:extLst>
              </p:cNvPr>
              <p:cNvSpPr/>
              <p:nvPr/>
            </p:nvSpPr>
            <p:spPr>
              <a:xfrm>
                <a:off x="3485827" y="1153572"/>
                <a:ext cx="36218" cy="41079"/>
              </a:xfrm>
              <a:custGeom>
                <a:avLst/>
                <a:gdLst>
                  <a:gd name="connsiteX0" fmla="*/ 33 w 36218"/>
                  <a:gd name="connsiteY0" fmla="*/ 29 h 41079"/>
                  <a:gd name="connsiteX1" fmla="*/ 31658 w 36218"/>
                  <a:gd name="connsiteY1" fmla="*/ 40168 h 41079"/>
                  <a:gd name="connsiteX2" fmla="*/ 35307 w 36218"/>
                  <a:gd name="connsiteY2" fmla="*/ 40168 h 41079"/>
                  <a:gd name="connsiteX3" fmla="*/ 35307 w 36218"/>
                  <a:gd name="connsiteY3" fmla="*/ 36519 h 41079"/>
                  <a:gd name="connsiteX4" fmla="*/ 33 w 36218"/>
                  <a:gd name="connsiteY4" fmla="*/ 29 h 41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8" h="41079">
                    <a:moveTo>
                      <a:pt x="33" y="29"/>
                    </a:moveTo>
                    <a:cubicBezTo>
                      <a:pt x="-1183" y="1245"/>
                      <a:pt x="31658" y="40168"/>
                      <a:pt x="31658" y="40168"/>
                    </a:cubicBezTo>
                    <a:cubicBezTo>
                      <a:pt x="32874" y="41384"/>
                      <a:pt x="34090" y="41384"/>
                      <a:pt x="35307" y="40168"/>
                    </a:cubicBezTo>
                    <a:cubicBezTo>
                      <a:pt x="36523" y="38951"/>
                      <a:pt x="36523" y="37735"/>
                      <a:pt x="35307" y="36519"/>
                    </a:cubicBezTo>
                    <a:cubicBezTo>
                      <a:pt x="35307" y="36519"/>
                      <a:pt x="1249" y="-1188"/>
                      <a:pt x="33" y="29"/>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79D3AA73-114E-C405-2F36-BD9F19DE0DEF}"/>
                  </a:ext>
                </a:extLst>
              </p:cNvPr>
              <p:cNvSpPr/>
              <p:nvPr/>
            </p:nvSpPr>
            <p:spPr>
              <a:xfrm>
                <a:off x="3505321" y="1114338"/>
                <a:ext cx="53518" cy="6422"/>
              </a:xfrm>
              <a:custGeom>
                <a:avLst/>
                <a:gdLst>
                  <a:gd name="connsiteX0" fmla="*/ 53518 w 53518"/>
                  <a:gd name="connsiteY0" fmla="*/ 3990 h 6422"/>
                  <a:gd name="connsiteX1" fmla="*/ 51086 w 53518"/>
                  <a:gd name="connsiteY1" fmla="*/ 1557 h 6422"/>
                  <a:gd name="connsiteX2" fmla="*/ 0 w 53518"/>
                  <a:gd name="connsiteY2" fmla="*/ 341 h 6422"/>
                  <a:gd name="connsiteX3" fmla="*/ 51086 w 53518"/>
                  <a:gd name="connsiteY3" fmla="*/ 6422 h 6422"/>
                  <a:gd name="connsiteX4" fmla="*/ 53518 w 53518"/>
                  <a:gd name="connsiteY4" fmla="*/ 3990 h 6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18" h="6422">
                    <a:moveTo>
                      <a:pt x="53518" y="3990"/>
                    </a:moveTo>
                    <a:cubicBezTo>
                      <a:pt x="53518" y="2773"/>
                      <a:pt x="52302" y="1557"/>
                      <a:pt x="51086" y="1557"/>
                    </a:cubicBezTo>
                    <a:cubicBezTo>
                      <a:pt x="51086" y="1557"/>
                      <a:pt x="0" y="-876"/>
                      <a:pt x="0" y="341"/>
                    </a:cubicBezTo>
                    <a:cubicBezTo>
                      <a:pt x="0" y="1557"/>
                      <a:pt x="51086" y="6422"/>
                      <a:pt x="51086" y="6422"/>
                    </a:cubicBezTo>
                    <a:cubicBezTo>
                      <a:pt x="52302" y="6422"/>
                      <a:pt x="53518" y="5206"/>
                      <a:pt x="53518" y="399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209B184-CD7E-D233-E511-0E99A78F5E15}"/>
                  </a:ext>
                </a:extLst>
              </p:cNvPr>
              <p:cNvSpPr/>
              <p:nvPr/>
            </p:nvSpPr>
            <p:spPr>
              <a:xfrm>
                <a:off x="3491912" y="1038050"/>
                <a:ext cx="41079" cy="35306"/>
              </a:xfrm>
              <a:custGeom>
                <a:avLst/>
                <a:gdLst>
                  <a:gd name="connsiteX0" fmla="*/ 36519 w 41079"/>
                  <a:gd name="connsiteY0" fmla="*/ 0 h 35306"/>
                  <a:gd name="connsiteX1" fmla="*/ 29 w 41079"/>
                  <a:gd name="connsiteY1" fmla="*/ 35274 h 35306"/>
                  <a:gd name="connsiteX2" fmla="*/ 40168 w 41079"/>
                  <a:gd name="connsiteY2" fmla="*/ 3649 h 35306"/>
                  <a:gd name="connsiteX3" fmla="*/ 40168 w 41079"/>
                  <a:gd name="connsiteY3" fmla="*/ 0 h 35306"/>
                  <a:gd name="connsiteX4" fmla="*/ 36519 w 41079"/>
                  <a:gd name="connsiteY4" fmla="*/ 0 h 3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9" h="35306">
                    <a:moveTo>
                      <a:pt x="36519" y="0"/>
                    </a:moveTo>
                    <a:cubicBezTo>
                      <a:pt x="36519" y="0"/>
                      <a:pt x="-1187" y="34057"/>
                      <a:pt x="29" y="35274"/>
                    </a:cubicBezTo>
                    <a:cubicBezTo>
                      <a:pt x="1245" y="36490"/>
                      <a:pt x="40168" y="3649"/>
                      <a:pt x="40168" y="3649"/>
                    </a:cubicBezTo>
                    <a:cubicBezTo>
                      <a:pt x="41384" y="2433"/>
                      <a:pt x="41384" y="1216"/>
                      <a:pt x="40168" y="0"/>
                    </a:cubicBezTo>
                    <a:cubicBezTo>
                      <a:pt x="38951" y="0"/>
                      <a:pt x="37735" y="0"/>
                      <a:pt x="36519" y="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59510FD7-7B42-BE6B-B569-106E14A61E93}"/>
                  </a:ext>
                </a:extLst>
              </p:cNvPr>
              <p:cNvSpPr/>
              <p:nvPr/>
            </p:nvSpPr>
            <p:spPr>
              <a:xfrm>
                <a:off x="3452678" y="1001560"/>
                <a:ext cx="6422" cy="53518"/>
              </a:xfrm>
              <a:custGeom>
                <a:avLst/>
                <a:gdLst>
                  <a:gd name="connsiteX0" fmla="*/ 3990 w 6422"/>
                  <a:gd name="connsiteY0" fmla="*/ 0 h 53518"/>
                  <a:gd name="connsiteX1" fmla="*/ 1557 w 6422"/>
                  <a:gd name="connsiteY1" fmla="*/ 2433 h 53518"/>
                  <a:gd name="connsiteX2" fmla="*/ 341 w 6422"/>
                  <a:gd name="connsiteY2" fmla="*/ 53518 h 53518"/>
                  <a:gd name="connsiteX3" fmla="*/ 6422 w 6422"/>
                  <a:gd name="connsiteY3" fmla="*/ 2433 h 53518"/>
                  <a:gd name="connsiteX4" fmla="*/ 3990 w 6422"/>
                  <a:gd name="connsiteY4" fmla="*/ 0 h 5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2" h="53518">
                    <a:moveTo>
                      <a:pt x="3990" y="0"/>
                    </a:moveTo>
                    <a:cubicBezTo>
                      <a:pt x="2773" y="0"/>
                      <a:pt x="1557" y="1216"/>
                      <a:pt x="1557" y="2433"/>
                    </a:cubicBezTo>
                    <a:cubicBezTo>
                      <a:pt x="1557" y="2433"/>
                      <a:pt x="-876" y="53518"/>
                      <a:pt x="341" y="53518"/>
                    </a:cubicBezTo>
                    <a:cubicBezTo>
                      <a:pt x="1557" y="53518"/>
                      <a:pt x="6422" y="2433"/>
                      <a:pt x="6422" y="2433"/>
                    </a:cubicBezTo>
                    <a:cubicBezTo>
                      <a:pt x="6422" y="1216"/>
                      <a:pt x="6422" y="0"/>
                      <a:pt x="3990" y="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B4609C69-F17C-4608-EF98-F481D3CE3DD6}"/>
                  </a:ext>
                </a:extLst>
              </p:cNvPr>
              <p:cNvSpPr/>
              <p:nvPr/>
            </p:nvSpPr>
            <p:spPr>
              <a:xfrm>
                <a:off x="3323584" y="1027815"/>
                <a:ext cx="68635" cy="45534"/>
              </a:xfrm>
              <a:custGeom>
                <a:avLst/>
                <a:gdLst>
                  <a:gd name="connsiteX0" fmla="*/ 1720 w 68635"/>
                  <a:gd name="connsiteY0" fmla="*/ 5369 h 45534"/>
                  <a:gd name="connsiteX1" fmla="*/ 68618 w 68635"/>
                  <a:gd name="connsiteY1" fmla="*/ 45508 h 45534"/>
                  <a:gd name="connsiteX2" fmla="*/ 5369 w 68635"/>
                  <a:gd name="connsiteY2" fmla="*/ 504 h 45534"/>
                  <a:gd name="connsiteX3" fmla="*/ 504 w 68635"/>
                  <a:gd name="connsiteY3" fmla="*/ 1720 h 45534"/>
                  <a:gd name="connsiteX4" fmla="*/ 1720 w 68635"/>
                  <a:gd name="connsiteY4" fmla="*/ 5369 h 4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5" h="45534">
                    <a:moveTo>
                      <a:pt x="1720" y="5369"/>
                    </a:moveTo>
                    <a:cubicBezTo>
                      <a:pt x="1720" y="5369"/>
                      <a:pt x="67402" y="46724"/>
                      <a:pt x="68618" y="45508"/>
                    </a:cubicBezTo>
                    <a:cubicBezTo>
                      <a:pt x="69835" y="44292"/>
                      <a:pt x="5369" y="504"/>
                      <a:pt x="5369" y="504"/>
                    </a:cubicBezTo>
                    <a:cubicBezTo>
                      <a:pt x="4153" y="-713"/>
                      <a:pt x="1720" y="504"/>
                      <a:pt x="504" y="1720"/>
                    </a:cubicBezTo>
                    <a:cubicBezTo>
                      <a:pt x="-713" y="2936"/>
                      <a:pt x="504" y="5369"/>
                      <a:pt x="1720" y="5369"/>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80655BD3-4426-D8D6-68AA-545A4D1245DA}"/>
                  </a:ext>
                </a:extLst>
              </p:cNvPr>
              <p:cNvSpPr/>
              <p:nvPr/>
            </p:nvSpPr>
            <p:spPr>
              <a:xfrm>
                <a:off x="3303410" y="1124337"/>
                <a:ext cx="79061" cy="19533"/>
              </a:xfrm>
              <a:custGeom>
                <a:avLst/>
                <a:gdLst>
                  <a:gd name="connsiteX0" fmla="*/ 0 w 79061"/>
                  <a:gd name="connsiteY0" fmla="*/ 17101 h 19533"/>
                  <a:gd name="connsiteX1" fmla="*/ 3649 w 79061"/>
                  <a:gd name="connsiteY1" fmla="*/ 19533 h 19533"/>
                  <a:gd name="connsiteX2" fmla="*/ 79061 w 79061"/>
                  <a:gd name="connsiteY2" fmla="*/ 72 h 19533"/>
                  <a:gd name="connsiteX3" fmla="*/ 2433 w 79061"/>
                  <a:gd name="connsiteY3" fmla="*/ 13452 h 19533"/>
                  <a:gd name="connsiteX4" fmla="*/ 0 w 79061"/>
                  <a:gd name="connsiteY4" fmla="*/ 17101 h 1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61" h="19533">
                    <a:moveTo>
                      <a:pt x="0" y="17101"/>
                    </a:moveTo>
                    <a:cubicBezTo>
                      <a:pt x="0" y="18317"/>
                      <a:pt x="2433" y="19533"/>
                      <a:pt x="3649" y="19533"/>
                    </a:cubicBezTo>
                    <a:cubicBezTo>
                      <a:pt x="3649" y="19533"/>
                      <a:pt x="79061" y="2505"/>
                      <a:pt x="79061" y="72"/>
                    </a:cubicBezTo>
                    <a:cubicBezTo>
                      <a:pt x="79061" y="-1144"/>
                      <a:pt x="2433" y="13452"/>
                      <a:pt x="2433" y="13452"/>
                    </a:cubicBezTo>
                    <a:cubicBezTo>
                      <a:pt x="1216" y="13452"/>
                      <a:pt x="0" y="15884"/>
                      <a:pt x="0" y="17101"/>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99750340-17CD-B1BF-E66D-C3F4B759AFBE}"/>
                  </a:ext>
                </a:extLst>
              </p:cNvPr>
              <p:cNvSpPr/>
              <p:nvPr/>
            </p:nvSpPr>
            <p:spPr>
              <a:xfrm>
                <a:off x="3366156" y="1166964"/>
                <a:ext cx="45611" cy="68635"/>
              </a:xfrm>
              <a:custGeom>
                <a:avLst/>
                <a:gdLst>
                  <a:gd name="connsiteX0" fmla="*/ 45508 w 45611"/>
                  <a:gd name="connsiteY0" fmla="*/ 17 h 68635"/>
                  <a:gd name="connsiteX1" fmla="*/ 504 w 45611"/>
                  <a:gd name="connsiteY1" fmla="*/ 63266 h 68635"/>
                  <a:gd name="connsiteX2" fmla="*/ 1720 w 45611"/>
                  <a:gd name="connsiteY2" fmla="*/ 68131 h 68635"/>
                  <a:gd name="connsiteX3" fmla="*/ 6585 w 45611"/>
                  <a:gd name="connsiteY3" fmla="*/ 66915 h 68635"/>
                  <a:gd name="connsiteX4" fmla="*/ 45508 w 45611"/>
                  <a:gd name="connsiteY4" fmla="*/ 17 h 6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11" h="68635">
                    <a:moveTo>
                      <a:pt x="45508" y="17"/>
                    </a:moveTo>
                    <a:cubicBezTo>
                      <a:pt x="44292" y="-1199"/>
                      <a:pt x="504" y="63266"/>
                      <a:pt x="504" y="63266"/>
                    </a:cubicBezTo>
                    <a:cubicBezTo>
                      <a:pt x="-713" y="64482"/>
                      <a:pt x="504" y="66915"/>
                      <a:pt x="1720" y="68131"/>
                    </a:cubicBezTo>
                    <a:cubicBezTo>
                      <a:pt x="2936" y="69348"/>
                      <a:pt x="5369" y="68131"/>
                      <a:pt x="6585" y="66915"/>
                    </a:cubicBezTo>
                    <a:cubicBezTo>
                      <a:pt x="6585" y="68131"/>
                      <a:pt x="47941" y="1233"/>
                      <a:pt x="45508" y="1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96038896-B165-8089-8E6E-03CBBCE3E456}"/>
                  </a:ext>
                </a:extLst>
              </p:cNvPr>
              <p:cNvSpPr/>
              <p:nvPr/>
            </p:nvSpPr>
            <p:spPr>
              <a:xfrm>
                <a:off x="3462677" y="1176711"/>
                <a:ext cx="19533" cy="79061"/>
              </a:xfrm>
              <a:custGeom>
                <a:avLst/>
                <a:gdLst>
                  <a:gd name="connsiteX0" fmla="*/ 72 w 19533"/>
                  <a:gd name="connsiteY0" fmla="*/ 0 h 79061"/>
                  <a:gd name="connsiteX1" fmla="*/ 13452 w 19533"/>
                  <a:gd name="connsiteY1" fmla="*/ 76629 h 79061"/>
                  <a:gd name="connsiteX2" fmla="*/ 17101 w 19533"/>
                  <a:gd name="connsiteY2" fmla="*/ 79061 h 79061"/>
                  <a:gd name="connsiteX3" fmla="*/ 19533 w 19533"/>
                  <a:gd name="connsiteY3" fmla="*/ 75412 h 79061"/>
                  <a:gd name="connsiteX4" fmla="*/ 72 w 19533"/>
                  <a:gd name="connsiteY4" fmla="*/ 0 h 7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3" h="79061">
                    <a:moveTo>
                      <a:pt x="72" y="0"/>
                    </a:moveTo>
                    <a:cubicBezTo>
                      <a:pt x="-1144" y="0"/>
                      <a:pt x="13452" y="76629"/>
                      <a:pt x="13452" y="76629"/>
                    </a:cubicBezTo>
                    <a:cubicBezTo>
                      <a:pt x="13452" y="77845"/>
                      <a:pt x="15884" y="79061"/>
                      <a:pt x="17101" y="79061"/>
                    </a:cubicBezTo>
                    <a:cubicBezTo>
                      <a:pt x="18317" y="79061"/>
                      <a:pt x="19533" y="76629"/>
                      <a:pt x="19533" y="75412"/>
                    </a:cubicBezTo>
                    <a:cubicBezTo>
                      <a:pt x="19533" y="75412"/>
                      <a:pt x="2505" y="0"/>
                      <a:pt x="72" y="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1959372-159A-FADE-684A-9735CA20654A}"/>
                  </a:ext>
                </a:extLst>
              </p:cNvPr>
              <p:cNvSpPr/>
              <p:nvPr/>
            </p:nvSpPr>
            <p:spPr>
              <a:xfrm>
                <a:off x="3506520" y="1147493"/>
                <a:ext cx="68131" cy="45534"/>
              </a:xfrm>
              <a:custGeom>
                <a:avLst/>
                <a:gdLst>
                  <a:gd name="connsiteX0" fmla="*/ 66915 w 68131"/>
                  <a:gd name="connsiteY0" fmla="*/ 40165 h 45534"/>
                  <a:gd name="connsiteX1" fmla="*/ 17 w 68131"/>
                  <a:gd name="connsiteY1" fmla="*/ 26 h 45534"/>
                  <a:gd name="connsiteX2" fmla="*/ 63266 w 68131"/>
                  <a:gd name="connsiteY2" fmla="*/ 45030 h 45534"/>
                  <a:gd name="connsiteX3" fmla="*/ 68131 w 68131"/>
                  <a:gd name="connsiteY3" fmla="*/ 43814 h 45534"/>
                  <a:gd name="connsiteX4" fmla="*/ 66915 w 68131"/>
                  <a:gd name="connsiteY4" fmla="*/ 40165 h 45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31" h="45534">
                    <a:moveTo>
                      <a:pt x="66915" y="40165"/>
                    </a:moveTo>
                    <a:cubicBezTo>
                      <a:pt x="66915" y="40165"/>
                      <a:pt x="1233" y="-1190"/>
                      <a:pt x="17" y="26"/>
                    </a:cubicBezTo>
                    <a:cubicBezTo>
                      <a:pt x="-1199" y="1243"/>
                      <a:pt x="63266" y="45030"/>
                      <a:pt x="63266" y="45030"/>
                    </a:cubicBezTo>
                    <a:cubicBezTo>
                      <a:pt x="64482" y="46247"/>
                      <a:pt x="66915" y="45030"/>
                      <a:pt x="68131" y="43814"/>
                    </a:cubicBezTo>
                    <a:cubicBezTo>
                      <a:pt x="68131" y="42598"/>
                      <a:pt x="68131" y="41382"/>
                      <a:pt x="66915" y="4016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CBEA94BF-5C6A-2832-8808-16344C3DA37F}"/>
                  </a:ext>
                </a:extLst>
              </p:cNvPr>
              <p:cNvSpPr/>
              <p:nvPr/>
            </p:nvSpPr>
            <p:spPr>
              <a:xfrm>
                <a:off x="3516268" y="1076972"/>
                <a:ext cx="79061" cy="19533"/>
              </a:xfrm>
              <a:custGeom>
                <a:avLst/>
                <a:gdLst>
                  <a:gd name="connsiteX0" fmla="*/ 79061 w 79061"/>
                  <a:gd name="connsiteY0" fmla="*/ 2433 h 19533"/>
                  <a:gd name="connsiteX1" fmla="*/ 75413 w 79061"/>
                  <a:gd name="connsiteY1" fmla="*/ 0 h 19533"/>
                  <a:gd name="connsiteX2" fmla="*/ 0 w 79061"/>
                  <a:gd name="connsiteY2" fmla="*/ 19461 h 19533"/>
                  <a:gd name="connsiteX3" fmla="*/ 76629 w 79061"/>
                  <a:gd name="connsiteY3" fmla="*/ 6082 h 19533"/>
                  <a:gd name="connsiteX4" fmla="*/ 79061 w 79061"/>
                  <a:gd name="connsiteY4" fmla="*/ 2433 h 1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61" h="19533">
                    <a:moveTo>
                      <a:pt x="79061" y="2433"/>
                    </a:moveTo>
                    <a:cubicBezTo>
                      <a:pt x="79061" y="1216"/>
                      <a:pt x="76629" y="0"/>
                      <a:pt x="75413" y="0"/>
                    </a:cubicBezTo>
                    <a:cubicBezTo>
                      <a:pt x="75413" y="0"/>
                      <a:pt x="0" y="17029"/>
                      <a:pt x="0" y="19461"/>
                    </a:cubicBezTo>
                    <a:cubicBezTo>
                      <a:pt x="0" y="20678"/>
                      <a:pt x="76629" y="6082"/>
                      <a:pt x="76629" y="6082"/>
                    </a:cubicBezTo>
                    <a:cubicBezTo>
                      <a:pt x="77845" y="6082"/>
                      <a:pt x="79061" y="4865"/>
                      <a:pt x="79061" y="2433"/>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195AF95-6032-3BC6-8FE5-EAD1ED95070E}"/>
                  </a:ext>
                </a:extLst>
              </p:cNvPr>
              <p:cNvSpPr/>
              <p:nvPr/>
            </p:nvSpPr>
            <p:spPr>
              <a:xfrm>
                <a:off x="3485833" y="985244"/>
                <a:ext cx="45534" cy="68635"/>
              </a:xfrm>
              <a:custGeom>
                <a:avLst/>
                <a:gdLst>
                  <a:gd name="connsiteX0" fmla="*/ 26 w 45534"/>
                  <a:gd name="connsiteY0" fmla="*/ 68618 h 68635"/>
                  <a:gd name="connsiteX1" fmla="*/ 45031 w 45534"/>
                  <a:gd name="connsiteY1" fmla="*/ 5369 h 68635"/>
                  <a:gd name="connsiteX2" fmla="*/ 43814 w 45534"/>
                  <a:gd name="connsiteY2" fmla="*/ 504 h 68635"/>
                  <a:gd name="connsiteX3" fmla="*/ 38949 w 45534"/>
                  <a:gd name="connsiteY3" fmla="*/ 1720 h 68635"/>
                  <a:gd name="connsiteX4" fmla="*/ 26 w 45534"/>
                  <a:gd name="connsiteY4" fmla="*/ 68618 h 6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34" h="68635">
                    <a:moveTo>
                      <a:pt x="26" y="68618"/>
                    </a:moveTo>
                    <a:cubicBezTo>
                      <a:pt x="1243" y="69835"/>
                      <a:pt x="45031" y="5369"/>
                      <a:pt x="45031" y="5369"/>
                    </a:cubicBezTo>
                    <a:cubicBezTo>
                      <a:pt x="46247" y="4153"/>
                      <a:pt x="45031" y="1720"/>
                      <a:pt x="43814" y="504"/>
                    </a:cubicBezTo>
                    <a:cubicBezTo>
                      <a:pt x="42598" y="-713"/>
                      <a:pt x="40165" y="504"/>
                      <a:pt x="38949" y="1720"/>
                    </a:cubicBezTo>
                    <a:cubicBezTo>
                      <a:pt x="40165" y="1720"/>
                      <a:pt x="-1190" y="67402"/>
                      <a:pt x="26" y="68618"/>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9ED3642-57EB-6B07-4EC4-29CAFB430DE2}"/>
                  </a:ext>
                </a:extLst>
              </p:cNvPr>
              <p:cNvSpPr/>
              <p:nvPr/>
            </p:nvSpPr>
            <p:spPr>
              <a:xfrm>
                <a:off x="3416529" y="965070"/>
                <a:ext cx="19533" cy="79061"/>
              </a:xfrm>
              <a:custGeom>
                <a:avLst/>
                <a:gdLst>
                  <a:gd name="connsiteX0" fmla="*/ 2433 w 19533"/>
                  <a:gd name="connsiteY0" fmla="*/ 0 h 79061"/>
                  <a:gd name="connsiteX1" fmla="*/ 0 w 19533"/>
                  <a:gd name="connsiteY1" fmla="*/ 3649 h 79061"/>
                  <a:gd name="connsiteX2" fmla="*/ 19461 w 19533"/>
                  <a:gd name="connsiteY2" fmla="*/ 79061 h 79061"/>
                  <a:gd name="connsiteX3" fmla="*/ 6082 w 19533"/>
                  <a:gd name="connsiteY3" fmla="*/ 2433 h 79061"/>
                  <a:gd name="connsiteX4" fmla="*/ 2433 w 19533"/>
                  <a:gd name="connsiteY4" fmla="*/ 0 h 79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3" h="79061">
                    <a:moveTo>
                      <a:pt x="2433" y="0"/>
                    </a:moveTo>
                    <a:cubicBezTo>
                      <a:pt x="1216" y="0"/>
                      <a:pt x="0" y="2433"/>
                      <a:pt x="0" y="3649"/>
                    </a:cubicBezTo>
                    <a:cubicBezTo>
                      <a:pt x="0" y="3649"/>
                      <a:pt x="17029" y="79061"/>
                      <a:pt x="19461" y="79061"/>
                    </a:cubicBezTo>
                    <a:cubicBezTo>
                      <a:pt x="20678" y="79061"/>
                      <a:pt x="6082" y="2433"/>
                      <a:pt x="6082" y="2433"/>
                    </a:cubicBezTo>
                    <a:cubicBezTo>
                      <a:pt x="4865" y="0"/>
                      <a:pt x="3649" y="0"/>
                      <a:pt x="2433" y="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2" name="Graphic 1163">
            <a:extLst>
              <a:ext uri="{FF2B5EF4-FFF2-40B4-BE49-F238E27FC236}">
                <a16:creationId xmlns:a16="http://schemas.microsoft.com/office/drawing/2014/main" id="{CACD7A28-E07D-FF9B-CBB7-B996B0787603}"/>
              </a:ext>
            </a:extLst>
          </p:cNvPr>
          <p:cNvGrpSpPr/>
          <p:nvPr/>
        </p:nvGrpSpPr>
        <p:grpSpPr>
          <a:xfrm>
            <a:off x="10655071" y="1933802"/>
            <a:ext cx="1062326" cy="1062326"/>
            <a:chOff x="5675015" y="4999396"/>
            <a:chExt cx="1062326" cy="1062326"/>
          </a:xfrm>
        </p:grpSpPr>
        <p:grpSp>
          <p:nvGrpSpPr>
            <p:cNvPr id="73" name="Graphic 1163">
              <a:extLst>
                <a:ext uri="{FF2B5EF4-FFF2-40B4-BE49-F238E27FC236}">
                  <a16:creationId xmlns:a16="http://schemas.microsoft.com/office/drawing/2014/main" id="{A4C857E4-19C2-E168-146A-65A2926BFA56}"/>
                </a:ext>
              </a:extLst>
            </p:cNvPr>
            <p:cNvGrpSpPr/>
            <p:nvPr/>
          </p:nvGrpSpPr>
          <p:grpSpPr>
            <a:xfrm>
              <a:off x="5675015" y="4999396"/>
              <a:ext cx="1062326" cy="1062326"/>
              <a:chOff x="5675015" y="4999396"/>
              <a:chExt cx="1062326" cy="1062326"/>
            </a:xfrm>
            <a:solidFill>
              <a:srgbClr val="31B7DE"/>
            </a:solidFill>
          </p:grpSpPr>
          <p:sp>
            <p:nvSpPr>
              <p:cNvPr id="99" name="Freeform: Shape 98">
                <a:extLst>
                  <a:ext uri="{FF2B5EF4-FFF2-40B4-BE49-F238E27FC236}">
                    <a16:creationId xmlns:a16="http://schemas.microsoft.com/office/drawing/2014/main" id="{FC342E4A-9E5F-A685-8040-242F3403F486}"/>
                  </a:ext>
                </a:extLst>
              </p:cNvPr>
              <p:cNvSpPr/>
              <p:nvPr/>
            </p:nvSpPr>
            <p:spPr>
              <a:xfrm>
                <a:off x="6041130" y="4999396"/>
                <a:ext cx="102605" cy="320133"/>
              </a:xfrm>
              <a:custGeom>
                <a:avLst/>
                <a:gdLst>
                  <a:gd name="connsiteX0" fmla="*/ 7534 w 102605"/>
                  <a:gd name="connsiteY0" fmla="*/ 236 h 320133"/>
                  <a:gd name="connsiteX1" fmla="*/ 236 w 102605"/>
                  <a:gd name="connsiteY1" fmla="*/ 13615 h 320133"/>
                  <a:gd name="connsiteX2" fmla="*/ 102407 w 102605"/>
                  <a:gd name="connsiteY2" fmla="*/ 320130 h 320133"/>
                  <a:gd name="connsiteX3" fmla="*/ 20913 w 102605"/>
                  <a:gd name="connsiteY3" fmla="*/ 7533 h 320133"/>
                  <a:gd name="connsiteX4" fmla="*/ 7534 w 102605"/>
                  <a:gd name="connsiteY4" fmla="*/ 236 h 32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05" h="320133">
                    <a:moveTo>
                      <a:pt x="7534" y="236"/>
                    </a:moveTo>
                    <a:cubicBezTo>
                      <a:pt x="2669" y="1452"/>
                      <a:pt x="-981" y="7533"/>
                      <a:pt x="236" y="13615"/>
                    </a:cubicBezTo>
                    <a:cubicBezTo>
                      <a:pt x="236" y="13615"/>
                      <a:pt x="96326" y="321346"/>
                      <a:pt x="102407" y="320130"/>
                    </a:cubicBezTo>
                    <a:cubicBezTo>
                      <a:pt x="107273" y="318914"/>
                      <a:pt x="20913" y="7533"/>
                      <a:pt x="20913" y="7533"/>
                    </a:cubicBezTo>
                    <a:cubicBezTo>
                      <a:pt x="18481" y="2668"/>
                      <a:pt x="12399" y="-981"/>
                      <a:pt x="7534" y="236"/>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5CB013EF-BA3C-71A6-6258-8AEF7B29387B}"/>
                  </a:ext>
                </a:extLst>
              </p:cNvPr>
              <p:cNvSpPr/>
              <p:nvPr/>
            </p:nvSpPr>
            <p:spPr>
              <a:xfrm>
                <a:off x="5717822" y="5261142"/>
                <a:ext cx="294367" cy="164320"/>
              </a:xfrm>
              <a:custGeom>
                <a:avLst/>
                <a:gdLst>
                  <a:gd name="connsiteX0" fmla="*/ 294352 w 294367"/>
                  <a:gd name="connsiteY0" fmla="*/ 164204 h 164320"/>
                  <a:gd name="connsiteX1" fmla="*/ 15813 w 294367"/>
                  <a:gd name="connsiteY1" fmla="*/ 1216 h 164320"/>
                  <a:gd name="connsiteX2" fmla="*/ 1216 w 294367"/>
                  <a:gd name="connsiteY2" fmla="*/ 4865 h 164320"/>
                  <a:gd name="connsiteX3" fmla="*/ 4865 w 294367"/>
                  <a:gd name="connsiteY3" fmla="*/ 19461 h 164320"/>
                  <a:gd name="connsiteX4" fmla="*/ 294352 w 294367"/>
                  <a:gd name="connsiteY4" fmla="*/ 164204 h 16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7" h="164320">
                    <a:moveTo>
                      <a:pt x="294352" y="164204"/>
                    </a:moveTo>
                    <a:cubicBezTo>
                      <a:pt x="296784" y="159339"/>
                      <a:pt x="15813" y="1216"/>
                      <a:pt x="15813" y="1216"/>
                    </a:cubicBezTo>
                    <a:cubicBezTo>
                      <a:pt x="10947" y="-1216"/>
                      <a:pt x="4865" y="0"/>
                      <a:pt x="1216" y="4865"/>
                    </a:cubicBezTo>
                    <a:cubicBezTo>
                      <a:pt x="-1216" y="9731"/>
                      <a:pt x="0" y="15812"/>
                      <a:pt x="4865" y="19461"/>
                    </a:cubicBezTo>
                    <a:cubicBezTo>
                      <a:pt x="6082" y="19461"/>
                      <a:pt x="291919" y="169070"/>
                      <a:pt x="294352" y="164204"/>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3ACC6949-1A1D-E20F-D618-37ACB8726035}"/>
                  </a:ext>
                </a:extLst>
              </p:cNvPr>
              <p:cNvSpPr/>
              <p:nvPr/>
            </p:nvSpPr>
            <p:spPr>
              <a:xfrm>
                <a:off x="5675015" y="5593002"/>
                <a:ext cx="320134" cy="102605"/>
              </a:xfrm>
              <a:custGeom>
                <a:avLst/>
                <a:gdLst>
                  <a:gd name="connsiteX0" fmla="*/ 320130 w 320134"/>
                  <a:gd name="connsiteY0" fmla="*/ 198 h 102605"/>
                  <a:gd name="connsiteX1" fmla="*/ 7534 w 320134"/>
                  <a:gd name="connsiteY1" fmla="*/ 81692 h 102605"/>
                  <a:gd name="connsiteX2" fmla="*/ 236 w 320134"/>
                  <a:gd name="connsiteY2" fmla="*/ 95072 h 102605"/>
                  <a:gd name="connsiteX3" fmla="*/ 13615 w 320134"/>
                  <a:gd name="connsiteY3" fmla="*/ 102370 h 102605"/>
                  <a:gd name="connsiteX4" fmla="*/ 320130 w 320134"/>
                  <a:gd name="connsiteY4" fmla="*/ 198 h 10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134" h="102605">
                    <a:moveTo>
                      <a:pt x="320130" y="198"/>
                    </a:moveTo>
                    <a:cubicBezTo>
                      <a:pt x="318914" y="-4667"/>
                      <a:pt x="7534" y="81692"/>
                      <a:pt x="7534" y="81692"/>
                    </a:cubicBezTo>
                    <a:cubicBezTo>
                      <a:pt x="2669" y="82908"/>
                      <a:pt x="-981" y="88990"/>
                      <a:pt x="236" y="95072"/>
                    </a:cubicBezTo>
                    <a:cubicBezTo>
                      <a:pt x="1452" y="99937"/>
                      <a:pt x="7534" y="103586"/>
                      <a:pt x="13615" y="102370"/>
                    </a:cubicBezTo>
                    <a:cubicBezTo>
                      <a:pt x="13615" y="101153"/>
                      <a:pt x="321346" y="5063"/>
                      <a:pt x="320130" y="198"/>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6370E540-57C4-E2D0-553C-9AF0413A7E9A}"/>
                  </a:ext>
                </a:extLst>
              </p:cNvPr>
              <p:cNvSpPr/>
              <p:nvPr/>
            </p:nvSpPr>
            <p:spPr>
              <a:xfrm>
                <a:off x="5936762" y="5723332"/>
                <a:ext cx="164320" cy="294366"/>
              </a:xfrm>
              <a:custGeom>
                <a:avLst/>
                <a:gdLst>
                  <a:gd name="connsiteX0" fmla="*/ 164204 w 164320"/>
                  <a:gd name="connsiteY0" fmla="*/ 16 h 294366"/>
                  <a:gd name="connsiteX1" fmla="*/ 1216 w 164320"/>
                  <a:gd name="connsiteY1" fmla="*/ 278555 h 294366"/>
                  <a:gd name="connsiteX2" fmla="*/ 4865 w 164320"/>
                  <a:gd name="connsiteY2" fmla="*/ 293151 h 294366"/>
                  <a:gd name="connsiteX3" fmla="*/ 19461 w 164320"/>
                  <a:gd name="connsiteY3" fmla="*/ 289502 h 294366"/>
                  <a:gd name="connsiteX4" fmla="*/ 164204 w 164320"/>
                  <a:gd name="connsiteY4" fmla="*/ 16 h 294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20" h="294366">
                    <a:moveTo>
                      <a:pt x="164204" y="16"/>
                    </a:moveTo>
                    <a:cubicBezTo>
                      <a:pt x="159339" y="-2417"/>
                      <a:pt x="1216" y="278555"/>
                      <a:pt x="1216" y="278555"/>
                    </a:cubicBezTo>
                    <a:cubicBezTo>
                      <a:pt x="-1216" y="283420"/>
                      <a:pt x="0" y="289502"/>
                      <a:pt x="4865" y="293151"/>
                    </a:cubicBezTo>
                    <a:cubicBezTo>
                      <a:pt x="9731" y="295583"/>
                      <a:pt x="15813" y="294367"/>
                      <a:pt x="19461" y="289502"/>
                    </a:cubicBezTo>
                    <a:cubicBezTo>
                      <a:pt x="19461" y="288285"/>
                      <a:pt x="169070" y="2448"/>
                      <a:pt x="164204" y="16"/>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CE82322-5CA7-0978-5CCD-51857600D59F}"/>
                  </a:ext>
                </a:extLst>
              </p:cNvPr>
              <p:cNvSpPr/>
              <p:nvPr/>
            </p:nvSpPr>
            <p:spPr>
              <a:xfrm>
                <a:off x="6268621" y="5741578"/>
                <a:ext cx="102605" cy="320144"/>
              </a:xfrm>
              <a:custGeom>
                <a:avLst/>
                <a:gdLst>
                  <a:gd name="connsiteX0" fmla="*/ 198 w 102605"/>
                  <a:gd name="connsiteY0" fmla="*/ 14 h 320144"/>
                  <a:gd name="connsiteX1" fmla="*/ 81692 w 102605"/>
                  <a:gd name="connsiteY1" fmla="*/ 312611 h 320144"/>
                  <a:gd name="connsiteX2" fmla="*/ 95072 w 102605"/>
                  <a:gd name="connsiteY2" fmla="*/ 319909 h 320144"/>
                  <a:gd name="connsiteX3" fmla="*/ 102370 w 102605"/>
                  <a:gd name="connsiteY3" fmla="*/ 306529 h 320144"/>
                  <a:gd name="connsiteX4" fmla="*/ 198 w 102605"/>
                  <a:gd name="connsiteY4" fmla="*/ 14 h 32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05" h="320144">
                    <a:moveTo>
                      <a:pt x="198" y="14"/>
                    </a:moveTo>
                    <a:cubicBezTo>
                      <a:pt x="-4667" y="1230"/>
                      <a:pt x="81692" y="312611"/>
                      <a:pt x="81692" y="312611"/>
                    </a:cubicBezTo>
                    <a:cubicBezTo>
                      <a:pt x="82908" y="317476"/>
                      <a:pt x="88990" y="321125"/>
                      <a:pt x="95072" y="319909"/>
                    </a:cubicBezTo>
                    <a:cubicBezTo>
                      <a:pt x="99937" y="318692"/>
                      <a:pt x="103586" y="312611"/>
                      <a:pt x="102370" y="306529"/>
                    </a:cubicBezTo>
                    <a:cubicBezTo>
                      <a:pt x="101153" y="306529"/>
                      <a:pt x="5063" y="-2419"/>
                      <a:pt x="198" y="14"/>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38106CF-BA19-7FC7-BD4C-AC76333C41D4}"/>
                  </a:ext>
                </a:extLst>
              </p:cNvPr>
              <p:cNvSpPr/>
              <p:nvPr/>
            </p:nvSpPr>
            <p:spPr>
              <a:xfrm>
                <a:off x="6398951" y="5634439"/>
                <a:ext cx="294367" cy="164320"/>
              </a:xfrm>
              <a:custGeom>
                <a:avLst/>
                <a:gdLst>
                  <a:gd name="connsiteX0" fmla="*/ 16 w 294367"/>
                  <a:gd name="connsiteY0" fmla="*/ 116 h 164320"/>
                  <a:gd name="connsiteX1" fmla="*/ 278555 w 294367"/>
                  <a:gd name="connsiteY1" fmla="*/ 163104 h 164320"/>
                  <a:gd name="connsiteX2" fmla="*/ 293151 w 294367"/>
                  <a:gd name="connsiteY2" fmla="*/ 159455 h 164320"/>
                  <a:gd name="connsiteX3" fmla="*/ 289502 w 294367"/>
                  <a:gd name="connsiteY3" fmla="*/ 144859 h 164320"/>
                  <a:gd name="connsiteX4" fmla="*/ 16 w 294367"/>
                  <a:gd name="connsiteY4" fmla="*/ 116 h 16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7" h="164320">
                    <a:moveTo>
                      <a:pt x="16" y="116"/>
                    </a:moveTo>
                    <a:cubicBezTo>
                      <a:pt x="-2417" y="4981"/>
                      <a:pt x="278555" y="163104"/>
                      <a:pt x="278555" y="163104"/>
                    </a:cubicBezTo>
                    <a:cubicBezTo>
                      <a:pt x="283421" y="165537"/>
                      <a:pt x="289502" y="164320"/>
                      <a:pt x="293151" y="159455"/>
                    </a:cubicBezTo>
                    <a:cubicBezTo>
                      <a:pt x="295584" y="154590"/>
                      <a:pt x="294367" y="148508"/>
                      <a:pt x="289502" y="144859"/>
                    </a:cubicBezTo>
                    <a:cubicBezTo>
                      <a:pt x="288286" y="144859"/>
                      <a:pt x="3665" y="-4749"/>
                      <a:pt x="16" y="116"/>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772105B-F2B6-7AC4-9BD0-30017AF99734}"/>
                  </a:ext>
                </a:extLst>
              </p:cNvPr>
              <p:cNvSpPr/>
              <p:nvPr/>
            </p:nvSpPr>
            <p:spPr>
              <a:xfrm>
                <a:off x="6417208" y="5365442"/>
                <a:ext cx="320133" cy="102673"/>
              </a:xfrm>
              <a:custGeom>
                <a:avLst/>
                <a:gdLst>
                  <a:gd name="connsiteX0" fmla="*/ 306519 w 320133"/>
                  <a:gd name="connsiteY0" fmla="*/ 304 h 102673"/>
                  <a:gd name="connsiteX1" fmla="*/ 4 w 320133"/>
                  <a:gd name="connsiteY1" fmla="*/ 102476 h 102673"/>
                  <a:gd name="connsiteX2" fmla="*/ 312600 w 320133"/>
                  <a:gd name="connsiteY2" fmla="*/ 20982 h 102673"/>
                  <a:gd name="connsiteX3" fmla="*/ 319898 w 320133"/>
                  <a:gd name="connsiteY3" fmla="*/ 7602 h 102673"/>
                  <a:gd name="connsiteX4" fmla="*/ 306519 w 320133"/>
                  <a:gd name="connsiteY4" fmla="*/ 304 h 102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133" h="102673">
                    <a:moveTo>
                      <a:pt x="306519" y="304"/>
                    </a:moveTo>
                    <a:cubicBezTo>
                      <a:pt x="306519" y="304"/>
                      <a:pt x="-1213" y="96394"/>
                      <a:pt x="4" y="102476"/>
                    </a:cubicBezTo>
                    <a:cubicBezTo>
                      <a:pt x="1220" y="107341"/>
                      <a:pt x="312600" y="20982"/>
                      <a:pt x="312600" y="20982"/>
                    </a:cubicBezTo>
                    <a:cubicBezTo>
                      <a:pt x="317465" y="19765"/>
                      <a:pt x="321114" y="13684"/>
                      <a:pt x="319898" y="7602"/>
                    </a:cubicBezTo>
                    <a:cubicBezTo>
                      <a:pt x="317465" y="1520"/>
                      <a:pt x="311384" y="-912"/>
                      <a:pt x="306519" y="304"/>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771F4C8-887E-BF62-9342-7EAA2420F093}"/>
                  </a:ext>
                </a:extLst>
              </p:cNvPr>
              <p:cNvSpPr/>
              <p:nvPr/>
            </p:nvSpPr>
            <p:spPr>
              <a:xfrm>
                <a:off x="6311212" y="5042203"/>
                <a:ext cx="164383" cy="294367"/>
              </a:xfrm>
              <a:custGeom>
                <a:avLst/>
                <a:gdLst>
                  <a:gd name="connsiteX0" fmla="*/ 179 w 164383"/>
                  <a:gd name="connsiteY0" fmla="*/ 294351 h 294367"/>
                  <a:gd name="connsiteX1" fmla="*/ 163167 w 164383"/>
                  <a:gd name="connsiteY1" fmla="*/ 15812 h 294367"/>
                  <a:gd name="connsiteX2" fmla="*/ 159518 w 164383"/>
                  <a:gd name="connsiteY2" fmla="*/ 1216 h 294367"/>
                  <a:gd name="connsiteX3" fmla="*/ 144922 w 164383"/>
                  <a:gd name="connsiteY3" fmla="*/ 4865 h 294367"/>
                  <a:gd name="connsiteX4" fmla="*/ 179 w 164383"/>
                  <a:gd name="connsiteY4" fmla="*/ 294351 h 294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83" h="294367">
                    <a:moveTo>
                      <a:pt x="179" y="294351"/>
                    </a:moveTo>
                    <a:cubicBezTo>
                      <a:pt x="5044" y="296784"/>
                      <a:pt x="163167" y="15812"/>
                      <a:pt x="163167" y="15812"/>
                    </a:cubicBezTo>
                    <a:cubicBezTo>
                      <a:pt x="165600" y="10947"/>
                      <a:pt x="164383" y="4865"/>
                      <a:pt x="159518" y="1216"/>
                    </a:cubicBezTo>
                    <a:cubicBezTo>
                      <a:pt x="154653" y="-1216"/>
                      <a:pt x="148571" y="0"/>
                      <a:pt x="144922" y="4865"/>
                    </a:cubicBezTo>
                    <a:cubicBezTo>
                      <a:pt x="144922" y="6082"/>
                      <a:pt x="-5903" y="291919"/>
                      <a:pt x="179" y="294351"/>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419610E-697D-786C-5922-6692D73EACBE}"/>
                  </a:ext>
                </a:extLst>
              </p:cNvPr>
              <p:cNvSpPr/>
              <p:nvPr/>
            </p:nvSpPr>
            <p:spPr>
              <a:xfrm>
                <a:off x="6249093" y="5193934"/>
                <a:ext cx="48011" cy="164521"/>
              </a:xfrm>
              <a:custGeom>
                <a:avLst/>
                <a:gdLst>
                  <a:gd name="connsiteX0" fmla="*/ 41620 w 48011"/>
                  <a:gd name="connsiteY0" fmla="*/ 310 h 164521"/>
                  <a:gd name="connsiteX1" fmla="*/ 31889 w 48011"/>
                  <a:gd name="connsiteY1" fmla="*/ 6392 h 164521"/>
                  <a:gd name="connsiteX2" fmla="*/ 265 w 48011"/>
                  <a:gd name="connsiteY2" fmla="*/ 164514 h 164521"/>
                  <a:gd name="connsiteX3" fmla="*/ 47702 w 48011"/>
                  <a:gd name="connsiteY3" fmla="*/ 11257 h 164521"/>
                  <a:gd name="connsiteX4" fmla="*/ 41620 w 48011"/>
                  <a:gd name="connsiteY4" fmla="*/ 310 h 164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1" h="164521">
                    <a:moveTo>
                      <a:pt x="41620" y="310"/>
                    </a:moveTo>
                    <a:cubicBezTo>
                      <a:pt x="36755" y="-906"/>
                      <a:pt x="33105" y="1526"/>
                      <a:pt x="31889" y="6392"/>
                    </a:cubicBezTo>
                    <a:cubicBezTo>
                      <a:pt x="31889" y="6392"/>
                      <a:pt x="-3384" y="163298"/>
                      <a:pt x="265" y="164514"/>
                    </a:cubicBezTo>
                    <a:cubicBezTo>
                      <a:pt x="5130" y="165730"/>
                      <a:pt x="47702" y="11257"/>
                      <a:pt x="47702" y="11257"/>
                    </a:cubicBezTo>
                    <a:cubicBezTo>
                      <a:pt x="48918" y="5175"/>
                      <a:pt x="46485" y="1526"/>
                      <a:pt x="41620" y="310"/>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E0F178D2-692B-04BF-1AEA-F4A9D93575B2}"/>
                  </a:ext>
                </a:extLst>
              </p:cNvPr>
              <p:cNvSpPr/>
              <p:nvPr/>
            </p:nvSpPr>
            <p:spPr>
              <a:xfrm>
                <a:off x="6024288" y="5230943"/>
                <a:ext cx="91396" cy="145783"/>
              </a:xfrm>
              <a:custGeom>
                <a:avLst/>
                <a:gdLst>
                  <a:gd name="connsiteX0" fmla="*/ 3698 w 91396"/>
                  <a:gd name="connsiteY0" fmla="*/ 1008 h 145783"/>
                  <a:gd name="connsiteX1" fmla="*/ 1266 w 91396"/>
                  <a:gd name="connsiteY1" fmla="*/ 11955 h 145783"/>
                  <a:gd name="connsiteX2" fmla="*/ 91274 w 91396"/>
                  <a:gd name="connsiteY2" fmla="*/ 145751 h 145783"/>
                  <a:gd name="connsiteX3" fmla="*/ 15861 w 91396"/>
                  <a:gd name="connsiteY3" fmla="*/ 3440 h 145783"/>
                  <a:gd name="connsiteX4" fmla="*/ 3698 w 91396"/>
                  <a:gd name="connsiteY4" fmla="*/ 1008 h 145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96" h="145783">
                    <a:moveTo>
                      <a:pt x="3698" y="1008"/>
                    </a:moveTo>
                    <a:cubicBezTo>
                      <a:pt x="49" y="3440"/>
                      <a:pt x="-1167" y="8306"/>
                      <a:pt x="1266" y="11955"/>
                    </a:cubicBezTo>
                    <a:cubicBezTo>
                      <a:pt x="1266" y="11955"/>
                      <a:pt x="86409" y="148183"/>
                      <a:pt x="91274" y="145751"/>
                    </a:cubicBezTo>
                    <a:cubicBezTo>
                      <a:pt x="94923" y="143318"/>
                      <a:pt x="15861" y="3440"/>
                      <a:pt x="15861" y="3440"/>
                    </a:cubicBezTo>
                    <a:cubicBezTo>
                      <a:pt x="13429" y="1008"/>
                      <a:pt x="7347" y="-1425"/>
                      <a:pt x="3698" y="1008"/>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F4ED874-F116-DF6F-91A7-6CE8E6E7320C}"/>
                  </a:ext>
                </a:extLst>
              </p:cNvPr>
              <p:cNvSpPr/>
              <p:nvPr/>
            </p:nvSpPr>
            <p:spPr>
              <a:xfrm>
                <a:off x="5869554" y="5438416"/>
                <a:ext cx="163305" cy="48207"/>
              </a:xfrm>
              <a:custGeom>
                <a:avLst/>
                <a:gdLst>
                  <a:gd name="connsiteX0" fmla="*/ 163298 w 163305"/>
                  <a:gd name="connsiteY0" fmla="*/ 47747 h 48207"/>
                  <a:gd name="connsiteX1" fmla="*/ 10041 w 163305"/>
                  <a:gd name="connsiteY1" fmla="*/ 310 h 48207"/>
                  <a:gd name="connsiteX2" fmla="*/ 310 w 163305"/>
                  <a:gd name="connsiteY2" fmla="*/ 6391 h 48207"/>
                  <a:gd name="connsiteX3" fmla="*/ 6392 w 163305"/>
                  <a:gd name="connsiteY3" fmla="*/ 16122 h 48207"/>
                  <a:gd name="connsiteX4" fmla="*/ 163298 w 163305"/>
                  <a:gd name="connsiteY4" fmla="*/ 47747 h 48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05" h="48207">
                    <a:moveTo>
                      <a:pt x="163298" y="47747"/>
                    </a:moveTo>
                    <a:cubicBezTo>
                      <a:pt x="164514" y="42881"/>
                      <a:pt x="10041" y="310"/>
                      <a:pt x="10041" y="310"/>
                    </a:cubicBezTo>
                    <a:cubicBezTo>
                      <a:pt x="5175" y="-906"/>
                      <a:pt x="1526" y="1526"/>
                      <a:pt x="310" y="6391"/>
                    </a:cubicBezTo>
                    <a:cubicBezTo>
                      <a:pt x="-906" y="11257"/>
                      <a:pt x="1526" y="14906"/>
                      <a:pt x="6392" y="16122"/>
                    </a:cubicBezTo>
                    <a:cubicBezTo>
                      <a:pt x="6392" y="17339"/>
                      <a:pt x="162082" y="52612"/>
                      <a:pt x="163298" y="47747"/>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EB299F1F-7221-2CC3-2690-F55EC2F88D33}"/>
                  </a:ext>
                </a:extLst>
              </p:cNvPr>
              <p:cNvSpPr/>
              <p:nvPr/>
            </p:nvSpPr>
            <p:spPr>
              <a:xfrm>
                <a:off x="5907521" y="5619904"/>
                <a:ext cx="146040" cy="91328"/>
              </a:xfrm>
              <a:custGeom>
                <a:avLst/>
                <a:gdLst>
                  <a:gd name="connsiteX0" fmla="*/ 3698 w 146040"/>
                  <a:gd name="connsiteY0" fmla="*/ 76684 h 91328"/>
                  <a:gd name="connsiteX1" fmla="*/ 1266 w 146040"/>
                  <a:gd name="connsiteY1" fmla="*/ 87630 h 91328"/>
                  <a:gd name="connsiteX2" fmla="*/ 12213 w 146040"/>
                  <a:gd name="connsiteY2" fmla="*/ 90063 h 91328"/>
                  <a:gd name="connsiteX3" fmla="*/ 146009 w 146040"/>
                  <a:gd name="connsiteY3" fmla="*/ 55 h 91328"/>
                  <a:gd name="connsiteX4" fmla="*/ 3698 w 146040"/>
                  <a:gd name="connsiteY4" fmla="*/ 76684 h 9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40" h="91328">
                    <a:moveTo>
                      <a:pt x="3698" y="76684"/>
                    </a:moveTo>
                    <a:cubicBezTo>
                      <a:pt x="49" y="79116"/>
                      <a:pt x="-1167" y="83982"/>
                      <a:pt x="1266" y="87630"/>
                    </a:cubicBezTo>
                    <a:cubicBezTo>
                      <a:pt x="3698" y="91280"/>
                      <a:pt x="8564" y="92496"/>
                      <a:pt x="12213" y="90063"/>
                    </a:cubicBezTo>
                    <a:cubicBezTo>
                      <a:pt x="12213" y="90063"/>
                      <a:pt x="148442" y="4920"/>
                      <a:pt x="146009" y="55"/>
                    </a:cubicBezTo>
                    <a:cubicBezTo>
                      <a:pt x="143576" y="-2378"/>
                      <a:pt x="3698" y="76684"/>
                      <a:pt x="3698" y="76684"/>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B51A7D4D-9CC6-F507-36C4-FD83A4CA4311}"/>
                  </a:ext>
                </a:extLst>
              </p:cNvPr>
              <p:cNvSpPr/>
              <p:nvPr/>
            </p:nvSpPr>
            <p:spPr>
              <a:xfrm>
                <a:off x="6114036" y="5702662"/>
                <a:ext cx="48207" cy="163305"/>
              </a:xfrm>
              <a:custGeom>
                <a:avLst/>
                <a:gdLst>
                  <a:gd name="connsiteX0" fmla="*/ 47747 w 48207"/>
                  <a:gd name="connsiteY0" fmla="*/ 7 h 163305"/>
                  <a:gd name="connsiteX1" fmla="*/ 310 w 48207"/>
                  <a:gd name="connsiteY1" fmla="*/ 153265 h 163305"/>
                  <a:gd name="connsiteX2" fmla="*/ 6392 w 48207"/>
                  <a:gd name="connsiteY2" fmla="*/ 162995 h 163305"/>
                  <a:gd name="connsiteX3" fmla="*/ 16122 w 48207"/>
                  <a:gd name="connsiteY3" fmla="*/ 156913 h 163305"/>
                  <a:gd name="connsiteX4" fmla="*/ 47747 w 48207"/>
                  <a:gd name="connsiteY4" fmla="*/ 7 h 16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07" h="163305">
                    <a:moveTo>
                      <a:pt x="47747" y="7"/>
                    </a:moveTo>
                    <a:cubicBezTo>
                      <a:pt x="42881" y="-1209"/>
                      <a:pt x="310" y="153265"/>
                      <a:pt x="310" y="153265"/>
                    </a:cubicBezTo>
                    <a:cubicBezTo>
                      <a:pt x="-906" y="158130"/>
                      <a:pt x="1526" y="161779"/>
                      <a:pt x="6392" y="162995"/>
                    </a:cubicBezTo>
                    <a:cubicBezTo>
                      <a:pt x="11257" y="164212"/>
                      <a:pt x="14906" y="161779"/>
                      <a:pt x="16122" y="156913"/>
                    </a:cubicBezTo>
                    <a:cubicBezTo>
                      <a:pt x="17339" y="158130"/>
                      <a:pt x="52612" y="1224"/>
                      <a:pt x="47747" y="7"/>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0BCBEEC-6CA5-FB27-6E3E-BB65A060ED76}"/>
                  </a:ext>
                </a:extLst>
              </p:cNvPr>
              <p:cNvSpPr/>
              <p:nvPr/>
            </p:nvSpPr>
            <p:spPr>
              <a:xfrm>
                <a:off x="6296672" y="5683176"/>
                <a:ext cx="90180" cy="146040"/>
              </a:xfrm>
              <a:custGeom>
                <a:avLst/>
                <a:gdLst>
                  <a:gd name="connsiteX0" fmla="*/ 123 w 90180"/>
                  <a:gd name="connsiteY0" fmla="*/ 32 h 146040"/>
                  <a:gd name="connsiteX1" fmla="*/ 75535 w 90180"/>
                  <a:gd name="connsiteY1" fmla="*/ 142343 h 146040"/>
                  <a:gd name="connsiteX2" fmla="*/ 86482 w 90180"/>
                  <a:gd name="connsiteY2" fmla="*/ 144775 h 146040"/>
                  <a:gd name="connsiteX3" fmla="*/ 88914 w 90180"/>
                  <a:gd name="connsiteY3" fmla="*/ 133828 h 146040"/>
                  <a:gd name="connsiteX4" fmla="*/ 123 w 90180"/>
                  <a:gd name="connsiteY4" fmla="*/ 32 h 14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0" h="146040">
                    <a:moveTo>
                      <a:pt x="123" y="32"/>
                    </a:moveTo>
                    <a:cubicBezTo>
                      <a:pt x="-3526" y="2465"/>
                      <a:pt x="75535" y="142343"/>
                      <a:pt x="75535" y="142343"/>
                    </a:cubicBezTo>
                    <a:cubicBezTo>
                      <a:pt x="77967" y="145992"/>
                      <a:pt x="82833" y="147208"/>
                      <a:pt x="86482" y="144775"/>
                    </a:cubicBezTo>
                    <a:cubicBezTo>
                      <a:pt x="90131" y="142343"/>
                      <a:pt x="91347" y="137478"/>
                      <a:pt x="88914" y="133828"/>
                    </a:cubicBezTo>
                    <a:cubicBezTo>
                      <a:pt x="90131" y="133828"/>
                      <a:pt x="3771" y="-2400"/>
                      <a:pt x="123" y="32"/>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4FC2A1A7-70A5-85AF-4B43-803F63E30B3D}"/>
                  </a:ext>
                </a:extLst>
              </p:cNvPr>
              <p:cNvSpPr/>
              <p:nvPr/>
            </p:nvSpPr>
            <p:spPr>
              <a:xfrm>
                <a:off x="6378282" y="5573292"/>
                <a:ext cx="163305" cy="48193"/>
              </a:xfrm>
              <a:custGeom>
                <a:avLst/>
                <a:gdLst>
                  <a:gd name="connsiteX0" fmla="*/ 7 w 163305"/>
                  <a:gd name="connsiteY0" fmla="*/ 447 h 48193"/>
                  <a:gd name="connsiteX1" fmla="*/ 153264 w 163305"/>
                  <a:gd name="connsiteY1" fmla="*/ 47883 h 48193"/>
                  <a:gd name="connsiteX2" fmla="*/ 162995 w 163305"/>
                  <a:gd name="connsiteY2" fmla="*/ 41802 h 48193"/>
                  <a:gd name="connsiteX3" fmla="*/ 156913 w 163305"/>
                  <a:gd name="connsiteY3" fmla="*/ 32071 h 48193"/>
                  <a:gd name="connsiteX4" fmla="*/ 7 w 163305"/>
                  <a:gd name="connsiteY4" fmla="*/ 447 h 4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05" h="48193">
                    <a:moveTo>
                      <a:pt x="7" y="447"/>
                    </a:moveTo>
                    <a:cubicBezTo>
                      <a:pt x="-1209" y="5312"/>
                      <a:pt x="153264" y="47883"/>
                      <a:pt x="153264" y="47883"/>
                    </a:cubicBezTo>
                    <a:cubicBezTo>
                      <a:pt x="158130" y="49100"/>
                      <a:pt x="161779" y="46667"/>
                      <a:pt x="162995" y="41802"/>
                    </a:cubicBezTo>
                    <a:cubicBezTo>
                      <a:pt x="164212" y="36936"/>
                      <a:pt x="161779" y="33288"/>
                      <a:pt x="156913" y="32071"/>
                    </a:cubicBezTo>
                    <a:cubicBezTo>
                      <a:pt x="158130" y="32071"/>
                      <a:pt x="1223" y="-4419"/>
                      <a:pt x="7" y="447"/>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50FBF982-5991-6A03-B8D9-945E4E007C15}"/>
                  </a:ext>
                </a:extLst>
              </p:cNvPr>
              <p:cNvSpPr/>
              <p:nvPr/>
            </p:nvSpPr>
            <p:spPr>
              <a:xfrm>
                <a:off x="6358796" y="5348669"/>
                <a:ext cx="146040" cy="91396"/>
              </a:xfrm>
              <a:custGeom>
                <a:avLst/>
                <a:gdLst>
                  <a:gd name="connsiteX0" fmla="*/ 144775 w 146040"/>
                  <a:gd name="connsiteY0" fmla="*/ 3698 h 91396"/>
                  <a:gd name="connsiteX1" fmla="*/ 133828 w 146040"/>
                  <a:gd name="connsiteY1" fmla="*/ 1266 h 91396"/>
                  <a:gd name="connsiteX2" fmla="*/ 32 w 146040"/>
                  <a:gd name="connsiteY2" fmla="*/ 91274 h 91396"/>
                  <a:gd name="connsiteX3" fmla="*/ 142342 w 146040"/>
                  <a:gd name="connsiteY3" fmla="*/ 15862 h 91396"/>
                  <a:gd name="connsiteX4" fmla="*/ 144775 w 146040"/>
                  <a:gd name="connsiteY4" fmla="*/ 3698 h 9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40" h="91396">
                    <a:moveTo>
                      <a:pt x="144775" y="3698"/>
                    </a:moveTo>
                    <a:cubicBezTo>
                      <a:pt x="142342" y="49"/>
                      <a:pt x="137477" y="-1167"/>
                      <a:pt x="133828" y="1266"/>
                    </a:cubicBezTo>
                    <a:cubicBezTo>
                      <a:pt x="133828" y="1266"/>
                      <a:pt x="-2401" y="86409"/>
                      <a:pt x="32" y="91274"/>
                    </a:cubicBezTo>
                    <a:cubicBezTo>
                      <a:pt x="2465" y="94923"/>
                      <a:pt x="142342" y="15862"/>
                      <a:pt x="142342" y="15862"/>
                    </a:cubicBezTo>
                    <a:cubicBezTo>
                      <a:pt x="145992" y="12213"/>
                      <a:pt x="147208" y="7347"/>
                      <a:pt x="144775" y="3698"/>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87914A24-DE7F-C599-F6AA-1B58A2C1C22A}"/>
                  </a:ext>
                </a:extLst>
              </p:cNvPr>
              <p:cNvSpPr/>
              <p:nvPr/>
            </p:nvSpPr>
            <p:spPr>
              <a:xfrm>
                <a:off x="6180027" y="5060448"/>
                <a:ext cx="21763" cy="256645"/>
              </a:xfrm>
              <a:custGeom>
                <a:avLst/>
                <a:gdLst>
                  <a:gd name="connsiteX0" fmla="*/ 20678 w 21763"/>
                  <a:gd name="connsiteY0" fmla="*/ 9730 h 256645"/>
                  <a:gd name="connsiteX1" fmla="*/ 9731 w 21763"/>
                  <a:gd name="connsiteY1" fmla="*/ 0 h 256645"/>
                  <a:gd name="connsiteX2" fmla="*/ 0 w 21763"/>
                  <a:gd name="connsiteY2" fmla="*/ 10947 h 256645"/>
                  <a:gd name="connsiteX3" fmla="*/ 18245 w 21763"/>
                  <a:gd name="connsiteY3" fmla="*/ 256645 h 256645"/>
                  <a:gd name="connsiteX4" fmla="*/ 20678 w 21763"/>
                  <a:gd name="connsiteY4" fmla="*/ 9730 h 25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3" h="256645">
                    <a:moveTo>
                      <a:pt x="20678" y="9730"/>
                    </a:moveTo>
                    <a:cubicBezTo>
                      <a:pt x="20678" y="3649"/>
                      <a:pt x="15812" y="0"/>
                      <a:pt x="9731" y="0"/>
                    </a:cubicBezTo>
                    <a:cubicBezTo>
                      <a:pt x="3649" y="0"/>
                      <a:pt x="0" y="4865"/>
                      <a:pt x="0" y="10947"/>
                    </a:cubicBezTo>
                    <a:cubicBezTo>
                      <a:pt x="0" y="10947"/>
                      <a:pt x="12163" y="256645"/>
                      <a:pt x="18245" y="256645"/>
                    </a:cubicBezTo>
                    <a:cubicBezTo>
                      <a:pt x="24327" y="255429"/>
                      <a:pt x="20678" y="9730"/>
                      <a:pt x="20678" y="9730"/>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A1EB099-7FE7-CCAF-E21A-BD6044B3516C}"/>
                  </a:ext>
                </a:extLst>
              </p:cNvPr>
              <p:cNvSpPr/>
              <p:nvPr/>
            </p:nvSpPr>
            <p:spPr>
              <a:xfrm>
                <a:off x="5859829" y="5206104"/>
                <a:ext cx="190107" cy="177947"/>
              </a:xfrm>
              <a:custGeom>
                <a:avLst/>
                <a:gdLst>
                  <a:gd name="connsiteX0" fmla="*/ 190052 w 190107"/>
                  <a:gd name="connsiteY0" fmla="*/ 177888 h 177947"/>
                  <a:gd name="connsiteX1" fmla="*/ 17333 w 190107"/>
                  <a:gd name="connsiteY1" fmla="*/ 2737 h 177947"/>
                  <a:gd name="connsiteX2" fmla="*/ 2737 w 190107"/>
                  <a:gd name="connsiteY2" fmla="*/ 2737 h 177947"/>
                  <a:gd name="connsiteX3" fmla="*/ 2737 w 190107"/>
                  <a:gd name="connsiteY3" fmla="*/ 17333 h 177947"/>
                  <a:gd name="connsiteX4" fmla="*/ 190052 w 190107"/>
                  <a:gd name="connsiteY4" fmla="*/ 177888 h 177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07" h="177947">
                    <a:moveTo>
                      <a:pt x="190052" y="177888"/>
                    </a:moveTo>
                    <a:cubicBezTo>
                      <a:pt x="193700" y="174239"/>
                      <a:pt x="17333" y="2737"/>
                      <a:pt x="17333" y="2737"/>
                    </a:cubicBezTo>
                    <a:cubicBezTo>
                      <a:pt x="13684" y="-912"/>
                      <a:pt x="6386" y="-912"/>
                      <a:pt x="2737" y="2737"/>
                    </a:cubicBezTo>
                    <a:cubicBezTo>
                      <a:pt x="-912" y="6386"/>
                      <a:pt x="-912" y="13684"/>
                      <a:pt x="2737" y="17333"/>
                    </a:cubicBezTo>
                    <a:cubicBezTo>
                      <a:pt x="2737" y="17333"/>
                      <a:pt x="185186" y="181537"/>
                      <a:pt x="190052" y="177888"/>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38C6195E-1EBD-BBC1-74B2-51493805D4E4}"/>
                  </a:ext>
                </a:extLst>
              </p:cNvPr>
              <p:cNvSpPr/>
              <p:nvPr/>
            </p:nvSpPr>
            <p:spPr>
              <a:xfrm>
                <a:off x="5737284" y="5533731"/>
                <a:ext cx="255429" cy="21763"/>
              </a:xfrm>
              <a:custGeom>
                <a:avLst/>
                <a:gdLst>
                  <a:gd name="connsiteX0" fmla="*/ 9730 w 255429"/>
                  <a:gd name="connsiteY0" fmla="*/ 21763 h 21763"/>
                  <a:gd name="connsiteX1" fmla="*/ 255429 w 255429"/>
                  <a:gd name="connsiteY1" fmla="*/ 3518 h 21763"/>
                  <a:gd name="connsiteX2" fmla="*/ 9730 w 255429"/>
                  <a:gd name="connsiteY2" fmla="*/ 1086 h 21763"/>
                  <a:gd name="connsiteX3" fmla="*/ 0 w 255429"/>
                  <a:gd name="connsiteY3" fmla="*/ 12033 h 21763"/>
                  <a:gd name="connsiteX4" fmla="*/ 9730 w 255429"/>
                  <a:gd name="connsiteY4" fmla="*/ 21763 h 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29" h="21763">
                    <a:moveTo>
                      <a:pt x="9730" y="21763"/>
                    </a:moveTo>
                    <a:cubicBezTo>
                      <a:pt x="9730" y="21763"/>
                      <a:pt x="255429" y="9600"/>
                      <a:pt x="255429" y="3518"/>
                    </a:cubicBezTo>
                    <a:cubicBezTo>
                      <a:pt x="255429" y="-2563"/>
                      <a:pt x="9730" y="1086"/>
                      <a:pt x="9730" y="1086"/>
                    </a:cubicBezTo>
                    <a:cubicBezTo>
                      <a:pt x="3649" y="1086"/>
                      <a:pt x="0" y="5951"/>
                      <a:pt x="0" y="12033"/>
                    </a:cubicBezTo>
                    <a:cubicBezTo>
                      <a:pt x="0" y="18114"/>
                      <a:pt x="3649" y="21763"/>
                      <a:pt x="9730" y="21763"/>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D4103C3-A12F-7A89-E765-ED60CEE66586}"/>
                  </a:ext>
                </a:extLst>
              </p:cNvPr>
              <p:cNvSpPr/>
              <p:nvPr/>
            </p:nvSpPr>
            <p:spPr>
              <a:xfrm>
                <a:off x="5881723" y="5686802"/>
                <a:ext cx="177948" cy="190107"/>
              </a:xfrm>
              <a:custGeom>
                <a:avLst/>
                <a:gdLst>
                  <a:gd name="connsiteX0" fmla="*/ 177888 w 177948"/>
                  <a:gd name="connsiteY0" fmla="*/ 56 h 190107"/>
                  <a:gd name="connsiteX1" fmla="*/ 2737 w 177948"/>
                  <a:gd name="connsiteY1" fmla="*/ 172774 h 190107"/>
                  <a:gd name="connsiteX2" fmla="*/ 2737 w 177948"/>
                  <a:gd name="connsiteY2" fmla="*/ 187370 h 190107"/>
                  <a:gd name="connsiteX3" fmla="*/ 17333 w 177948"/>
                  <a:gd name="connsiteY3" fmla="*/ 187370 h 190107"/>
                  <a:gd name="connsiteX4" fmla="*/ 177888 w 177948"/>
                  <a:gd name="connsiteY4" fmla="*/ 56 h 19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48" h="190107">
                    <a:moveTo>
                      <a:pt x="177888" y="56"/>
                    </a:moveTo>
                    <a:cubicBezTo>
                      <a:pt x="174239" y="-3593"/>
                      <a:pt x="2737" y="172774"/>
                      <a:pt x="2737" y="172774"/>
                    </a:cubicBezTo>
                    <a:cubicBezTo>
                      <a:pt x="-912" y="176423"/>
                      <a:pt x="-912" y="183721"/>
                      <a:pt x="2737" y="187370"/>
                    </a:cubicBezTo>
                    <a:cubicBezTo>
                      <a:pt x="6386" y="191019"/>
                      <a:pt x="13684" y="191019"/>
                      <a:pt x="17333" y="187370"/>
                    </a:cubicBezTo>
                    <a:cubicBezTo>
                      <a:pt x="17333" y="186154"/>
                      <a:pt x="181537" y="3705"/>
                      <a:pt x="177888" y="56"/>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F2B707C-7834-F65D-8693-A51F6839C76E}"/>
                  </a:ext>
                </a:extLst>
              </p:cNvPr>
              <p:cNvSpPr/>
              <p:nvPr/>
            </p:nvSpPr>
            <p:spPr>
              <a:xfrm>
                <a:off x="6210566" y="5742808"/>
                <a:ext cx="21763" cy="256645"/>
              </a:xfrm>
              <a:custGeom>
                <a:avLst/>
                <a:gdLst>
                  <a:gd name="connsiteX0" fmla="*/ 1086 w 21763"/>
                  <a:gd name="connsiteY0" fmla="*/ 246915 h 256645"/>
                  <a:gd name="connsiteX1" fmla="*/ 12032 w 21763"/>
                  <a:gd name="connsiteY1" fmla="*/ 256645 h 256645"/>
                  <a:gd name="connsiteX2" fmla="*/ 21763 w 21763"/>
                  <a:gd name="connsiteY2" fmla="*/ 245699 h 256645"/>
                  <a:gd name="connsiteX3" fmla="*/ 3518 w 21763"/>
                  <a:gd name="connsiteY3" fmla="*/ 0 h 256645"/>
                  <a:gd name="connsiteX4" fmla="*/ 1086 w 21763"/>
                  <a:gd name="connsiteY4" fmla="*/ 246915 h 256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3" h="256645">
                    <a:moveTo>
                      <a:pt x="1086" y="246915"/>
                    </a:moveTo>
                    <a:cubicBezTo>
                      <a:pt x="1086" y="252997"/>
                      <a:pt x="5951" y="256645"/>
                      <a:pt x="12032" y="256645"/>
                    </a:cubicBezTo>
                    <a:cubicBezTo>
                      <a:pt x="18114" y="256645"/>
                      <a:pt x="21763" y="251780"/>
                      <a:pt x="21763" y="245699"/>
                    </a:cubicBezTo>
                    <a:cubicBezTo>
                      <a:pt x="21763" y="245699"/>
                      <a:pt x="9600" y="0"/>
                      <a:pt x="3518" y="0"/>
                    </a:cubicBezTo>
                    <a:cubicBezTo>
                      <a:pt x="-2563" y="1216"/>
                      <a:pt x="1086" y="246915"/>
                      <a:pt x="1086" y="246915"/>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4381CF6D-1630-1E1C-4C9C-37AC265D4406}"/>
                  </a:ext>
                </a:extLst>
              </p:cNvPr>
              <p:cNvSpPr/>
              <p:nvPr/>
            </p:nvSpPr>
            <p:spPr>
              <a:xfrm>
                <a:off x="6362421" y="5677021"/>
                <a:ext cx="190107" cy="177994"/>
              </a:xfrm>
              <a:custGeom>
                <a:avLst/>
                <a:gdLst>
                  <a:gd name="connsiteX0" fmla="*/ 56 w 190107"/>
                  <a:gd name="connsiteY0" fmla="*/ 106 h 177994"/>
                  <a:gd name="connsiteX1" fmla="*/ 172775 w 190107"/>
                  <a:gd name="connsiteY1" fmla="*/ 175257 h 177994"/>
                  <a:gd name="connsiteX2" fmla="*/ 187370 w 190107"/>
                  <a:gd name="connsiteY2" fmla="*/ 175257 h 177994"/>
                  <a:gd name="connsiteX3" fmla="*/ 187370 w 190107"/>
                  <a:gd name="connsiteY3" fmla="*/ 160662 h 177994"/>
                  <a:gd name="connsiteX4" fmla="*/ 56 w 190107"/>
                  <a:gd name="connsiteY4" fmla="*/ 106 h 17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07" h="177994">
                    <a:moveTo>
                      <a:pt x="56" y="106"/>
                    </a:moveTo>
                    <a:cubicBezTo>
                      <a:pt x="-3593" y="3755"/>
                      <a:pt x="172775" y="175257"/>
                      <a:pt x="172775" y="175257"/>
                    </a:cubicBezTo>
                    <a:cubicBezTo>
                      <a:pt x="176424" y="178906"/>
                      <a:pt x="183722" y="178906"/>
                      <a:pt x="187370" y="175257"/>
                    </a:cubicBezTo>
                    <a:cubicBezTo>
                      <a:pt x="191020" y="171608"/>
                      <a:pt x="191020" y="164310"/>
                      <a:pt x="187370" y="160662"/>
                    </a:cubicBezTo>
                    <a:cubicBezTo>
                      <a:pt x="186154" y="159445"/>
                      <a:pt x="3705" y="-4759"/>
                      <a:pt x="56" y="106"/>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F4A75B42-A468-89EB-1987-E8690EE85277}"/>
                  </a:ext>
                </a:extLst>
              </p:cNvPr>
              <p:cNvSpPr/>
              <p:nvPr/>
            </p:nvSpPr>
            <p:spPr>
              <a:xfrm>
                <a:off x="6419644" y="5504408"/>
                <a:ext cx="255429" cy="21763"/>
              </a:xfrm>
              <a:custGeom>
                <a:avLst/>
                <a:gdLst>
                  <a:gd name="connsiteX0" fmla="*/ 245698 w 255429"/>
                  <a:gd name="connsiteY0" fmla="*/ 0 h 21763"/>
                  <a:gd name="connsiteX1" fmla="*/ 0 w 255429"/>
                  <a:gd name="connsiteY1" fmla="*/ 18245 h 21763"/>
                  <a:gd name="connsiteX2" fmla="*/ 245698 w 255429"/>
                  <a:gd name="connsiteY2" fmla="*/ 20677 h 21763"/>
                  <a:gd name="connsiteX3" fmla="*/ 255429 w 255429"/>
                  <a:gd name="connsiteY3" fmla="*/ 9730 h 21763"/>
                  <a:gd name="connsiteX4" fmla="*/ 245698 w 255429"/>
                  <a:gd name="connsiteY4" fmla="*/ 0 h 2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29" h="21763">
                    <a:moveTo>
                      <a:pt x="245698" y="0"/>
                    </a:moveTo>
                    <a:cubicBezTo>
                      <a:pt x="245698" y="0"/>
                      <a:pt x="0" y="12163"/>
                      <a:pt x="0" y="18245"/>
                    </a:cubicBezTo>
                    <a:cubicBezTo>
                      <a:pt x="0" y="24327"/>
                      <a:pt x="245698" y="20677"/>
                      <a:pt x="245698" y="20677"/>
                    </a:cubicBezTo>
                    <a:cubicBezTo>
                      <a:pt x="251780" y="20677"/>
                      <a:pt x="255429" y="15812"/>
                      <a:pt x="255429" y="9730"/>
                    </a:cubicBezTo>
                    <a:cubicBezTo>
                      <a:pt x="255429" y="4865"/>
                      <a:pt x="250564" y="0"/>
                      <a:pt x="245698" y="0"/>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454EBB2C-C768-3A15-A100-5D2C79C57E34}"/>
                  </a:ext>
                </a:extLst>
              </p:cNvPr>
              <p:cNvSpPr/>
              <p:nvPr/>
            </p:nvSpPr>
            <p:spPr>
              <a:xfrm>
                <a:off x="6352640" y="5184209"/>
                <a:ext cx="177993" cy="190107"/>
              </a:xfrm>
              <a:custGeom>
                <a:avLst/>
                <a:gdLst>
                  <a:gd name="connsiteX0" fmla="*/ 106 w 177993"/>
                  <a:gd name="connsiteY0" fmla="*/ 190051 h 190107"/>
                  <a:gd name="connsiteX1" fmla="*/ 175257 w 177993"/>
                  <a:gd name="connsiteY1" fmla="*/ 17333 h 190107"/>
                  <a:gd name="connsiteX2" fmla="*/ 175257 w 177993"/>
                  <a:gd name="connsiteY2" fmla="*/ 2737 h 190107"/>
                  <a:gd name="connsiteX3" fmla="*/ 160661 w 177993"/>
                  <a:gd name="connsiteY3" fmla="*/ 2737 h 190107"/>
                  <a:gd name="connsiteX4" fmla="*/ 106 w 177993"/>
                  <a:gd name="connsiteY4" fmla="*/ 190051 h 19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3" h="190107">
                    <a:moveTo>
                      <a:pt x="106" y="190051"/>
                    </a:moveTo>
                    <a:cubicBezTo>
                      <a:pt x="3755" y="193700"/>
                      <a:pt x="175257" y="17333"/>
                      <a:pt x="175257" y="17333"/>
                    </a:cubicBezTo>
                    <a:cubicBezTo>
                      <a:pt x="178906" y="13684"/>
                      <a:pt x="178906" y="6386"/>
                      <a:pt x="175257" y="2737"/>
                    </a:cubicBezTo>
                    <a:cubicBezTo>
                      <a:pt x="171608" y="-912"/>
                      <a:pt x="164310" y="-912"/>
                      <a:pt x="160661" y="2737"/>
                    </a:cubicBezTo>
                    <a:cubicBezTo>
                      <a:pt x="159445" y="2737"/>
                      <a:pt x="-4759" y="185186"/>
                      <a:pt x="106" y="190051"/>
                    </a:cubicBezTo>
                    <a:close/>
                  </a:path>
                </a:pathLst>
              </a:custGeom>
              <a:solidFill>
                <a:srgbClr val="31B7DE"/>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1163">
              <a:extLst>
                <a:ext uri="{FF2B5EF4-FFF2-40B4-BE49-F238E27FC236}">
                  <a16:creationId xmlns:a16="http://schemas.microsoft.com/office/drawing/2014/main" id="{AA7DE10C-43F8-975D-A9BB-FF2973D3674F}"/>
                </a:ext>
              </a:extLst>
            </p:cNvPr>
            <p:cNvGrpSpPr/>
            <p:nvPr/>
          </p:nvGrpSpPr>
          <p:grpSpPr>
            <a:xfrm>
              <a:off x="6015823" y="5340204"/>
              <a:ext cx="379494" cy="379494"/>
              <a:chOff x="6015823" y="5340204"/>
              <a:chExt cx="379494" cy="379494"/>
            </a:xfrm>
            <a:solidFill>
              <a:srgbClr val="FEC442"/>
            </a:solidFill>
          </p:grpSpPr>
          <p:sp>
            <p:nvSpPr>
              <p:cNvPr id="75" name="Freeform: Shape 74">
                <a:extLst>
                  <a:ext uri="{FF2B5EF4-FFF2-40B4-BE49-F238E27FC236}">
                    <a16:creationId xmlns:a16="http://schemas.microsoft.com/office/drawing/2014/main" id="{666FD5C8-D444-69E6-5E11-650F3734C892}"/>
                  </a:ext>
                </a:extLst>
              </p:cNvPr>
              <p:cNvSpPr/>
              <p:nvPr/>
            </p:nvSpPr>
            <p:spPr>
              <a:xfrm>
                <a:off x="6015823" y="5520220"/>
                <a:ext cx="114334" cy="8379"/>
              </a:xfrm>
              <a:custGeom>
                <a:avLst/>
                <a:gdLst>
                  <a:gd name="connsiteX0" fmla="*/ 114335 w 114334"/>
                  <a:gd name="connsiteY0" fmla="*/ 7298 h 8379"/>
                  <a:gd name="connsiteX1" fmla="*/ 3649 w 114334"/>
                  <a:gd name="connsiteY1" fmla="*/ 0 h 8379"/>
                  <a:gd name="connsiteX2" fmla="*/ 0 w 114334"/>
                  <a:gd name="connsiteY2" fmla="*/ 3649 h 8379"/>
                  <a:gd name="connsiteX3" fmla="*/ 3649 w 114334"/>
                  <a:gd name="connsiteY3" fmla="*/ 7298 h 8379"/>
                  <a:gd name="connsiteX4" fmla="*/ 114335 w 114334"/>
                  <a:gd name="connsiteY4" fmla="*/ 7298 h 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4" h="8379">
                    <a:moveTo>
                      <a:pt x="114335" y="7298"/>
                    </a:moveTo>
                    <a:cubicBezTo>
                      <a:pt x="114335" y="4865"/>
                      <a:pt x="3649" y="0"/>
                      <a:pt x="3649" y="0"/>
                    </a:cubicBezTo>
                    <a:cubicBezTo>
                      <a:pt x="1216" y="0"/>
                      <a:pt x="0" y="1216"/>
                      <a:pt x="0" y="3649"/>
                    </a:cubicBezTo>
                    <a:cubicBezTo>
                      <a:pt x="0" y="6082"/>
                      <a:pt x="1216" y="7298"/>
                      <a:pt x="3649" y="7298"/>
                    </a:cubicBezTo>
                    <a:cubicBezTo>
                      <a:pt x="3649" y="7298"/>
                      <a:pt x="114335" y="9730"/>
                      <a:pt x="114335" y="7298"/>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D4D5FE69-ACDA-643B-E618-02D26BF3C8AD}"/>
                  </a:ext>
                </a:extLst>
              </p:cNvPr>
              <p:cNvSpPr/>
              <p:nvPr/>
            </p:nvSpPr>
            <p:spPr>
              <a:xfrm>
                <a:off x="6065997" y="5582238"/>
                <a:ext cx="84852" cy="78772"/>
              </a:xfrm>
              <a:custGeom>
                <a:avLst/>
                <a:gdLst>
                  <a:gd name="connsiteX0" fmla="*/ 84839 w 84852"/>
                  <a:gd name="connsiteY0" fmla="*/ 15 h 78772"/>
                  <a:gd name="connsiteX1" fmla="*/ 912 w 84852"/>
                  <a:gd name="connsiteY1" fmla="*/ 72995 h 78772"/>
                  <a:gd name="connsiteX2" fmla="*/ 912 w 84852"/>
                  <a:gd name="connsiteY2" fmla="*/ 77860 h 78772"/>
                  <a:gd name="connsiteX3" fmla="*/ 5778 w 84852"/>
                  <a:gd name="connsiteY3" fmla="*/ 77860 h 78772"/>
                  <a:gd name="connsiteX4" fmla="*/ 84839 w 84852"/>
                  <a:gd name="connsiteY4" fmla="*/ 15 h 7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2" h="78772">
                    <a:moveTo>
                      <a:pt x="84839" y="15"/>
                    </a:moveTo>
                    <a:cubicBezTo>
                      <a:pt x="83623" y="-1202"/>
                      <a:pt x="912" y="72995"/>
                      <a:pt x="912" y="72995"/>
                    </a:cubicBezTo>
                    <a:cubicBezTo>
                      <a:pt x="-304" y="74211"/>
                      <a:pt x="-304" y="76643"/>
                      <a:pt x="912" y="77860"/>
                    </a:cubicBezTo>
                    <a:cubicBezTo>
                      <a:pt x="2129" y="79076"/>
                      <a:pt x="4561" y="79076"/>
                      <a:pt x="5778" y="77860"/>
                    </a:cubicBezTo>
                    <a:cubicBezTo>
                      <a:pt x="5778" y="77860"/>
                      <a:pt x="86055" y="1231"/>
                      <a:pt x="84839" y="1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510761E2-341E-C361-A1B2-628C0E8700A1}"/>
                  </a:ext>
                </a:extLst>
              </p:cNvPr>
              <p:cNvSpPr/>
              <p:nvPr/>
            </p:nvSpPr>
            <p:spPr>
              <a:xfrm>
                <a:off x="6195840" y="5605363"/>
                <a:ext cx="8378" cy="114334"/>
              </a:xfrm>
              <a:custGeom>
                <a:avLst/>
                <a:gdLst>
                  <a:gd name="connsiteX0" fmla="*/ 0 w 8378"/>
                  <a:gd name="connsiteY0" fmla="*/ 110686 h 114334"/>
                  <a:gd name="connsiteX1" fmla="*/ 3649 w 8378"/>
                  <a:gd name="connsiteY1" fmla="*/ 114335 h 114334"/>
                  <a:gd name="connsiteX2" fmla="*/ 7298 w 8378"/>
                  <a:gd name="connsiteY2" fmla="*/ 110686 h 114334"/>
                  <a:gd name="connsiteX3" fmla="*/ 7298 w 8378"/>
                  <a:gd name="connsiteY3" fmla="*/ 0 h 114334"/>
                  <a:gd name="connsiteX4" fmla="*/ 0 w 8378"/>
                  <a:gd name="connsiteY4" fmla="*/ 110686 h 1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114334">
                    <a:moveTo>
                      <a:pt x="0" y="110686"/>
                    </a:moveTo>
                    <a:cubicBezTo>
                      <a:pt x="0" y="113118"/>
                      <a:pt x="1216" y="114335"/>
                      <a:pt x="3649" y="114335"/>
                    </a:cubicBezTo>
                    <a:cubicBezTo>
                      <a:pt x="6082" y="114335"/>
                      <a:pt x="7298" y="113118"/>
                      <a:pt x="7298" y="110686"/>
                    </a:cubicBezTo>
                    <a:cubicBezTo>
                      <a:pt x="7298" y="110686"/>
                      <a:pt x="9730" y="0"/>
                      <a:pt x="7298" y="0"/>
                    </a:cubicBezTo>
                    <a:cubicBezTo>
                      <a:pt x="4865" y="0"/>
                      <a:pt x="0" y="110686"/>
                      <a:pt x="0" y="110686"/>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14086D9-CB07-F9C7-36A5-3F8A8CB649EF}"/>
                  </a:ext>
                </a:extLst>
              </p:cNvPr>
              <p:cNvSpPr/>
              <p:nvPr/>
            </p:nvSpPr>
            <p:spPr>
              <a:xfrm>
                <a:off x="6257858" y="5585888"/>
                <a:ext cx="78772" cy="84852"/>
              </a:xfrm>
              <a:custGeom>
                <a:avLst/>
                <a:gdLst>
                  <a:gd name="connsiteX0" fmla="*/ 15 w 78772"/>
                  <a:gd name="connsiteY0" fmla="*/ 14 h 84852"/>
                  <a:gd name="connsiteX1" fmla="*/ 72995 w 78772"/>
                  <a:gd name="connsiteY1" fmla="*/ 83940 h 84852"/>
                  <a:gd name="connsiteX2" fmla="*/ 77860 w 78772"/>
                  <a:gd name="connsiteY2" fmla="*/ 83940 h 84852"/>
                  <a:gd name="connsiteX3" fmla="*/ 77860 w 78772"/>
                  <a:gd name="connsiteY3" fmla="*/ 79075 h 84852"/>
                  <a:gd name="connsiteX4" fmla="*/ 15 w 78772"/>
                  <a:gd name="connsiteY4" fmla="*/ 14 h 8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72" h="84852">
                    <a:moveTo>
                      <a:pt x="15" y="14"/>
                    </a:moveTo>
                    <a:cubicBezTo>
                      <a:pt x="-1201" y="1230"/>
                      <a:pt x="72995" y="83940"/>
                      <a:pt x="72995" y="83940"/>
                    </a:cubicBezTo>
                    <a:cubicBezTo>
                      <a:pt x="74211" y="85157"/>
                      <a:pt x="76644" y="85157"/>
                      <a:pt x="77860" y="83940"/>
                    </a:cubicBezTo>
                    <a:cubicBezTo>
                      <a:pt x="79076" y="82724"/>
                      <a:pt x="79076" y="80292"/>
                      <a:pt x="77860" y="79075"/>
                    </a:cubicBezTo>
                    <a:cubicBezTo>
                      <a:pt x="77860" y="77859"/>
                      <a:pt x="1231" y="-1203"/>
                      <a:pt x="15" y="14"/>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0C448EC-582F-4E6F-3F09-3110B4291F75}"/>
                  </a:ext>
                </a:extLst>
              </p:cNvPr>
              <p:cNvSpPr/>
              <p:nvPr/>
            </p:nvSpPr>
            <p:spPr>
              <a:xfrm>
                <a:off x="6280983" y="5532519"/>
                <a:ext cx="114334" cy="8379"/>
              </a:xfrm>
              <a:custGeom>
                <a:avLst/>
                <a:gdLst>
                  <a:gd name="connsiteX0" fmla="*/ 110686 w 114334"/>
                  <a:gd name="connsiteY0" fmla="*/ 1081 h 8379"/>
                  <a:gd name="connsiteX1" fmla="*/ 0 w 114334"/>
                  <a:gd name="connsiteY1" fmla="*/ 1081 h 8379"/>
                  <a:gd name="connsiteX2" fmla="*/ 110686 w 114334"/>
                  <a:gd name="connsiteY2" fmla="*/ 8379 h 8379"/>
                  <a:gd name="connsiteX3" fmla="*/ 114335 w 114334"/>
                  <a:gd name="connsiteY3" fmla="*/ 4730 h 8379"/>
                  <a:gd name="connsiteX4" fmla="*/ 110686 w 114334"/>
                  <a:gd name="connsiteY4" fmla="*/ 1081 h 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4" h="8379">
                    <a:moveTo>
                      <a:pt x="110686" y="1081"/>
                    </a:moveTo>
                    <a:cubicBezTo>
                      <a:pt x="110686" y="1081"/>
                      <a:pt x="0" y="-1352"/>
                      <a:pt x="0" y="1081"/>
                    </a:cubicBezTo>
                    <a:cubicBezTo>
                      <a:pt x="0" y="3514"/>
                      <a:pt x="110686" y="8379"/>
                      <a:pt x="110686" y="8379"/>
                    </a:cubicBezTo>
                    <a:cubicBezTo>
                      <a:pt x="113118" y="8379"/>
                      <a:pt x="114335" y="7163"/>
                      <a:pt x="114335" y="4730"/>
                    </a:cubicBezTo>
                    <a:cubicBezTo>
                      <a:pt x="114335" y="2298"/>
                      <a:pt x="113118" y="1081"/>
                      <a:pt x="110686" y="1081"/>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D85FE6B-7540-CE01-8EA7-FCB32ACCA17C}"/>
                  </a:ext>
                </a:extLst>
              </p:cNvPr>
              <p:cNvSpPr/>
              <p:nvPr/>
            </p:nvSpPr>
            <p:spPr>
              <a:xfrm>
                <a:off x="6261508" y="5400108"/>
                <a:ext cx="84852" cy="78772"/>
              </a:xfrm>
              <a:custGeom>
                <a:avLst/>
                <a:gdLst>
                  <a:gd name="connsiteX0" fmla="*/ 14 w 84852"/>
                  <a:gd name="connsiteY0" fmla="*/ 78757 h 78772"/>
                  <a:gd name="connsiteX1" fmla="*/ 83940 w 84852"/>
                  <a:gd name="connsiteY1" fmla="*/ 5778 h 78772"/>
                  <a:gd name="connsiteX2" fmla="*/ 83940 w 84852"/>
                  <a:gd name="connsiteY2" fmla="*/ 912 h 78772"/>
                  <a:gd name="connsiteX3" fmla="*/ 79075 w 84852"/>
                  <a:gd name="connsiteY3" fmla="*/ 912 h 78772"/>
                  <a:gd name="connsiteX4" fmla="*/ 14 w 84852"/>
                  <a:gd name="connsiteY4" fmla="*/ 78757 h 7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52" h="78772">
                    <a:moveTo>
                      <a:pt x="14" y="78757"/>
                    </a:moveTo>
                    <a:cubicBezTo>
                      <a:pt x="1230" y="79974"/>
                      <a:pt x="83940" y="5778"/>
                      <a:pt x="83940" y="5778"/>
                    </a:cubicBezTo>
                    <a:cubicBezTo>
                      <a:pt x="85157" y="4561"/>
                      <a:pt x="85157" y="2128"/>
                      <a:pt x="83940" y="912"/>
                    </a:cubicBezTo>
                    <a:cubicBezTo>
                      <a:pt x="82724" y="-304"/>
                      <a:pt x="80292" y="-304"/>
                      <a:pt x="79075" y="912"/>
                    </a:cubicBezTo>
                    <a:cubicBezTo>
                      <a:pt x="77859" y="912"/>
                      <a:pt x="-1203" y="77541"/>
                      <a:pt x="14" y="7875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09EEC0A9-B81D-C3B7-F609-A84B42EA363A}"/>
                  </a:ext>
                </a:extLst>
              </p:cNvPr>
              <p:cNvSpPr/>
              <p:nvPr/>
            </p:nvSpPr>
            <p:spPr>
              <a:xfrm>
                <a:off x="6206922" y="5340204"/>
                <a:ext cx="8378" cy="114334"/>
              </a:xfrm>
              <a:custGeom>
                <a:avLst/>
                <a:gdLst>
                  <a:gd name="connsiteX0" fmla="*/ 8379 w 8378"/>
                  <a:gd name="connsiteY0" fmla="*/ 3649 h 114334"/>
                  <a:gd name="connsiteX1" fmla="*/ 4730 w 8378"/>
                  <a:gd name="connsiteY1" fmla="*/ 0 h 114334"/>
                  <a:gd name="connsiteX2" fmla="*/ 1081 w 8378"/>
                  <a:gd name="connsiteY2" fmla="*/ 3649 h 114334"/>
                  <a:gd name="connsiteX3" fmla="*/ 1081 w 8378"/>
                  <a:gd name="connsiteY3" fmla="*/ 114335 h 114334"/>
                  <a:gd name="connsiteX4" fmla="*/ 8379 w 8378"/>
                  <a:gd name="connsiteY4" fmla="*/ 3649 h 1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114334">
                    <a:moveTo>
                      <a:pt x="8379" y="3649"/>
                    </a:moveTo>
                    <a:cubicBezTo>
                      <a:pt x="8379" y="1216"/>
                      <a:pt x="7163" y="0"/>
                      <a:pt x="4730" y="0"/>
                    </a:cubicBezTo>
                    <a:cubicBezTo>
                      <a:pt x="2297" y="0"/>
                      <a:pt x="1081" y="1216"/>
                      <a:pt x="1081" y="3649"/>
                    </a:cubicBezTo>
                    <a:cubicBezTo>
                      <a:pt x="1081" y="3649"/>
                      <a:pt x="-1352" y="114335"/>
                      <a:pt x="1081" y="114335"/>
                    </a:cubicBezTo>
                    <a:cubicBezTo>
                      <a:pt x="3514" y="114335"/>
                      <a:pt x="8379" y="3649"/>
                      <a:pt x="8379" y="3649"/>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8A2E99B-B1EA-F8CC-DDC7-16A20BBA338F}"/>
                  </a:ext>
                </a:extLst>
              </p:cNvPr>
              <p:cNvSpPr/>
              <p:nvPr/>
            </p:nvSpPr>
            <p:spPr>
              <a:xfrm>
                <a:off x="6075727" y="5390377"/>
                <a:ext cx="78772" cy="84852"/>
              </a:xfrm>
              <a:custGeom>
                <a:avLst/>
                <a:gdLst>
                  <a:gd name="connsiteX0" fmla="*/ 78757 w 78772"/>
                  <a:gd name="connsiteY0" fmla="*/ 84839 h 84852"/>
                  <a:gd name="connsiteX1" fmla="*/ 5778 w 78772"/>
                  <a:gd name="connsiteY1" fmla="*/ 912 h 84852"/>
                  <a:gd name="connsiteX2" fmla="*/ 912 w 78772"/>
                  <a:gd name="connsiteY2" fmla="*/ 912 h 84852"/>
                  <a:gd name="connsiteX3" fmla="*/ 912 w 78772"/>
                  <a:gd name="connsiteY3" fmla="*/ 5778 h 84852"/>
                  <a:gd name="connsiteX4" fmla="*/ 78757 w 78772"/>
                  <a:gd name="connsiteY4" fmla="*/ 84839 h 8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72" h="84852">
                    <a:moveTo>
                      <a:pt x="78757" y="84839"/>
                    </a:moveTo>
                    <a:cubicBezTo>
                      <a:pt x="79974" y="83623"/>
                      <a:pt x="5778" y="912"/>
                      <a:pt x="5778" y="912"/>
                    </a:cubicBezTo>
                    <a:cubicBezTo>
                      <a:pt x="4562" y="-304"/>
                      <a:pt x="2129" y="-304"/>
                      <a:pt x="912" y="912"/>
                    </a:cubicBezTo>
                    <a:cubicBezTo>
                      <a:pt x="-304" y="2129"/>
                      <a:pt x="-304" y="4562"/>
                      <a:pt x="912" y="5778"/>
                    </a:cubicBezTo>
                    <a:cubicBezTo>
                      <a:pt x="912" y="5778"/>
                      <a:pt x="77541" y="86055"/>
                      <a:pt x="78757" y="84839"/>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FD50C4A-F30E-60AC-CF8E-02F1399ABF26}"/>
                  </a:ext>
                </a:extLst>
              </p:cNvPr>
              <p:cNvSpPr/>
              <p:nvPr/>
            </p:nvSpPr>
            <p:spPr>
              <a:xfrm>
                <a:off x="6105328" y="5464982"/>
                <a:ext cx="49180" cy="32167"/>
              </a:xfrm>
              <a:custGeom>
                <a:avLst/>
                <a:gdLst>
                  <a:gd name="connsiteX0" fmla="*/ 49157 w 49180"/>
                  <a:gd name="connsiteY0" fmla="*/ 32128 h 32167"/>
                  <a:gd name="connsiteX1" fmla="*/ 4153 w 49180"/>
                  <a:gd name="connsiteY1" fmla="*/ 504 h 32167"/>
                  <a:gd name="connsiteX2" fmla="*/ 504 w 49180"/>
                  <a:gd name="connsiteY2" fmla="*/ 1720 h 32167"/>
                  <a:gd name="connsiteX3" fmla="*/ 1720 w 49180"/>
                  <a:gd name="connsiteY3" fmla="*/ 5369 h 32167"/>
                  <a:gd name="connsiteX4" fmla="*/ 49157 w 49180"/>
                  <a:gd name="connsiteY4" fmla="*/ 32128 h 32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80" h="32167">
                    <a:moveTo>
                      <a:pt x="49157" y="32128"/>
                    </a:moveTo>
                    <a:cubicBezTo>
                      <a:pt x="50373" y="30912"/>
                      <a:pt x="4153" y="504"/>
                      <a:pt x="4153" y="504"/>
                    </a:cubicBezTo>
                    <a:cubicBezTo>
                      <a:pt x="2936" y="-713"/>
                      <a:pt x="504" y="504"/>
                      <a:pt x="504" y="1720"/>
                    </a:cubicBezTo>
                    <a:cubicBezTo>
                      <a:pt x="-712" y="2937"/>
                      <a:pt x="504" y="5369"/>
                      <a:pt x="1720" y="5369"/>
                    </a:cubicBezTo>
                    <a:cubicBezTo>
                      <a:pt x="1720" y="5369"/>
                      <a:pt x="47941" y="33345"/>
                      <a:pt x="49157" y="32128"/>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70160957-39EE-6165-161B-C1C2A7AF3659}"/>
                  </a:ext>
                </a:extLst>
              </p:cNvPr>
              <p:cNvSpPr/>
              <p:nvPr/>
            </p:nvSpPr>
            <p:spPr>
              <a:xfrm>
                <a:off x="6088803" y="5543225"/>
                <a:ext cx="57167" cy="14701"/>
              </a:xfrm>
              <a:custGeom>
                <a:avLst/>
                <a:gdLst>
                  <a:gd name="connsiteX0" fmla="*/ 57168 w 57167"/>
                  <a:gd name="connsiteY0" fmla="*/ 105 h 14701"/>
                  <a:gd name="connsiteX1" fmla="*/ 2433 w 57167"/>
                  <a:gd name="connsiteY1" fmla="*/ 8620 h 14701"/>
                  <a:gd name="connsiteX2" fmla="*/ 0 w 57167"/>
                  <a:gd name="connsiteY2" fmla="*/ 12269 h 14701"/>
                  <a:gd name="connsiteX3" fmla="*/ 3649 w 57167"/>
                  <a:gd name="connsiteY3" fmla="*/ 14701 h 14701"/>
                  <a:gd name="connsiteX4" fmla="*/ 57168 w 57167"/>
                  <a:gd name="connsiteY4" fmla="*/ 105 h 14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7" h="14701">
                    <a:moveTo>
                      <a:pt x="57168" y="105"/>
                    </a:moveTo>
                    <a:cubicBezTo>
                      <a:pt x="57168" y="-1111"/>
                      <a:pt x="2433" y="8620"/>
                      <a:pt x="2433" y="8620"/>
                    </a:cubicBezTo>
                    <a:cubicBezTo>
                      <a:pt x="1216" y="8620"/>
                      <a:pt x="0" y="11052"/>
                      <a:pt x="0" y="12269"/>
                    </a:cubicBezTo>
                    <a:cubicBezTo>
                      <a:pt x="0" y="13485"/>
                      <a:pt x="2433" y="14701"/>
                      <a:pt x="3649" y="14701"/>
                    </a:cubicBezTo>
                    <a:cubicBezTo>
                      <a:pt x="3649" y="14701"/>
                      <a:pt x="57168" y="1322"/>
                      <a:pt x="57168" y="10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056AD50-F04E-D08F-62E2-D3824938532B}"/>
                  </a:ext>
                </a:extLst>
              </p:cNvPr>
              <p:cNvSpPr/>
              <p:nvPr/>
            </p:nvSpPr>
            <p:spPr>
              <a:xfrm>
                <a:off x="6140601" y="5582230"/>
                <a:ext cx="32272" cy="48676"/>
              </a:xfrm>
              <a:custGeom>
                <a:avLst/>
                <a:gdLst>
                  <a:gd name="connsiteX0" fmla="*/ 5369 w 32272"/>
                  <a:gd name="connsiteY0" fmla="*/ 47460 h 48676"/>
                  <a:gd name="connsiteX1" fmla="*/ 32128 w 32272"/>
                  <a:gd name="connsiteY1" fmla="*/ 24 h 48676"/>
                  <a:gd name="connsiteX2" fmla="*/ 504 w 32272"/>
                  <a:gd name="connsiteY2" fmla="*/ 45028 h 48676"/>
                  <a:gd name="connsiteX3" fmla="*/ 1720 w 32272"/>
                  <a:gd name="connsiteY3" fmla="*/ 48677 h 48676"/>
                  <a:gd name="connsiteX4" fmla="*/ 5369 w 32272"/>
                  <a:gd name="connsiteY4" fmla="*/ 47460 h 4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48676">
                    <a:moveTo>
                      <a:pt x="5369" y="47460"/>
                    </a:moveTo>
                    <a:cubicBezTo>
                      <a:pt x="5369" y="47460"/>
                      <a:pt x="34561" y="24"/>
                      <a:pt x="32128" y="24"/>
                    </a:cubicBezTo>
                    <a:cubicBezTo>
                      <a:pt x="30912" y="-1193"/>
                      <a:pt x="504" y="45028"/>
                      <a:pt x="504" y="45028"/>
                    </a:cubicBezTo>
                    <a:cubicBezTo>
                      <a:pt x="-713" y="46244"/>
                      <a:pt x="504" y="48677"/>
                      <a:pt x="1720" y="48677"/>
                    </a:cubicBezTo>
                    <a:cubicBezTo>
                      <a:pt x="2936" y="48677"/>
                      <a:pt x="4153" y="48677"/>
                      <a:pt x="5369" y="4746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489A3CF-FA4A-9A9D-192C-4D62B0A24BA4}"/>
                  </a:ext>
                </a:extLst>
              </p:cNvPr>
              <p:cNvSpPr/>
              <p:nvPr/>
            </p:nvSpPr>
            <p:spPr>
              <a:xfrm>
                <a:off x="6218845" y="5589551"/>
                <a:ext cx="14700" cy="57167"/>
              </a:xfrm>
              <a:custGeom>
                <a:avLst/>
                <a:gdLst>
                  <a:gd name="connsiteX0" fmla="*/ 8619 w 14700"/>
                  <a:gd name="connsiteY0" fmla="*/ 54735 h 57167"/>
                  <a:gd name="connsiteX1" fmla="*/ 12269 w 14700"/>
                  <a:gd name="connsiteY1" fmla="*/ 57167 h 57167"/>
                  <a:gd name="connsiteX2" fmla="*/ 14701 w 14700"/>
                  <a:gd name="connsiteY2" fmla="*/ 53518 h 57167"/>
                  <a:gd name="connsiteX3" fmla="*/ 105 w 14700"/>
                  <a:gd name="connsiteY3" fmla="*/ 0 h 57167"/>
                  <a:gd name="connsiteX4" fmla="*/ 8619 w 14700"/>
                  <a:gd name="connsiteY4" fmla="*/ 54735 h 57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0" h="57167">
                    <a:moveTo>
                      <a:pt x="8619" y="54735"/>
                    </a:moveTo>
                    <a:cubicBezTo>
                      <a:pt x="8619" y="55951"/>
                      <a:pt x="11052" y="57167"/>
                      <a:pt x="12269" y="57167"/>
                    </a:cubicBezTo>
                    <a:cubicBezTo>
                      <a:pt x="13485" y="57167"/>
                      <a:pt x="14701" y="54735"/>
                      <a:pt x="14701" y="53518"/>
                    </a:cubicBezTo>
                    <a:cubicBezTo>
                      <a:pt x="14701" y="53518"/>
                      <a:pt x="1322" y="0"/>
                      <a:pt x="105" y="0"/>
                    </a:cubicBezTo>
                    <a:cubicBezTo>
                      <a:pt x="-1111" y="1216"/>
                      <a:pt x="8619" y="54735"/>
                      <a:pt x="8619" y="5473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F2F18E5-26A9-A022-3B99-A31F795102BA}"/>
                  </a:ext>
                </a:extLst>
              </p:cNvPr>
              <p:cNvSpPr/>
              <p:nvPr/>
            </p:nvSpPr>
            <p:spPr>
              <a:xfrm>
                <a:off x="6257849" y="5562755"/>
                <a:ext cx="49180" cy="32165"/>
              </a:xfrm>
              <a:custGeom>
                <a:avLst/>
                <a:gdLst>
                  <a:gd name="connsiteX0" fmla="*/ 24 w 49180"/>
                  <a:gd name="connsiteY0" fmla="*/ 37 h 32165"/>
                  <a:gd name="connsiteX1" fmla="*/ 45028 w 49180"/>
                  <a:gd name="connsiteY1" fmla="*/ 31662 h 32165"/>
                  <a:gd name="connsiteX2" fmla="*/ 48677 w 49180"/>
                  <a:gd name="connsiteY2" fmla="*/ 30445 h 32165"/>
                  <a:gd name="connsiteX3" fmla="*/ 47461 w 49180"/>
                  <a:gd name="connsiteY3" fmla="*/ 26796 h 32165"/>
                  <a:gd name="connsiteX4" fmla="*/ 24 w 49180"/>
                  <a:gd name="connsiteY4" fmla="*/ 37 h 32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80" h="32165">
                    <a:moveTo>
                      <a:pt x="24" y="37"/>
                    </a:moveTo>
                    <a:cubicBezTo>
                      <a:pt x="-1192" y="1253"/>
                      <a:pt x="45028" y="31662"/>
                      <a:pt x="45028" y="31662"/>
                    </a:cubicBezTo>
                    <a:cubicBezTo>
                      <a:pt x="46244" y="32878"/>
                      <a:pt x="48677" y="31662"/>
                      <a:pt x="48677" y="30445"/>
                    </a:cubicBezTo>
                    <a:cubicBezTo>
                      <a:pt x="49893" y="29229"/>
                      <a:pt x="48677" y="26796"/>
                      <a:pt x="47461" y="26796"/>
                    </a:cubicBezTo>
                    <a:cubicBezTo>
                      <a:pt x="47461" y="28012"/>
                      <a:pt x="24" y="-1179"/>
                      <a:pt x="24" y="3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FB1C2A0D-E0B7-64DE-DA57-8FF5107A657E}"/>
                  </a:ext>
                </a:extLst>
              </p:cNvPr>
              <p:cNvSpPr/>
              <p:nvPr/>
            </p:nvSpPr>
            <p:spPr>
              <a:xfrm>
                <a:off x="6265170" y="5501975"/>
                <a:ext cx="57167" cy="14701"/>
              </a:xfrm>
              <a:custGeom>
                <a:avLst/>
                <a:gdLst>
                  <a:gd name="connsiteX0" fmla="*/ 57168 w 57167"/>
                  <a:gd name="connsiteY0" fmla="*/ 2433 h 14701"/>
                  <a:gd name="connsiteX1" fmla="*/ 53518 w 57167"/>
                  <a:gd name="connsiteY1" fmla="*/ 0 h 14701"/>
                  <a:gd name="connsiteX2" fmla="*/ 0 w 57167"/>
                  <a:gd name="connsiteY2" fmla="*/ 14596 h 14701"/>
                  <a:gd name="connsiteX3" fmla="*/ 54735 w 57167"/>
                  <a:gd name="connsiteY3" fmla="*/ 6082 h 14701"/>
                  <a:gd name="connsiteX4" fmla="*/ 57168 w 57167"/>
                  <a:gd name="connsiteY4" fmla="*/ 2433 h 14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67" h="14701">
                    <a:moveTo>
                      <a:pt x="57168" y="2433"/>
                    </a:moveTo>
                    <a:cubicBezTo>
                      <a:pt x="57168" y="1216"/>
                      <a:pt x="54735" y="0"/>
                      <a:pt x="53518" y="0"/>
                    </a:cubicBezTo>
                    <a:cubicBezTo>
                      <a:pt x="53518" y="0"/>
                      <a:pt x="0" y="13380"/>
                      <a:pt x="0" y="14596"/>
                    </a:cubicBezTo>
                    <a:cubicBezTo>
                      <a:pt x="0" y="15812"/>
                      <a:pt x="54735" y="6082"/>
                      <a:pt x="54735" y="6082"/>
                    </a:cubicBezTo>
                    <a:cubicBezTo>
                      <a:pt x="55951" y="6082"/>
                      <a:pt x="57168" y="4865"/>
                      <a:pt x="57168" y="2433"/>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71FE7D7-626C-1D1C-F28E-49A526B9D5AB}"/>
                  </a:ext>
                </a:extLst>
              </p:cNvPr>
              <p:cNvSpPr/>
              <p:nvPr/>
            </p:nvSpPr>
            <p:spPr>
              <a:xfrm>
                <a:off x="6239483" y="5429413"/>
                <a:ext cx="32272" cy="49475"/>
              </a:xfrm>
              <a:custGeom>
                <a:avLst/>
                <a:gdLst>
                  <a:gd name="connsiteX0" fmla="*/ 26903 w 32272"/>
                  <a:gd name="connsiteY0" fmla="*/ 2015 h 49475"/>
                  <a:gd name="connsiteX1" fmla="*/ 144 w 32272"/>
                  <a:gd name="connsiteY1" fmla="*/ 49452 h 49475"/>
                  <a:gd name="connsiteX2" fmla="*/ 31769 w 32272"/>
                  <a:gd name="connsiteY2" fmla="*/ 4448 h 49475"/>
                  <a:gd name="connsiteX3" fmla="*/ 30552 w 32272"/>
                  <a:gd name="connsiteY3" fmla="*/ 799 h 49475"/>
                  <a:gd name="connsiteX4" fmla="*/ 26903 w 32272"/>
                  <a:gd name="connsiteY4" fmla="*/ 2015 h 4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49475">
                    <a:moveTo>
                      <a:pt x="26903" y="2015"/>
                    </a:moveTo>
                    <a:cubicBezTo>
                      <a:pt x="26903" y="2015"/>
                      <a:pt x="-2288" y="49452"/>
                      <a:pt x="144" y="49452"/>
                    </a:cubicBezTo>
                    <a:cubicBezTo>
                      <a:pt x="1360" y="50669"/>
                      <a:pt x="31769" y="4448"/>
                      <a:pt x="31769" y="4448"/>
                    </a:cubicBezTo>
                    <a:cubicBezTo>
                      <a:pt x="32985" y="3231"/>
                      <a:pt x="31769" y="799"/>
                      <a:pt x="30552" y="799"/>
                    </a:cubicBezTo>
                    <a:cubicBezTo>
                      <a:pt x="29336" y="-417"/>
                      <a:pt x="28120" y="-417"/>
                      <a:pt x="26903" y="2015"/>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E54008C-A198-191A-229C-D99AE293FC79}"/>
                  </a:ext>
                </a:extLst>
              </p:cNvPr>
              <p:cNvSpPr/>
              <p:nvPr/>
            </p:nvSpPr>
            <p:spPr>
              <a:xfrm>
                <a:off x="6177595" y="5413923"/>
                <a:ext cx="14700" cy="57644"/>
              </a:xfrm>
              <a:custGeom>
                <a:avLst/>
                <a:gdLst>
                  <a:gd name="connsiteX0" fmla="*/ 2432 w 14700"/>
                  <a:gd name="connsiteY0" fmla="*/ 477 h 57644"/>
                  <a:gd name="connsiteX1" fmla="*/ 0 w 14700"/>
                  <a:gd name="connsiteY1" fmla="*/ 4126 h 57644"/>
                  <a:gd name="connsiteX2" fmla="*/ 14596 w 14700"/>
                  <a:gd name="connsiteY2" fmla="*/ 57645 h 57644"/>
                  <a:gd name="connsiteX3" fmla="*/ 6082 w 14700"/>
                  <a:gd name="connsiteY3" fmla="*/ 2910 h 57644"/>
                  <a:gd name="connsiteX4" fmla="*/ 2432 w 14700"/>
                  <a:gd name="connsiteY4" fmla="*/ 477 h 57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00" h="57644">
                    <a:moveTo>
                      <a:pt x="2432" y="477"/>
                    </a:moveTo>
                    <a:cubicBezTo>
                      <a:pt x="1216" y="477"/>
                      <a:pt x="0" y="2910"/>
                      <a:pt x="0" y="4126"/>
                    </a:cubicBezTo>
                    <a:cubicBezTo>
                      <a:pt x="0" y="4126"/>
                      <a:pt x="13379" y="57645"/>
                      <a:pt x="14596" y="57645"/>
                    </a:cubicBezTo>
                    <a:cubicBezTo>
                      <a:pt x="15812" y="57645"/>
                      <a:pt x="6082" y="2910"/>
                      <a:pt x="6082" y="2910"/>
                    </a:cubicBezTo>
                    <a:cubicBezTo>
                      <a:pt x="6082" y="477"/>
                      <a:pt x="4865" y="-739"/>
                      <a:pt x="2432" y="47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DD04D98-D8C1-8B01-504F-D7FA315E2404}"/>
                  </a:ext>
                </a:extLst>
              </p:cNvPr>
              <p:cNvSpPr/>
              <p:nvPr/>
            </p:nvSpPr>
            <p:spPr>
              <a:xfrm>
                <a:off x="6049880" y="5481298"/>
                <a:ext cx="85143" cy="28155"/>
              </a:xfrm>
              <a:custGeom>
                <a:avLst/>
                <a:gdLst>
                  <a:gd name="connsiteX0" fmla="*/ 3649 w 85143"/>
                  <a:gd name="connsiteY0" fmla="*/ 7298 h 28155"/>
                  <a:gd name="connsiteX1" fmla="*/ 85143 w 85143"/>
                  <a:gd name="connsiteY1" fmla="*/ 27976 h 28155"/>
                  <a:gd name="connsiteX2" fmla="*/ 4865 w 85143"/>
                  <a:gd name="connsiteY2" fmla="*/ 0 h 28155"/>
                  <a:gd name="connsiteX3" fmla="*/ 0 w 85143"/>
                  <a:gd name="connsiteY3" fmla="*/ 2433 h 28155"/>
                  <a:gd name="connsiteX4" fmla="*/ 3649 w 85143"/>
                  <a:gd name="connsiteY4" fmla="*/ 7298 h 2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43" h="28155">
                    <a:moveTo>
                      <a:pt x="3649" y="7298"/>
                    </a:moveTo>
                    <a:cubicBezTo>
                      <a:pt x="3649" y="7298"/>
                      <a:pt x="85143" y="30408"/>
                      <a:pt x="85143" y="27976"/>
                    </a:cubicBezTo>
                    <a:cubicBezTo>
                      <a:pt x="85143" y="25543"/>
                      <a:pt x="4865" y="0"/>
                      <a:pt x="4865" y="0"/>
                    </a:cubicBezTo>
                    <a:cubicBezTo>
                      <a:pt x="2432" y="0"/>
                      <a:pt x="1216" y="0"/>
                      <a:pt x="0" y="2433"/>
                    </a:cubicBezTo>
                    <a:cubicBezTo>
                      <a:pt x="1216" y="4866"/>
                      <a:pt x="2432" y="6082"/>
                      <a:pt x="3649" y="7298"/>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43F9B74-CD2C-3565-7E3E-C668E9B00C91}"/>
                  </a:ext>
                </a:extLst>
              </p:cNvPr>
              <p:cNvSpPr/>
              <p:nvPr/>
            </p:nvSpPr>
            <p:spPr>
              <a:xfrm>
                <a:off x="6063749" y="5565196"/>
                <a:ext cx="78572" cy="43103"/>
              </a:xfrm>
              <a:custGeom>
                <a:avLst/>
                <a:gdLst>
                  <a:gd name="connsiteX0" fmla="*/ 728 w 78572"/>
                  <a:gd name="connsiteY0" fmla="*/ 41384 h 43103"/>
                  <a:gd name="connsiteX1" fmla="*/ 5593 w 78572"/>
                  <a:gd name="connsiteY1" fmla="*/ 42600 h 43103"/>
                  <a:gd name="connsiteX2" fmla="*/ 78572 w 78572"/>
                  <a:gd name="connsiteY2" fmla="*/ 29 h 43103"/>
                  <a:gd name="connsiteX3" fmla="*/ 3160 w 78572"/>
                  <a:gd name="connsiteY3" fmla="*/ 36519 h 43103"/>
                  <a:gd name="connsiteX4" fmla="*/ 728 w 78572"/>
                  <a:gd name="connsiteY4" fmla="*/ 41384 h 4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72" h="43103">
                    <a:moveTo>
                      <a:pt x="728" y="41384"/>
                    </a:moveTo>
                    <a:cubicBezTo>
                      <a:pt x="1944" y="42600"/>
                      <a:pt x="3160" y="43816"/>
                      <a:pt x="5593" y="42600"/>
                    </a:cubicBezTo>
                    <a:cubicBezTo>
                      <a:pt x="5593" y="42600"/>
                      <a:pt x="78572" y="1245"/>
                      <a:pt x="78572" y="29"/>
                    </a:cubicBezTo>
                    <a:cubicBezTo>
                      <a:pt x="77356" y="-1188"/>
                      <a:pt x="3160" y="36519"/>
                      <a:pt x="3160" y="36519"/>
                    </a:cubicBezTo>
                    <a:cubicBezTo>
                      <a:pt x="-489" y="37735"/>
                      <a:pt x="-489" y="40168"/>
                      <a:pt x="728" y="41384"/>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E1092B00-9C1A-CE37-49EC-2C57CDABF641}"/>
                  </a:ext>
                </a:extLst>
              </p:cNvPr>
              <p:cNvSpPr/>
              <p:nvPr/>
            </p:nvSpPr>
            <p:spPr>
              <a:xfrm>
                <a:off x="6156917" y="5600498"/>
                <a:ext cx="28024" cy="85142"/>
              </a:xfrm>
              <a:custGeom>
                <a:avLst/>
                <a:gdLst>
                  <a:gd name="connsiteX0" fmla="*/ 27975 w 28024"/>
                  <a:gd name="connsiteY0" fmla="*/ 0 h 85142"/>
                  <a:gd name="connsiteX1" fmla="*/ 0 w 28024"/>
                  <a:gd name="connsiteY1" fmla="*/ 80278 h 85142"/>
                  <a:gd name="connsiteX2" fmla="*/ 2433 w 28024"/>
                  <a:gd name="connsiteY2" fmla="*/ 85143 h 85142"/>
                  <a:gd name="connsiteX3" fmla="*/ 7298 w 28024"/>
                  <a:gd name="connsiteY3" fmla="*/ 82710 h 85142"/>
                  <a:gd name="connsiteX4" fmla="*/ 27975 w 28024"/>
                  <a:gd name="connsiteY4" fmla="*/ 0 h 85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 h="85142">
                    <a:moveTo>
                      <a:pt x="27975" y="0"/>
                    </a:moveTo>
                    <a:cubicBezTo>
                      <a:pt x="25543" y="0"/>
                      <a:pt x="0" y="80278"/>
                      <a:pt x="0" y="80278"/>
                    </a:cubicBezTo>
                    <a:cubicBezTo>
                      <a:pt x="0" y="82710"/>
                      <a:pt x="0" y="83927"/>
                      <a:pt x="2433" y="85143"/>
                    </a:cubicBezTo>
                    <a:cubicBezTo>
                      <a:pt x="4865" y="85143"/>
                      <a:pt x="6082" y="85143"/>
                      <a:pt x="7298" y="82710"/>
                    </a:cubicBezTo>
                    <a:cubicBezTo>
                      <a:pt x="7298" y="81494"/>
                      <a:pt x="29192" y="1216"/>
                      <a:pt x="27975" y="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14EB001F-34AD-00A2-D5C6-DFA756BE5883}"/>
                  </a:ext>
                </a:extLst>
              </p:cNvPr>
              <p:cNvSpPr/>
              <p:nvPr/>
            </p:nvSpPr>
            <p:spPr>
              <a:xfrm>
                <a:off x="6240815" y="5594416"/>
                <a:ext cx="43104" cy="77132"/>
              </a:xfrm>
              <a:custGeom>
                <a:avLst/>
                <a:gdLst>
                  <a:gd name="connsiteX0" fmla="*/ 29 w 43104"/>
                  <a:gd name="connsiteY0" fmla="*/ 0 h 77132"/>
                  <a:gd name="connsiteX1" fmla="*/ 36519 w 43104"/>
                  <a:gd name="connsiteY1" fmla="*/ 75412 h 77132"/>
                  <a:gd name="connsiteX2" fmla="*/ 41384 w 43104"/>
                  <a:gd name="connsiteY2" fmla="*/ 76629 h 77132"/>
                  <a:gd name="connsiteX3" fmla="*/ 42600 w 43104"/>
                  <a:gd name="connsiteY3" fmla="*/ 71763 h 77132"/>
                  <a:gd name="connsiteX4" fmla="*/ 29 w 43104"/>
                  <a:gd name="connsiteY4" fmla="*/ 0 h 77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4" h="77132">
                    <a:moveTo>
                      <a:pt x="29" y="0"/>
                    </a:moveTo>
                    <a:cubicBezTo>
                      <a:pt x="-1188" y="1216"/>
                      <a:pt x="36519" y="75412"/>
                      <a:pt x="36519" y="75412"/>
                    </a:cubicBezTo>
                    <a:cubicBezTo>
                      <a:pt x="37735" y="76629"/>
                      <a:pt x="38951" y="77845"/>
                      <a:pt x="41384" y="76629"/>
                    </a:cubicBezTo>
                    <a:cubicBezTo>
                      <a:pt x="42600" y="75412"/>
                      <a:pt x="43817" y="74196"/>
                      <a:pt x="42600" y="71763"/>
                    </a:cubicBezTo>
                    <a:cubicBezTo>
                      <a:pt x="43817" y="72980"/>
                      <a:pt x="1245" y="0"/>
                      <a:pt x="29" y="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D1629903-7D03-9259-6DCA-2E158E93AC0C}"/>
                  </a:ext>
                </a:extLst>
              </p:cNvPr>
              <p:cNvSpPr/>
              <p:nvPr/>
            </p:nvSpPr>
            <p:spPr>
              <a:xfrm>
                <a:off x="6276117" y="5551665"/>
                <a:ext cx="85143" cy="28154"/>
              </a:xfrm>
              <a:custGeom>
                <a:avLst/>
                <a:gdLst>
                  <a:gd name="connsiteX0" fmla="*/ 81494 w 85143"/>
                  <a:gd name="connsiteY0" fmla="*/ 20857 h 28154"/>
                  <a:gd name="connsiteX1" fmla="*/ 0 w 85143"/>
                  <a:gd name="connsiteY1" fmla="*/ 179 h 28154"/>
                  <a:gd name="connsiteX2" fmla="*/ 80278 w 85143"/>
                  <a:gd name="connsiteY2" fmla="*/ 28155 h 28154"/>
                  <a:gd name="connsiteX3" fmla="*/ 85143 w 85143"/>
                  <a:gd name="connsiteY3" fmla="*/ 25722 h 28154"/>
                  <a:gd name="connsiteX4" fmla="*/ 81494 w 85143"/>
                  <a:gd name="connsiteY4" fmla="*/ 20857 h 2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43" h="28154">
                    <a:moveTo>
                      <a:pt x="81494" y="20857"/>
                    </a:moveTo>
                    <a:cubicBezTo>
                      <a:pt x="81494" y="20857"/>
                      <a:pt x="0" y="-2253"/>
                      <a:pt x="0" y="179"/>
                    </a:cubicBezTo>
                    <a:cubicBezTo>
                      <a:pt x="0" y="2612"/>
                      <a:pt x="80278" y="28155"/>
                      <a:pt x="80278" y="28155"/>
                    </a:cubicBezTo>
                    <a:cubicBezTo>
                      <a:pt x="82711" y="28155"/>
                      <a:pt x="83927" y="28155"/>
                      <a:pt x="85143" y="25722"/>
                    </a:cubicBezTo>
                    <a:cubicBezTo>
                      <a:pt x="85143" y="23290"/>
                      <a:pt x="83927" y="20857"/>
                      <a:pt x="81494" y="20857"/>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43F58F85-074C-A772-1F73-97ACCF83B5ED}"/>
                  </a:ext>
                </a:extLst>
              </p:cNvPr>
              <p:cNvSpPr/>
              <p:nvPr/>
            </p:nvSpPr>
            <p:spPr>
              <a:xfrm>
                <a:off x="6270036" y="5451602"/>
                <a:ext cx="78322" cy="43104"/>
              </a:xfrm>
              <a:custGeom>
                <a:avLst/>
                <a:gdLst>
                  <a:gd name="connsiteX0" fmla="*/ 77845 w 78322"/>
                  <a:gd name="connsiteY0" fmla="*/ 1720 h 43104"/>
                  <a:gd name="connsiteX1" fmla="*/ 72980 w 78322"/>
                  <a:gd name="connsiteY1" fmla="*/ 504 h 43104"/>
                  <a:gd name="connsiteX2" fmla="*/ 0 w 78322"/>
                  <a:gd name="connsiteY2" fmla="*/ 43075 h 43104"/>
                  <a:gd name="connsiteX3" fmla="*/ 75413 w 78322"/>
                  <a:gd name="connsiteY3" fmla="*/ 6585 h 43104"/>
                  <a:gd name="connsiteX4" fmla="*/ 77845 w 78322"/>
                  <a:gd name="connsiteY4" fmla="*/ 1720 h 43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22" h="43104">
                    <a:moveTo>
                      <a:pt x="77845" y="1720"/>
                    </a:moveTo>
                    <a:cubicBezTo>
                      <a:pt x="76629" y="504"/>
                      <a:pt x="75413" y="-713"/>
                      <a:pt x="72980" y="504"/>
                    </a:cubicBezTo>
                    <a:cubicBezTo>
                      <a:pt x="72980" y="504"/>
                      <a:pt x="0" y="41859"/>
                      <a:pt x="0" y="43075"/>
                    </a:cubicBezTo>
                    <a:cubicBezTo>
                      <a:pt x="1216" y="44292"/>
                      <a:pt x="75413" y="6585"/>
                      <a:pt x="75413" y="6585"/>
                    </a:cubicBezTo>
                    <a:cubicBezTo>
                      <a:pt x="77845" y="5369"/>
                      <a:pt x="79061" y="2937"/>
                      <a:pt x="77845" y="172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AAB6123-0338-6A2E-82FE-03BF50EB0797}"/>
                  </a:ext>
                </a:extLst>
              </p:cNvPr>
              <p:cNvSpPr/>
              <p:nvPr/>
            </p:nvSpPr>
            <p:spPr>
              <a:xfrm>
                <a:off x="6227285" y="5373784"/>
                <a:ext cx="28155" cy="85620"/>
              </a:xfrm>
              <a:custGeom>
                <a:avLst/>
                <a:gdLst>
                  <a:gd name="connsiteX0" fmla="*/ 179 w 28155"/>
                  <a:gd name="connsiteY0" fmla="*/ 85620 h 85620"/>
                  <a:gd name="connsiteX1" fmla="*/ 28155 w 28155"/>
                  <a:gd name="connsiteY1" fmla="*/ 5342 h 85620"/>
                  <a:gd name="connsiteX2" fmla="*/ 25722 w 28155"/>
                  <a:gd name="connsiteY2" fmla="*/ 477 h 85620"/>
                  <a:gd name="connsiteX3" fmla="*/ 20857 w 28155"/>
                  <a:gd name="connsiteY3" fmla="*/ 2910 h 85620"/>
                  <a:gd name="connsiteX4" fmla="*/ 179 w 28155"/>
                  <a:gd name="connsiteY4" fmla="*/ 85620 h 8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5" h="85620">
                    <a:moveTo>
                      <a:pt x="179" y="85620"/>
                    </a:moveTo>
                    <a:cubicBezTo>
                      <a:pt x="2612" y="85620"/>
                      <a:pt x="28155" y="5342"/>
                      <a:pt x="28155" y="5342"/>
                    </a:cubicBezTo>
                    <a:cubicBezTo>
                      <a:pt x="28155" y="2910"/>
                      <a:pt x="28155" y="1694"/>
                      <a:pt x="25722" y="477"/>
                    </a:cubicBezTo>
                    <a:cubicBezTo>
                      <a:pt x="23290" y="-739"/>
                      <a:pt x="22074" y="477"/>
                      <a:pt x="20857" y="2910"/>
                    </a:cubicBezTo>
                    <a:cubicBezTo>
                      <a:pt x="20857" y="4126"/>
                      <a:pt x="-2253" y="85620"/>
                      <a:pt x="179" y="85620"/>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FC1D34B1-010E-ED34-3692-1A55E6BCF3E1}"/>
                  </a:ext>
                </a:extLst>
              </p:cNvPr>
              <p:cNvSpPr/>
              <p:nvPr/>
            </p:nvSpPr>
            <p:spPr>
              <a:xfrm>
                <a:off x="6127222" y="5388129"/>
                <a:ext cx="43104" cy="78572"/>
              </a:xfrm>
              <a:custGeom>
                <a:avLst/>
                <a:gdLst>
                  <a:gd name="connsiteX0" fmla="*/ 1720 w 43104"/>
                  <a:gd name="connsiteY0" fmla="*/ 728 h 78572"/>
                  <a:gd name="connsiteX1" fmla="*/ 504 w 43104"/>
                  <a:gd name="connsiteY1" fmla="*/ 5593 h 78572"/>
                  <a:gd name="connsiteX2" fmla="*/ 43075 w 43104"/>
                  <a:gd name="connsiteY2" fmla="*/ 78572 h 78572"/>
                  <a:gd name="connsiteX3" fmla="*/ 6585 w 43104"/>
                  <a:gd name="connsiteY3" fmla="*/ 3160 h 78572"/>
                  <a:gd name="connsiteX4" fmla="*/ 1720 w 43104"/>
                  <a:gd name="connsiteY4" fmla="*/ 728 h 7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04" h="78572">
                    <a:moveTo>
                      <a:pt x="1720" y="728"/>
                    </a:moveTo>
                    <a:cubicBezTo>
                      <a:pt x="504" y="1944"/>
                      <a:pt x="-713" y="3160"/>
                      <a:pt x="504" y="5593"/>
                    </a:cubicBezTo>
                    <a:cubicBezTo>
                      <a:pt x="504" y="5593"/>
                      <a:pt x="41859" y="78572"/>
                      <a:pt x="43075" y="78572"/>
                    </a:cubicBezTo>
                    <a:cubicBezTo>
                      <a:pt x="44292" y="77356"/>
                      <a:pt x="6585" y="3160"/>
                      <a:pt x="6585" y="3160"/>
                    </a:cubicBezTo>
                    <a:cubicBezTo>
                      <a:pt x="5369" y="-489"/>
                      <a:pt x="4153" y="-489"/>
                      <a:pt x="1720" y="728"/>
                    </a:cubicBez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3" name="Graphic 1163">
            <a:extLst>
              <a:ext uri="{FF2B5EF4-FFF2-40B4-BE49-F238E27FC236}">
                <a16:creationId xmlns:a16="http://schemas.microsoft.com/office/drawing/2014/main" id="{0E66E5D6-3F4F-64F8-396E-0A735351FC88}"/>
              </a:ext>
            </a:extLst>
          </p:cNvPr>
          <p:cNvGrpSpPr/>
          <p:nvPr/>
        </p:nvGrpSpPr>
        <p:grpSpPr>
          <a:xfrm>
            <a:off x="8516852" y="201604"/>
            <a:ext cx="742108" cy="731628"/>
            <a:chOff x="2448331" y="4857321"/>
            <a:chExt cx="597217" cy="596000"/>
          </a:xfrm>
          <a:solidFill>
            <a:srgbClr val="FEC442"/>
          </a:solidFill>
        </p:grpSpPr>
        <p:grpSp>
          <p:nvGrpSpPr>
            <p:cNvPr id="124" name="Graphic 1163">
              <a:extLst>
                <a:ext uri="{FF2B5EF4-FFF2-40B4-BE49-F238E27FC236}">
                  <a16:creationId xmlns:a16="http://schemas.microsoft.com/office/drawing/2014/main" id="{6339F081-49F5-7F17-2155-2D996A52D270}"/>
                </a:ext>
              </a:extLst>
            </p:cNvPr>
            <p:cNvGrpSpPr/>
            <p:nvPr/>
          </p:nvGrpSpPr>
          <p:grpSpPr>
            <a:xfrm>
              <a:off x="2533014" y="4940788"/>
              <a:ext cx="429067" cy="429067"/>
              <a:chOff x="2533014" y="4940788"/>
              <a:chExt cx="429067" cy="429067"/>
            </a:xfrm>
            <a:solidFill>
              <a:srgbClr val="FEC442"/>
            </a:solidFill>
          </p:grpSpPr>
          <p:sp>
            <p:nvSpPr>
              <p:cNvPr id="140" name="Freeform: Shape 139">
                <a:extLst>
                  <a:ext uri="{FF2B5EF4-FFF2-40B4-BE49-F238E27FC236}">
                    <a16:creationId xmlns:a16="http://schemas.microsoft.com/office/drawing/2014/main" id="{D43E6C21-620E-FEE6-85E0-32DCC888EEF1}"/>
                  </a:ext>
                </a:extLst>
              </p:cNvPr>
              <p:cNvSpPr/>
              <p:nvPr/>
            </p:nvSpPr>
            <p:spPr>
              <a:xfrm>
                <a:off x="2627888" y="4940788"/>
                <a:ext cx="94129" cy="163447"/>
              </a:xfrm>
              <a:custGeom>
                <a:avLst/>
                <a:gdLst>
                  <a:gd name="connsiteX0" fmla="*/ 94118 w 94129"/>
                  <a:gd name="connsiteY0" fmla="*/ 163448 h 163447"/>
                  <a:gd name="connsiteX1" fmla="*/ 94118 w 94129"/>
                  <a:gd name="connsiteY1" fmla="*/ 163448 h 163447"/>
                  <a:gd name="connsiteX2" fmla="*/ 1676 w 94129"/>
                  <a:gd name="connsiteY2" fmla="*/ 21138 h 163447"/>
                  <a:gd name="connsiteX3" fmla="*/ 7758 w 94129"/>
                  <a:gd name="connsiteY3" fmla="*/ 1676 h 163447"/>
                  <a:gd name="connsiteX4" fmla="*/ 7758 w 94129"/>
                  <a:gd name="connsiteY4" fmla="*/ 1676 h 163447"/>
                  <a:gd name="connsiteX5" fmla="*/ 27219 w 94129"/>
                  <a:gd name="connsiteY5" fmla="*/ 7758 h 163447"/>
                  <a:gd name="connsiteX6" fmla="*/ 94118 w 94129"/>
                  <a:gd name="connsiteY6" fmla="*/ 163448 h 1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29" h="163447">
                    <a:moveTo>
                      <a:pt x="94118" y="163448"/>
                    </a:moveTo>
                    <a:lnTo>
                      <a:pt x="94118" y="163448"/>
                    </a:lnTo>
                    <a:cubicBezTo>
                      <a:pt x="95334" y="162232"/>
                      <a:pt x="1676" y="21138"/>
                      <a:pt x="1676" y="21138"/>
                    </a:cubicBezTo>
                    <a:cubicBezTo>
                      <a:pt x="-1973" y="13840"/>
                      <a:pt x="460" y="5325"/>
                      <a:pt x="7758" y="1676"/>
                    </a:cubicBezTo>
                    <a:lnTo>
                      <a:pt x="7758" y="1676"/>
                    </a:lnTo>
                    <a:cubicBezTo>
                      <a:pt x="15056" y="-1972"/>
                      <a:pt x="23570" y="460"/>
                      <a:pt x="27219" y="7758"/>
                    </a:cubicBezTo>
                    <a:lnTo>
                      <a:pt x="94118" y="163448"/>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57C58E7F-025C-2B85-6601-0825681A431F}"/>
                  </a:ext>
                </a:extLst>
              </p:cNvPr>
              <p:cNvSpPr/>
              <p:nvPr/>
            </p:nvSpPr>
            <p:spPr>
              <a:xfrm>
                <a:off x="2798634" y="5035661"/>
                <a:ext cx="163448" cy="94129"/>
              </a:xfrm>
              <a:custGeom>
                <a:avLst/>
                <a:gdLst>
                  <a:gd name="connsiteX0" fmla="*/ 0 w 163448"/>
                  <a:gd name="connsiteY0" fmla="*/ 94117 h 94129"/>
                  <a:gd name="connsiteX1" fmla="*/ 0 w 163448"/>
                  <a:gd name="connsiteY1" fmla="*/ 94117 h 94129"/>
                  <a:gd name="connsiteX2" fmla="*/ 142311 w 163448"/>
                  <a:gd name="connsiteY2" fmla="*/ 1676 h 94129"/>
                  <a:gd name="connsiteX3" fmla="*/ 161772 w 163448"/>
                  <a:gd name="connsiteY3" fmla="*/ 7758 h 94129"/>
                  <a:gd name="connsiteX4" fmla="*/ 161772 w 163448"/>
                  <a:gd name="connsiteY4" fmla="*/ 7758 h 94129"/>
                  <a:gd name="connsiteX5" fmla="*/ 155690 w 163448"/>
                  <a:gd name="connsiteY5" fmla="*/ 27219 h 94129"/>
                  <a:gd name="connsiteX6" fmla="*/ 0 w 163448"/>
                  <a:gd name="connsiteY6" fmla="*/ 94117 h 9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8" h="94129">
                    <a:moveTo>
                      <a:pt x="0" y="94117"/>
                    </a:moveTo>
                    <a:lnTo>
                      <a:pt x="0" y="94117"/>
                    </a:lnTo>
                    <a:cubicBezTo>
                      <a:pt x="1216" y="95334"/>
                      <a:pt x="142311" y="1676"/>
                      <a:pt x="142311" y="1676"/>
                    </a:cubicBezTo>
                    <a:cubicBezTo>
                      <a:pt x="149608" y="-1973"/>
                      <a:pt x="158123" y="460"/>
                      <a:pt x="161772" y="7758"/>
                    </a:cubicBezTo>
                    <a:lnTo>
                      <a:pt x="161772" y="7758"/>
                    </a:lnTo>
                    <a:cubicBezTo>
                      <a:pt x="165421" y="15056"/>
                      <a:pt x="162988" y="23570"/>
                      <a:pt x="155690" y="27219"/>
                    </a:cubicBezTo>
                    <a:lnTo>
                      <a:pt x="0" y="94117"/>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F74F27C-65AC-85F0-C7A5-D54ED117A4DF}"/>
                  </a:ext>
                </a:extLst>
              </p:cNvPr>
              <p:cNvSpPr/>
              <p:nvPr/>
            </p:nvSpPr>
            <p:spPr>
              <a:xfrm>
                <a:off x="2771863" y="5206408"/>
                <a:ext cx="94129" cy="163447"/>
              </a:xfrm>
              <a:custGeom>
                <a:avLst/>
                <a:gdLst>
                  <a:gd name="connsiteX0" fmla="*/ 12 w 94129"/>
                  <a:gd name="connsiteY0" fmla="*/ 0 h 163447"/>
                  <a:gd name="connsiteX1" fmla="*/ 12 w 94129"/>
                  <a:gd name="connsiteY1" fmla="*/ 0 h 163447"/>
                  <a:gd name="connsiteX2" fmla="*/ 92453 w 94129"/>
                  <a:gd name="connsiteY2" fmla="*/ 142310 h 163447"/>
                  <a:gd name="connsiteX3" fmla="*/ 86371 w 94129"/>
                  <a:gd name="connsiteY3" fmla="*/ 161772 h 163447"/>
                  <a:gd name="connsiteX4" fmla="*/ 86371 w 94129"/>
                  <a:gd name="connsiteY4" fmla="*/ 161772 h 163447"/>
                  <a:gd name="connsiteX5" fmla="*/ 66910 w 94129"/>
                  <a:gd name="connsiteY5" fmla="*/ 155690 h 163447"/>
                  <a:gd name="connsiteX6" fmla="*/ 12 w 94129"/>
                  <a:gd name="connsiteY6" fmla="*/ 0 h 16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29" h="163447">
                    <a:moveTo>
                      <a:pt x="12" y="0"/>
                    </a:moveTo>
                    <a:lnTo>
                      <a:pt x="12" y="0"/>
                    </a:lnTo>
                    <a:cubicBezTo>
                      <a:pt x="-1204" y="1216"/>
                      <a:pt x="92453" y="142310"/>
                      <a:pt x="92453" y="142310"/>
                    </a:cubicBezTo>
                    <a:cubicBezTo>
                      <a:pt x="96102" y="149608"/>
                      <a:pt x="93669" y="158123"/>
                      <a:pt x="86371" y="161772"/>
                    </a:cubicBezTo>
                    <a:lnTo>
                      <a:pt x="86371" y="161772"/>
                    </a:lnTo>
                    <a:cubicBezTo>
                      <a:pt x="79073" y="165420"/>
                      <a:pt x="70559" y="162988"/>
                      <a:pt x="66910" y="155690"/>
                    </a:cubicBezTo>
                    <a:lnTo>
                      <a:pt x="12"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F306D01-B79B-BD95-893F-0E78125DC5D9}"/>
                  </a:ext>
                </a:extLst>
              </p:cNvPr>
              <p:cNvSpPr/>
              <p:nvPr/>
            </p:nvSpPr>
            <p:spPr>
              <a:xfrm>
                <a:off x="2533014" y="5180853"/>
                <a:ext cx="163448" cy="94129"/>
              </a:xfrm>
              <a:custGeom>
                <a:avLst/>
                <a:gdLst>
                  <a:gd name="connsiteX0" fmla="*/ 163448 w 163448"/>
                  <a:gd name="connsiteY0" fmla="*/ 12 h 94129"/>
                  <a:gd name="connsiteX1" fmla="*/ 163448 w 163448"/>
                  <a:gd name="connsiteY1" fmla="*/ 12 h 94129"/>
                  <a:gd name="connsiteX2" fmla="*/ 21138 w 163448"/>
                  <a:gd name="connsiteY2" fmla="*/ 92453 h 94129"/>
                  <a:gd name="connsiteX3" fmla="*/ 1676 w 163448"/>
                  <a:gd name="connsiteY3" fmla="*/ 86371 h 94129"/>
                  <a:gd name="connsiteX4" fmla="*/ 1676 w 163448"/>
                  <a:gd name="connsiteY4" fmla="*/ 86371 h 94129"/>
                  <a:gd name="connsiteX5" fmla="*/ 7758 w 163448"/>
                  <a:gd name="connsiteY5" fmla="*/ 66910 h 94129"/>
                  <a:gd name="connsiteX6" fmla="*/ 163448 w 163448"/>
                  <a:gd name="connsiteY6" fmla="*/ 12 h 9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48" h="94129">
                    <a:moveTo>
                      <a:pt x="163448" y="12"/>
                    </a:moveTo>
                    <a:lnTo>
                      <a:pt x="163448" y="12"/>
                    </a:lnTo>
                    <a:cubicBezTo>
                      <a:pt x="162232" y="-1205"/>
                      <a:pt x="21138" y="92453"/>
                      <a:pt x="21138" y="92453"/>
                    </a:cubicBezTo>
                    <a:cubicBezTo>
                      <a:pt x="13840" y="96102"/>
                      <a:pt x="5325" y="93669"/>
                      <a:pt x="1676" y="86371"/>
                    </a:cubicBezTo>
                    <a:lnTo>
                      <a:pt x="1676" y="86371"/>
                    </a:lnTo>
                    <a:cubicBezTo>
                      <a:pt x="-1973" y="79073"/>
                      <a:pt x="460" y="70559"/>
                      <a:pt x="7758" y="66910"/>
                    </a:cubicBezTo>
                    <a:lnTo>
                      <a:pt x="163448" y="12"/>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5" name="Graphic 1163">
              <a:extLst>
                <a:ext uri="{FF2B5EF4-FFF2-40B4-BE49-F238E27FC236}">
                  <a16:creationId xmlns:a16="http://schemas.microsoft.com/office/drawing/2014/main" id="{47F372F7-B453-A436-C7AE-9DCA60C167CC}"/>
                </a:ext>
              </a:extLst>
            </p:cNvPr>
            <p:cNvGrpSpPr/>
            <p:nvPr/>
          </p:nvGrpSpPr>
          <p:grpSpPr>
            <a:xfrm>
              <a:off x="2448331" y="4857321"/>
              <a:ext cx="597217" cy="596000"/>
              <a:chOff x="2448331" y="4857321"/>
              <a:chExt cx="597217" cy="596000"/>
            </a:xfrm>
            <a:solidFill>
              <a:srgbClr val="FEC442"/>
            </a:solidFill>
          </p:grpSpPr>
          <p:sp>
            <p:nvSpPr>
              <p:cNvPr id="136" name="Freeform: Shape 135">
                <a:extLst>
                  <a:ext uri="{FF2B5EF4-FFF2-40B4-BE49-F238E27FC236}">
                    <a16:creationId xmlns:a16="http://schemas.microsoft.com/office/drawing/2014/main" id="{AAE0792E-02C5-309C-62DC-DF0FAC541CB1}"/>
                  </a:ext>
                </a:extLst>
              </p:cNvPr>
              <p:cNvSpPr/>
              <p:nvPr/>
            </p:nvSpPr>
            <p:spPr>
              <a:xfrm>
                <a:off x="2717140" y="4857321"/>
                <a:ext cx="35273" cy="227453"/>
              </a:xfrm>
              <a:custGeom>
                <a:avLst/>
                <a:gdLst>
                  <a:gd name="connsiteX0" fmla="*/ 29192 w 35273"/>
                  <a:gd name="connsiteY0" fmla="*/ 227454 h 227453"/>
                  <a:gd name="connsiteX1" fmla="*/ 29192 w 35273"/>
                  <a:gd name="connsiteY1" fmla="*/ 227454 h 227453"/>
                  <a:gd name="connsiteX2" fmla="*/ 0 w 35273"/>
                  <a:gd name="connsiteY2" fmla="*/ 18245 h 227453"/>
                  <a:gd name="connsiteX3" fmla="*/ 17029 w 35273"/>
                  <a:gd name="connsiteY3" fmla="*/ 0 h 227453"/>
                  <a:gd name="connsiteX4" fmla="*/ 17029 w 35273"/>
                  <a:gd name="connsiteY4" fmla="*/ 0 h 227453"/>
                  <a:gd name="connsiteX5" fmla="*/ 35274 w 35273"/>
                  <a:gd name="connsiteY5" fmla="*/ 17029 h 227453"/>
                  <a:gd name="connsiteX6" fmla="*/ 29192 w 35273"/>
                  <a:gd name="connsiteY6" fmla="*/ 227454 h 22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73" h="227453">
                    <a:moveTo>
                      <a:pt x="29192" y="227454"/>
                    </a:moveTo>
                    <a:lnTo>
                      <a:pt x="29192" y="227454"/>
                    </a:lnTo>
                    <a:cubicBezTo>
                      <a:pt x="31625" y="227454"/>
                      <a:pt x="0" y="18245"/>
                      <a:pt x="0" y="18245"/>
                    </a:cubicBezTo>
                    <a:cubicBezTo>
                      <a:pt x="0" y="8514"/>
                      <a:pt x="7298" y="0"/>
                      <a:pt x="17029" y="0"/>
                    </a:cubicBezTo>
                    <a:lnTo>
                      <a:pt x="17029" y="0"/>
                    </a:lnTo>
                    <a:cubicBezTo>
                      <a:pt x="26759" y="0"/>
                      <a:pt x="35274" y="7298"/>
                      <a:pt x="35274" y="17029"/>
                    </a:cubicBezTo>
                    <a:lnTo>
                      <a:pt x="29192" y="227454"/>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62A404E4-67E0-7F18-ECF7-7876DCD85120}"/>
                  </a:ext>
                </a:extLst>
              </p:cNvPr>
              <p:cNvSpPr/>
              <p:nvPr/>
            </p:nvSpPr>
            <p:spPr>
              <a:xfrm>
                <a:off x="2818095" y="5124914"/>
                <a:ext cx="227453" cy="35273"/>
              </a:xfrm>
              <a:custGeom>
                <a:avLst/>
                <a:gdLst>
                  <a:gd name="connsiteX0" fmla="*/ 0 w 227453"/>
                  <a:gd name="connsiteY0" fmla="*/ 29192 h 35273"/>
                  <a:gd name="connsiteX1" fmla="*/ 0 w 227453"/>
                  <a:gd name="connsiteY1" fmla="*/ 29192 h 35273"/>
                  <a:gd name="connsiteX2" fmla="*/ 209208 w 227453"/>
                  <a:gd name="connsiteY2" fmla="*/ 0 h 35273"/>
                  <a:gd name="connsiteX3" fmla="*/ 227453 w 227453"/>
                  <a:gd name="connsiteY3" fmla="*/ 17029 h 35273"/>
                  <a:gd name="connsiteX4" fmla="*/ 227453 w 227453"/>
                  <a:gd name="connsiteY4" fmla="*/ 17029 h 35273"/>
                  <a:gd name="connsiteX5" fmla="*/ 210425 w 227453"/>
                  <a:gd name="connsiteY5" fmla="*/ 35273 h 35273"/>
                  <a:gd name="connsiteX6" fmla="*/ 0 w 227453"/>
                  <a:gd name="connsiteY6" fmla="*/ 29192 h 3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53" h="35273">
                    <a:moveTo>
                      <a:pt x="0" y="29192"/>
                    </a:moveTo>
                    <a:lnTo>
                      <a:pt x="0" y="29192"/>
                    </a:lnTo>
                    <a:cubicBezTo>
                      <a:pt x="0" y="31625"/>
                      <a:pt x="209208" y="0"/>
                      <a:pt x="209208" y="0"/>
                    </a:cubicBezTo>
                    <a:cubicBezTo>
                      <a:pt x="218939" y="0"/>
                      <a:pt x="227453" y="7298"/>
                      <a:pt x="227453" y="17029"/>
                    </a:cubicBezTo>
                    <a:lnTo>
                      <a:pt x="227453" y="17029"/>
                    </a:lnTo>
                    <a:cubicBezTo>
                      <a:pt x="227453" y="26759"/>
                      <a:pt x="220156" y="35273"/>
                      <a:pt x="210425" y="35273"/>
                    </a:cubicBezTo>
                    <a:lnTo>
                      <a:pt x="0" y="29192"/>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B95C2B4-E6FC-709E-B487-C4E3F05282A8}"/>
                  </a:ext>
                </a:extLst>
              </p:cNvPr>
              <p:cNvSpPr/>
              <p:nvPr/>
            </p:nvSpPr>
            <p:spPr>
              <a:xfrm>
                <a:off x="2742683" y="5225869"/>
                <a:ext cx="35273" cy="227453"/>
              </a:xfrm>
              <a:custGeom>
                <a:avLst/>
                <a:gdLst>
                  <a:gd name="connsiteX0" fmla="*/ 6082 w 35273"/>
                  <a:gd name="connsiteY0" fmla="*/ 0 h 227453"/>
                  <a:gd name="connsiteX1" fmla="*/ 6082 w 35273"/>
                  <a:gd name="connsiteY1" fmla="*/ 0 h 227453"/>
                  <a:gd name="connsiteX2" fmla="*/ 35273 w 35273"/>
                  <a:gd name="connsiteY2" fmla="*/ 209209 h 227453"/>
                  <a:gd name="connsiteX3" fmla="*/ 18245 w 35273"/>
                  <a:gd name="connsiteY3" fmla="*/ 227454 h 227453"/>
                  <a:gd name="connsiteX4" fmla="*/ 18245 w 35273"/>
                  <a:gd name="connsiteY4" fmla="*/ 227454 h 227453"/>
                  <a:gd name="connsiteX5" fmla="*/ 0 w 35273"/>
                  <a:gd name="connsiteY5" fmla="*/ 210425 h 227453"/>
                  <a:gd name="connsiteX6" fmla="*/ 6082 w 35273"/>
                  <a:gd name="connsiteY6" fmla="*/ 0 h 22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73" h="227453">
                    <a:moveTo>
                      <a:pt x="6082" y="0"/>
                    </a:moveTo>
                    <a:lnTo>
                      <a:pt x="6082" y="0"/>
                    </a:lnTo>
                    <a:cubicBezTo>
                      <a:pt x="3649" y="0"/>
                      <a:pt x="35273" y="209209"/>
                      <a:pt x="35273" y="209209"/>
                    </a:cubicBezTo>
                    <a:cubicBezTo>
                      <a:pt x="35273" y="218939"/>
                      <a:pt x="27976" y="227454"/>
                      <a:pt x="18245" y="227454"/>
                    </a:cubicBezTo>
                    <a:lnTo>
                      <a:pt x="18245" y="227454"/>
                    </a:lnTo>
                    <a:cubicBezTo>
                      <a:pt x="8514" y="227454"/>
                      <a:pt x="0" y="220156"/>
                      <a:pt x="0" y="210425"/>
                    </a:cubicBezTo>
                    <a:lnTo>
                      <a:pt x="6082"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DF072A6-91FE-C5CB-3CDC-D014C86C0E6E}"/>
                  </a:ext>
                </a:extLst>
              </p:cNvPr>
              <p:cNvSpPr/>
              <p:nvPr/>
            </p:nvSpPr>
            <p:spPr>
              <a:xfrm>
                <a:off x="2448331" y="5150457"/>
                <a:ext cx="227453" cy="35273"/>
              </a:xfrm>
              <a:custGeom>
                <a:avLst/>
                <a:gdLst>
                  <a:gd name="connsiteX0" fmla="*/ 227453 w 227453"/>
                  <a:gd name="connsiteY0" fmla="*/ 6082 h 35273"/>
                  <a:gd name="connsiteX1" fmla="*/ 227453 w 227453"/>
                  <a:gd name="connsiteY1" fmla="*/ 6082 h 35273"/>
                  <a:gd name="connsiteX2" fmla="*/ 18245 w 227453"/>
                  <a:gd name="connsiteY2" fmla="*/ 35273 h 35273"/>
                  <a:gd name="connsiteX3" fmla="*/ 0 w 227453"/>
                  <a:gd name="connsiteY3" fmla="*/ 18245 h 35273"/>
                  <a:gd name="connsiteX4" fmla="*/ 0 w 227453"/>
                  <a:gd name="connsiteY4" fmla="*/ 18245 h 35273"/>
                  <a:gd name="connsiteX5" fmla="*/ 17029 w 227453"/>
                  <a:gd name="connsiteY5" fmla="*/ 0 h 35273"/>
                  <a:gd name="connsiteX6" fmla="*/ 227453 w 227453"/>
                  <a:gd name="connsiteY6" fmla="*/ 6082 h 3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453" h="35273">
                    <a:moveTo>
                      <a:pt x="227453" y="6082"/>
                    </a:moveTo>
                    <a:lnTo>
                      <a:pt x="227453" y="6082"/>
                    </a:lnTo>
                    <a:cubicBezTo>
                      <a:pt x="227453" y="3649"/>
                      <a:pt x="18245" y="35273"/>
                      <a:pt x="18245" y="35273"/>
                    </a:cubicBezTo>
                    <a:cubicBezTo>
                      <a:pt x="8514" y="35273"/>
                      <a:pt x="0" y="27975"/>
                      <a:pt x="0" y="18245"/>
                    </a:cubicBezTo>
                    <a:lnTo>
                      <a:pt x="0" y="18245"/>
                    </a:lnTo>
                    <a:cubicBezTo>
                      <a:pt x="0" y="8514"/>
                      <a:pt x="7298" y="0"/>
                      <a:pt x="17029" y="0"/>
                    </a:cubicBezTo>
                    <a:lnTo>
                      <a:pt x="227453" y="6082"/>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6" name="Graphic 1163">
              <a:extLst>
                <a:ext uri="{FF2B5EF4-FFF2-40B4-BE49-F238E27FC236}">
                  <a16:creationId xmlns:a16="http://schemas.microsoft.com/office/drawing/2014/main" id="{5A1347CE-0446-197C-9CDC-9F71DA8EF7A4}"/>
                </a:ext>
              </a:extLst>
            </p:cNvPr>
            <p:cNvGrpSpPr/>
            <p:nvPr/>
          </p:nvGrpSpPr>
          <p:grpSpPr>
            <a:xfrm>
              <a:off x="2510119" y="4917893"/>
              <a:ext cx="473641" cy="473641"/>
              <a:chOff x="2510119" y="4917893"/>
              <a:chExt cx="473641" cy="473641"/>
            </a:xfrm>
            <a:solidFill>
              <a:srgbClr val="FEC442"/>
            </a:solidFill>
          </p:grpSpPr>
          <p:sp>
            <p:nvSpPr>
              <p:cNvPr id="132" name="Freeform: Shape 131">
                <a:extLst>
                  <a:ext uri="{FF2B5EF4-FFF2-40B4-BE49-F238E27FC236}">
                    <a16:creationId xmlns:a16="http://schemas.microsoft.com/office/drawing/2014/main" id="{190FF69D-E2E7-9203-5E7D-F11C2E183B98}"/>
                  </a:ext>
                </a:extLst>
              </p:cNvPr>
              <p:cNvSpPr/>
              <p:nvPr/>
            </p:nvSpPr>
            <p:spPr>
              <a:xfrm>
                <a:off x="2793769" y="4917893"/>
                <a:ext cx="148637" cy="182700"/>
              </a:xfrm>
              <a:custGeom>
                <a:avLst/>
                <a:gdLst>
                  <a:gd name="connsiteX0" fmla="*/ 0 w 148637"/>
                  <a:gd name="connsiteY0" fmla="*/ 182694 h 182700"/>
                  <a:gd name="connsiteX1" fmla="*/ 0 w 148637"/>
                  <a:gd name="connsiteY1" fmla="*/ 182694 h 182700"/>
                  <a:gd name="connsiteX2" fmla="*/ 116768 w 148637"/>
                  <a:gd name="connsiteY2" fmla="*/ 6327 h 182700"/>
                  <a:gd name="connsiteX3" fmla="*/ 142310 w 148637"/>
                  <a:gd name="connsiteY3" fmla="*/ 3894 h 182700"/>
                  <a:gd name="connsiteX4" fmla="*/ 142310 w 148637"/>
                  <a:gd name="connsiteY4" fmla="*/ 3894 h 182700"/>
                  <a:gd name="connsiteX5" fmla="*/ 144743 w 148637"/>
                  <a:gd name="connsiteY5" fmla="*/ 29437 h 182700"/>
                  <a:gd name="connsiteX6" fmla="*/ 0 w 148637"/>
                  <a:gd name="connsiteY6" fmla="*/ 182694 h 1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637" h="182700">
                    <a:moveTo>
                      <a:pt x="0" y="182694"/>
                    </a:moveTo>
                    <a:lnTo>
                      <a:pt x="0" y="182694"/>
                    </a:lnTo>
                    <a:cubicBezTo>
                      <a:pt x="1216" y="183911"/>
                      <a:pt x="116768" y="6327"/>
                      <a:pt x="116768" y="6327"/>
                    </a:cubicBezTo>
                    <a:cubicBezTo>
                      <a:pt x="122849" y="-971"/>
                      <a:pt x="133796" y="-2188"/>
                      <a:pt x="142310" y="3894"/>
                    </a:cubicBezTo>
                    <a:lnTo>
                      <a:pt x="142310" y="3894"/>
                    </a:lnTo>
                    <a:cubicBezTo>
                      <a:pt x="149608" y="9976"/>
                      <a:pt x="150825" y="20923"/>
                      <a:pt x="144743" y="29437"/>
                    </a:cubicBezTo>
                    <a:lnTo>
                      <a:pt x="0" y="182694"/>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59701706-DDD9-B4D1-5746-8AF211DBA59A}"/>
                  </a:ext>
                </a:extLst>
              </p:cNvPr>
              <p:cNvSpPr/>
              <p:nvPr/>
            </p:nvSpPr>
            <p:spPr>
              <a:xfrm>
                <a:off x="2801060" y="5201542"/>
                <a:ext cx="182700" cy="148637"/>
              </a:xfrm>
              <a:custGeom>
                <a:avLst/>
                <a:gdLst>
                  <a:gd name="connsiteX0" fmla="*/ 6 w 182700"/>
                  <a:gd name="connsiteY0" fmla="*/ 0 h 148637"/>
                  <a:gd name="connsiteX1" fmla="*/ 6 w 182700"/>
                  <a:gd name="connsiteY1" fmla="*/ 0 h 148637"/>
                  <a:gd name="connsiteX2" fmla="*/ 176374 w 182700"/>
                  <a:gd name="connsiteY2" fmla="*/ 116768 h 148637"/>
                  <a:gd name="connsiteX3" fmla="*/ 178806 w 182700"/>
                  <a:gd name="connsiteY3" fmla="*/ 142311 h 148637"/>
                  <a:gd name="connsiteX4" fmla="*/ 178806 w 182700"/>
                  <a:gd name="connsiteY4" fmla="*/ 142311 h 148637"/>
                  <a:gd name="connsiteX5" fmla="*/ 153264 w 182700"/>
                  <a:gd name="connsiteY5" fmla="*/ 144743 h 148637"/>
                  <a:gd name="connsiteX6" fmla="*/ 6 w 182700"/>
                  <a:gd name="connsiteY6" fmla="*/ 0 h 1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00" h="148637">
                    <a:moveTo>
                      <a:pt x="6" y="0"/>
                    </a:moveTo>
                    <a:lnTo>
                      <a:pt x="6" y="0"/>
                    </a:lnTo>
                    <a:cubicBezTo>
                      <a:pt x="-1210" y="1216"/>
                      <a:pt x="176374" y="116768"/>
                      <a:pt x="176374" y="116768"/>
                    </a:cubicBezTo>
                    <a:cubicBezTo>
                      <a:pt x="183672" y="122849"/>
                      <a:pt x="184888" y="133796"/>
                      <a:pt x="178806" y="142311"/>
                    </a:cubicBezTo>
                    <a:lnTo>
                      <a:pt x="178806" y="142311"/>
                    </a:lnTo>
                    <a:cubicBezTo>
                      <a:pt x="172725" y="149609"/>
                      <a:pt x="161778" y="150825"/>
                      <a:pt x="153264" y="144743"/>
                    </a:cubicBezTo>
                    <a:lnTo>
                      <a:pt x="6"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439273E-698D-C6E9-186D-8D4BF493A020}"/>
                  </a:ext>
                </a:extLst>
              </p:cNvPr>
              <p:cNvSpPr/>
              <p:nvPr/>
            </p:nvSpPr>
            <p:spPr>
              <a:xfrm>
                <a:off x="2552691" y="5208834"/>
                <a:ext cx="148636" cy="182700"/>
              </a:xfrm>
              <a:custGeom>
                <a:avLst/>
                <a:gdLst>
                  <a:gd name="connsiteX0" fmla="*/ 148637 w 148636"/>
                  <a:gd name="connsiteY0" fmla="*/ 6 h 182700"/>
                  <a:gd name="connsiteX1" fmla="*/ 148637 w 148636"/>
                  <a:gd name="connsiteY1" fmla="*/ 6 h 182700"/>
                  <a:gd name="connsiteX2" fmla="*/ 31870 w 148636"/>
                  <a:gd name="connsiteY2" fmla="*/ 176374 h 182700"/>
                  <a:gd name="connsiteX3" fmla="*/ 6327 w 148636"/>
                  <a:gd name="connsiteY3" fmla="*/ 178807 h 182700"/>
                  <a:gd name="connsiteX4" fmla="*/ 6327 w 148636"/>
                  <a:gd name="connsiteY4" fmla="*/ 178807 h 182700"/>
                  <a:gd name="connsiteX5" fmla="*/ 3894 w 148636"/>
                  <a:gd name="connsiteY5" fmla="*/ 153264 h 182700"/>
                  <a:gd name="connsiteX6" fmla="*/ 148637 w 148636"/>
                  <a:gd name="connsiteY6" fmla="*/ 6 h 1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636" h="182700">
                    <a:moveTo>
                      <a:pt x="148637" y="6"/>
                    </a:moveTo>
                    <a:lnTo>
                      <a:pt x="148637" y="6"/>
                    </a:lnTo>
                    <a:cubicBezTo>
                      <a:pt x="147421" y="-1210"/>
                      <a:pt x="31870" y="176374"/>
                      <a:pt x="31870" y="176374"/>
                    </a:cubicBezTo>
                    <a:cubicBezTo>
                      <a:pt x="25788" y="183672"/>
                      <a:pt x="14841" y="184888"/>
                      <a:pt x="6327" y="178807"/>
                    </a:cubicBezTo>
                    <a:lnTo>
                      <a:pt x="6327" y="178807"/>
                    </a:lnTo>
                    <a:cubicBezTo>
                      <a:pt x="-971" y="172725"/>
                      <a:pt x="-2188" y="161778"/>
                      <a:pt x="3894" y="153264"/>
                    </a:cubicBezTo>
                    <a:lnTo>
                      <a:pt x="148637" y="6"/>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A78AE85-3709-A2D4-AC25-011AC2599C7E}"/>
                  </a:ext>
                </a:extLst>
              </p:cNvPr>
              <p:cNvSpPr/>
              <p:nvPr/>
            </p:nvSpPr>
            <p:spPr>
              <a:xfrm>
                <a:off x="2510119" y="4960464"/>
                <a:ext cx="182700" cy="148637"/>
              </a:xfrm>
              <a:custGeom>
                <a:avLst/>
                <a:gdLst>
                  <a:gd name="connsiteX0" fmla="*/ 182694 w 182700"/>
                  <a:gd name="connsiteY0" fmla="*/ 148637 h 148637"/>
                  <a:gd name="connsiteX1" fmla="*/ 182694 w 182700"/>
                  <a:gd name="connsiteY1" fmla="*/ 148637 h 148637"/>
                  <a:gd name="connsiteX2" fmla="*/ 6327 w 182700"/>
                  <a:gd name="connsiteY2" fmla="*/ 31870 h 148637"/>
                  <a:gd name="connsiteX3" fmla="*/ 3894 w 182700"/>
                  <a:gd name="connsiteY3" fmla="*/ 6327 h 148637"/>
                  <a:gd name="connsiteX4" fmla="*/ 3894 w 182700"/>
                  <a:gd name="connsiteY4" fmla="*/ 6327 h 148637"/>
                  <a:gd name="connsiteX5" fmla="*/ 29437 w 182700"/>
                  <a:gd name="connsiteY5" fmla="*/ 3894 h 148637"/>
                  <a:gd name="connsiteX6" fmla="*/ 182694 w 182700"/>
                  <a:gd name="connsiteY6" fmla="*/ 148637 h 1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700" h="148637">
                    <a:moveTo>
                      <a:pt x="182694" y="148637"/>
                    </a:moveTo>
                    <a:lnTo>
                      <a:pt x="182694" y="148637"/>
                    </a:lnTo>
                    <a:cubicBezTo>
                      <a:pt x="183911" y="147421"/>
                      <a:pt x="6327" y="31870"/>
                      <a:pt x="6327" y="31870"/>
                    </a:cubicBezTo>
                    <a:cubicBezTo>
                      <a:pt x="-971" y="25788"/>
                      <a:pt x="-2188" y="14841"/>
                      <a:pt x="3894" y="6327"/>
                    </a:cubicBezTo>
                    <a:lnTo>
                      <a:pt x="3894" y="6327"/>
                    </a:lnTo>
                    <a:cubicBezTo>
                      <a:pt x="9976" y="-971"/>
                      <a:pt x="20922" y="-2188"/>
                      <a:pt x="29437" y="3894"/>
                    </a:cubicBezTo>
                    <a:lnTo>
                      <a:pt x="182694" y="148637"/>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7" name="Graphic 1163">
              <a:extLst>
                <a:ext uri="{FF2B5EF4-FFF2-40B4-BE49-F238E27FC236}">
                  <a16:creationId xmlns:a16="http://schemas.microsoft.com/office/drawing/2014/main" id="{AAB194AA-20E5-AB3C-DA71-426731912A1C}"/>
                </a:ext>
              </a:extLst>
            </p:cNvPr>
            <p:cNvGrpSpPr/>
            <p:nvPr/>
          </p:nvGrpSpPr>
          <p:grpSpPr>
            <a:xfrm>
              <a:off x="2583108" y="4990882"/>
              <a:ext cx="327663" cy="327663"/>
              <a:chOff x="2583108" y="4990882"/>
              <a:chExt cx="327663" cy="327663"/>
            </a:xfrm>
            <a:solidFill>
              <a:srgbClr val="FEC442"/>
            </a:solidFill>
          </p:grpSpPr>
          <p:sp>
            <p:nvSpPr>
              <p:cNvPr id="128" name="Freeform: Shape 127">
                <a:extLst>
                  <a:ext uri="{FF2B5EF4-FFF2-40B4-BE49-F238E27FC236}">
                    <a16:creationId xmlns:a16="http://schemas.microsoft.com/office/drawing/2014/main" id="{42B20516-4E96-F8C0-14A8-84DFBBF66CDB}"/>
                  </a:ext>
                </a:extLst>
              </p:cNvPr>
              <p:cNvSpPr/>
              <p:nvPr/>
            </p:nvSpPr>
            <p:spPr>
              <a:xfrm>
                <a:off x="2759711" y="4990882"/>
                <a:ext cx="45239" cy="125517"/>
              </a:xfrm>
              <a:custGeom>
                <a:avLst/>
                <a:gdLst>
                  <a:gd name="connsiteX0" fmla="*/ 0 w 45239"/>
                  <a:gd name="connsiteY0" fmla="*/ 125517 h 125517"/>
                  <a:gd name="connsiteX1" fmla="*/ 0 w 45239"/>
                  <a:gd name="connsiteY1" fmla="*/ 125517 h 125517"/>
                  <a:gd name="connsiteX2" fmla="*/ 25543 w 45239"/>
                  <a:gd name="connsiteY2" fmla="*/ 7534 h 125517"/>
                  <a:gd name="connsiteX3" fmla="*/ 37706 w 45239"/>
                  <a:gd name="connsiteY3" fmla="*/ 236 h 125517"/>
                  <a:gd name="connsiteX4" fmla="*/ 37706 w 45239"/>
                  <a:gd name="connsiteY4" fmla="*/ 236 h 125517"/>
                  <a:gd name="connsiteX5" fmla="*/ 45004 w 45239"/>
                  <a:gd name="connsiteY5" fmla="*/ 12399 h 125517"/>
                  <a:gd name="connsiteX6" fmla="*/ 0 w 45239"/>
                  <a:gd name="connsiteY6" fmla="*/ 125517 h 12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39" h="125517">
                    <a:moveTo>
                      <a:pt x="0" y="125517"/>
                    </a:moveTo>
                    <a:lnTo>
                      <a:pt x="0" y="125517"/>
                    </a:lnTo>
                    <a:cubicBezTo>
                      <a:pt x="1216" y="125517"/>
                      <a:pt x="25543" y="7534"/>
                      <a:pt x="25543" y="7534"/>
                    </a:cubicBezTo>
                    <a:cubicBezTo>
                      <a:pt x="26759" y="2669"/>
                      <a:pt x="32841" y="-981"/>
                      <a:pt x="37706" y="236"/>
                    </a:cubicBezTo>
                    <a:lnTo>
                      <a:pt x="37706" y="236"/>
                    </a:lnTo>
                    <a:cubicBezTo>
                      <a:pt x="42572" y="1452"/>
                      <a:pt x="46221" y="7534"/>
                      <a:pt x="45004" y="12399"/>
                    </a:cubicBezTo>
                    <a:lnTo>
                      <a:pt x="0" y="125517"/>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1B49CAB-948B-796F-8356-6EEC6771FA57}"/>
                  </a:ext>
                </a:extLst>
              </p:cNvPr>
              <p:cNvSpPr/>
              <p:nvPr/>
            </p:nvSpPr>
            <p:spPr>
              <a:xfrm>
                <a:off x="2785254" y="5168701"/>
                <a:ext cx="125517" cy="45239"/>
              </a:xfrm>
              <a:custGeom>
                <a:avLst/>
                <a:gdLst>
                  <a:gd name="connsiteX0" fmla="*/ 0 w 125517"/>
                  <a:gd name="connsiteY0" fmla="*/ 0 h 45239"/>
                  <a:gd name="connsiteX1" fmla="*/ 0 w 125517"/>
                  <a:gd name="connsiteY1" fmla="*/ 0 h 45239"/>
                  <a:gd name="connsiteX2" fmla="*/ 117984 w 125517"/>
                  <a:gd name="connsiteY2" fmla="*/ 25543 h 45239"/>
                  <a:gd name="connsiteX3" fmla="*/ 125282 w 125517"/>
                  <a:gd name="connsiteY3" fmla="*/ 37706 h 45239"/>
                  <a:gd name="connsiteX4" fmla="*/ 125282 w 125517"/>
                  <a:gd name="connsiteY4" fmla="*/ 37706 h 45239"/>
                  <a:gd name="connsiteX5" fmla="*/ 113119 w 125517"/>
                  <a:gd name="connsiteY5" fmla="*/ 45004 h 45239"/>
                  <a:gd name="connsiteX6" fmla="*/ 0 w 125517"/>
                  <a:gd name="connsiteY6" fmla="*/ 0 h 4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17" h="45239">
                    <a:moveTo>
                      <a:pt x="0" y="0"/>
                    </a:moveTo>
                    <a:lnTo>
                      <a:pt x="0" y="0"/>
                    </a:lnTo>
                    <a:cubicBezTo>
                      <a:pt x="0" y="1216"/>
                      <a:pt x="117984" y="25543"/>
                      <a:pt x="117984" y="25543"/>
                    </a:cubicBezTo>
                    <a:cubicBezTo>
                      <a:pt x="122849" y="26759"/>
                      <a:pt x="126498" y="32841"/>
                      <a:pt x="125282" y="37706"/>
                    </a:cubicBezTo>
                    <a:lnTo>
                      <a:pt x="125282" y="37706"/>
                    </a:lnTo>
                    <a:cubicBezTo>
                      <a:pt x="124065" y="42571"/>
                      <a:pt x="117984" y="46220"/>
                      <a:pt x="113119" y="45004"/>
                    </a:cubicBezTo>
                    <a:lnTo>
                      <a:pt x="0"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DA658BCE-989E-290A-360D-7D5D087402F3}"/>
                  </a:ext>
                </a:extLst>
              </p:cNvPr>
              <p:cNvSpPr/>
              <p:nvPr/>
            </p:nvSpPr>
            <p:spPr>
              <a:xfrm>
                <a:off x="2688929" y="5193028"/>
                <a:ext cx="45240" cy="125517"/>
              </a:xfrm>
              <a:custGeom>
                <a:avLst/>
                <a:gdLst>
                  <a:gd name="connsiteX0" fmla="*/ 45240 w 45240"/>
                  <a:gd name="connsiteY0" fmla="*/ 0 h 125517"/>
                  <a:gd name="connsiteX1" fmla="*/ 45240 w 45240"/>
                  <a:gd name="connsiteY1" fmla="*/ 0 h 125517"/>
                  <a:gd name="connsiteX2" fmla="*/ 19697 w 45240"/>
                  <a:gd name="connsiteY2" fmla="*/ 117984 h 125517"/>
                  <a:gd name="connsiteX3" fmla="*/ 7534 w 45240"/>
                  <a:gd name="connsiteY3" fmla="*/ 125282 h 125517"/>
                  <a:gd name="connsiteX4" fmla="*/ 7534 w 45240"/>
                  <a:gd name="connsiteY4" fmla="*/ 125282 h 125517"/>
                  <a:gd name="connsiteX5" fmla="*/ 236 w 45240"/>
                  <a:gd name="connsiteY5" fmla="*/ 113118 h 125517"/>
                  <a:gd name="connsiteX6" fmla="*/ 45240 w 45240"/>
                  <a:gd name="connsiteY6" fmla="*/ 0 h 12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40" h="125517">
                    <a:moveTo>
                      <a:pt x="45240" y="0"/>
                    </a:moveTo>
                    <a:lnTo>
                      <a:pt x="45240" y="0"/>
                    </a:lnTo>
                    <a:cubicBezTo>
                      <a:pt x="44024" y="0"/>
                      <a:pt x="19697" y="117984"/>
                      <a:pt x="19697" y="117984"/>
                    </a:cubicBezTo>
                    <a:cubicBezTo>
                      <a:pt x="18481" y="122849"/>
                      <a:pt x="12399" y="126498"/>
                      <a:pt x="7534" y="125282"/>
                    </a:cubicBezTo>
                    <a:lnTo>
                      <a:pt x="7534" y="125282"/>
                    </a:lnTo>
                    <a:cubicBezTo>
                      <a:pt x="2669" y="124065"/>
                      <a:pt x="-981" y="117984"/>
                      <a:pt x="236" y="113118"/>
                    </a:cubicBezTo>
                    <a:lnTo>
                      <a:pt x="45240"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5C6B0C66-D7E5-5FF4-0F3F-F0C0A7BE44CB}"/>
                  </a:ext>
                </a:extLst>
              </p:cNvPr>
              <p:cNvSpPr/>
              <p:nvPr/>
            </p:nvSpPr>
            <p:spPr>
              <a:xfrm>
                <a:off x="2583108" y="5096702"/>
                <a:ext cx="125517" cy="45239"/>
              </a:xfrm>
              <a:custGeom>
                <a:avLst/>
                <a:gdLst>
                  <a:gd name="connsiteX0" fmla="*/ 125518 w 125517"/>
                  <a:gd name="connsiteY0" fmla="*/ 45240 h 45239"/>
                  <a:gd name="connsiteX1" fmla="*/ 125518 w 125517"/>
                  <a:gd name="connsiteY1" fmla="*/ 45240 h 45239"/>
                  <a:gd name="connsiteX2" fmla="*/ 7534 w 125517"/>
                  <a:gd name="connsiteY2" fmla="*/ 19697 h 45239"/>
                  <a:gd name="connsiteX3" fmla="*/ 236 w 125517"/>
                  <a:gd name="connsiteY3" fmla="*/ 7533 h 45239"/>
                  <a:gd name="connsiteX4" fmla="*/ 236 w 125517"/>
                  <a:gd name="connsiteY4" fmla="*/ 7533 h 45239"/>
                  <a:gd name="connsiteX5" fmla="*/ 12399 w 125517"/>
                  <a:gd name="connsiteY5" fmla="*/ 236 h 45239"/>
                  <a:gd name="connsiteX6" fmla="*/ 125518 w 125517"/>
                  <a:gd name="connsiteY6" fmla="*/ 45240 h 4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17" h="45239">
                    <a:moveTo>
                      <a:pt x="125518" y="45240"/>
                    </a:moveTo>
                    <a:lnTo>
                      <a:pt x="125518" y="45240"/>
                    </a:lnTo>
                    <a:cubicBezTo>
                      <a:pt x="125518" y="44023"/>
                      <a:pt x="7534" y="19697"/>
                      <a:pt x="7534" y="19697"/>
                    </a:cubicBezTo>
                    <a:cubicBezTo>
                      <a:pt x="2668" y="18481"/>
                      <a:pt x="-981" y="12399"/>
                      <a:pt x="236" y="7533"/>
                    </a:cubicBezTo>
                    <a:lnTo>
                      <a:pt x="236" y="7533"/>
                    </a:lnTo>
                    <a:cubicBezTo>
                      <a:pt x="1452" y="2668"/>
                      <a:pt x="7534" y="-981"/>
                      <a:pt x="12399" y="236"/>
                    </a:cubicBezTo>
                    <a:lnTo>
                      <a:pt x="125518" y="4524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44" name="Graphic 1163">
            <a:extLst>
              <a:ext uri="{FF2B5EF4-FFF2-40B4-BE49-F238E27FC236}">
                <a16:creationId xmlns:a16="http://schemas.microsoft.com/office/drawing/2014/main" id="{500C201C-E541-7003-8FE4-8178E65AB08E}"/>
              </a:ext>
            </a:extLst>
          </p:cNvPr>
          <p:cNvGrpSpPr/>
          <p:nvPr/>
        </p:nvGrpSpPr>
        <p:grpSpPr>
          <a:xfrm>
            <a:off x="5227053" y="2047342"/>
            <a:ext cx="892754" cy="847096"/>
            <a:chOff x="5797929" y="1599822"/>
            <a:chExt cx="550123" cy="550123"/>
          </a:xfrm>
          <a:solidFill>
            <a:srgbClr val="FEC442"/>
          </a:solidFill>
        </p:grpSpPr>
        <p:grpSp>
          <p:nvGrpSpPr>
            <p:cNvPr id="145" name="Graphic 1163">
              <a:extLst>
                <a:ext uri="{FF2B5EF4-FFF2-40B4-BE49-F238E27FC236}">
                  <a16:creationId xmlns:a16="http://schemas.microsoft.com/office/drawing/2014/main" id="{F5417666-6560-9BE7-2F72-569A6F32DCAF}"/>
                </a:ext>
              </a:extLst>
            </p:cNvPr>
            <p:cNvGrpSpPr/>
            <p:nvPr/>
          </p:nvGrpSpPr>
          <p:grpSpPr>
            <a:xfrm>
              <a:off x="5834590" y="1636483"/>
              <a:ext cx="478016" cy="478017"/>
              <a:chOff x="5834590" y="1636483"/>
              <a:chExt cx="478016" cy="478017"/>
            </a:xfrm>
            <a:solidFill>
              <a:srgbClr val="FEC442"/>
            </a:solidFill>
          </p:grpSpPr>
          <p:sp>
            <p:nvSpPr>
              <p:cNvPr id="161" name="Freeform: Shape 160">
                <a:extLst>
                  <a:ext uri="{FF2B5EF4-FFF2-40B4-BE49-F238E27FC236}">
                    <a16:creationId xmlns:a16="http://schemas.microsoft.com/office/drawing/2014/main" id="{1328312D-3BBD-DC33-32B2-8AD307C837EF}"/>
                  </a:ext>
                </a:extLst>
              </p:cNvPr>
              <p:cNvSpPr/>
              <p:nvPr/>
            </p:nvSpPr>
            <p:spPr>
              <a:xfrm>
                <a:off x="6060827" y="1636483"/>
                <a:ext cx="29191" cy="182449"/>
              </a:xfrm>
              <a:custGeom>
                <a:avLst/>
                <a:gdLst>
                  <a:gd name="connsiteX0" fmla="*/ 14596 w 29191"/>
                  <a:gd name="connsiteY0" fmla="*/ 182449 h 182449"/>
                  <a:gd name="connsiteX1" fmla="*/ 14596 w 29191"/>
                  <a:gd name="connsiteY1" fmla="*/ 182449 h 182449"/>
                  <a:gd name="connsiteX2" fmla="*/ 0 w 29191"/>
                  <a:gd name="connsiteY2" fmla="*/ 14596 h 182449"/>
                  <a:gd name="connsiteX3" fmla="*/ 14596 w 29191"/>
                  <a:gd name="connsiteY3" fmla="*/ 0 h 182449"/>
                  <a:gd name="connsiteX4" fmla="*/ 14596 w 29191"/>
                  <a:gd name="connsiteY4" fmla="*/ 0 h 182449"/>
                  <a:gd name="connsiteX5" fmla="*/ 29192 w 29191"/>
                  <a:gd name="connsiteY5" fmla="*/ 14596 h 182449"/>
                  <a:gd name="connsiteX6" fmla="*/ 14596 w 29191"/>
                  <a:gd name="connsiteY6" fmla="*/ 182449 h 1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1" h="182449">
                    <a:moveTo>
                      <a:pt x="14596" y="182449"/>
                    </a:moveTo>
                    <a:lnTo>
                      <a:pt x="14596" y="182449"/>
                    </a:lnTo>
                    <a:cubicBezTo>
                      <a:pt x="15812" y="182449"/>
                      <a:pt x="0" y="14596"/>
                      <a:pt x="0" y="14596"/>
                    </a:cubicBezTo>
                    <a:cubicBezTo>
                      <a:pt x="0" y="7298"/>
                      <a:pt x="6082" y="0"/>
                      <a:pt x="14596" y="0"/>
                    </a:cubicBezTo>
                    <a:lnTo>
                      <a:pt x="14596" y="0"/>
                    </a:lnTo>
                    <a:cubicBezTo>
                      <a:pt x="21894" y="0"/>
                      <a:pt x="29192" y="6082"/>
                      <a:pt x="29192" y="14596"/>
                    </a:cubicBezTo>
                    <a:lnTo>
                      <a:pt x="14596" y="182449"/>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EAC36328-3DA2-C271-8BA0-2582ED6435C8}"/>
                  </a:ext>
                </a:extLst>
              </p:cNvPr>
              <p:cNvSpPr/>
              <p:nvPr/>
            </p:nvSpPr>
            <p:spPr>
              <a:xfrm>
                <a:off x="6130158" y="1862721"/>
                <a:ext cx="182449" cy="29191"/>
              </a:xfrm>
              <a:custGeom>
                <a:avLst/>
                <a:gdLst>
                  <a:gd name="connsiteX0" fmla="*/ 0 w 182449"/>
                  <a:gd name="connsiteY0" fmla="*/ 14596 h 29191"/>
                  <a:gd name="connsiteX1" fmla="*/ 0 w 182449"/>
                  <a:gd name="connsiteY1" fmla="*/ 14596 h 29191"/>
                  <a:gd name="connsiteX2" fmla="*/ 167854 w 182449"/>
                  <a:gd name="connsiteY2" fmla="*/ 0 h 29191"/>
                  <a:gd name="connsiteX3" fmla="*/ 182449 w 182449"/>
                  <a:gd name="connsiteY3" fmla="*/ 14596 h 29191"/>
                  <a:gd name="connsiteX4" fmla="*/ 182449 w 182449"/>
                  <a:gd name="connsiteY4" fmla="*/ 14596 h 29191"/>
                  <a:gd name="connsiteX5" fmla="*/ 167854 w 182449"/>
                  <a:gd name="connsiteY5" fmla="*/ 29192 h 29191"/>
                  <a:gd name="connsiteX6" fmla="*/ 0 w 182449"/>
                  <a:gd name="connsiteY6" fmla="*/ 14596 h 2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9" h="29191">
                    <a:moveTo>
                      <a:pt x="0" y="14596"/>
                    </a:moveTo>
                    <a:lnTo>
                      <a:pt x="0" y="14596"/>
                    </a:lnTo>
                    <a:cubicBezTo>
                      <a:pt x="0" y="15812"/>
                      <a:pt x="167854" y="0"/>
                      <a:pt x="167854" y="0"/>
                    </a:cubicBezTo>
                    <a:cubicBezTo>
                      <a:pt x="175152" y="0"/>
                      <a:pt x="182449" y="6082"/>
                      <a:pt x="182449" y="14596"/>
                    </a:cubicBezTo>
                    <a:lnTo>
                      <a:pt x="182449" y="14596"/>
                    </a:lnTo>
                    <a:cubicBezTo>
                      <a:pt x="182449" y="21894"/>
                      <a:pt x="176368" y="29192"/>
                      <a:pt x="167854" y="29192"/>
                    </a:cubicBezTo>
                    <a:lnTo>
                      <a:pt x="0" y="14596"/>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4B170F9-F8D7-4D5F-EF06-7BBAECF7988A}"/>
                  </a:ext>
                </a:extLst>
              </p:cNvPr>
              <p:cNvSpPr/>
              <p:nvPr/>
            </p:nvSpPr>
            <p:spPr>
              <a:xfrm>
                <a:off x="6057178" y="1932051"/>
                <a:ext cx="29192" cy="182449"/>
              </a:xfrm>
              <a:custGeom>
                <a:avLst/>
                <a:gdLst>
                  <a:gd name="connsiteX0" fmla="*/ 14596 w 29192"/>
                  <a:gd name="connsiteY0" fmla="*/ 0 h 182449"/>
                  <a:gd name="connsiteX1" fmla="*/ 14596 w 29192"/>
                  <a:gd name="connsiteY1" fmla="*/ 0 h 182449"/>
                  <a:gd name="connsiteX2" fmla="*/ 29192 w 29192"/>
                  <a:gd name="connsiteY2" fmla="*/ 167853 h 182449"/>
                  <a:gd name="connsiteX3" fmla="*/ 14596 w 29192"/>
                  <a:gd name="connsiteY3" fmla="*/ 182449 h 182449"/>
                  <a:gd name="connsiteX4" fmla="*/ 14596 w 29192"/>
                  <a:gd name="connsiteY4" fmla="*/ 182449 h 182449"/>
                  <a:gd name="connsiteX5" fmla="*/ 0 w 29192"/>
                  <a:gd name="connsiteY5" fmla="*/ 167853 h 182449"/>
                  <a:gd name="connsiteX6" fmla="*/ 14596 w 29192"/>
                  <a:gd name="connsiteY6" fmla="*/ 0 h 1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92" h="182449">
                    <a:moveTo>
                      <a:pt x="14596" y="0"/>
                    </a:moveTo>
                    <a:lnTo>
                      <a:pt x="14596" y="0"/>
                    </a:lnTo>
                    <a:cubicBezTo>
                      <a:pt x="13380" y="0"/>
                      <a:pt x="29192" y="167853"/>
                      <a:pt x="29192" y="167853"/>
                    </a:cubicBezTo>
                    <a:cubicBezTo>
                      <a:pt x="29192" y="175151"/>
                      <a:pt x="23111" y="182449"/>
                      <a:pt x="14596" y="182449"/>
                    </a:cubicBezTo>
                    <a:lnTo>
                      <a:pt x="14596" y="182449"/>
                    </a:lnTo>
                    <a:cubicBezTo>
                      <a:pt x="7298" y="182449"/>
                      <a:pt x="0" y="176368"/>
                      <a:pt x="0" y="167853"/>
                    </a:cubicBezTo>
                    <a:lnTo>
                      <a:pt x="14596"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E11B547-EA21-44FA-08CD-80F1E2CCF8FB}"/>
                  </a:ext>
                </a:extLst>
              </p:cNvPr>
              <p:cNvSpPr/>
              <p:nvPr/>
            </p:nvSpPr>
            <p:spPr>
              <a:xfrm>
                <a:off x="5834590" y="1859072"/>
                <a:ext cx="182449" cy="29191"/>
              </a:xfrm>
              <a:custGeom>
                <a:avLst/>
                <a:gdLst>
                  <a:gd name="connsiteX0" fmla="*/ 182449 w 182449"/>
                  <a:gd name="connsiteY0" fmla="*/ 14596 h 29191"/>
                  <a:gd name="connsiteX1" fmla="*/ 182449 w 182449"/>
                  <a:gd name="connsiteY1" fmla="*/ 14596 h 29191"/>
                  <a:gd name="connsiteX2" fmla="*/ 14596 w 182449"/>
                  <a:gd name="connsiteY2" fmla="*/ 29192 h 29191"/>
                  <a:gd name="connsiteX3" fmla="*/ 0 w 182449"/>
                  <a:gd name="connsiteY3" fmla="*/ 14596 h 29191"/>
                  <a:gd name="connsiteX4" fmla="*/ 0 w 182449"/>
                  <a:gd name="connsiteY4" fmla="*/ 14596 h 29191"/>
                  <a:gd name="connsiteX5" fmla="*/ 14596 w 182449"/>
                  <a:gd name="connsiteY5" fmla="*/ 0 h 29191"/>
                  <a:gd name="connsiteX6" fmla="*/ 182449 w 182449"/>
                  <a:gd name="connsiteY6" fmla="*/ 14596 h 2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449" h="29191">
                    <a:moveTo>
                      <a:pt x="182449" y="14596"/>
                    </a:moveTo>
                    <a:lnTo>
                      <a:pt x="182449" y="14596"/>
                    </a:lnTo>
                    <a:cubicBezTo>
                      <a:pt x="182449" y="13380"/>
                      <a:pt x="14596" y="29192"/>
                      <a:pt x="14596" y="29192"/>
                    </a:cubicBezTo>
                    <a:cubicBezTo>
                      <a:pt x="7298" y="29192"/>
                      <a:pt x="0" y="23110"/>
                      <a:pt x="0" y="14596"/>
                    </a:cubicBezTo>
                    <a:lnTo>
                      <a:pt x="0" y="14596"/>
                    </a:lnTo>
                    <a:cubicBezTo>
                      <a:pt x="0" y="7298"/>
                      <a:pt x="6082" y="0"/>
                      <a:pt x="14596" y="0"/>
                    </a:cubicBezTo>
                    <a:lnTo>
                      <a:pt x="182449" y="14596"/>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6" name="Graphic 1163">
              <a:extLst>
                <a:ext uri="{FF2B5EF4-FFF2-40B4-BE49-F238E27FC236}">
                  <a16:creationId xmlns:a16="http://schemas.microsoft.com/office/drawing/2014/main" id="{37CE6D53-BF9C-BFAA-D7F4-CE28671B8AFD}"/>
                </a:ext>
              </a:extLst>
            </p:cNvPr>
            <p:cNvGrpSpPr/>
            <p:nvPr/>
          </p:nvGrpSpPr>
          <p:grpSpPr>
            <a:xfrm>
              <a:off x="5803989" y="1605883"/>
              <a:ext cx="539218" cy="539218"/>
              <a:chOff x="5803989" y="1605883"/>
              <a:chExt cx="539218" cy="539218"/>
            </a:xfrm>
            <a:solidFill>
              <a:srgbClr val="FEC442"/>
            </a:solidFill>
          </p:grpSpPr>
          <p:sp>
            <p:nvSpPr>
              <p:cNvPr id="157" name="Freeform: Shape 156">
                <a:extLst>
                  <a:ext uri="{FF2B5EF4-FFF2-40B4-BE49-F238E27FC236}">
                    <a16:creationId xmlns:a16="http://schemas.microsoft.com/office/drawing/2014/main" id="{EA496605-08F6-1017-8C2B-1184EA7391EE}"/>
                  </a:ext>
                </a:extLst>
              </p:cNvPr>
              <p:cNvSpPr/>
              <p:nvPr/>
            </p:nvSpPr>
            <p:spPr>
              <a:xfrm>
                <a:off x="6105831" y="1605883"/>
                <a:ext cx="106013" cy="206974"/>
              </a:xfrm>
              <a:custGeom>
                <a:avLst/>
                <a:gdLst>
                  <a:gd name="connsiteX0" fmla="*/ 0 w 106013"/>
                  <a:gd name="connsiteY0" fmla="*/ 206968 h 206974"/>
                  <a:gd name="connsiteX1" fmla="*/ 0 w 106013"/>
                  <a:gd name="connsiteY1" fmla="*/ 206968 h 206974"/>
                  <a:gd name="connsiteX2" fmla="*/ 72980 w 106013"/>
                  <a:gd name="connsiteY2" fmla="*/ 9923 h 206974"/>
                  <a:gd name="connsiteX3" fmla="*/ 96090 w 106013"/>
                  <a:gd name="connsiteY3" fmla="*/ 1409 h 206974"/>
                  <a:gd name="connsiteX4" fmla="*/ 96090 w 106013"/>
                  <a:gd name="connsiteY4" fmla="*/ 1409 h 206974"/>
                  <a:gd name="connsiteX5" fmla="*/ 104604 w 106013"/>
                  <a:gd name="connsiteY5" fmla="*/ 24519 h 206974"/>
                  <a:gd name="connsiteX6" fmla="*/ 0 w 106013"/>
                  <a:gd name="connsiteY6" fmla="*/ 206968 h 20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3" h="206974">
                    <a:moveTo>
                      <a:pt x="0" y="206968"/>
                    </a:moveTo>
                    <a:lnTo>
                      <a:pt x="0" y="206968"/>
                    </a:lnTo>
                    <a:cubicBezTo>
                      <a:pt x="2433" y="208185"/>
                      <a:pt x="72980" y="9923"/>
                      <a:pt x="72980" y="9923"/>
                    </a:cubicBezTo>
                    <a:cubicBezTo>
                      <a:pt x="76629" y="1409"/>
                      <a:pt x="87576" y="-2240"/>
                      <a:pt x="96090" y="1409"/>
                    </a:cubicBezTo>
                    <a:lnTo>
                      <a:pt x="96090" y="1409"/>
                    </a:lnTo>
                    <a:cubicBezTo>
                      <a:pt x="104604" y="5058"/>
                      <a:pt x="108254" y="16005"/>
                      <a:pt x="104604" y="24519"/>
                    </a:cubicBezTo>
                    <a:lnTo>
                      <a:pt x="0" y="206968"/>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13E029B1-1D6F-5F1F-90EF-619BB587B2DD}"/>
                  </a:ext>
                </a:extLst>
              </p:cNvPr>
              <p:cNvSpPr/>
              <p:nvPr/>
            </p:nvSpPr>
            <p:spPr>
              <a:xfrm>
                <a:off x="6136234" y="1907725"/>
                <a:ext cx="206974" cy="106013"/>
              </a:xfrm>
              <a:custGeom>
                <a:avLst/>
                <a:gdLst>
                  <a:gd name="connsiteX0" fmla="*/ 6 w 206974"/>
                  <a:gd name="connsiteY0" fmla="*/ 0 h 106013"/>
                  <a:gd name="connsiteX1" fmla="*/ 6 w 206974"/>
                  <a:gd name="connsiteY1" fmla="*/ 0 h 106013"/>
                  <a:gd name="connsiteX2" fmla="*/ 197051 w 206974"/>
                  <a:gd name="connsiteY2" fmla="*/ 72980 h 106013"/>
                  <a:gd name="connsiteX3" fmla="*/ 205565 w 206974"/>
                  <a:gd name="connsiteY3" fmla="*/ 96090 h 106013"/>
                  <a:gd name="connsiteX4" fmla="*/ 205565 w 206974"/>
                  <a:gd name="connsiteY4" fmla="*/ 96090 h 106013"/>
                  <a:gd name="connsiteX5" fmla="*/ 182455 w 206974"/>
                  <a:gd name="connsiteY5" fmla="*/ 104604 h 106013"/>
                  <a:gd name="connsiteX6" fmla="*/ 6 w 206974"/>
                  <a:gd name="connsiteY6" fmla="*/ 0 h 10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74" h="106013">
                    <a:moveTo>
                      <a:pt x="6" y="0"/>
                    </a:moveTo>
                    <a:lnTo>
                      <a:pt x="6" y="0"/>
                    </a:lnTo>
                    <a:cubicBezTo>
                      <a:pt x="-1210" y="2433"/>
                      <a:pt x="197051" y="72980"/>
                      <a:pt x="197051" y="72980"/>
                    </a:cubicBezTo>
                    <a:cubicBezTo>
                      <a:pt x="205565" y="76629"/>
                      <a:pt x="209214" y="87576"/>
                      <a:pt x="205565" y="96090"/>
                    </a:cubicBezTo>
                    <a:lnTo>
                      <a:pt x="205565" y="96090"/>
                    </a:lnTo>
                    <a:cubicBezTo>
                      <a:pt x="201916" y="104604"/>
                      <a:pt x="190969" y="108253"/>
                      <a:pt x="182455" y="104604"/>
                    </a:cubicBezTo>
                    <a:lnTo>
                      <a:pt x="6"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0EABC39C-4F01-D09A-560D-849CB3F3F854}"/>
                  </a:ext>
                </a:extLst>
              </p:cNvPr>
              <p:cNvSpPr/>
              <p:nvPr/>
            </p:nvSpPr>
            <p:spPr>
              <a:xfrm>
                <a:off x="5935353" y="1938127"/>
                <a:ext cx="106013" cy="206974"/>
              </a:xfrm>
              <a:custGeom>
                <a:avLst/>
                <a:gdLst>
                  <a:gd name="connsiteX0" fmla="*/ 106013 w 106013"/>
                  <a:gd name="connsiteY0" fmla="*/ 6 h 206974"/>
                  <a:gd name="connsiteX1" fmla="*/ 106013 w 106013"/>
                  <a:gd name="connsiteY1" fmla="*/ 6 h 206974"/>
                  <a:gd name="connsiteX2" fmla="*/ 33034 w 106013"/>
                  <a:gd name="connsiteY2" fmla="*/ 197051 h 206974"/>
                  <a:gd name="connsiteX3" fmla="*/ 9923 w 106013"/>
                  <a:gd name="connsiteY3" fmla="*/ 205565 h 206974"/>
                  <a:gd name="connsiteX4" fmla="*/ 9923 w 106013"/>
                  <a:gd name="connsiteY4" fmla="*/ 205565 h 206974"/>
                  <a:gd name="connsiteX5" fmla="*/ 1409 w 106013"/>
                  <a:gd name="connsiteY5" fmla="*/ 182455 h 206974"/>
                  <a:gd name="connsiteX6" fmla="*/ 106013 w 106013"/>
                  <a:gd name="connsiteY6" fmla="*/ 6 h 20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3" h="206974">
                    <a:moveTo>
                      <a:pt x="106013" y="6"/>
                    </a:moveTo>
                    <a:lnTo>
                      <a:pt x="106013" y="6"/>
                    </a:lnTo>
                    <a:cubicBezTo>
                      <a:pt x="103580" y="-1211"/>
                      <a:pt x="33034" y="197051"/>
                      <a:pt x="33034" y="197051"/>
                    </a:cubicBezTo>
                    <a:cubicBezTo>
                      <a:pt x="29385" y="205565"/>
                      <a:pt x="18437" y="209214"/>
                      <a:pt x="9923" y="205565"/>
                    </a:cubicBezTo>
                    <a:lnTo>
                      <a:pt x="9923" y="205565"/>
                    </a:lnTo>
                    <a:cubicBezTo>
                      <a:pt x="1409" y="201916"/>
                      <a:pt x="-2240" y="190969"/>
                      <a:pt x="1409" y="182455"/>
                    </a:cubicBezTo>
                    <a:lnTo>
                      <a:pt x="106013" y="6"/>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25DD43F8-2622-2098-F26B-BD7F99A61BC9}"/>
                  </a:ext>
                </a:extLst>
              </p:cNvPr>
              <p:cNvSpPr/>
              <p:nvPr/>
            </p:nvSpPr>
            <p:spPr>
              <a:xfrm>
                <a:off x="5803989" y="1737246"/>
                <a:ext cx="206974" cy="106013"/>
              </a:xfrm>
              <a:custGeom>
                <a:avLst/>
                <a:gdLst>
                  <a:gd name="connsiteX0" fmla="*/ 206969 w 206974"/>
                  <a:gd name="connsiteY0" fmla="*/ 106013 h 106013"/>
                  <a:gd name="connsiteX1" fmla="*/ 206969 w 206974"/>
                  <a:gd name="connsiteY1" fmla="*/ 106013 h 106013"/>
                  <a:gd name="connsiteX2" fmla="*/ 9923 w 206974"/>
                  <a:gd name="connsiteY2" fmla="*/ 33033 h 106013"/>
                  <a:gd name="connsiteX3" fmla="*/ 1409 w 206974"/>
                  <a:gd name="connsiteY3" fmla="*/ 9923 h 106013"/>
                  <a:gd name="connsiteX4" fmla="*/ 1409 w 206974"/>
                  <a:gd name="connsiteY4" fmla="*/ 9923 h 106013"/>
                  <a:gd name="connsiteX5" fmla="*/ 24519 w 206974"/>
                  <a:gd name="connsiteY5" fmla="*/ 1409 h 106013"/>
                  <a:gd name="connsiteX6" fmla="*/ 206969 w 206974"/>
                  <a:gd name="connsiteY6" fmla="*/ 106013 h 10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974" h="106013">
                    <a:moveTo>
                      <a:pt x="206969" y="106013"/>
                    </a:moveTo>
                    <a:lnTo>
                      <a:pt x="206969" y="106013"/>
                    </a:lnTo>
                    <a:cubicBezTo>
                      <a:pt x="208185" y="103581"/>
                      <a:pt x="9923" y="33033"/>
                      <a:pt x="9923" y="33033"/>
                    </a:cubicBezTo>
                    <a:cubicBezTo>
                      <a:pt x="1409" y="29385"/>
                      <a:pt x="-2240" y="18438"/>
                      <a:pt x="1409" y="9923"/>
                    </a:cubicBezTo>
                    <a:lnTo>
                      <a:pt x="1409" y="9923"/>
                    </a:lnTo>
                    <a:cubicBezTo>
                      <a:pt x="5058" y="1409"/>
                      <a:pt x="16005" y="-2240"/>
                      <a:pt x="24519" y="1409"/>
                    </a:cubicBezTo>
                    <a:lnTo>
                      <a:pt x="206969" y="106013"/>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Graphic 1163">
              <a:extLst>
                <a:ext uri="{FF2B5EF4-FFF2-40B4-BE49-F238E27FC236}">
                  <a16:creationId xmlns:a16="http://schemas.microsoft.com/office/drawing/2014/main" id="{70798117-969C-C3C3-2597-AA873AC26221}"/>
                </a:ext>
              </a:extLst>
            </p:cNvPr>
            <p:cNvGrpSpPr/>
            <p:nvPr/>
          </p:nvGrpSpPr>
          <p:grpSpPr>
            <a:xfrm>
              <a:off x="5797929" y="1599822"/>
              <a:ext cx="550123" cy="550123"/>
              <a:chOff x="5797929" y="1599822"/>
              <a:chExt cx="550123" cy="550123"/>
            </a:xfrm>
            <a:solidFill>
              <a:srgbClr val="FEC442"/>
            </a:solidFill>
          </p:grpSpPr>
          <p:sp>
            <p:nvSpPr>
              <p:cNvPr id="153" name="Freeform: Shape 152">
                <a:extLst>
                  <a:ext uri="{FF2B5EF4-FFF2-40B4-BE49-F238E27FC236}">
                    <a16:creationId xmlns:a16="http://schemas.microsoft.com/office/drawing/2014/main" id="{4B643195-EA11-C677-ADC5-72F2BDBD2984}"/>
                  </a:ext>
                </a:extLst>
              </p:cNvPr>
              <p:cNvSpPr/>
              <p:nvPr/>
            </p:nvSpPr>
            <p:spPr>
              <a:xfrm>
                <a:off x="6138672" y="1748214"/>
                <a:ext cx="209380" cy="101169"/>
              </a:xfrm>
              <a:custGeom>
                <a:avLst/>
                <a:gdLst>
                  <a:gd name="connsiteX0" fmla="*/ 0 w 209380"/>
                  <a:gd name="connsiteY0" fmla="*/ 101127 h 101169"/>
                  <a:gd name="connsiteX1" fmla="*/ 0 w 209380"/>
                  <a:gd name="connsiteY1" fmla="*/ 101127 h 101169"/>
                  <a:gd name="connsiteX2" fmla="*/ 184882 w 209380"/>
                  <a:gd name="connsiteY2" fmla="*/ 1388 h 101169"/>
                  <a:gd name="connsiteX3" fmla="*/ 207992 w 209380"/>
                  <a:gd name="connsiteY3" fmla="*/ 11119 h 101169"/>
                  <a:gd name="connsiteX4" fmla="*/ 207992 w 209380"/>
                  <a:gd name="connsiteY4" fmla="*/ 11119 h 101169"/>
                  <a:gd name="connsiteX5" fmla="*/ 198261 w 209380"/>
                  <a:gd name="connsiteY5" fmla="*/ 34229 h 101169"/>
                  <a:gd name="connsiteX6" fmla="*/ 0 w 209380"/>
                  <a:gd name="connsiteY6" fmla="*/ 101127 h 10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80" h="101169">
                    <a:moveTo>
                      <a:pt x="0" y="101127"/>
                    </a:moveTo>
                    <a:lnTo>
                      <a:pt x="0" y="101127"/>
                    </a:lnTo>
                    <a:cubicBezTo>
                      <a:pt x="1216" y="103560"/>
                      <a:pt x="184882" y="1388"/>
                      <a:pt x="184882" y="1388"/>
                    </a:cubicBezTo>
                    <a:cubicBezTo>
                      <a:pt x="193396" y="-2261"/>
                      <a:pt x="204343" y="1388"/>
                      <a:pt x="207992" y="11119"/>
                    </a:cubicBezTo>
                    <a:lnTo>
                      <a:pt x="207992" y="11119"/>
                    </a:lnTo>
                    <a:cubicBezTo>
                      <a:pt x="211641" y="19633"/>
                      <a:pt x="207992" y="30580"/>
                      <a:pt x="198261" y="34229"/>
                    </a:cubicBezTo>
                    <a:lnTo>
                      <a:pt x="0" y="101127"/>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3B580DD-F398-9861-B535-294948108E91}"/>
                  </a:ext>
                </a:extLst>
              </p:cNvPr>
              <p:cNvSpPr/>
              <p:nvPr/>
            </p:nvSpPr>
            <p:spPr>
              <a:xfrm>
                <a:off x="6098491" y="1940565"/>
                <a:ext cx="101169" cy="209380"/>
              </a:xfrm>
              <a:custGeom>
                <a:avLst/>
                <a:gdLst>
                  <a:gd name="connsiteX0" fmla="*/ 43 w 101169"/>
                  <a:gd name="connsiteY0" fmla="*/ 0 h 209380"/>
                  <a:gd name="connsiteX1" fmla="*/ 43 w 101169"/>
                  <a:gd name="connsiteY1" fmla="*/ 0 h 209380"/>
                  <a:gd name="connsiteX2" fmla="*/ 99781 w 101169"/>
                  <a:gd name="connsiteY2" fmla="*/ 184882 h 209380"/>
                  <a:gd name="connsiteX3" fmla="*/ 90051 w 101169"/>
                  <a:gd name="connsiteY3" fmla="*/ 207992 h 209380"/>
                  <a:gd name="connsiteX4" fmla="*/ 90051 w 101169"/>
                  <a:gd name="connsiteY4" fmla="*/ 207992 h 209380"/>
                  <a:gd name="connsiteX5" fmla="*/ 66941 w 101169"/>
                  <a:gd name="connsiteY5" fmla="*/ 198262 h 209380"/>
                  <a:gd name="connsiteX6" fmla="*/ 43 w 101169"/>
                  <a:gd name="connsiteY6" fmla="*/ 0 h 20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69" h="209380">
                    <a:moveTo>
                      <a:pt x="43" y="0"/>
                    </a:moveTo>
                    <a:lnTo>
                      <a:pt x="43" y="0"/>
                    </a:lnTo>
                    <a:cubicBezTo>
                      <a:pt x="-2390" y="1216"/>
                      <a:pt x="99781" y="184882"/>
                      <a:pt x="99781" y="184882"/>
                    </a:cubicBezTo>
                    <a:cubicBezTo>
                      <a:pt x="103431" y="193396"/>
                      <a:pt x="99781" y="204343"/>
                      <a:pt x="90051" y="207992"/>
                    </a:cubicBezTo>
                    <a:lnTo>
                      <a:pt x="90051" y="207992"/>
                    </a:lnTo>
                    <a:cubicBezTo>
                      <a:pt x="81537" y="211641"/>
                      <a:pt x="70590" y="207992"/>
                      <a:pt x="66941" y="198262"/>
                    </a:cubicBezTo>
                    <a:lnTo>
                      <a:pt x="43"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1C85595-BBF6-0CFF-A36C-6214818346AE}"/>
                  </a:ext>
                </a:extLst>
              </p:cNvPr>
              <p:cNvSpPr/>
              <p:nvPr/>
            </p:nvSpPr>
            <p:spPr>
              <a:xfrm>
                <a:off x="5797929" y="1901600"/>
                <a:ext cx="209380" cy="101169"/>
              </a:xfrm>
              <a:custGeom>
                <a:avLst/>
                <a:gdLst>
                  <a:gd name="connsiteX0" fmla="*/ 209380 w 209380"/>
                  <a:gd name="connsiteY0" fmla="*/ 43 h 101169"/>
                  <a:gd name="connsiteX1" fmla="*/ 209380 w 209380"/>
                  <a:gd name="connsiteY1" fmla="*/ 43 h 101169"/>
                  <a:gd name="connsiteX2" fmla="*/ 24498 w 209380"/>
                  <a:gd name="connsiteY2" fmla="*/ 99782 h 101169"/>
                  <a:gd name="connsiteX3" fmla="*/ 1388 w 209380"/>
                  <a:gd name="connsiteY3" fmla="*/ 90051 h 101169"/>
                  <a:gd name="connsiteX4" fmla="*/ 1388 w 209380"/>
                  <a:gd name="connsiteY4" fmla="*/ 90051 h 101169"/>
                  <a:gd name="connsiteX5" fmla="*/ 11119 w 209380"/>
                  <a:gd name="connsiteY5" fmla="*/ 66941 h 101169"/>
                  <a:gd name="connsiteX6" fmla="*/ 209380 w 209380"/>
                  <a:gd name="connsiteY6" fmla="*/ 43 h 101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380" h="101169">
                    <a:moveTo>
                      <a:pt x="209380" y="43"/>
                    </a:moveTo>
                    <a:lnTo>
                      <a:pt x="209380" y="43"/>
                    </a:lnTo>
                    <a:cubicBezTo>
                      <a:pt x="208164" y="-2390"/>
                      <a:pt x="24498" y="99782"/>
                      <a:pt x="24498" y="99782"/>
                    </a:cubicBezTo>
                    <a:cubicBezTo>
                      <a:pt x="15984" y="103431"/>
                      <a:pt x="5037" y="99782"/>
                      <a:pt x="1388" y="90051"/>
                    </a:cubicBezTo>
                    <a:lnTo>
                      <a:pt x="1388" y="90051"/>
                    </a:lnTo>
                    <a:cubicBezTo>
                      <a:pt x="-2261" y="81537"/>
                      <a:pt x="1388" y="70590"/>
                      <a:pt x="11119" y="66941"/>
                    </a:cubicBezTo>
                    <a:lnTo>
                      <a:pt x="209380" y="43"/>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36BB8477-C9FC-60F0-8BC9-FED1E7941D1F}"/>
                  </a:ext>
                </a:extLst>
              </p:cNvPr>
              <p:cNvSpPr/>
              <p:nvPr/>
            </p:nvSpPr>
            <p:spPr>
              <a:xfrm>
                <a:off x="5946321" y="1599822"/>
                <a:ext cx="101169" cy="209380"/>
              </a:xfrm>
              <a:custGeom>
                <a:avLst/>
                <a:gdLst>
                  <a:gd name="connsiteX0" fmla="*/ 101127 w 101169"/>
                  <a:gd name="connsiteY0" fmla="*/ 209380 h 209380"/>
                  <a:gd name="connsiteX1" fmla="*/ 101127 w 101169"/>
                  <a:gd name="connsiteY1" fmla="*/ 209380 h 209380"/>
                  <a:gd name="connsiteX2" fmla="*/ 1388 w 101169"/>
                  <a:gd name="connsiteY2" fmla="*/ 24498 h 209380"/>
                  <a:gd name="connsiteX3" fmla="*/ 11119 w 101169"/>
                  <a:gd name="connsiteY3" fmla="*/ 1388 h 209380"/>
                  <a:gd name="connsiteX4" fmla="*/ 11119 w 101169"/>
                  <a:gd name="connsiteY4" fmla="*/ 1388 h 209380"/>
                  <a:gd name="connsiteX5" fmla="*/ 34229 w 101169"/>
                  <a:gd name="connsiteY5" fmla="*/ 11119 h 209380"/>
                  <a:gd name="connsiteX6" fmla="*/ 101127 w 101169"/>
                  <a:gd name="connsiteY6" fmla="*/ 209380 h 20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69" h="209380">
                    <a:moveTo>
                      <a:pt x="101127" y="209380"/>
                    </a:moveTo>
                    <a:lnTo>
                      <a:pt x="101127" y="209380"/>
                    </a:lnTo>
                    <a:cubicBezTo>
                      <a:pt x="103560" y="208164"/>
                      <a:pt x="1388" y="24498"/>
                      <a:pt x="1388" y="24498"/>
                    </a:cubicBezTo>
                    <a:cubicBezTo>
                      <a:pt x="-2261" y="15984"/>
                      <a:pt x="1388" y="5037"/>
                      <a:pt x="11119" y="1388"/>
                    </a:cubicBezTo>
                    <a:lnTo>
                      <a:pt x="11119" y="1388"/>
                    </a:lnTo>
                    <a:cubicBezTo>
                      <a:pt x="19633" y="-2261"/>
                      <a:pt x="30580" y="1388"/>
                      <a:pt x="34229" y="11119"/>
                    </a:cubicBezTo>
                    <a:lnTo>
                      <a:pt x="101127" y="20938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8" name="Graphic 1163">
              <a:extLst>
                <a:ext uri="{FF2B5EF4-FFF2-40B4-BE49-F238E27FC236}">
                  <a16:creationId xmlns:a16="http://schemas.microsoft.com/office/drawing/2014/main" id="{6B8C1B4A-FA85-1C54-7193-2BC223443382}"/>
                </a:ext>
              </a:extLst>
            </p:cNvPr>
            <p:cNvGrpSpPr/>
            <p:nvPr/>
          </p:nvGrpSpPr>
          <p:grpSpPr>
            <a:xfrm>
              <a:off x="5949837" y="1751731"/>
              <a:ext cx="246306" cy="247522"/>
              <a:chOff x="5949837" y="1751731"/>
              <a:chExt cx="246306" cy="247522"/>
            </a:xfrm>
            <a:solidFill>
              <a:srgbClr val="FEC442"/>
            </a:solidFill>
          </p:grpSpPr>
          <p:sp>
            <p:nvSpPr>
              <p:cNvPr id="149" name="Freeform: Shape 148">
                <a:extLst>
                  <a:ext uri="{FF2B5EF4-FFF2-40B4-BE49-F238E27FC236}">
                    <a16:creationId xmlns:a16="http://schemas.microsoft.com/office/drawing/2014/main" id="{B5ABFD26-2A48-672A-5FF2-A92707258CE0}"/>
                  </a:ext>
                </a:extLst>
              </p:cNvPr>
              <p:cNvSpPr/>
              <p:nvPr/>
            </p:nvSpPr>
            <p:spPr>
              <a:xfrm>
                <a:off x="6102182" y="1754163"/>
                <a:ext cx="93961" cy="93973"/>
              </a:xfrm>
              <a:custGeom>
                <a:avLst/>
                <a:gdLst>
                  <a:gd name="connsiteX0" fmla="*/ 0 w 93961"/>
                  <a:gd name="connsiteY0" fmla="*/ 93961 h 93973"/>
                  <a:gd name="connsiteX1" fmla="*/ 0 w 93961"/>
                  <a:gd name="connsiteY1" fmla="*/ 93961 h 93973"/>
                  <a:gd name="connsiteX2" fmla="*/ 76629 w 93961"/>
                  <a:gd name="connsiteY2" fmla="*/ 2737 h 93973"/>
                  <a:gd name="connsiteX3" fmla="*/ 91225 w 93961"/>
                  <a:gd name="connsiteY3" fmla="*/ 2737 h 93973"/>
                  <a:gd name="connsiteX4" fmla="*/ 91225 w 93961"/>
                  <a:gd name="connsiteY4" fmla="*/ 2737 h 93973"/>
                  <a:gd name="connsiteX5" fmla="*/ 91225 w 93961"/>
                  <a:gd name="connsiteY5" fmla="*/ 17333 h 93973"/>
                  <a:gd name="connsiteX6" fmla="*/ 0 w 93961"/>
                  <a:gd name="connsiteY6" fmla="*/ 93961 h 9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61" h="93973">
                    <a:moveTo>
                      <a:pt x="0" y="93961"/>
                    </a:moveTo>
                    <a:lnTo>
                      <a:pt x="0" y="93961"/>
                    </a:lnTo>
                    <a:cubicBezTo>
                      <a:pt x="1216" y="95178"/>
                      <a:pt x="76629" y="2737"/>
                      <a:pt x="76629" y="2737"/>
                    </a:cubicBezTo>
                    <a:cubicBezTo>
                      <a:pt x="80278" y="-912"/>
                      <a:pt x="87576" y="-912"/>
                      <a:pt x="91225" y="2737"/>
                    </a:cubicBezTo>
                    <a:lnTo>
                      <a:pt x="91225" y="2737"/>
                    </a:lnTo>
                    <a:cubicBezTo>
                      <a:pt x="94873" y="6386"/>
                      <a:pt x="94873" y="13684"/>
                      <a:pt x="91225" y="17333"/>
                    </a:cubicBezTo>
                    <a:lnTo>
                      <a:pt x="0" y="93961"/>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5CD818F8-2DAB-F8A9-2162-FA8ADA766BE6}"/>
                  </a:ext>
                </a:extLst>
              </p:cNvPr>
              <p:cNvSpPr/>
              <p:nvPr/>
            </p:nvSpPr>
            <p:spPr>
              <a:xfrm>
                <a:off x="6100954" y="1905292"/>
                <a:ext cx="93973" cy="93961"/>
              </a:xfrm>
              <a:custGeom>
                <a:avLst/>
                <a:gdLst>
                  <a:gd name="connsiteX0" fmla="*/ 12 w 93973"/>
                  <a:gd name="connsiteY0" fmla="*/ 0 h 93961"/>
                  <a:gd name="connsiteX1" fmla="*/ 12 w 93973"/>
                  <a:gd name="connsiteY1" fmla="*/ 0 h 93961"/>
                  <a:gd name="connsiteX2" fmla="*/ 91237 w 93973"/>
                  <a:gd name="connsiteY2" fmla="*/ 76629 h 93961"/>
                  <a:gd name="connsiteX3" fmla="*/ 91237 w 93973"/>
                  <a:gd name="connsiteY3" fmla="*/ 91225 h 93961"/>
                  <a:gd name="connsiteX4" fmla="*/ 91237 w 93973"/>
                  <a:gd name="connsiteY4" fmla="*/ 91225 h 93961"/>
                  <a:gd name="connsiteX5" fmla="*/ 76641 w 93973"/>
                  <a:gd name="connsiteY5" fmla="*/ 91225 h 93961"/>
                  <a:gd name="connsiteX6" fmla="*/ 12 w 93973"/>
                  <a:gd name="connsiteY6" fmla="*/ 0 h 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3" h="93961">
                    <a:moveTo>
                      <a:pt x="12" y="0"/>
                    </a:moveTo>
                    <a:lnTo>
                      <a:pt x="12" y="0"/>
                    </a:lnTo>
                    <a:cubicBezTo>
                      <a:pt x="-1205" y="1216"/>
                      <a:pt x="91237" y="76629"/>
                      <a:pt x="91237" y="76629"/>
                    </a:cubicBezTo>
                    <a:cubicBezTo>
                      <a:pt x="94886" y="80278"/>
                      <a:pt x="94886" y="87576"/>
                      <a:pt x="91237" y="91225"/>
                    </a:cubicBezTo>
                    <a:lnTo>
                      <a:pt x="91237" y="91225"/>
                    </a:lnTo>
                    <a:cubicBezTo>
                      <a:pt x="87588" y="94874"/>
                      <a:pt x="80290" y="94874"/>
                      <a:pt x="76641" y="91225"/>
                    </a:cubicBezTo>
                    <a:lnTo>
                      <a:pt x="12" y="0"/>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D2AEBF6-0241-EFAC-821D-3EA31DE82727}"/>
                  </a:ext>
                </a:extLst>
              </p:cNvPr>
              <p:cNvSpPr/>
              <p:nvPr/>
            </p:nvSpPr>
            <p:spPr>
              <a:xfrm>
                <a:off x="5949837" y="1902847"/>
                <a:ext cx="93961" cy="93973"/>
              </a:xfrm>
              <a:custGeom>
                <a:avLst/>
                <a:gdLst>
                  <a:gd name="connsiteX0" fmla="*/ 93962 w 93961"/>
                  <a:gd name="connsiteY0" fmla="*/ 12 h 93973"/>
                  <a:gd name="connsiteX1" fmla="*/ 93962 w 93961"/>
                  <a:gd name="connsiteY1" fmla="*/ 12 h 93973"/>
                  <a:gd name="connsiteX2" fmla="*/ 17333 w 93961"/>
                  <a:gd name="connsiteY2" fmla="*/ 91237 h 93973"/>
                  <a:gd name="connsiteX3" fmla="*/ 2737 w 93961"/>
                  <a:gd name="connsiteY3" fmla="*/ 91237 h 93973"/>
                  <a:gd name="connsiteX4" fmla="*/ 2737 w 93961"/>
                  <a:gd name="connsiteY4" fmla="*/ 91237 h 93973"/>
                  <a:gd name="connsiteX5" fmla="*/ 2737 w 93961"/>
                  <a:gd name="connsiteY5" fmla="*/ 76641 h 93973"/>
                  <a:gd name="connsiteX6" fmla="*/ 93962 w 93961"/>
                  <a:gd name="connsiteY6" fmla="*/ 12 h 9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61" h="93973">
                    <a:moveTo>
                      <a:pt x="93962" y="12"/>
                    </a:moveTo>
                    <a:lnTo>
                      <a:pt x="93962" y="12"/>
                    </a:lnTo>
                    <a:cubicBezTo>
                      <a:pt x="92745" y="-1204"/>
                      <a:pt x="17333" y="91237"/>
                      <a:pt x="17333" y="91237"/>
                    </a:cubicBezTo>
                    <a:cubicBezTo>
                      <a:pt x="13684" y="94886"/>
                      <a:pt x="6386" y="94886"/>
                      <a:pt x="2737" y="91237"/>
                    </a:cubicBezTo>
                    <a:lnTo>
                      <a:pt x="2737" y="91237"/>
                    </a:lnTo>
                    <a:cubicBezTo>
                      <a:pt x="-912" y="87588"/>
                      <a:pt x="-912" y="80290"/>
                      <a:pt x="2737" y="76641"/>
                    </a:cubicBezTo>
                    <a:lnTo>
                      <a:pt x="93962" y="12"/>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A4F7C1B5-6B9D-3998-6139-56511C830C78}"/>
                  </a:ext>
                </a:extLst>
              </p:cNvPr>
              <p:cNvSpPr/>
              <p:nvPr/>
            </p:nvSpPr>
            <p:spPr>
              <a:xfrm>
                <a:off x="5952270" y="1751731"/>
                <a:ext cx="93973" cy="93961"/>
              </a:xfrm>
              <a:custGeom>
                <a:avLst/>
                <a:gdLst>
                  <a:gd name="connsiteX0" fmla="*/ 93961 w 93973"/>
                  <a:gd name="connsiteY0" fmla="*/ 93961 h 93961"/>
                  <a:gd name="connsiteX1" fmla="*/ 93961 w 93973"/>
                  <a:gd name="connsiteY1" fmla="*/ 93961 h 93961"/>
                  <a:gd name="connsiteX2" fmla="*/ 2737 w 93973"/>
                  <a:gd name="connsiteY2" fmla="*/ 17333 h 93961"/>
                  <a:gd name="connsiteX3" fmla="*/ 2737 w 93973"/>
                  <a:gd name="connsiteY3" fmla="*/ 2737 h 93961"/>
                  <a:gd name="connsiteX4" fmla="*/ 2737 w 93973"/>
                  <a:gd name="connsiteY4" fmla="*/ 2737 h 93961"/>
                  <a:gd name="connsiteX5" fmla="*/ 17333 w 93973"/>
                  <a:gd name="connsiteY5" fmla="*/ 2737 h 93961"/>
                  <a:gd name="connsiteX6" fmla="*/ 93961 w 93973"/>
                  <a:gd name="connsiteY6" fmla="*/ 93961 h 9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3" h="93961">
                    <a:moveTo>
                      <a:pt x="93961" y="93961"/>
                    </a:moveTo>
                    <a:lnTo>
                      <a:pt x="93961" y="93961"/>
                    </a:lnTo>
                    <a:cubicBezTo>
                      <a:pt x="95178" y="92745"/>
                      <a:pt x="2737" y="17333"/>
                      <a:pt x="2737" y="17333"/>
                    </a:cubicBezTo>
                    <a:cubicBezTo>
                      <a:pt x="-912" y="13684"/>
                      <a:pt x="-912" y="6386"/>
                      <a:pt x="2737" y="2737"/>
                    </a:cubicBezTo>
                    <a:lnTo>
                      <a:pt x="2737" y="2737"/>
                    </a:lnTo>
                    <a:cubicBezTo>
                      <a:pt x="6386" y="-912"/>
                      <a:pt x="13684" y="-912"/>
                      <a:pt x="17333" y="2737"/>
                    </a:cubicBezTo>
                    <a:lnTo>
                      <a:pt x="93961" y="93961"/>
                    </a:lnTo>
                    <a:close/>
                  </a:path>
                </a:pathLst>
              </a:custGeom>
              <a:solidFill>
                <a:srgbClr val="FEC442"/>
              </a:solidFill>
              <a:ln w="12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65" name="2022-08-24 18-57-06 (online-audio-converter.com)">
            <a:hlinkClick r:id="" action="ppaction://media"/>
            <a:extLst>
              <a:ext uri="{FF2B5EF4-FFF2-40B4-BE49-F238E27FC236}">
                <a16:creationId xmlns:a16="http://schemas.microsoft.com/office/drawing/2014/main" id="{C84F7BB4-D59D-893F-2438-EAC4AE924595}"/>
              </a:ext>
            </a:extLst>
          </p:cNvPr>
          <p:cNvPicPr>
            <a:picLocks noChangeAspect="1"/>
          </p:cNvPicPr>
          <p:nvPr>
            <a:audioFile r:link="rId1"/>
            <p:extLst>
              <p:ext uri="{DAA4B4D4-6D71-4841-9C94-3DE7FCFB9230}">
                <p14:media xmlns:p14="http://schemas.microsoft.com/office/powerpoint/2010/main" r:embed="rId2">
                  <p14:trim st="4386" end="836.0045"/>
                </p14:media>
              </p:ext>
            </p:extLst>
          </p:nvPr>
        </p:nvPicPr>
        <p:blipFill>
          <a:blip r:embed="rId11"/>
          <a:stretch>
            <a:fillRect/>
          </a:stretch>
        </p:blipFill>
        <p:spPr>
          <a:xfrm>
            <a:off x="-926646" y="0"/>
            <a:ext cx="487363" cy="487363"/>
          </a:xfrm>
          <a:prstGeom prst="rect">
            <a:avLst/>
          </a:prstGeom>
        </p:spPr>
      </p:pic>
      <p:pic>
        <p:nvPicPr>
          <p:cNvPr id="167" name="Graphic 166">
            <a:extLst>
              <a:ext uri="{FF2B5EF4-FFF2-40B4-BE49-F238E27FC236}">
                <a16:creationId xmlns:a16="http://schemas.microsoft.com/office/drawing/2014/main" id="{2563BA0F-8E8D-3859-B10B-1330A217257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1279" y="144715"/>
            <a:ext cx="2108434" cy="2096733"/>
          </a:xfrm>
          <a:prstGeom prst="rect">
            <a:avLst/>
          </a:prstGeom>
        </p:spPr>
      </p:pic>
      <p:pic>
        <p:nvPicPr>
          <p:cNvPr id="169" name="Graphic 168">
            <a:extLst>
              <a:ext uri="{FF2B5EF4-FFF2-40B4-BE49-F238E27FC236}">
                <a16:creationId xmlns:a16="http://schemas.microsoft.com/office/drawing/2014/main" id="{63734F5E-23DD-5914-97B7-DF9FE6784F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4155" y="235828"/>
            <a:ext cx="1981652" cy="1892512"/>
          </a:xfrm>
          <a:prstGeom prst="rect">
            <a:avLst/>
          </a:prstGeom>
        </p:spPr>
      </p:pic>
      <p:pic>
        <p:nvPicPr>
          <p:cNvPr id="170" name="Graphic 169">
            <a:extLst>
              <a:ext uri="{FF2B5EF4-FFF2-40B4-BE49-F238E27FC236}">
                <a16:creationId xmlns:a16="http://schemas.microsoft.com/office/drawing/2014/main" id="{A01C1651-F7D5-7ACE-2156-CD24C91ECC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10862" y="1821491"/>
            <a:ext cx="4183761" cy="4833903"/>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18B8BD6E-EFA6-418E-9D0A-6AB0760D5336}"/>
              </a:ext>
            </a:extLst>
          </p:cNvPr>
          <p:cNvPicPr>
            <a:picLocks noChangeAspect="1"/>
          </p:cNvPicPr>
          <p:nvPr/>
        </p:nvPicPr>
        <p:blipFill>
          <a:blip r:embed="rId18"/>
          <a:stretch>
            <a:fillRect/>
          </a:stretch>
        </p:blipFill>
        <p:spPr>
          <a:xfrm>
            <a:off x="-83984" y="3693373"/>
            <a:ext cx="5456393" cy="4084674"/>
          </a:xfrm>
          <a:prstGeom prst="rect">
            <a:avLst/>
          </a:prstGeom>
        </p:spPr>
      </p:pic>
    </p:spTree>
    <p:extLst>
      <p:ext uri="{BB962C8B-B14F-4D97-AF65-F5344CB8AC3E}">
        <p14:creationId xmlns:p14="http://schemas.microsoft.com/office/powerpoint/2010/main" val="194654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down)">
                                      <p:cBhvr>
                                        <p:cTn id="7" dur="500"/>
                                        <p:tgtEl>
                                          <p:spTgt spid="170"/>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266" fill="hold"/>
                                        <p:tgtEl>
                                          <p:spTgt spid="165"/>
                                        </p:tgtEl>
                                      </p:cBhvr>
                                    </p:cmd>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1000"/>
                                        <p:tgtEl>
                                          <p:spTgt spid="3"/>
                                        </p:tgtEl>
                                      </p:cBhvr>
                                    </p:animEffect>
                                  </p:childTnLst>
                                </p:cTn>
                              </p:par>
                              <p:par>
                                <p:cTn id="14" presetID="6" presetClass="entr" presetSubtype="32" fill="hold" nodeType="withEffect">
                                  <p:stCondLst>
                                    <p:cond delay="1000"/>
                                  </p:stCondLst>
                                  <p:childTnLst>
                                    <p:set>
                                      <p:cBhvr>
                                        <p:cTn id="15" dur="1" fill="hold">
                                          <p:stCondLst>
                                            <p:cond delay="0"/>
                                          </p:stCondLst>
                                        </p:cTn>
                                        <p:tgtEl>
                                          <p:spTgt spid="19"/>
                                        </p:tgtEl>
                                        <p:attrNameLst>
                                          <p:attrName>style.visibility</p:attrName>
                                        </p:attrNameLst>
                                      </p:cBhvr>
                                      <p:to>
                                        <p:strVal val="visible"/>
                                      </p:to>
                                    </p:set>
                                    <p:animEffect transition="in" filter="circle(out)">
                                      <p:cBhvr>
                                        <p:cTn id="16" dur="1000"/>
                                        <p:tgtEl>
                                          <p:spTgt spid="19"/>
                                        </p:tgtEl>
                                      </p:cBhvr>
                                    </p:animEffect>
                                  </p:childTnLst>
                                </p:cTn>
                              </p:par>
                              <p:par>
                                <p:cTn id="17" presetID="6" presetClass="entr" presetSubtype="32" fill="hold" nodeType="withEffect">
                                  <p:stCondLst>
                                    <p:cond delay="2000"/>
                                  </p:stCondLst>
                                  <p:childTnLst>
                                    <p:set>
                                      <p:cBhvr>
                                        <p:cTn id="18" dur="1" fill="hold">
                                          <p:stCondLst>
                                            <p:cond delay="0"/>
                                          </p:stCondLst>
                                        </p:cTn>
                                        <p:tgtEl>
                                          <p:spTgt spid="72"/>
                                        </p:tgtEl>
                                        <p:attrNameLst>
                                          <p:attrName>style.visibility</p:attrName>
                                        </p:attrNameLst>
                                      </p:cBhvr>
                                      <p:to>
                                        <p:strVal val="visible"/>
                                      </p:to>
                                    </p:set>
                                    <p:animEffect transition="in" filter="circle(out)">
                                      <p:cBhvr>
                                        <p:cTn id="19" dur="1000"/>
                                        <p:tgtEl>
                                          <p:spTgt spid="72"/>
                                        </p:tgtEl>
                                      </p:cBhvr>
                                    </p:animEffect>
                                  </p:childTnLst>
                                </p:cTn>
                              </p:par>
                              <p:par>
                                <p:cTn id="20" presetID="6" presetClass="entr" presetSubtype="32" fill="hold" nodeType="withEffect">
                                  <p:stCondLst>
                                    <p:cond delay="3000"/>
                                  </p:stCondLst>
                                  <p:childTnLst>
                                    <p:set>
                                      <p:cBhvr>
                                        <p:cTn id="21" dur="1" fill="hold">
                                          <p:stCondLst>
                                            <p:cond delay="0"/>
                                          </p:stCondLst>
                                        </p:cTn>
                                        <p:tgtEl>
                                          <p:spTgt spid="123"/>
                                        </p:tgtEl>
                                        <p:attrNameLst>
                                          <p:attrName>style.visibility</p:attrName>
                                        </p:attrNameLst>
                                      </p:cBhvr>
                                      <p:to>
                                        <p:strVal val="visible"/>
                                      </p:to>
                                    </p:set>
                                    <p:animEffect transition="in" filter="circle(out)">
                                      <p:cBhvr>
                                        <p:cTn id="22" dur="1000"/>
                                        <p:tgtEl>
                                          <p:spTgt spid="123"/>
                                        </p:tgtEl>
                                      </p:cBhvr>
                                    </p:animEffect>
                                  </p:childTnLst>
                                </p:cTn>
                              </p:par>
                              <p:par>
                                <p:cTn id="23" presetID="6" presetClass="entr" presetSubtype="32" fill="hold" nodeType="withEffect">
                                  <p:stCondLst>
                                    <p:cond delay="4000"/>
                                  </p:stCondLst>
                                  <p:childTnLst>
                                    <p:set>
                                      <p:cBhvr>
                                        <p:cTn id="24" dur="1" fill="hold">
                                          <p:stCondLst>
                                            <p:cond delay="0"/>
                                          </p:stCondLst>
                                        </p:cTn>
                                        <p:tgtEl>
                                          <p:spTgt spid="144"/>
                                        </p:tgtEl>
                                        <p:attrNameLst>
                                          <p:attrName>style.visibility</p:attrName>
                                        </p:attrNameLst>
                                      </p:cBhvr>
                                      <p:to>
                                        <p:strVal val="visible"/>
                                      </p:to>
                                    </p:set>
                                    <p:animEffect transition="in" filter="circle(out)">
                                      <p:cBhvr>
                                        <p:cTn id="25" dur="1000"/>
                                        <p:tgtEl>
                                          <p:spTgt spid="144"/>
                                        </p:tgtEl>
                                      </p:cBhvr>
                                    </p:animEffect>
                                  </p:childTnLst>
                                </p:cTn>
                              </p:par>
                              <p:par>
                                <p:cTn id="26" presetID="6" presetClass="entr" presetSubtype="32" fill="hold" nodeType="withEffect">
                                  <p:stCondLst>
                                    <p:cond delay="5000"/>
                                  </p:stCondLst>
                                  <p:childTnLst>
                                    <p:set>
                                      <p:cBhvr>
                                        <p:cTn id="27" dur="1" fill="hold">
                                          <p:stCondLst>
                                            <p:cond delay="0"/>
                                          </p:stCondLst>
                                        </p:cTn>
                                        <p:tgtEl>
                                          <p:spTgt spid="21"/>
                                        </p:tgtEl>
                                        <p:attrNameLst>
                                          <p:attrName>style.visibility</p:attrName>
                                        </p:attrNameLst>
                                      </p:cBhvr>
                                      <p:to>
                                        <p:strVal val="visible"/>
                                      </p:to>
                                    </p:set>
                                    <p:animEffect transition="in" filter="circle(out)">
                                      <p:cBhvr>
                                        <p:cTn id="28" dur="1000"/>
                                        <p:tgtEl>
                                          <p:spTgt spid="21"/>
                                        </p:tgtEl>
                                      </p:cBhvr>
                                    </p:animEffect>
                                  </p:childTnLst>
                                </p:cTn>
                              </p:par>
                              <p:par>
                                <p:cTn id="29" presetID="6" presetClass="entr" presetSubtype="32" fill="hold" nodeType="withEffect">
                                  <p:stCondLst>
                                    <p:cond delay="6000"/>
                                  </p:stCondLst>
                                  <p:childTnLst>
                                    <p:set>
                                      <p:cBhvr>
                                        <p:cTn id="30" dur="1" fill="hold">
                                          <p:stCondLst>
                                            <p:cond delay="0"/>
                                          </p:stCondLst>
                                        </p:cTn>
                                        <p:tgtEl>
                                          <p:spTgt spid="167"/>
                                        </p:tgtEl>
                                        <p:attrNameLst>
                                          <p:attrName>style.visibility</p:attrName>
                                        </p:attrNameLst>
                                      </p:cBhvr>
                                      <p:to>
                                        <p:strVal val="visible"/>
                                      </p:to>
                                    </p:set>
                                    <p:animEffect transition="in" filter="circle(out)">
                                      <p:cBhvr>
                                        <p:cTn id="31" dur="1000"/>
                                        <p:tgtEl>
                                          <p:spTgt spid="167"/>
                                        </p:tgtEl>
                                      </p:cBhvr>
                                    </p:animEffect>
                                  </p:childTnLst>
                                </p:cTn>
                              </p:par>
                              <p:par>
                                <p:cTn id="32" presetID="6" presetClass="entr" presetSubtype="32" fill="hold" nodeType="withEffect">
                                  <p:stCondLst>
                                    <p:cond delay="7000"/>
                                  </p:stCondLst>
                                  <p:childTnLst>
                                    <p:set>
                                      <p:cBhvr>
                                        <p:cTn id="33" dur="1" fill="hold">
                                          <p:stCondLst>
                                            <p:cond delay="0"/>
                                          </p:stCondLst>
                                        </p:cTn>
                                        <p:tgtEl>
                                          <p:spTgt spid="169"/>
                                        </p:tgtEl>
                                        <p:attrNameLst>
                                          <p:attrName>style.visibility</p:attrName>
                                        </p:attrNameLst>
                                      </p:cBhvr>
                                      <p:to>
                                        <p:strVal val="visible"/>
                                      </p:to>
                                    </p:set>
                                    <p:animEffect transition="in" filter="circle(out)">
                                      <p:cBhvr>
                                        <p:cTn id="34"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16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38415185-5247-95BA-FDC1-DC68C0792F3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12">
            <a:extLst>
              <a:ext uri="{FF2B5EF4-FFF2-40B4-BE49-F238E27FC236}">
                <a16:creationId xmlns:a16="http://schemas.microsoft.com/office/drawing/2014/main" id="{657BA5CD-7200-5B30-0632-3C26D6290C62}"/>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5" name="Picture 13">
            <a:extLst>
              <a:ext uri="{FF2B5EF4-FFF2-40B4-BE49-F238E27FC236}">
                <a16:creationId xmlns:a16="http://schemas.microsoft.com/office/drawing/2014/main" id="{D2A75711-139C-1663-3863-19E723929345}"/>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0" name="TextBox 14">
            <a:extLst>
              <a:ext uri="{FF2B5EF4-FFF2-40B4-BE49-F238E27FC236}">
                <a16:creationId xmlns:a16="http://schemas.microsoft.com/office/drawing/2014/main" id="{2A573644-A516-B9B0-5392-367B2F301E32}"/>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5">
            <a:extLst>
              <a:ext uri="{FF2B5EF4-FFF2-40B4-BE49-F238E27FC236}">
                <a16:creationId xmlns:a16="http://schemas.microsoft.com/office/drawing/2014/main" id="{1397FCB3-3A9A-0CA5-1BC8-DBE012B9424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9" name="TextBox 16">
            <a:extLst>
              <a:ext uri="{FF2B5EF4-FFF2-40B4-BE49-F238E27FC236}">
                <a16:creationId xmlns:a16="http://schemas.microsoft.com/office/drawing/2014/main" id="{67C08734-A359-5061-EBA8-74D87CC94B55}"/>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17">
            <a:extLst>
              <a:ext uri="{FF2B5EF4-FFF2-40B4-BE49-F238E27FC236}">
                <a16:creationId xmlns:a16="http://schemas.microsoft.com/office/drawing/2014/main" id="{47090B4B-DC3D-5E9B-7396-8971D4A48A65}"/>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22" name="TextBox 18">
            <a:extLst>
              <a:ext uri="{FF2B5EF4-FFF2-40B4-BE49-F238E27FC236}">
                <a16:creationId xmlns:a16="http://schemas.microsoft.com/office/drawing/2014/main" id="{21D943AC-DF5C-AF9E-1A8E-7285B5826559}"/>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3" name="Picture 19">
            <a:extLst>
              <a:ext uri="{FF2B5EF4-FFF2-40B4-BE49-F238E27FC236}">
                <a16:creationId xmlns:a16="http://schemas.microsoft.com/office/drawing/2014/main" id="{F4E95EB5-AFB9-4DA4-0E6C-BEAF8716722F}"/>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24" name="Group 8">
            <a:extLst>
              <a:ext uri="{FF2B5EF4-FFF2-40B4-BE49-F238E27FC236}">
                <a16:creationId xmlns:a16="http://schemas.microsoft.com/office/drawing/2014/main" id="{DE21D98B-1941-167D-DDDC-3CF4EE7588E0}"/>
              </a:ext>
            </a:extLst>
          </p:cNvPr>
          <p:cNvGrpSpPr/>
          <p:nvPr/>
        </p:nvGrpSpPr>
        <p:grpSpPr>
          <a:xfrm>
            <a:off x="3694146" y="280205"/>
            <a:ext cx="4974772" cy="1323439"/>
            <a:chOff x="3608614" y="0"/>
            <a:chExt cx="4974772" cy="1323439"/>
          </a:xfrm>
        </p:grpSpPr>
        <p:sp>
          <p:nvSpPr>
            <p:cNvPr id="25" name="TextBox 9">
              <a:extLst>
                <a:ext uri="{FF2B5EF4-FFF2-40B4-BE49-F238E27FC236}">
                  <a16:creationId xmlns:a16="http://schemas.microsoft.com/office/drawing/2014/main" id="{63FF2BE3-61E6-D4F8-899C-9FE16A093355}"/>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26" name="TextBox 10">
              <a:extLst>
                <a:ext uri="{FF2B5EF4-FFF2-40B4-BE49-F238E27FC236}">
                  <a16:creationId xmlns:a16="http://schemas.microsoft.com/office/drawing/2014/main" id="{4DCEEA09-E03A-31AD-0409-329B601A33EB}"/>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spTree>
    <p:extLst>
      <p:ext uri="{BB962C8B-B14F-4D97-AF65-F5344CB8AC3E}">
        <p14:creationId xmlns:p14="http://schemas.microsoft.com/office/powerpoint/2010/main" val="1787387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uiExpand="1" build="p"/>
      <p:bldP spid="19" grpId="0" uiExpand="1" build="p"/>
      <p:bldP spid="2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14419" y="137160"/>
            <a:ext cx="4477581" cy="3942137"/>
          </a:xfrm>
          <a:prstGeom prst="rect">
            <a:avLst/>
          </a:prstGeom>
        </p:spPr>
      </p:pic>
      <p:grpSp>
        <p:nvGrpSpPr>
          <p:cNvPr id="7" name="Group 5">
            <a:extLst>
              <a:ext uri="{FF2B5EF4-FFF2-40B4-BE49-F238E27FC236}">
                <a16:creationId xmlns:a16="http://schemas.microsoft.com/office/drawing/2014/main" id="{2A017F48-BAD4-091F-3983-3AB91BAAAF24}"/>
              </a:ext>
            </a:extLst>
          </p:cNvPr>
          <p:cNvGrpSpPr/>
          <p:nvPr/>
        </p:nvGrpSpPr>
        <p:grpSpPr>
          <a:xfrm>
            <a:off x="2067571" y="-172993"/>
            <a:ext cx="7827183" cy="1588942"/>
            <a:chOff x="4133327" y="8204395"/>
            <a:chExt cx="7210038" cy="1588942"/>
          </a:xfrm>
        </p:grpSpPr>
        <p:sp>
          <p:nvSpPr>
            <p:cNvPr id="8" name="TextBox 13">
              <a:extLst>
                <a:ext uri="{FF2B5EF4-FFF2-40B4-BE49-F238E27FC236}">
                  <a16:creationId xmlns:a16="http://schemas.microsoft.com/office/drawing/2014/main" id="{EF247F99-C506-3989-36C3-787299DCE752}"/>
                </a:ext>
              </a:extLst>
            </p:cNvPr>
            <p:cNvSpPr txBox="1"/>
            <p:nvPr/>
          </p:nvSpPr>
          <p:spPr>
            <a:xfrm>
              <a:off x="4149463" y="8204395"/>
              <a:ext cx="7193902"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TẠM BIỆT VÀ HẸN GẶP LẠI</a:t>
              </a:r>
            </a:p>
          </p:txBody>
        </p:sp>
        <p:sp>
          <p:nvSpPr>
            <p:cNvPr id="10" name="TextBox 14">
              <a:extLst>
                <a:ext uri="{FF2B5EF4-FFF2-40B4-BE49-F238E27FC236}">
                  <a16:creationId xmlns:a16="http://schemas.microsoft.com/office/drawing/2014/main" id="{FC6B770C-BFDC-344E-B639-EAB4CC408B43}"/>
                </a:ext>
              </a:extLst>
            </p:cNvPr>
            <p:cNvSpPr txBox="1"/>
            <p:nvPr/>
          </p:nvSpPr>
          <p:spPr>
            <a:xfrm>
              <a:off x="4133327" y="8216752"/>
              <a:ext cx="7193902"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M</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B</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Ệ</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T </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V</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À</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Ẹ</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N </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G</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Ặ</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P</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 </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L</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Ạ</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I </a:t>
              </a:r>
            </a:p>
          </p:txBody>
        </p:sp>
      </p:grpSp>
    </p:spTree>
    <p:extLst>
      <p:ext uri="{BB962C8B-B14F-4D97-AF65-F5344CB8AC3E}">
        <p14:creationId xmlns:p14="http://schemas.microsoft.com/office/powerpoint/2010/main" val="95835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E1B4BA-C392-43AD-80BE-3645B1E29022}"/>
              </a:ext>
            </a:extLst>
          </p:cNvPr>
          <p:cNvSpPr txBox="1"/>
          <p:nvPr/>
        </p:nvSpPr>
        <p:spPr>
          <a:xfrm>
            <a:off x="660400" y="1397000"/>
            <a:ext cx="11176000" cy="4339650"/>
          </a:xfrm>
          <a:prstGeom prst="rect">
            <a:avLst/>
          </a:prstGeom>
          <a:noFill/>
        </p:spPr>
        <p:txBody>
          <a:bodyPr wrap="square" rtlCol="0">
            <a:spAutoFit/>
          </a:bodyPr>
          <a:lstStyle/>
          <a:p>
            <a:pPr algn="ctr" defTabSz="609630">
              <a:defRPr/>
            </a:pPr>
            <a:r>
              <a:rPr lang="en-GB" sz="9200" b="1">
                <a:solidFill>
                  <a:srgbClr val="00B050"/>
                </a:solidFill>
                <a:latin typeface="#9Slide02 Noi dung rat dai" panose="02000000000000000000" pitchFamily="2" charset="0"/>
                <a:ea typeface="#9Slide02 Noi dung rat dai" panose="02000000000000000000" pitchFamily="2" charset="0"/>
              </a:rPr>
              <a:t>Đặt giáo án Ppt </a:t>
            </a:r>
            <a:r>
              <a:rPr lang="en-GB" sz="7200" b="1">
                <a:solidFill>
                  <a:srgbClr val="00B050"/>
                </a:solidFill>
                <a:latin typeface="#9Slide02 Noi dung rat dai" panose="02000000000000000000" pitchFamily="2" charset="0"/>
                <a:ea typeface="#9Slide02 Noi dung rat dai" panose="02000000000000000000" pitchFamily="2" charset="0"/>
              </a:rPr>
              <a:t>TIỂU HỌC</a:t>
            </a:r>
            <a:endParaRPr lang="en-GB" sz="9200" b="1">
              <a:solidFill>
                <a:srgbClr val="00B050"/>
              </a:solidFill>
              <a:latin typeface="#9Slide02 Noi dung rat dai" panose="02000000000000000000" pitchFamily="2" charset="0"/>
              <a:ea typeface="#9Slide02 Noi dung rat dai" panose="02000000000000000000" pitchFamily="2" charset="0"/>
            </a:endParaRPr>
          </a:p>
          <a:p>
            <a:pPr algn="ctr" defTabSz="609630">
              <a:defRPr/>
            </a:pPr>
            <a:r>
              <a:rPr lang="en-GB" sz="9200" b="1">
                <a:solidFill>
                  <a:srgbClr val="0070C0"/>
                </a:solidFill>
                <a:latin typeface="#9Slide02 Noi dung rat dai" panose="02000000000000000000" pitchFamily="2" charset="0"/>
                <a:ea typeface="#9Slide02 Noi dung rat dai" panose="02000000000000000000" pitchFamily="2" charset="0"/>
              </a:rPr>
              <a:t>Liên hệ Zalo Lan Hương </a:t>
            </a:r>
            <a:r>
              <a:rPr lang="en-GB" sz="9200" b="1">
                <a:solidFill>
                  <a:srgbClr val="FF0000"/>
                </a:solidFill>
                <a:latin typeface="#9Slide02 Noi dung rat dai" panose="02000000000000000000" pitchFamily="2" charset="0"/>
                <a:ea typeface="#9Slide02 Noi dung rat dai" panose="02000000000000000000" pitchFamily="2" charset="0"/>
              </a:rPr>
              <a:t>0354473852</a:t>
            </a:r>
            <a:endParaRPr lang="vi-VN" sz="9200" b="1" dirty="0">
              <a:solidFill>
                <a:srgbClr val="FF0000"/>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08430724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A5D294E-95D5-8F9D-8FDF-641C33B44C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21249" y="-43009"/>
            <a:ext cx="12634498" cy="7017044"/>
          </a:xfrm>
          <a:prstGeom prst="rect">
            <a:avLst/>
          </a:prstGeom>
        </p:spPr>
      </p:pic>
      <p:pic>
        <p:nvPicPr>
          <p:cNvPr id="6" name="Picture 5">
            <a:extLst>
              <a:ext uri="{FF2B5EF4-FFF2-40B4-BE49-F238E27FC236}">
                <a16:creationId xmlns:a16="http://schemas.microsoft.com/office/drawing/2014/main" id="{48FCA7F3-3D00-818F-0C1B-A693A0BEF5A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2080" y="36513"/>
            <a:ext cx="12425680" cy="6858000"/>
          </a:xfrm>
          <a:prstGeom prst="rect">
            <a:avLst/>
          </a:prstGeom>
        </p:spPr>
      </p:pic>
      <p:pic>
        <p:nvPicPr>
          <p:cNvPr id="13" name="Picture 12">
            <a:extLst>
              <a:ext uri="{FF2B5EF4-FFF2-40B4-BE49-F238E27FC236}">
                <a16:creationId xmlns:a16="http://schemas.microsoft.com/office/drawing/2014/main" id="{B06900E3-E822-1C01-B722-652AAD03DD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392" y="2381455"/>
            <a:ext cx="2632848" cy="4304297"/>
          </a:xfrm>
          <a:prstGeom prst="rect">
            <a:avLst/>
          </a:prstGeom>
        </p:spPr>
      </p:pic>
      <p:sp>
        <p:nvSpPr>
          <p:cNvPr id="3" name="Bong bóng Lời nói: Hình chữ nhật với Góc Tròn 5">
            <a:extLst>
              <a:ext uri="{FF2B5EF4-FFF2-40B4-BE49-F238E27FC236}">
                <a16:creationId xmlns:a16="http://schemas.microsoft.com/office/drawing/2014/main" id="{6E2AC3E3-EAA7-0C51-0171-AB468C77B4F1}"/>
              </a:ext>
            </a:extLst>
          </p:cNvPr>
          <p:cNvSpPr/>
          <p:nvPr/>
        </p:nvSpPr>
        <p:spPr>
          <a:xfrm>
            <a:off x="283779" y="283780"/>
            <a:ext cx="11761076" cy="2349062"/>
          </a:xfrm>
          <a:prstGeom prst="wedgeRoundRectCallout">
            <a:avLst>
              <a:gd name="adj1" fmla="val -26408"/>
              <a:gd name="adj2" fmla="val 48984"/>
              <a:gd name="adj3" fmla="val 16667"/>
            </a:avLst>
          </a:prstGeom>
          <a:solidFill>
            <a:schemeClr val="bg1"/>
          </a:solidFill>
          <a:ln w="38100">
            <a:solidFill>
              <a:srgbClr val="FF999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Ngày 2 tháng 9 năm 1945, tại Quảng trường Ba Đình, Thủ đô Hà Nội, Chủ tịch Hồ Chí Minh đọc bản Tuyên ngôn độc lập của Việt Nam, khai sinh ra Cộng hòa Dân chủ Việt Nam và đánh dấu một bước quan trọng trong lịch sử dân tộc Việt Nam.</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704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pic>
        <p:nvPicPr>
          <p:cNvPr id="24" name="Hình ảnh 23" descr="Ảnh có chứa văn bản, mẫu họa&#10;&#10;Mô tả được tạo tự động">
            <a:extLst>
              <a:ext uri="{FF2B5EF4-FFF2-40B4-BE49-F238E27FC236}">
                <a16:creationId xmlns:a16="http://schemas.microsoft.com/office/drawing/2014/main" id="{9AE39A41-2C02-F550-8523-3C7C49CD2D9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3933371" y="2519559"/>
            <a:ext cx="3836107" cy="4711937"/>
          </a:xfrm>
          <a:prstGeom prst="rect">
            <a:avLst/>
          </a:prstGeom>
        </p:spPr>
      </p:pic>
      <p:pic>
        <p:nvPicPr>
          <p:cNvPr id="25" name="Picture 7">
            <a:extLst>
              <a:ext uri="{FF2B5EF4-FFF2-40B4-BE49-F238E27FC236}">
                <a16:creationId xmlns:a16="http://schemas.microsoft.com/office/drawing/2014/main" id="{31C64C1F-8F62-0AEF-4B5F-403825CC49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699" y="288349"/>
            <a:ext cx="4477581" cy="3942137"/>
          </a:xfrm>
          <a:prstGeom prst="rect">
            <a:avLst/>
          </a:prstGeom>
        </p:spPr>
      </p:pic>
      <p:pic>
        <p:nvPicPr>
          <p:cNvPr id="27" name="Picture 12">
            <a:extLst>
              <a:ext uri="{FF2B5EF4-FFF2-40B4-BE49-F238E27FC236}">
                <a16:creationId xmlns:a16="http://schemas.microsoft.com/office/drawing/2014/main" id="{4A7D7D3F-5DFE-3DB4-861C-31E4E78140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2968" y="2276709"/>
            <a:ext cx="4696391" cy="921588"/>
          </a:xfrm>
          <a:prstGeom prst="rect">
            <a:avLst/>
          </a:prstGeom>
        </p:spPr>
      </p:pic>
      <p:pic>
        <p:nvPicPr>
          <p:cNvPr id="22" name="Picture 7">
            <a:extLst>
              <a:ext uri="{FF2B5EF4-FFF2-40B4-BE49-F238E27FC236}">
                <a16:creationId xmlns:a16="http://schemas.microsoft.com/office/drawing/2014/main" id="{6ABD4E1C-19E1-DCC0-FA7F-9AF52FE317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14419" y="137160"/>
            <a:ext cx="4477581" cy="3942137"/>
          </a:xfrm>
          <a:prstGeom prst="rect">
            <a:avLst/>
          </a:prstGeom>
        </p:spPr>
      </p:pic>
      <p:grpSp>
        <p:nvGrpSpPr>
          <p:cNvPr id="4" name="Group 6">
            <a:extLst>
              <a:ext uri="{FF2B5EF4-FFF2-40B4-BE49-F238E27FC236}">
                <a16:creationId xmlns:a16="http://schemas.microsoft.com/office/drawing/2014/main" id="{C27BC457-7D4E-5A90-13AD-4D49E69D3459}"/>
              </a:ext>
            </a:extLst>
          </p:cNvPr>
          <p:cNvGrpSpPr/>
          <p:nvPr/>
        </p:nvGrpSpPr>
        <p:grpSpPr>
          <a:xfrm>
            <a:off x="0" y="1031951"/>
            <a:ext cx="12192000" cy="1761251"/>
            <a:chOff x="5250004" y="6585062"/>
            <a:chExt cx="13208089" cy="2543505"/>
          </a:xfrm>
        </p:grpSpPr>
        <p:sp>
          <p:nvSpPr>
            <p:cNvPr id="5" name="TextBox 7">
              <a:extLst>
                <a:ext uri="{FF2B5EF4-FFF2-40B4-BE49-F238E27FC236}">
                  <a16:creationId xmlns:a16="http://schemas.microsoft.com/office/drawing/2014/main" id="{E1AA955A-6EE4-0281-0DFF-5CCA1ABDEDA6}"/>
                </a:ext>
              </a:extLst>
            </p:cNvPr>
            <p:cNvSpPr txBox="1"/>
            <p:nvPr/>
          </p:nvSpPr>
          <p:spPr>
            <a:xfrm>
              <a:off x="5250004" y="6585062"/>
              <a:ext cx="13208089" cy="2543505"/>
            </a:xfrm>
            <a:prstGeom prst="rect">
              <a:avLst/>
            </a:prstGeom>
            <a:noFill/>
          </p:spPr>
          <p:txBody>
            <a:bodyPr wrap="square" rtlCol="0">
              <a:spAutoFit/>
            </a:bodyPr>
            <a:lstStyle/>
            <a:p>
              <a:pPr algn="ctr">
                <a:lnSpc>
                  <a:spcPct val="150000"/>
                </a:lnSpc>
              </a:pPr>
              <a:r>
                <a:rPr lang="en-US" sz="80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LUYỆN ĐỌC THÀNH TIẾNG</a:t>
              </a:r>
              <a:endParaRPr lang="en-US" sz="80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sp>
          <p:nvSpPr>
            <p:cNvPr id="6" name="TextBox 8">
              <a:extLst>
                <a:ext uri="{FF2B5EF4-FFF2-40B4-BE49-F238E27FC236}">
                  <a16:creationId xmlns:a16="http://schemas.microsoft.com/office/drawing/2014/main" id="{E52A23C9-A307-86B4-89E3-B563EFCBA04A}"/>
                </a:ext>
              </a:extLst>
            </p:cNvPr>
            <p:cNvSpPr txBox="1"/>
            <p:nvPr/>
          </p:nvSpPr>
          <p:spPr>
            <a:xfrm>
              <a:off x="5250004" y="6585062"/>
              <a:ext cx="13208089" cy="2543505"/>
            </a:xfrm>
            <a:prstGeom prst="rect">
              <a:avLst/>
            </a:prstGeom>
            <a:noFill/>
          </p:spPr>
          <p:txBody>
            <a:bodyPr wrap="square" rtlCol="0">
              <a:spAutoFit/>
            </a:bodyPr>
            <a:lstStyle/>
            <a:p>
              <a:pPr algn="ctr">
                <a:lnSpc>
                  <a:spcPct val="150000"/>
                </a:lnSpc>
              </a:pP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U</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Y</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 Đ</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Ọ</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C </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 T</a:t>
              </a:r>
              <a:r>
                <a:rPr lang="en-US" sz="80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80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iCiel Pony" panose="02000000000000000000" pitchFamily="2" charset="0"/>
                </a:rPr>
                <a:t>Ế</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N</a:t>
              </a: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endPar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endParaRPr>
            </a:p>
          </p:txBody>
        </p:sp>
      </p:grpSp>
      <p:grpSp>
        <p:nvGrpSpPr>
          <p:cNvPr id="7" name="Group 11">
            <a:extLst>
              <a:ext uri="{FF2B5EF4-FFF2-40B4-BE49-F238E27FC236}">
                <a16:creationId xmlns:a16="http://schemas.microsoft.com/office/drawing/2014/main" id="{434C38C8-F872-5D46-2F50-96B02387D1AB}"/>
              </a:ext>
            </a:extLst>
          </p:cNvPr>
          <p:cNvGrpSpPr/>
          <p:nvPr/>
        </p:nvGrpSpPr>
        <p:grpSpPr>
          <a:xfrm>
            <a:off x="3630861" y="375051"/>
            <a:ext cx="4930277" cy="769441"/>
            <a:chOff x="-555806" y="0"/>
            <a:chExt cx="4930277" cy="769441"/>
          </a:xfrm>
        </p:grpSpPr>
        <p:sp>
          <p:nvSpPr>
            <p:cNvPr id="8" name="文本框 18">
              <a:extLst>
                <a:ext uri="{FF2B5EF4-FFF2-40B4-BE49-F238E27FC236}">
                  <a16:creationId xmlns:a16="http://schemas.microsoft.com/office/drawing/2014/main" id="{B9053445-6B92-8540-8A16-FF5237F112F9}"/>
                </a:ext>
              </a:extLst>
            </p:cNvPr>
            <p:cNvSpPr txBox="1"/>
            <p:nvPr/>
          </p:nvSpPr>
          <p:spPr>
            <a:xfrm>
              <a:off x="-555806" y="0"/>
              <a:ext cx="4930277"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rPr>
                <a:t>Hoạt động:</a:t>
              </a:r>
              <a:endParaRPr lang="zh-CN" altLang="en-US" sz="4400" dirty="0">
                <a:ln w="26035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Mother" panose="02040603050506020204" pitchFamily="18" charset="0"/>
                <a:ea typeface="+mn-ea"/>
              </a:endParaRPr>
            </a:p>
          </p:txBody>
        </p:sp>
        <p:sp>
          <p:nvSpPr>
            <p:cNvPr id="15" name="文本框 18">
              <a:extLst>
                <a:ext uri="{FF2B5EF4-FFF2-40B4-BE49-F238E27FC236}">
                  <a16:creationId xmlns:a16="http://schemas.microsoft.com/office/drawing/2014/main" id="{793531B0-5E54-C67E-4050-9F0BB390F9A1}"/>
                </a:ext>
              </a:extLst>
            </p:cNvPr>
            <p:cNvSpPr txBox="1"/>
            <p:nvPr/>
          </p:nvSpPr>
          <p:spPr>
            <a:xfrm>
              <a:off x="-333125" y="0"/>
              <a:ext cx="4484914" cy="769441"/>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AD24"/>
                  </a:solidFill>
                  <a:effectLst/>
                  <a:uLnTx/>
                  <a:uFillTx/>
                  <a:latin typeface="UTM Mother" panose="02040603050506020204" pitchFamily="18" charset="0"/>
                </a:rPr>
                <a:t>Hoạt động:</a:t>
              </a:r>
              <a:endParaRPr kumimoji="0" lang="zh-CN" altLang="en-US" sz="4400" b="1" i="0" u="none" strike="noStrike" kern="1200" cap="none" spc="0" normalizeH="0" baseline="0" noProof="0" dirty="0">
                <a:ln>
                  <a:noFill/>
                </a:ln>
                <a:solidFill>
                  <a:srgbClr val="FFAD24"/>
                </a:solidFill>
                <a:effectLst/>
                <a:uLnTx/>
                <a:uFillTx/>
                <a:latin typeface="UTM Mother" panose="02040603050506020204" pitchFamily="18" charset="0"/>
              </a:endParaRPr>
            </a:p>
          </p:txBody>
        </p:sp>
      </p:grpSp>
    </p:spTree>
    <p:extLst>
      <p:ext uri="{BB962C8B-B14F-4D97-AF65-F5344CB8AC3E}">
        <p14:creationId xmlns:p14="http://schemas.microsoft.com/office/powerpoint/2010/main" val="417102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par>
                              <p:cTn id="15" fill="hold">
                                <p:stCondLst>
                                  <p:cond delay="750"/>
                                </p:stCondLst>
                                <p:childTnLst>
                                  <p:par>
                                    <p:cTn id="16" presetID="6" presetClass="emph" presetSubtype="0" fill="hold" nodeType="afterEffect" p14:presetBounceEnd="98000">
                                      <p:stCondLst>
                                        <p:cond delay="0"/>
                                      </p:stCondLst>
                                      <p:childTnLst>
                                        <p:animScale p14:bounceEnd="98000">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fltVal val="0"/>
                                              </p:val>
                                            </p:tav>
                                            <p:tav tm="100000">
                                              <p:val>
                                                <p:strVal val="#ppt_w"/>
                                              </p:val>
                                            </p:tav>
                                          </p:tavLst>
                                        </p:anim>
                                        <p:anim calcmode="lin" valueType="num">
                                          <p:cBhvr>
                                            <p:cTn id="13" dur="250" fill="hold"/>
                                            <p:tgtEl>
                                              <p:spTgt spid="4"/>
                                            </p:tgtEl>
                                            <p:attrNameLst>
                                              <p:attrName>ppt_h</p:attrName>
                                            </p:attrNameLst>
                                          </p:cBhvr>
                                          <p:tavLst>
                                            <p:tav tm="0">
                                              <p:val>
                                                <p:fltVal val="0"/>
                                              </p:val>
                                            </p:tav>
                                            <p:tav tm="100000">
                                              <p:val>
                                                <p:strVal val="#ppt_h"/>
                                              </p:val>
                                            </p:tav>
                                          </p:tavLst>
                                        </p:anim>
                                        <p:animEffect transition="in" filter="fade">
                                          <p:cBhvr>
                                            <p:cTn id="14" dur="2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5" fill="hold">
                                <p:stCondLst>
                                  <p:cond delay="750"/>
                                </p:stCondLst>
                                <p:childTnLst>
                                  <p:par>
                                    <p:cTn id="16" presetID="6" presetClass="emph" presetSubtype="0" fill="hold" nodeType="afterEffect">
                                      <p:stCondLst>
                                        <p:cond delay="0"/>
                                      </p:stCondLst>
                                      <p:childTnLst>
                                        <p:animScale>
                                          <p:cBhvr>
                                            <p:cTn id="17" dur="2000" fill="hold"/>
                                            <p:tgtEl>
                                              <p:spTgt spid="4"/>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30000" b="-20000"/>
          </a:stretch>
        </a:blipFill>
        <a:effectLst/>
      </p:bgPr>
    </p:bg>
    <p:spTree>
      <p:nvGrpSpPr>
        <p:cNvPr id="1" name=""/>
        <p:cNvGrpSpPr/>
        <p:nvPr/>
      </p:nvGrpSpPr>
      <p:grpSpPr>
        <a:xfrm>
          <a:off x="0" y="0"/>
          <a:ext cx="0" cy="0"/>
          <a:chOff x="0" y="0"/>
          <a:chExt cx="0" cy="0"/>
        </a:xfrm>
      </p:grpSpPr>
      <p:sp>
        <p:nvSpPr>
          <p:cNvPr id="9" name="Rectangle: Rounded Corners 21">
            <a:extLst>
              <a:ext uri="{FF2B5EF4-FFF2-40B4-BE49-F238E27FC236}">
                <a16:creationId xmlns:a16="http://schemas.microsoft.com/office/drawing/2014/main" id="{84078DD9-44DC-398D-7D15-12E7DFF9EF9D}"/>
              </a:ext>
            </a:extLst>
          </p:cNvPr>
          <p:cNvSpPr/>
          <p:nvPr/>
        </p:nvSpPr>
        <p:spPr>
          <a:xfrm>
            <a:off x="163773" y="337625"/>
            <a:ext cx="11859905" cy="6284424"/>
          </a:xfrm>
          <a:prstGeom prst="roundRect">
            <a:avLst>
              <a:gd name="adj" fmla="val 11589"/>
            </a:avLst>
          </a:prstGeom>
          <a:solidFill>
            <a:schemeClr val="bg1">
              <a:alpha val="91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1">
            <a:extLst>
              <a:ext uri="{FF2B5EF4-FFF2-40B4-BE49-F238E27FC236}">
                <a16:creationId xmlns:a16="http://schemas.microsoft.com/office/drawing/2014/main" id="{4052643D-4A0D-9A81-0169-4DC6B3142C7D}"/>
              </a:ext>
            </a:extLst>
          </p:cNvPr>
          <p:cNvGrpSpPr/>
          <p:nvPr/>
        </p:nvGrpSpPr>
        <p:grpSpPr>
          <a:xfrm>
            <a:off x="4013038" y="1061814"/>
            <a:ext cx="4249230" cy="1594103"/>
            <a:chOff x="2114281" y="84206"/>
            <a:chExt cx="7265378" cy="1594103"/>
          </a:xfrm>
        </p:grpSpPr>
        <p:sp>
          <p:nvSpPr>
            <p:cNvPr id="3" name="TextBox 2">
              <a:extLst>
                <a:ext uri="{FF2B5EF4-FFF2-40B4-BE49-F238E27FC236}">
                  <a16:creationId xmlns:a16="http://schemas.microsoft.com/office/drawing/2014/main" id="{04AA8A61-2399-8576-4E58-DAB213BB81CB}"/>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3">
              <a:extLst>
                <a:ext uri="{FF2B5EF4-FFF2-40B4-BE49-F238E27FC236}">
                  <a16:creationId xmlns:a16="http://schemas.microsoft.com/office/drawing/2014/main" id="{C089947B-2485-2D4A-4AA4-7C0987C1EFA8}"/>
                </a:ext>
              </a:extLst>
            </p:cNvPr>
            <p:cNvSpPr txBox="1"/>
            <p:nvPr/>
          </p:nvSpPr>
          <p:spPr>
            <a:xfrm>
              <a:off x="2114281" y="84206"/>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FF00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18">
            <a:extLst>
              <a:ext uri="{FF2B5EF4-FFF2-40B4-BE49-F238E27FC236}">
                <a16:creationId xmlns:a16="http://schemas.microsoft.com/office/drawing/2014/main" id="{E2C484F6-C652-2EAF-77ED-F86E5502B073}"/>
              </a:ext>
            </a:extLst>
          </p:cNvPr>
          <p:cNvPicPr>
            <a:picLocks noChangeAspect="1"/>
          </p:cNvPicPr>
          <p:nvPr/>
        </p:nvPicPr>
        <p:blipFill>
          <a:blip r:embed="rId4"/>
          <a:stretch>
            <a:fillRect/>
          </a:stretch>
        </p:blipFill>
        <p:spPr>
          <a:xfrm>
            <a:off x="650709" y="435281"/>
            <a:ext cx="3251200" cy="1253067"/>
          </a:xfrm>
          <a:prstGeom prst="rect">
            <a:avLst/>
          </a:prstGeom>
        </p:spPr>
      </p:pic>
      <p:pic>
        <p:nvPicPr>
          <p:cNvPr id="6" name="Picture 19">
            <a:extLst>
              <a:ext uri="{FF2B5EF4-FFF2-40B4-BE49-F238E27FC236}">
                <a16:creationId xmlns:a16="http://schemas.microsoft.com/office/drawing/2014/main" id="{AFC2E59A-C409-D9BE-E252-96A717ECD917}"/>
              </a:ext>
            </a:extLst>
          </p:cNvPr>
          <p:cNvPicPr>
            <a:picLocks noChangeAspect="1"/>
          </p:cNvPicPr>
          <p:nvPr/>
        </p:nvPicPr>
        <p:blipFill>
          <a:blip r:embed="rId4"/>
          <a:stretch>
            <a:fillRect/>
          </a:stretch>
        </p:blipFill>
        <p:spPr>
          <a:xfrm flipH="1" flipV="1">
            <a:off x="8323238" y="748464"/>
            <a:ext cx="3251200" cy="1253067"/>
          </a:xfrm>
          <a:prstGeom prst="rect">
            <a:avLst/>
          </a:prstGeom>
        </p:spPr>
      </p:pic>
      <p:pic>
        <p:nvPicPr>
          <p:cNvPr id="7" name="Picture 36">
            <a:extLst>
              <a:ext uri="{FF2B5EF4-FFF2-40B4-BE49-F238E27FC236}">
                <a16:creationId xmlns:a16="http://schemas.microsoft.com/office/drawing/2014/main" id="{47DAC864-3C3C-3051-940F-E1E013A384F9}"/>
              </a:ext>
            </a:extLst>
          </p:cNvPr>
          <p:cNvPicPr>
            <a:picLocks noChangeAspect="1"/>
          </p:cNvPicPr>
          <p:nvPr/>
        </p:nvPicPr>
        <p:blipFill>
          <a:blip r:embed="rId5"/>
          <a:srcRect/>
          <a:stretch>
            <a:fillRect/>
          </a:stretch>
        </p:blipFill>
        <p:spPr>
          <a:xfrm>
            <a:off x="8165129" y="1315166"/>
            <a:ext cx="3184352" cy="4927431"/>
          </a:xfrm>
          <a:prstGeom prst="rect">
            <a:avLst/>
          </a:prstGeom>
        </p:spPr>
      </p:pic>
      <p:grpSp>
        <p:nvGrpSpPr>
          <p:cNvPr id="8" name="Group 5">
            <a:extLst>
              <a:ext uri="{FF2B5EF4-FFF2-40B4-BE49-F238E27FC236}">
                <a16:creationId xmlns:a16="http://schemas.microsoft.com/office/drawing/2014/main" id="{DE5938F0-A4B8-7DB5-BD16-D3140CE159F9}"/>
              </a:ext>
            </a:extLst>
          </p:cNvPr>
          <p:cNvGrpSpPr/>
          <p:nvPr/>
        </p:nvGrpSpPr>
        <p:grpSpPr>
          <a:xfrm>
            <a:off x="690105" y="2123451"/>
            <a:ext cx="3172408" cy="1636095"/>
            <a:chOff x="139959" y="1387023"/>
            <a:chExt cx="3172408" cy="1636095"/>
          </a:xfrm>
        </p:grpSpPr>
        <p:sp>
          <p:nvSpPr>
            <p:cNvPr id="10" name="Rectangle: Rounded Corners 14">
              <a:extLst>
                <a:ext uri="{FF2B5EF4-FFF2-40B4-BE49-F238E27FC236}">
                  <a16:creationId xmlns:a16="http://schemas.microsoft.com/office/drawing/2014/main" id="{A5835A0A-A6DF-50E1-0390-266F2B03153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11" name="Picture 10">
              <a:extLst>
                <a:ext uri="{FF2B5EF4-FFF2-40B4-BE49-F238E27FC236}">
                  <a16:creationId xmlns:a16="http://schemas.microsoft.com/office/drawing/2014/main" id="{B6C8D07E-BC55-B52E-C9DD-36E9A4DC0CE2}"/>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12" name="Group 11">
            <a:extLst>
              <a:ext uri="{FF2B5EF4-FFF2-40B4-BE49-F238E27FC236}">
                <a16:creationId xmlns:a16="http://schemas.microsoft.com/office/drawing/2014/main" id="{18498E91-C7F6-68FA-C513-235CCD2F042F}"/>
              </a:ext>
            </a:extLst>
          </p:cNvPr>
          <p:cNvGrpSpPr/>
          <p:nvPr/>
        </p:nvGrpSpPr>
        <p:grpSpPr>
          <a:xfrm>
            <a:off x="4592013" y="2219424"/>
            <a:ext cx="3397434" cy="1559458"/>
            <a:chOff x="4424729" y="3902060"/>
            <a:chExt cx="3397434" cy="1559458"/>
          </a:xfrm>
        </p:grpSpPr>
        <p:sp>
          <p:nvSpPr>
            <p:cNvPr id="13" name="Rectangle: Rounded Corners 20">
              <a:extLst>
                <a:ext uri="{FF2B5EF4-FFF2-40B4-BE49-F238E27FC236}">
                  <a16:creationId xmlns:a16="http://schemas.microsoft.com/office/drawing/2014/main" id="{13B65E70-39A4-152B-BE7A-CA02E272ED67}"/>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4" name="Picture 13">
              <a:extLst>
                <a:ext uri="{FF2B5EF4-FFF2-40B4-BE49-F238E27FC236}">
                  <a16:creationId xmlns:a16="http://schemas.microsoft.com/office/drawing/2014/main" id="{481DF42F-8A50-6601-6DF5-89B619ED10B1}"/>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16" name="Group 14">
            <a:extLst>
              <a:ext uri="{FF2B5EF4-FFF2-40B4-BE49-F238E27FC236}">
                <a16:creationId xmlns:a16="http://schemas.microsoft.com/office/drawing/2014/main" id="{62096D37-4681-C107-26B7-449CB5A4284B}"/>
              </a:ext>
            </a:extLst>
          </p:cNvPr>
          <p:cNvGrpSpPr/>
          <p:nvPr/>
        </p:nvGrpSpPr>
        <p:grpSpPr>
          <a:xfrm>
            <a:off x="2434695" y="4322013"/>
            <a:ext cx="3329164" cy="1371679"/>
            <a:chOff x="8110962" y="1828720"/>
            <a:chExt cx="3329164" cy="1371679"/>
          </a:xfrm>
        </p:grpSpPr>
        <p:sp>
          <p:nvSpPr>
            <p:cNvPr id="17" name="Rectangle: Rounded Corners 26">
              <a:extLst>
                <a:ext uri="{FF2B5EF4-FFF2-40B4-BE49-F238E27FC236}">
                  <a16:creationId xmlns:a16="http://schemas.microsoft.com/office/drawing/2014/main" id="{E4B9D8D3-B08B-04B5-AF8A-8F8AFBDF0EF2}"/>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8" name="Picture 16">
              <a:extLst>
                <a:ext uri="{FF2B5EF4-FFF2-40B4-BE49-F238E27FC236}">
                  <a16:creationId xmlns:a16="http://schemas.microsoft.com/office/drawing/2014/main" id="{2527EACF-1283-1C5A-14E3-AAD2A5CAEC9D}"/>
                </a:ext>
              </a:extLst>
            </p:cNvPr>
            <p:cNvPicPr>
              <a:picLocks noChangeAspect="1"/>
            </p:cNvPicPr>
            <p:nvPr/>
          </p:nvPicPr>
          <p:blipFill>
            <a:blip r:embed="rId8"/>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65702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6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66000">
                                          <p:cBhvr additive="base">
                                            <p:cTn id="16"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fill="hold"/>
                                            <p:tgtEl>
                                              <p:spTgt spid="12"/>
                                            </p:tgtEl>
                                            <p:attrNameLst>
                                              <p:attrName>ppt_x</p:attrName>
                                            </p:attrNameLst>
                                          </p:cBhvr>
                                          <p:tavLst>
                                            <p:tav tm="0">
                                              <p:val>
                                                <p:strVal val="#ppt_x"/>
                                              </p:val>
                                            </p:tav>
                                            <p:tav tm="100000">
                                              <p:val>
                                                <p:strVal val="#ppt_x"/>
                                              </p:val>
                                            </p:tav>
                                          </p:tavLst>
                                        </p:anim>
                                        <p:anim calcmode="lin" valueType="num">
                                          <p:cBhvr additive="base">
                                            <p:cTn id="17" dur="10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9"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0" b="-20000"/>
          </a:stretch>
        </a:blipFill>
        <a:effectLst/>
      </p:bgPr>
    </p:bg>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C7C03415-5217-FD93-EFDD-FBBF12CAAD26}"/>
              </a:ext>
            </a:extLst>
          </p:cNvPr>
          <p:cNvPicPr>
            <a:picLocks noChangeAspect="1"/>
          </p:cNvPicPr>
          <p:nvPr/>
        </p:nvPicPr>
        <p:blipFill>
          <a:blip r:embed="rId3"/>
          <a:stretch>
            <a:fillRect/>
          </a:stretch>
        </p:blipFill>
        <p:spPr>
          <a:xfrm>
            <a:off x="581234" y="380010"/>
            <a:ext cx="10771576" cy="5850345"/>
          </a:xfrm>
          <a:prstGeom prst="rect">
            <a:avLst/>
          </a:prstGeom>
          <a:ln>
            <a:noFill/>
          </a:ln>
          <a:effectLst>
            <a:softEdge rad="112500"/>
          </a:effectLst>
        </p:spPr>
      </p:pic>
      <p:sp>
        <p:nvSpPr>
          <p:cNvPr id="21" name="Hộp Văn bản 20">
            <a:extLst>
              <a:ext uri="{FF2B5EF4-FFF2-40B4-BE49-F238E27FC236}">
                <a16:creationId xmlns:a16="http://schemas.microsoft.com/office/drawing/2014/main" id="{6E929F3F-F06D-5A4B-ED25-55F20598C694}"/>
              </a:ext>
            </a:extLst>
          </p:cNvPr>
          <p:cNvSpPr txBox="1"/>
          <p:nvPr/>
        </p:nvSpPr>
        <p:spPr>
          <a:xfrm>
            <a:off x="3656943" y="557576"/>
            <a:ext cx="4262511" cy="807913"/>
          </a:xfrm>
          <a:prstGeom prst="rect">
            <a:avLst/>
          </a:prstGeom>
          <a:noFill/>
        </p:spPr>
        <p:txBody>
          <a:bodyPr wrap="square">
            <a:spAutoFit/>
          </a:bodyPr>
          <a:lstStyle/>
          <a:p>
            <a:pPr algn="ctr">
              <a:lnSpc>
                <a:spcPct val="70000"/>
              </a:lnSpc>
            </a:pPr>
            <a:r>
              <a:rPr lang="en-US" sz="6000">
                <a:solidFill>
                  <a:srgbClr val="FF0000"/>
                </a:solidFill>
                <a:latin typeface="UTM Edwardian" panose="02040603050506020204" pitchFamily="18" charset="0"/>
              </a:rPr>
              <a:t>Theo chân Bác</a:t>
            </a:r>
          </a:p>
        </p:txBody>
      </p:sp>
      <p:sp>
        <p:nvSpPr>
          <p:cNvPr id="24" name="Hộp Văn bản 23">
            <a:extLst>
              <a:ext uri="{FF2B5EF4-FFF2-40B4-BE49-F238E27FC236}">
                <a16:creationId xmlns:a16="http://schemas.microsoft.com/office/drawing/2014/main" id="{ADF2DF46-EEFB-E620-3E2D-D597CCDCF5F3}"/>
              </a:ext>
            </a:extLst>
          </p:cNvPr>
          <p:cNvSpPr txBox="1"/>
          <p:nvPr/>
        </p:nvSpPr>
        <p:spPr>
          <a:xfrm>
            <a:off x="2967857" y="1224732"/>
            <a:ext cx="8215397" cy="4708981"/>
          </a:xfrm>
          <a:prstGeom prst="rect">
            <a:avLst/>
          </a:prstGeom>
          <a:noFill/>
        </p:spPr>
        <p:txBody>
          <a:bodyPr wrap="square">
            <a:spAutoFit/>
          </a:bodyPr>
          <a:lstStyle/>
          <a:p>
            <a:r>
              <a:rPr lang="vi-VN" sz="3000">
                <a:latin typeface="Calibri" panose="020F0502020204030204" pitchFamily="34" charset="0"/>
                <a:cs typeface="Calibri" panose="020F0502020204030204" pitchFamily="34" charset="0"/>
              </a:rPr>
              <a:t>Hôm nay sáng mồng hai tháng Chín</a:t>
            </a:r>
          </a:p>
          <a:p>
            <a:r>
              <a:rPr lang="vi-VN" sz="3000">
                <a:latin typeface="Calibri" panose="020F0502020204030204" pitchFamily="34" charset="0"/>
                <a:cs typeface="Calibri" panose="020F0502020204030204" pitchFamily="34" charset="0"/>
              </a:rPr>
              <a:t>Thủ đô hoa, vàng nắng Ba Đình</a:t>
            </a:r>
          </a:p>
          <a:p>
            <a:r>
              <a:rPr lang="vi-VN" sz="3000">
                <a:latin typeface="Calibri" panose="020F0502020204030204" pitchFamily="34" charset="0"/>
                <a:cs typeface="Calibri" panose="020F0502020204030204" pitchFamily="34" charset="0"/>
              </a:rPr>
              <a:t>Muôn triệu tim chờ... chim cũng nín</a:t>
            </a:r>
          </a:p>
          <a:p>
            <a:r>
              <a:rPr lang="vi-VN" sz="3000">
                <a:latin typeface="Calibri" panose="020F0502020204030204" pitchFamily="34" charset="0"/>
                <a:cs typeface="Calibri" panose="020F0502020204030204" pitchFamily="34" charset="0"/>
              </a:rPr>
              <a:t>Bỗng vang lên tiếng hát ân tình</a:t>
            </a:r>
          </a:p>
          <a:p>
            <a:r>
              <a:rPr lang="vi-VN" sz="3000">
                <a:latin typeface="Calibri" panose="020F0502020204030204" pitchFamily="34" charset="0"/>
                <a:cs typeface="Calibri" panose="020F0502020204030204" pitchFamily="34" charset="0"/>
              </a:rPr>
              <a:t>Hồ Chí Minh! Hồ Chí Minh!</a:t>
            </a:r>
            <a:endParaRPr lang="en-US" sz="3000">
              <a:latin typeface="Calibri" panose="020F0502020204030204" pitchFamily="34" charset="0"/>
              <a:cs typeface="Calibri" panose="020F0502020204030204" pitchFamily="34" charset="0"/>
            </a:endParaRPr>
          </a:p>
          <a:p>
            <a:endParaRPr lang="vi-VN" sz="3000">
              <a:latin typeface="Calibri" panose="020F0502020204030204" pitchFamily="34" charset="0"/>
              <a:cs typeface="Calibri" panose="020F0502020204030204" pitchFamily="34" charset="0"/>
            </a:endParaRPr>
          </a:p>
          <a:p>
            <a:r>
              <a:rPr lang="vi-VN" sz="3000">
                <a:latin typeface="Calibri" panose="020F0502020204030204" pitchFamily="34" charset="0"/>
                <a:cs typeface="Calibri" panose="020F0502020204030204" pitchFamily="34" charset="0"/>
              </a:rPr>
              <a:t>Người đứng trên đài, lặng phút giây</a:t>
            </a:r>
          </a:p>
          <a:p>
            <a:r>
              <a:rPr lang="vi-VN" sz="3000">
                <a:latin typeface="Calibri" panose="020F0502020204030204" pitchFamily="34" charset="0"/>
                <a:cs typeface="Calibri" panose="020F0502020204030204" pitchFamily="34" charset="0"/>
              </a:rPr>
              <a:t>Trông đàn con đó, vẫy hai tay</a:t>
            </a:r>
          </a:p>
          <a:p>
            <a:r>
              <a:rPr lang="vi-VN" sz="3000">
                <a:latin typeface="Calibri" panose="020F0502020204030204" pitchFamily="34" charset="0"/>
                <a:cs typeface="Calibri" panose="020F0502020204030204" pitchFamily="34" charset="0"/>
              </a:rPr>
              <a:t>Cao cao vầng trán... Ngời đôi mắt</a:t>
            </a:r>
          </a:p>
          <a:p>
            <a:r>
              <a:rPr lang="vi-VN" sz="3000">
                <a:latin typeface="Calibri" panose="020F0502020204030204" pitchFamily="34" charset="0"/>
                <a:cs typeface="Calibri" panose="020F0502020204030204" pitchFamily="34" charset="0"/>
              </a:rPr>
              <a:t>Độc lập bây giờ mới thấy đây!</a:t>
            </a:r>
            <a:endParaRPr lang="en-US" sz="3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8304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378</TotalTime>
  <Words>2316</Words>
  <Application>Microsoft Office PowerPoint</Application>
  <PresentationFormat>Widescreen</PresentationFormat>
  <Paragraphs>276</Paragraphs>
  <Slides>58</Slides>
  <Notes>4</Notes>
  <HiddenSlides>0</HiddenSlides>
  <MMClips>17</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58</vt:i4>
      </vt:variant>
    </vt:vector>
  </HeadingPairs>
  <TitlesOfParts>
    <vt:vector size="77" baseType="lpstr">
      <vt:lpstr>Wingdings</vt:lpstr>
      <vt:lpstr>UTM Mother</vt:lpstr>
      <vt:lpstr>Calibri</vt:lpstr>
      <vt:lpstr>Coiny</vt:lpstr>
      <vt:lpstr>SVN-Gretoon</vt:lpstr>
      <vt:lpstr>LNTH-LuoLuoNotangYuanTi 1</vt:lpstr>
      <vt:lpstr>SVN-ARCO Typography</vt:lpstr>
      <vt:lpstr>#9Slide02 Noi dung rat dai</vt:lpstr>
      <vt:lpstr>iCiel Pony</vt:lpstr>
      <vt:lpstr>Aptos</vt:lpstr>
      <vt:lpstr>UVN Banh Mi</vt:lpstr>
      <vt:lpstr>UTM Duepuntozero</vt:lpstr>
      <vt:lpstr>Roboto</vt:lpstr>
      <vt:lpstr>Arial</vt:lpstr>
      <vt:lpstr>UTM Edwardian</vt:lpstr>
      <vt:lpstr>Chủ đề Office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20</cp:revision>
  <dcterms:created xsi:type="dcterms:W3CDTF">2023-10-17T05:26:19Z</dcterms:created>
  <dcterms:modified xsi:type="dcterms:W3CDTF">2025-01-21T13:36:01Z</dcterms:modified>
  <cp:category>9Slide.vn</cp:category>
</cp:coreProperties>
</file>