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647" r:id="rId2"/>
    <p:sldId id="2648" r:id="rId3"/>
    <p:sldId id="2652" r:id="rId4"/>
    <p:sldId id="2649" r:id="rId5"/>
    <p:sldId id="290" r:id="rId6"/>
    <p:sldId id="2632" r:id="rId7"/>
    <p:sldId id="2633" r:id="rId8"/>
    <p:sldId id="2634" r:id="rId9"/>
    <p:sldId id="2651" r:id="rId10"/>
    <p:sldId id="333" r:id="rId11"/>
    <p:sldId id="2635" r:id="rId12"/>
    <p:sldId id="2637" r:id="rId13"/>
    <p:sldId id="2638" r:id="rId14"/>
    <p:sldId id="2640" r:id="rId15"/>
    <p:sldId id="334" r:id="rId16"/>
    <p:sldId id="2641" r:id="rId17"/>
    <p:sldId id="2644" r:id="rId18"/>
    <p:sldId id="373" r:id="rId19"/>
  </p:sldIdLst>
  <p:sldSz cx="12192000" cy="6858000"/>
  <p:notesSz cx="6858000" cy="9144000"/>
  <p:embeddedFontLst>
    <p:embeddedFont>
      <p:font typeface="HP001 4 hang 1 ô ly" panose="020B0603050302020204" pitchFamily="34" charset="0"/>
      <p:bold r:id="rId21"/>
    </p:embeddedFont>
    <p:embeddedFont>
      <p:font typeface="Book Antiqua" panose="02040602050305030304" pitchFamily="18" charset="0"/>
      <p:regular r:id="rId22"/>
      <p:bold r:id="rId23"/>
      <p:italic r:id="rId24"/>
      <p:boldItalic r:id="rId25"/>
    </p:embeddedFont>
    <p:embeddedFont>
      <p:font typeface="等线" panose="020B060402020202020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oiny" panose="020B0604020202020204" charset="0"/>
      <p:regular r:id="rId34"/>
    </p:embeddedFont>
    <p:embeddedFont>
      <p:font typeface="Wingdings 2" panose="05020102010507070707" pitchFamily="18" charset="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DFFDE"/>
    <a:srgbClr val="66FFCC"/>
    <a:srgbClr val="003399"/>
    <a:srgbClr val="FF3300"/>
    <a:srgbClr val="07633C"/>
    <a:srgbClr val="FF2543"/>
    <a:srgbClr val="E7EBD9"/>
    <a:srgbClr val="FF0066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92" autoAdjust="0"/>
    <p:restoredTop sz="80597" autoAdjust="0"/>
  </p:normalViewPr>
  <p:slideViewPr>
    <p:cSldViewPr snapToGrid="0">
      <p:cViewPr>
        <p:scale>
          <a:sx n="64" d="100"/>
          <a:sy n="64" d="100"/>
        </p:scale>
        <p:origin x="150" y="30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7934A-B768-44A1-A311-B839D3AB1B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76690-357A-4A24-A1AB-AE62FB38F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C11D27A-9108-4107-8D6C-049E414C2A12}" type="slidenum">
              <a:rPr lang="en-US">
                <a:latin typeface="Arial" panose="020B0604020202020204" pitchFamily="34" charset="0"/>
              </a:rPr>
              <a:pPr/>
              <a:t>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8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81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30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42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758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47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60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2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81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503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61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7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451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12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0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6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92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81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4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96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2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3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4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7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4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0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xmlns="" id="{A7A78A0E-679B-4800-9202-FCA47634051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C84FF28-C821-4D86-B236-E48A9A5F9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0BADA2-9010-43E3-BBA7-24F4576A8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431AD3-85CD-4F2E-BA8F-CCD1E164E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97B7F-DAA0-4D9D-9755-3DDF9E9D876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3ADDE4-1A8D-4455-8E6B-70BD56BDA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A9B5A-D4F3-4008-A52D-02E3B4ED6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840516-972E-4A4D-BDE6-76AB1503DA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DDEB6-6946-4111-BC0E-1C9C80E0A3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38478" y="825756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6C2503-26A3-4718-9FCE-385E2FD5E0D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96" y="-24371044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1E0BAB-6F0C-4386-9B39-DBCBDE1D31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870" y="342900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956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emf"/><Relationship Id="rId5" Type="http://schemas.openxmlformats.org/officeDocument/2006/relationships/image" Target="../media/image4.png"/><Relationship Id="rId10" Type="http://schemas.openxmlformats.org/officeDocument/2006/relationships/image" Target="../media/image8.gif"/><Relationship Id="rId4" Type="http://schemas.openxmlformats.org/officeDocument/2006/relationships/image" Target="../media/image3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4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27.png"/><Relationship Id="rId10" Type="http://schemas.openxmlformats.org/officeDocument/2006/relationships/image" Target="../media/image60.png"/><Relationship Id="rId19" Type="http://schemas.openxmlformats.org/officeDocument/2006/relationships/image" Target="../media/image63.png"/><Relationship Id="rId4" Type="http://schemas.openxmlformats.org/officeDocument/2006/relationships/image" Target="../media/image21.png"/><Relationship Id="rId9" Type="http://schemas.openxmlformats.org/officeDocument/2006/relationships/image" Target="../media/image59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18" Type="http://schemas.openxmlformats.org/officeDocument/2006/relationships/image" Target="../media/image5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5" Type="http://schemas.openxmlformats.org/officeDocument/2006/relationships/image" Target="../media/image47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752600" y="3505201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3075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71439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WhitecornerFlow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53832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362200" y="4941890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200">
              <a:latin typeface="Arial" panose="020B060402020202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752600" y="5694959"/>
            <a:ext cx="739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sz="3200">
              <a:latin typeface="Arial" panose="020B0604020202020204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524000" y="533401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CC00FF"/>
                </a:solidFill>
                <a:latin typeface="Times New Roman" panose="02020603050405020304" pitchFamily="18" charset="0"/>
              </a:rPr>
              <a:t>UBND HUYỆN CẨM </a:t>
            </a:r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</a:rPr>
              <a:t>MỸ</a:t>
            </a:r>
          </a:p>
          <a:p>
            <a:pPr algn="ctr" eaLnBrk="1" hangingPunct="1"/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</a:rPr>
              <a:t>TRƯỜNG TIỂU HỌC NHÂN NGHĨA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3269876" y="4758491"/>
            <a:ext cx="5791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GV: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Hồng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Yến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2/1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85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2169042" y="2265042"/>
            <a:ext cx="8575159" cy="14497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 THĂM LỚP</a:t>
            </a:r>
          </a:p>
        </p:txBody>
      </p:sp>
      <p:pic>
        <p:nvPicPr>
          <p:cNvPr id="3086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828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447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88" y="50165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10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animal_colombe_1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724027"/>
            <a:ext cx="12763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animal_colombe_1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2514602"/>
            <a:ext cx="12763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trang tr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92958"/>
            <a:ext cx="21336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4068411" y="3882451"/>
            <a:ext cx="579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2024- 2025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/>
      <p:bldP spid="410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28151E-8040-4758-A199-A2C440E69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6082" y="0"/>
            <a:ext cx="16002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F6A93F5-294A-4328-9378-9405388F7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9006" y="0"/>
            <a:ext cx="262255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7F55386-6B92-42A5-BCBD-0AC15F3E6E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3"/>
          <a:stretch/>
        </p:blipFill>
        <p:spPr>
          <a:xfrm flipH="1">
            <a:off x="0" y="-452537"/>
            <a:ext cx="6666444" cy="75063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8C2984C-DEFF-40ED-910E-0BC40225B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4610098"/>
            <a:ext cx="12192006" cy="2247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6376C91-6BA6-4122-99D6-02EDCBDE6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2524" y="1427054"/>
            <a:ext cx="1715490" cy="57183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7852289B-76E1-4991-AA26-6A625C2D7FEB}"/>
              </a:ext>
            </a:extLst>
          </p:cNvPr>
          <p:cNvGrpSpPr/>
          <p:nvPr/>
        </p:nvGrpSpPr>
        <p:grpSpPr>
          <a:xfrm flipH="1">
            <a:off x="9623547" y="4769150"/>
            <a:ext cx="3148306" cy="4138518"/>
            <a:chOff x="8871197" y="4800488"/>
            <a:chExt cx="3148306" cy="413851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8146C0E-B955-4D74-8A68-C0E52FEF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9898" y="5435848"/>
              <a:ext cx="569605" cy="14337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83F5171-7FDA-4F20-85DD-B7C96B5A6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818" y="5284731"/>
              <a:ext cx="860219" cy="153444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BFD139C-44E3-4968-A5D4-15B527E96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7039" y="4800488"/>
              <a:ext cx="1123710" cy="179018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24FE211-31F0-4CD2-BF0C-8D65F7C18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197" y="5609334"/>
              <a:ext cx="2237469" cy="3329672"/>
            </a:xfrm>
            <a:prstGeom prst="rect">
              <a:avLst/>
            </a:prstGeom>
          </p:spPr>
        </p:pic>
      </p:grpSp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75F376C1-B4FF-4F10-A22D-2197B066CF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9392" y="1280160"/>
            <a:ext cx="5577840" cy="5577840"/>
          </a:xfrm>
          <a:prstGeom prst="rect">
            <a:avLst/>
          </a:prstGeom>
        </p:spPr>
      </p:pic>
      <p:pic>
        <p:nvPicPr>
          <p:cNvPr id="3" name="Picture 2" descr="A bird with a flower in its mouth&#10;&#10;Description automatically generated with low confidence">
            <a:extLst>
              <a:ext uri="{FF2B5EF4-FFF2-40B4-BE49-F238E27FC236}">
                <a16:creationId xmlns:a16="http://schemas.microsoft.com/office/drawing/2014/main" xmlns="" id="{B33EBE19-9F61-4D16-A188-8FBA8BE46C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8752" y="1874630"/>
            <a:ext cx="1419089" cy="137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D453D4-4858-4FE5-A935-4C425E50C1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6841" y="2752586"/>
            <a:ext cx="676714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49" name="图片 24">
            <a:extLst>
              <a:ext uri="{FF2B5EF4-FFF2-40B4-BE49-F238E27FC236}">
                <a16:creationId xmlns:a16="http://schemas.microsoft.com/office/drawing/2014/main" xmlns="" id="{729A1408-55A5-4347-B462-6CFED2B92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6" y="5424300"/>
            <a:ext cx="569605" cy="1433700"/>
          </a:xfrm>
          <a:prstGeom prst="rect">
            <a:avLst/>
          </a:prstGeom>
        </p:spPr>
      </p:pic>
      <p:pic>
        <p:nvPicPr>
          <p:cNvPr id="50" name="图片 25">
            <a:extLst>
              <a:ext uri="{FF2B5EF4-FFF2-40B4-BE49-F238E27FC236}">
                <a16:creationId xmlns:a16="http://schemas.microsoft.com/office/drawing/2014/main" xmlns="" id="{1F3E80CE-4C4C-4165-BEE9-C3E39F8C0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7" y="5227564"/>
            <a:ext cx="860219" cy="1534445"/>
          </a:xfrm>
          <a:prstGeom prst="rect">
            <a:avLst/>
          </a:prstGeom>
        </p:spPr>
      </p:pic>
      <p:pic>
        <p:nvPicPr>
          <p:cNvPr id="52" name="图片 23">
            <a:extLst>
              <a:ext uri="{FF2B5EF4-FFF2-40B4-BE49-F238E27FC236}">
                <a16:creationId xmlns:a16="http://schemas.microsoft.com/office/drawing/2014/main" xmlns="" id="{D9441F28-873A-40C5-961F-38CB0FF11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16" y="5505193"/>
            <a:ext cx="2237469" cy="3329672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xmlns="" id="{232860CD-0232-4CA2-830B-1D40CDE2A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32" y="5227564"/>
            <a:ext cx="2237469" cy="332967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xmlns="" id="{F4D70C42-EC7C-4097-9D3A-652B6B244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187" flipV="1">
            <a:off x="11058443" y="-629832"/>
            <a:ext cx="1110652" cy="16035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18FCBD-6954-4505-99F7-68268EDBFFBC}"/>
              </a:ext>
            </a:extLst>
          </p:cNvPr>
          <p:cNvSpPr txBox="1"/>
          <p:nvPr/>
        </p:nvSpPr>
        <p:spPr>
          <a:xfrm>
            <a:off x="1418406" y="211966"/>
            <a:ext cx="9253967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 hiện các yêu cầu dưới đây: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 câu hỏi cho các từ ngữ in đậm: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 ăn của bói cá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 những chú cá nhỏ.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 sớm, chim sơn ca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cất cao giọng hót.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 lông của loài vẹt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 sặc sỡ.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A6CB928-151A-4C64-88F7-980AC257C5A1}"/>
              </a:ext>
            </a:extLst>
          </p:cNvPr>
          <p:cNvCxnSpPr>
            <a:cxnSpLocks/>
          </p:cNvCxnSpPr>
          <p:nvPr/>
        </p:nvCxnSpPr>
        <p:spPr>
          <a:xfrm>
            <a:off x="5732615" y="3010578"/>
            <a:ext cx="41543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B33AF99-0D07-4824-91C5-37078BF73999}"/>
              </a:ext>
            </a:extLst>
          </p:cNvPr>
          <p:cNvCxnSpPr>
            <a:cxnSpLocks/>
          </p:cNvCxnSpPr>
          <p:nvPr/>
        </p:nvCxnSpPr>
        <p:spPr>
          <a:xfrm>
            <a:off x="6518038" y="3715428"/>
            <a:ext cx="41543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C044DB8-CDF1-4897-BB97-B0C6D6A1D9F3}"/>
              </a:ext>
            </a:extLst>
          </p:cNvPr>
          <p:cNvCxnSpPr>
            <a:cxnSpLocks/>
          </p:cNvCxnSpPr>
          <p:nvPr/>
        </p:nvCxnSpPr>
        <p:spPr>
          <a:xfrm>
            <a:off x="5908438" y="4474671"/>
            <a:ext cx="2359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8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50" name="图片 25">
            <a:extLst>
              <a:ext uri="{FF2B5EF4-FFF2-40B4-BE49-F238E27FC236}">
                <a16:creationId xmlns:a16="http://schemas.microsoft.com/office/drawing/2014/main" xmlns="" id="{1F3E80CE-4C4C-4165-BEE9-C3E39F8C04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7" y="5227564"/>
            <a:ext cx="860219" cy="1534445"/>
          </a:xfrm>
          <a:prstGeom prst="rect">
            <a:avLst/>
          </a:prstGeom>
        </p:spPr>
      </p:pic>
      <p:pic>
        <p:nvPicPr>
          <p:cNvPr id="52" name="图片 23">
            <a:extLst>
              <a:ext uri="{FF2B5EF4-FFF2-40B4-BE49-F238E27FC236}">
                <a16:creationId xmlns:a16="http://schemas.microsoft.com/office/drawing/2014/main" xmlns="" id="{D9441F28-873A-40C5-961F-38CB0FF11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16" y="5505193"/>
            <a:ext cx="2237469" cy="3329672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xmlns="" id="{232860CD-0232-4CA2-830B-1D40CDE2A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32" y="5227564"/>
            <a:ext cx="2237469" cy="332967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xmlns="" id="{F4D70C42-EC7C-4097-9D3A-652B6B244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187" flipV="1">
            <a:off x="11058443" y="-629832"/>
            <a:ext cx="1110652" cy="16035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18FCBD-6954-4505-99F7-68268EDBFFBC}"/>
              </a:ext>
            </a:extLst>
          </p:cNvPr>
          <p:cNvSpPr txBox="1"/>
          <p:nvPr/>
        </p:nvSpPr>
        <p:spPr>
          <a:xfrm>
            <a:off x="1684417" y="656127"/>
            <a:ext cx="9253967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 câu hỏi cho các từ ngữ in đậm: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 ăn của bói cá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 những chú cá nhỏ.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 sớm, chim sơn ca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cất cao giọng hót.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 lông của loài vẹt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 sặc sỡ.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60AED7-F56E-4EE0-A335-11CBF01CE12A}"/>
              </a:ext>
            </a:extLst>
          </p:cNvPr>
          <p:cNvSpPr txBox="1"/>
          <p:nvPr/>
        </p:nvSpPr>
        <p:spPr>
          <a:xfrm>
            <a:off x="762631" y="2103399"/>
            <a:ext cx="757475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 ăn của bói cá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F4BC052-2007-4674-A8B5-5B77F49B7F6A}"/>
              </a:ext>
            </a:extLst>
          </p:cNvPr>
          <p:cNvSpPr txBox="1"/>
          <p:nvPr/>
        </p:nvSpPr>
        <p:spPr>
          <a:xfrm>
            <a:off x="1427856" y="3429000"/>
            <a:ext cx="757475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</a:pPr>
            <a:r>
              <a:rPr lang="vi-VN" sz="40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 sớm, chim sơn ca</a:t>
            </a:r>
            <a:r>
              <a:rPr lang="en-US" sz="40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làm gì?</a:t>
            </a:r>
            <a:r>
              <a:rPr lang="vi-VN" sz="40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3C5E1C8-F9C9-49A2-B46C-6A8A721F6352}"/>
              </a:ext>
            </a:extLst>
          </p:cNvPr>
          <p:cNvSpPr txBox="1"/>
          <p:nvPr/>
        </p:nvSpPr>
        <p:spPr>
          <a:xfrm>
            <a:off x="1253616" y="4872558"/>
            <a:ext cx="757475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</a:pPr>
            <a:r>
              <a:rPr lang="vi-VN" sz="40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lông của loài vẹt</a:t>
            </a:r>
            <a:r>
              <a:rPr lang="en-US" sz="40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49" name="图片 24">
            <a:extLst>
              <a:ext uri="{FF2B5EF4-FFF2-40B4-BE49-F238E27FC236}">
                <a16:creationId xmlns:a16="http://schemas.microsoft.com/office/drawing/2014/main" xmlns="" id="{729A1408-55A5-4347-B462-6CFED2B92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6" y="5424300"/>
            <a:ext cx="569605" cy="1433700"/>
          </a:xfrm>
          <a:prstGeom prst="rect">
            <a:avLst/>
          </a:prstGeom>
        </p:spPr>
      </p:pic>
      <p:pic>
        <p:nvPicPr>
          <p:cNvPr id="50" name="图片 25">
            <a:extLst>
              <a:ext uri="{FF2B5EF4-FFF2-40B4-BE49-F238E27FC236}">
                <a16:creationId xmlns:a16="http://schemas.microsoft.com/office/drawing/2014/main" xmlns="" id="{1F3E80CE-4C4C-4165-BEE9-C3E39F8C0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7" y="5227564"/>
            <a:ext cx="860219" cy="1534445"/>
          </a:xfrm>
          <a:prstGeom prst="rect">
            <a:avLst/>
          </a:prstGeom>
        </p:spPr>
      </p:pic>
      <p:pic>
        <p:nvPicPr>
          <p:cNvPr id="52" name="图片 23">
            <a:extLst>
              <a:ext uri="{FF2B5EF4-FFF2-40B4-BE49-F238E27FC236}">
                <a16:creationId xmlns:a16="http://schemas.microsoft.com/office/drawing/2014/main" xmlns="" id="{D9441F28-873A-40C5-961F-38CB0FF11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16" y="5505193"/>
            <a:ext cx="2237469" cy="3329672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xmlns="" id="{232860CD-0232-4CA2-830B-1D40CDE2A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32" y="5227564"/>
            <a:ext cx="2237469" cy="332967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xmlns="" id="{F4D70C42-EC7C-4097-9D3A-652B6B244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187" flipV="1">
            <a:off x="11058443" y="-629832"/>
            <a:ext cx="1110652" cy="16035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18FCBD-6954-4505-99F7-68268EDBFFBC}"/>
              </a:ext>
            </a:extLst>
          </p:cNvPr>
          <p:cNvSpPr txBox="1"/>
          <p:nvPr/>
        </p:nvSpPr>
        <p:spPr>
          <a:xfrm>
            <a:off x="1418406" y="211966"/>
            <a:ext cx="9253967" cy="215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 hiện các yêu cầu dưới đây: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Chọn dấu câu phù hợp với mỗi 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A6D137-246A-461F-964B-9D26FC06D1B5}"/>
              </a:ext>
            </a:extLst>
          </p:cNvPr>
          <p:cNvSpPr txBox="1"/>
          <p:nvPr/>
        </p:nvSpPr>
        <p:spPr>
          <a:xfrm>
            <a:off x="330705" y="1833323"/>
            <a:ext cx="11429368" cy="2363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Chim vàng anh còn có tên là hoàng anh . Giọng hót của vàng anh rất đặc biệt . Giọng hót ấy lúc trong trẻo ,   lúc trầm thấp  ,  lúc vút cao 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5BE7F4-6158-452B-88D5-A176E3FB420F}"/>
              </a:ext>
            </a:extLst>
          </p:cNvPr>
          <p:cNvSpPr txBox="1"/>
          <p:nvPr/>
        </p:nvSpPr>
        <p:spPr>
          <a:xfrm>
            <a:off x="6095999" y="4473511"/>
            <a:ext cx="11429368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40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 Minh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9F0F79-3889-48B5-B1B1-AB3CEF1C9A7D}"/>
              </a:ext>
            </a:extLst>
          </p:cNvPr>
          <p:cNvSpPr/>
          <p:nvPr/>
        </p:nvSpPr>
        <p:spPr>
          <a:xfrm>
            <a:off x="9366198" y="1069585"/>
            <a:ext cx="611024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D4F6E3B-9EE7-40B7-B370-67F9AA261EA4}"/>
              </a:ext>
            </a:extLst>
          </p:cNvPr>
          <p:cNvSpPr/>
          <p:nvPr/>
        </p:nvSpPr>
        <p:spPr>
          <a:xfrm>
            <a:off x="11367524" y="2076448"/>
            <a:ext cx="493771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72B9EE0-75B3-4D50-B046-EDD38EC7C079}"/>
              </a:ext>
            </a:extLst>
          </p:cNvPr>
          <p:cNvSpPr/>
          <p:nvPr/>
        </p:nvSpPr>
        <p:spPr>
          <a:xfrm>
            <a:off x="8872427" y="2824414"/>
            <a:ext cx="493771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6CA8267-93A9-4DF0-86B4-75221458A841}"/>
              </a:ext>
            </a:extLst>
          </p:cNvPr>
          <p:cNvSpPr/>
          <p:nvPr/>
        </p:nvSpPr>
        <p:spPr>
          <a:xfrm>
            <a:off x="4188460" y="3604112"/>
            <a:ext cx="493771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BA81691-00B9-4640-BDB0-EF8C27C360B0}"/>
              </a:ext>
            </a:extLst>
          </p:cNvPr>
          <p:cNvSpPr/>
          <p:nvPr/>
        </p:nvSpPr>
        <p:spPr>
          <a:xfrm>
            <a:off x="7867338" y="3604112"/>
            <a:ext cx="493771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D35A687-0A3F-4C5E-B6D6-3B5873736AD0}"/>
              </a:ext>
            </a:extLst>
          </p:cNvPr>
          <p:cNvSpPr/>
          <p:nvPr/>
        </p:nvSpPr>
        <p:spPr>
          <a:xfrm>
            <a:off x="11004621" y="3604112"/>
            <a:ext cx="493771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49" name="图片 24">
            <a:extLst>
              <a:ext uri="{FF2B5EF4-FFF2-40B4-BE49-F238E27FC236}">
                <a16:creationId xmlns:a16="http://schemas.microsoft.com/office/drawing/2014/main" xmlns="" id="{729A1408-55A5-4347-B462-6CFED2B92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6" y="5424300"/>
            <a:ext cx="569605" cy="1433700"/>
          </a:xfrm>
          <a:prstGeom prst="rect">
            <a:avLst/>
          </a:prstGeom>
        </p:spPr>
      </p:pic>
      <p:pic>
        <p:nvPicPr>
          <p:cNvPr id="50" name="图片 25">
            <a:extLst>
              <a:ext uri="{FF2B5EF4-FFF2-40B4-BE49-F238E27FC236}">
                <a16:creationId xmlns:a16="http://schemas.microsoft.com/office/drawing/2014/main" xmlns="" id="{1F3E80CE-4C4C-4165-BEE9-C3E39F8C0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7" y="5227564"/>
            <a:ext cx="860219" cy="1534445"/>
          </a:xfrm>
          <a:prstGeom prst="rect">
            <a:avLst/>
          </a:prstGeom>
        </p:spPr>
      </p:pic>
      <p:pic>
        <p:nvPicPr>
          <p:cNvPr id="52" name="图片 23">
            <a:extLst>
              <a:ext uri="{FF2B5EF4-FFF2-40B4-BE49-F238E27FC236}">
                <a16:creationId xmlns:a16="http://schemas.microsoft.com/office/drawing/2014/main" xmlns="" id="{D9441F28-873A-40C5-961F-38CB0FF11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16" y="5505193"/>
            <a:ext cx="2237469" cy="3329672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xmlns="" id="{232860CD-0232-4CA2-830B-1D40CDE2A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32" y="5227564"/>
            <a:ext cx="2237469" cy="332967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xmlns="" id="{F4D70C42-EC7C-4097-9D3A-652B6B244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187" flipV="1">
            <a:off x="11058443" y="-629832"/>
            <a:ext cx="1110652" cy="16035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18FCBD-6954-4505-99F7-68268EDBFFBC}"/>
              </a:ext>
            </a:extLst>
          </p:cNvPr>
          <p:cNvSpPr txBox="1"/>
          <p:nvPr/>
        </p:nvSpPr>
        <p:spPr>
          <a:xfrm>
            <a:off x="1418406" y="211966"/>
            <a:ext cx="9253967" cy="215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 hiện các yêu cầu dưới đây: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Chọn dấu câu phù hợp với mỗi :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A6D137-246A-461F-964B-9D26FC06D1B5}"/>
              </a:ext>
            </a:extLst>
          </p:cNvPr>
          <p:cNvSpPr txBox="1"/>
          <p:nvPr/>
        </p:nvSpPr>
        <p:spPr>
          <a:xfrm>
            <a:off x="330705" y="1833323"/>
            <a:ext cx="11429368" cy="2363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Chim vàng anh còn có tên là hoàng anh . Giọng hót của vàng anh rất đặc biệt . Giọng hót ấy lúc trong trẻo ,   lúc trầm thấp  ,  lúc vút cao 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5BE7F4-6158-452B-88D5-A176E3FB420F}"/>
              </a:ext>
            </a:extLst>
          </p:cNvPr>
          <p:cNvSpPr txBox="1"/>
          <p:nvPr/>
        </p:nvSpPr>
        <p:spPr>
          <a:xfrm>
            <a:off x="6095999" y="4473511"/>
            <a:ext cx="11429368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9F0F79-3889-48B5-B1B1-AB3CEF1C9A7D}"/>
              </a:ext>
            </a:extLst>
          </p:cNvPr>
          <p:cNvSpPr/>
          <p:nvPr/>
        </p:nvSpPr>
        <p:spPr>
          <a:xfrm>
            <a:off x="9366198" y="1069585"/>
            <a:ext cx="611024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D4F6E3B-9EE7-40B7-B370-67F9AA261EA4}"/>
              </a:ext>
            </a:extLst>
          </p:cNvPr>
          <p:cNvSpPr/>
          <p:nvPr/>
        </p:nvSpPr>
        <p:spPr>
          <a:xfrm>
            <a:off x="11367524" y="2076448"/>
            <a:ext cx="493771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72B9EE0-75B3-4D50-B046-EDD38EC7C079}"/>
              </a:ext>
            </a:extLst>
          </p:cNvPr>
          <p:cNvSpPr/>
          <p:nvPr/>
        </p:nvSpPr>
        <p:spPr>
          <a:xfrm>
            <a:off x="8872427" y="2824414"/>
            <a:ext cx="493771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6CA8267-93A9-4DF0-86B4-75221458A841}"/>
              </a:ext>
            </a:extLst>
          </p:cNvPr>
          <p:cNvSpPr/>
          <p:nvPr/>
        </p:nvSpPr>
        <p:spPr>
          <a:xfrm>
            <a:off x="4188460" y="3604112"/>
            <a:ext cx="493771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BA81691-00B9-4640-BDB0-EF8C27C360B0}"/>
              </a:ext>
            </a:extLst>
          </p:cNvPr>
          <p:cNvSpPr/>
          <p:nvPr/>
        </p:nvSpPr>
        <p:spPr>
          <a:xfrm>
            <a:off x="7867338" y="3604112"/>
            <a:ext cx="493771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D35A687-0A3F-4C5E-B6D6-3B5873736AD0}"/>
              </a:ext>
            </a:extLst>
          </p:cNvPr>
          <p:cNvSpPr/>
          <p:nvPr/>
        </p:nvSpPr>
        <p:spPr>
          <a:xfrm>
            <a:off x="11004621" y="3604112"/>
            <a:ext cx="493771" cy="4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3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28151E-8040-4758-A199-A2C440E69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6082" y="0"/>
            <a:ext cx="16002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F6A93F5-294A-4328-9378-9405388F7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9006" y="0"/>
            <a:ext cx="262255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7F55386-6B92-42A5-BCBD-0AC15F3E6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04754" y="-452537"/>
            <a:ext cx="8871198" cy="75063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8C2984C-DEFF-40ED-910E-0BC40225B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4610098"/>
            <a:ext cx="12192006" cy="2247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6376C91-6BA6-4122-99D6-02EDCBDE6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2524" y="1427054"/>
            <a:ext cx="1715490" cy="57183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7852289B-76E1-4991-AA26-6A625C2D7FEB}"/>
              </a:ext>
            </a:extLst>
          </p:cNvPr>
          <p:cNvGrpSpPr/>
          <p:nvPr/>
        </p:nvGrpSpPr>
        <p:grpSpPr>
          <a:xfrm flipH="1">
            <a:off x="9623547" y="4769150"/>
            <a:ext cx="3148306" cy="4138518"/>
            <a:chOff x="8871197" y="4800488"/>
            <a:chExt cx="3148306" cy="413851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8146C0E-B955-4D74-8A68-C0E52FEF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9898" y="5435848"/>
              <a:ext cx="569605" cy="14337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83F5171-7FDA-4F20-85DD-B7C96B5A6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818" y="5284731"/>
              <a:ext cx="860219" cy="153444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BFD139C-44E3-4968-A5D4-15B527E96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7039" y="4800488"/>
              <a:ext cx="1123710" cy="179018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24FE211-31F0-4CD2-BF0C-8D65F7C18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197" y="5609334"/>
              <a:ext cx="2237469" cy="3329672"/>
            </a:xfrm>
            <a:prstGeom prst="rect">
              <a:avLst/>
            </a:prstGeom>
          </p:spPr>
        </p:pic>
      </p:grpSp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75F376C1-B4FF-4F10-A22D-2197B066CF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9392" y="1280160"/>
            <a:ext cx="5577840" cy="5577840"/>
          </a:xfrm>
          <a:prstGeom prst="rect">
            <a:avLst/>
          </a:prstGeom>
        </p:spPr>
      </p:pic>
      <p:pic>
        <p:nvPicPr>
          <p:cNvPr id="9" name="Picture 8" descr="A bird flying over pink flowers&#10;&#10;Description automatically generated with low confidence">
            <a:extLst>
              <a:ext uri="{FF2B5EF4-FFF2-40B4-BE49-F238E27FC236}">
                <a16:creationId xmlns:a16="http://schemas.microsoft.com/office/drawing/2014/main" xmlns="" id="{2B3A73D1-9A53-4909-92F9-B230CA6497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958" y="1920350"/>
            <a:ext cx="1205589" cy="1280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19F387-9BC3-4842-8812-E6B416827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65143" y="2567301"/>
            <a:ext cx="621845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28151E-8040-4758-A199-A2C440E69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6082" y="0"/>
            <a:ext cx="16002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F6A93F5-294A-4328-9378-9405388F7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9006" y="0"/>
            <a:ext cx="262255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7F55386-6B92-42A5-BCBD-0AC15F3E6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04754" y="-452537"/>
            <a:ext cx="8871198" cy="75063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8C2984C-DEFF-40ED-910E-0BC40225B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4610098"/>
            <a:ext cx="12192006" cy="2247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6376C91-6BA6-4122-99D6-02EDCBDE6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2524" y="1427054"/>
            <a:ext cx="1715490" cy="57183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7852289B-76E1-4991-AA26-6A625C2D7FEB}"/>
              </a:ext>
            </a:extLst>
          </p:cNvPr>
          <p:cNvGrpSpPr/>
          <p:nvPr/>
        </p:nvGrpSpPr>
        <p:grpSpPr>
          <a:xfrm flipH="1">
            <a:off x="9623547" y="4769150"/>
            <a:ext cx="3148306" cy="4138518"/>
            <a:chOff x="8871197" y="4800488"/>
            <a:chExt cx="3148306" cy="413851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8146C0E-B955-4D74-8A68-C0E52FEF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9898" y="5435848"/>
              <a:ext cx="569605" cy="14337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83F5171-7FDA-4F20-85DD-B7C96B5A6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818" y="5284731"/>
              <a:ext cx="860219" cy="153444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BFD139C-44E3-4968-A5D4-15B527E96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7039" y="4800488"/>
              <a:ext cx="1123710" cy="179018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24FE211-31F0-4CD2-BF0C-8D65F7C18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197" y="5609334"/>
              <a:ext cx="2237469" cy="3329672"/>
            </a:xfrm>
            <a:prstGeom prst="rect">
              <a:avLst/>
            </a:prstGeom>
          </p:spPr>
        </p:pic>
      </p:grpSp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75F376C1-B4FF-4F10-A22D-2197B066CF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9392" y="1280160"/>
            <a:ext cx="5577840" cy="5577840"/>
          </a:xfrm>
          <a:prstGeom prst="rect">
            <a:avLst/>
          </a:prstGeom>
        </p:spPr>
      </p:pic>
      <p:pic>
        <p:nvPicPr>
          <p:cNvPr id="9" name="Picture 8" descr="A bird flying over pink flowers&#10;&#10;Description automatically generated with low confidence">
            <a:extLst>
              <a:ext uri="{FF2B5EF4-FFF2-40B4-BE49-F238E27FC236}">
                <a16:creationId xmlns:a16="http://schemas.microsoft.com/office/drawing/2014/main" xmlns="" id="{2B3A73D1-9A53-4909-92F9-B230CA6497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22" y="132320"/>
            <a:ext cx="1205589" cy="1280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0FDB98-EE46-46C3-9789-8C0C682E58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7118" y="2173913"/>
            <a:ext cx="5578323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49" name="图片 24">
            <a:extLst>
              <a:ext uri="{FF2B5EF4-FFF2-40B4-BE49-F238E27FC236}">
                <a16:creationId xmlns:a16="http://schemas.microsoft.com/office/drawing/2014/main" xmlns="" id="{729A1408-55A5-4347-B462-6CFED2B92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6" y="5424300"/>
            <a:ext cx="569605" cy="1433700"/>
          </a:xfrm>
          <a:prstGeom prst="rect">
            <a:avLst/>
          </a:prstGeom>
        </p:spPr>
      </p:pic>
      <p:pic>
        <p:nvPicPr>
          <p:cNvPr id="50" name="图片 25">
            <a:extLst>
              <a:ext uri="{FF2B5EF4-FFF2-40B4-BE49-F238E27FC236}">
                <a16:creationId xmlns:a16="http://schemas.microsoft.com/office/drawing/2014/main" xmlns="" id="{1F3E80CE-4C4C-4165-BEE9-C3E39F8C0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7" y="5227564"/>
            <a:ext cx="860219" cy="1534445"/>
          </a:xfrm>
          <a:prstGeom prst="rect">
            <a:avLst/>
          </a:prstGeom>
        </p:spPr>
      </p:pic>
      <p:pic>
        <p:nvPicPr>
          <p:cNvPr id="52" name="图片 23">
            <a:extLst>
              <a:ext uri="{FF2B5EF4-FFF2-40B4-BE49-F238E27FC236}">
                <a16:creationId xmlns:a16="http://schemas.microsoft.com/office/drawing/2014/main" xmlns="" id="{D9441F28-873A-40C5-961F-38CB0FF11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16" y="5505193"/>
            <a:ext cx="2237469" cy="3329672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xmlns="" id="{232860CD-0232-4CA2-830B-1D40CDE2A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32" y="5227564"/>
            <a:ext cx="2237469" cy="332967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xmlns="" id="{F4D70C42-EC7C-4097-9D3A-652B6B244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187" flipV="1">
            <a:off x="11058443" y="-629832"/>
            <a:ext cx="1110652" cy="16035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4235DB-3AC0-46FF-86E3-A2929CC23496}"/>
              </a:ext>
            </a:extLst>
          </p:cNvPr>
          <p:cNvSpPr txBox="1"/>
          <p:nvPr/>
        </p:nvSpPr>
        <p:spPr>
          <a:xfrm>
            <a:off x="1152845" y="1199976"/>
            <a:ext cx="9886308" cy="1480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kumimoji="0" lang="en-029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kumimoji="0" lang="en-029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029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tên</a:t>
            </a:r>
            <a:r>
              <a:rPr kumimoji="0" lang="en-029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khác</a:t>
            </a:r>
            <a:r>
              <a:rPr kumimoji="0" lang="en-029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kumimoji="0" lang="en-029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kumimoji="0" lang="en-029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kumimoji="0" lang="en-029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kumimoji="0" lang="en-029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bầu</a:t>
            </a:r>
            <a:r>
              <a:rPr kumimoji="0" lang="en-029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029" sz="3600" baseline="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en-029" sz="3600" baseline="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Nói</a:t>
            </a:r>
            <a:r>
              <a:rPr lang="en-029" sz="3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lang="en-029" sz="3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029" sz="3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029" sz="3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tên</a:t>
            </a:r>
            <a:r>
              <a:rPr lang="en-029" sz="3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029" sz="3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600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029" sz="3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6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xmlns="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xmlns="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xmlns="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xmlns="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xmlns="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xmlns="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xmlns="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xmlns="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xmlns="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  <a:extLst>
              <a:ext uri="{FF2B5EF4-FFF2-40B4-BE49-F238E27FC236}">
                <a16:creationId xmlns:a16="http://schemas.microsoft.com/office/drawing/2014/main" xmlns="" id="{DBE0F6BA-9B50-40C7-A099-61277868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29E696-5016-4C71-9ED5-93D85C6094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78396" y="1767694"/>
            <a:ext cx="576121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FE649E7A-A5BD-4412-8C18-433B437DDD16}"/>
              </a:ext>
            </a:extLst>
          </p:cNvPr>
          <p:cNvGrpSpPr/>
          <p:nvPr/>
        </p:nvGrpSpPr>
        <p:grpSpPr>
          <a:xfrm>
            <a:off x="1880210" y="608857"/>
            <a:ext cx="6282674" cy="4560043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xmlns="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xmlns="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xmlns="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xmlns="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xmlns="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xmlns="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xmlns="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xmlns="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xmlns="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xmlns="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xmlns="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xmlns="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77" y="3023555"/>
            <a:ext cx="3414531" cy="33853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5C4D965-55B6-475C-9389-E0536FA467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77" y="2113583"/>
            <a:ext cx="5882998" cy="14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Chim Chích Bông - Bé Tóc Tiên - Chim Chích Bông Bé Tẹo Teo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794479"/>
            <a:ext cx="10389433" cy="5382484"/>
          </a:xfrm>
        </p:spPr>
      </p:pic>
    </p:spTree>
    <p:extLst>
      <p:ext uri="{BB962C8B-B14F-4D97-AF65-F5344CB8AC3E}">
        <p14:creationId xmlns:p14="http://schemas.microsoft.com/office/powerpoint/2010/main" val="108385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xmlns="" id="{A92BA682-03D4-4776-A86C-752529DEA937}"/>
              </a:ext>
            </a:extLst>
          </p:cNvPr>
          <p:cNvSpPr txBox="1">
            <a:spLocks/>
          </p:cNvSpPr>
          <p:nvPr/>
        </p:nvSpPr>
        <p:spPr>
          <a:xfrm>
            <a:off x="2665892" y="218969"/>
            <a:ext cx="7815706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>
              <a:defRPr/>
            </a:pP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Thứ</a:t>
            </a:r>
            <a:r>
              <a:rPr lang="en-US" sz="3200" kern="0" dirty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ba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ngày</a:t>
            </a:r>
            <a:r>
              <a:rPr lang="en-US" sz="3200" kern="0" dirty="0">
                <a:latin typeface="HP001 4 hang 1 ô ly" panose="020B0603050302020204" pitchFamily="34" charset="0"/>
                <a:cs typeface="Calibri" panose="020F0502020204030204" pitchFamily="34" charset="0"/>
              </a:rPr>
              <a:t> 9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tháng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4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năm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2025</a:t>
            </a:r>
            <a:endParaRPr lang="en-US" sz="3200" kern="0" dirty="0">
              <a:latin typeface="HP001 4 hang 1 ô ly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8A601A-4AE7-49B0-8C73-35E9E73A8BE1}"/>
              </a:ext>
            </a:extLst>
          </p:cNvPr>
          <p:cNvSpPr txBox="1"/>
          <p:nvPr/>
        </p:nvSpPr>
        <p:spPr>
          <a:xfrm>
            <a:off x="1981554" y="2735448"/>
            <a:ext cx="8822434" cy="250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 1 – </a:t>
            </a:r>
            <a:r>
              <a:rPr lang="en-US" sz="3600" dirty="0" err="1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 4</a:t>
            </a:r>
          </a:p>
          <a:p>
            <a:pPr algn="ctr">
              <a:lnSpc>
                <a:spcPct val="112000"/>
              </a:lnSpc>
              <a:defRPr/>
            </a:pPr>
            <a:r>
              <a:rPr lang="en-US" sz="5400" dirty="0" err="1">
                <a:solidFill>
                  <a:srgbClr val="F95858"/>
                </a:solidFill>
                <a:latin typeface="Book Antiqua" panose="02040602050305030304" pitchFamily="18" charset="0"/>
              </a:rPr>
              <a:t>Từ</a:t>
            </a:r>
            <a:r>
              <a:rPr lang="en-US" sz="5400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>
                <a:solidFill>
                  <a:srgbClr val="F95858"/>
                </a:solidFill>
                <a:latin typeface="Book Antiqua" panose="02040602050305030304" pitchFamily="18" charset="0"/>
              </a:rPr>
              <a:t>chỉ</a:t>
            </a:r>
            <a:r>
              <a:rPr lang="en-US" sz="5400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 smtClean="0">
                <a:solidFill>
                  <a:srgbClr val="F95858"/>
                </a:solidFill>
                <a:latin typeface="Book Antiqua" panose="02040602050305030304" pitchFamily="18" charset="0"/>
              </a:rPr>
              <a:t>sự</a:t>
            </a:r>
            <a:r>
              <a:rPr lang="en-US" sz="5400" dirty="0" smtClean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 smtClean="0">
                <a:solidFill>
                  <a:srgbClr val="F95858"/>
                </a:solidFill>
                <a:latin typeface="Book Antiqua" panose="02040602050305030304" pitchFamily="18" charset="0"/>
              </a:rPr>
              <a:t>vật</a:t>
            </a:r>
            <a:r>
              <a:rPr lang="en-US" sz="5400" dirty="0" smtClean="0">
                <a:solidFill>
                  <a:srgbClr val="F95858"/>
                </a:solidFill>
                <a:latin typeface="Book Antiqua" panose="02040602050305030304" pitchFamily="18" charset="0"/>
              </a:rPr>
              <a:t>, </a:t>
            </a:r>
            <a:r>
              <a:rPr lang="en-US" sz="5400" dirty="0" err="1" smtClean="0">
                <a:solidFill>
                  <a:srgbClr val="F95858"/>
                </a:solidFill>
                <a:latin typeface="Book Antiqua" panose="02040602050305030304" pitchFamily="18" charset="0"/>
              </a:rPr>
              <a:t>chỉ</a:t>
            </a:r>
            <a:r>
              <a:rPr lang="en-US" sz="5400" dirty="0" smtClean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 smtClean="0">
                <a:solidFill>
                  <a:srgbClr val="F95858"/>
                </a:solidFill>
                <a:latin typeface="Book Antiqua" panose="02040602050305030304" pitchFamily="18" charset="0"/>
              </a:rPr>
              <a:t>đặc</a:t>
            </a:r>
            <a:r>
              <a:rPr lang="en-US" sz="5400" dirty="0" smtClean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 smtClean="0">
                <a:solidFill>
                  <a:srgbClr val="F95858"/>
                </a:solidFill>
                <a:latin typeface="Book Antiqua" panose="02040602050305030304" pitchFamily="18" charset="0"/>
              </a:rPr>
              <a:t>điểm</a:t>
            </a:r>
            <a:r>
              <a:rPr lang="en-US" sz="5400" dirty="0" smtClean="0">
                <a:solidFill>
                  <a:srgbClr val="F95858"/>
                </a:solidFill>
                <a:latin typeface="Book Antiqua" panose="02040602050305030304" pitchFamily="18" charset="0"/>
              </a:rPr>
              <a:t>. </a:t>
            </a:r>
            <a:r>
              <a:rPr lang="en-US" sz="5400" dirty="0" err="1" smtClean="0">
                <a:solidFill>
                  <a:srgbClr val="F95858"/>
                </a:solidFill>
                <a:latin typeface="Book Antiqua" panose="02040602050305030304" pitchFamily="18" charset="0"/>
              </a:rPr>
              <a:t>Dấu</a:t>
            </a:r>
            <a:r>
              <a:rPr lang="en-US" sz="5400" dirty="0" smtClean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 smtClean="0">
                <a:solidFill>
                  <a:srgbClr val="F95858"/>
                </a:solidFill>
                <a:latin typeface="Book Antiqua" panose="02040602050305030304" pitchFamily="18" charset="0"/>
              </a:rPr>
              <a:t>chấm,dấu</a:t>
            </a:r>
            <a:r>
              <a:rPr lang="en-US" sz="5400" dirty="0" smtClean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 smtClean="0">
                <a:solidFill>
                  <a:srgbClr val="F95858"/>
                </a:solidFill>
                <a:latin typeface="Book Antiqua" panose="02040602050305030304" pitchFamily="18" charset="0"/>
              </a:rPr>
              <a:t>phẩy</a:t>
            </a:r>
            <a:r>
              <a:rPr lang="en-US" sz="5400" dirty="0" smtClean="0">
                <a:solidFill>
                  <a:srgbClr val="F95858"/>
                </a:solidFill>
                <a:latin typeface="Book Antiqua" panose="02040602050305030304" pitchFamily="18" charset="0"/>
              </a:rPr>
              <a:t>.</a:t>
            </a:r>
            <a:endParaRPr lang="en-US" sz="5400" dirty="0">
              <a:solidFill>
                <a:srgbClr val="F95858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DFB29A-B4BF-4217-BE43-067B680470DB}"/>
              </a:ext>
            </a:extLst>
          </p:cNvPr>
          <p:cNvSpPr txBox="1"/>
          <p:nvPr/>
        </p:nvSpPr>
        <p:spPr>
          <a:xfrm>
            <a:off x="2556288" y="1965032"/>
            <a:ext cx="771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Chủ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điểm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: </a:t>
            </a:r>
            <a:r>
              <a:rPr lang="en-US" sz="3600" b="1" dirty="0" err="1" smtClean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Việt</a:t>
            </a:r>
            <a:r>
              <a:rPr lang="en-US" sz="3600" b="1" dirty="0" smtClean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Nam </a:t>
            </a:r>
            <a:r>
              <a:rPr lang="en-US" sz="3600" b="1" dirty="0" err="1" smtClean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mến</a:t>
            </a:r>
            <a:r>
              <a:rPr lang="en-US" sz="3600" b="1" dirty="0" smtClean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yêu</a:t>
            </a:r>
            <a:endParaRPr lang="en-US" sz="3600" b="1" dirty="0">
              <a:solidFill>
                <a:srgbClr val="FFAE24">
                  <a:lumMod val="50000"/>
                </a:srgbClr>
              </a:solidFill>
              <a:latin typeface="Pacifico" panose="000005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AFB6658-2D25-4A37-B92A-0FEB7FBF5998}"/>
              </a:ext>
            </a:extLst>
          </p:cNvPr>
          <p:cNvGrpSpPr/>
          <p:nvPr/>
        </p:nvGrpSpPr>
        <p:grpSpPr>
          <a:xfrm>
            <a:off x="4437088" y="1032826"/>
            <a:ext cx="3057993" cy="836513"/>
            <a:chOff x="4436154" y="1034269"/>
            <a:chExt cx="3057993" cy="83651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17465546-FF21-4F6D-AE46-1B383DE0C91A}"/>
                </a:ext>
              </a:extLst>
            </p:cNvPr>
            <p:cNvSpPr/>
            <p:nvPr/>
          </p:nvSpPr>
          <p:spPr bwMode="auto">
            <a:xfrm>
              <a:off x="4610129" y="1034269"/>
              <a:ext cx="2884017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E5F84C9-58EC-40A4-99A8-3CFD46B5CE28}"/>
                </a:ext>
              </a:extLst>
            </p:cNvPr>
            <p:cNvSpPr/>
            <p:nvPr/>
          </p:nvSpPr>
          <p:spPr>
            <a:xfrm>
              <a:off x="4436154" y="1095981"/>
              <a:ext cx="30579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    </a:t>
              </a:r>
              <a:r>
                <a:rPr lang="en-US" sz="3600" u="sng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Tiếng</a:t>
              </a:r>
              <a:r>
                <a:rPr lang="en-US" sz="3600" u="sng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3600" u="sng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Việt</a:t>
              </a:r>
              <a:endParaRPr lang="en-US" sz="24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endParaRPr>
            </a:p>
          </p:txBody>
        </p:sp>
      </p:grpSp>
      <p:pic>
        <p:nvPicPr>
          <p:cNvPr id="8" name="图片 33">
            <a:extLst>
              <a:ext uri="{FF2B5EF4-FFF2-40B4-BE49-F238E27FC236}">
                <a16:creationId xmlns:a16="http://schemas.microsoft.com/office/drawing/2014/main" xmlns="" id="{E435AEC3-13C8-434A-BBD2-4EDAE97C3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32">
            <a:extLst>
              <a:ext uri="{FF2B5EF4-FFF2-40B4-BE49-F238E27FC236}">
                <a16:creationId xmlns:a16="http://schemas.microsoft.com/office/drawing/2014/main" xmlns="" id="{4D6FC275-69E1-4B3D-903C-4BAD1D619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671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96296E-6 L 1.041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28151E-8040-4758-A199-A2C440E69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6082" y="0"/>
            <a:ext cx="16002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F6A93F5-294A-4328-9378-9405388F7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9006" y="0"/>
            <a:ext cx="262255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7F55386-6B92-42A5-BCBD-0AC15F3E6E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3"/>
          <a:stretch/>
        </p:blipFill>
        <p:spPr>
          <a:xfrm flipH="1">
            <a:off x="0" y="-452537"/>
            <a:ext cx="6666444" cy="75063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8C2984C-DEFF-40ED-910E-0BC40225B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4610098"/>
            <a:ext cx="12192006" cy="2247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6376C91-6BA6-4122-99D6-02EDCBDE6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2524" y="1427054"/>
            <a:ext cx="1715490" cy="57183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7852289B-76E1-4991-AA26-6A625C2D7FEB}"/>
              </a:ext>
            </a:extLst>
          </p:cNvPr>
          <p:cNvGrpSpPr/>
          <p:nvPr/>
        </p:nvGrpSpPr>
        <p:grpSpPr>
          <a:xfrm flipH="1">
            <a:off x="9623547" y="4769150"/>
            <a:ext cx="3148306" cy="4138518"/>
            <a:chOff x="8871197" y="4800488"/>
            <a:chExt cx="3148306" cy="413851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8146C0E-B955-4D74-8A68-C0E52FEF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9898" y="5435848"/>
              <a:ext cx="569605" cy="14337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83F5171-7FDA-4F20-85DD-B7C96B5A6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818" y="5284731"/>
              <a:ext cx="860219" cy="153444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BFD139C-44E3-4968-A5D4-15B527E96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7039" y="4800488"/>
              <a:ext cx="1123710" cy="179018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24FE211-31F0-4CD2-BF0C-8D65F7C18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197" y="5609334"/>
              <a:ext cx="2237469" cy="3329672"/>
            </a:xfrm>
            <a:prstGeom prst="rect">
              <a:avLst/>
            </a:prstGeom>
          </p:spPr>
        </p:pic>
      </p:grpSp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75F376C1-B4FF-4F10-A22D-2197B066CF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9392" y="1280160"/>
            <a:ext cx="5577840" cy="5577840"/>
          </a:xfrm>
          <a:prstGeom prst="rect">
            <a:avLst/>
          </a:prstGeom>
        </p:spPr>
      </p:pic>
      <p:pic>
        <p:nvPicPr>
          <p:cNvPr id="24" name="Picture 23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xmlns="" id="{64E357B9-0A76-485B-BFF7-6EDCB3B177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58" y="1471862"/>
            <a:ext cx="1287844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24AFC1-19B4-41BF-A697-B564D25060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219" y="2323487"/>
            <a:ext cx="616359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571184-8C20-4689-9F56-55FFCB251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4" y="2566216"/>
            <a:ext cx="11495412" cy="27101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49" name="图片 24">
            <a:extLst>
              <a:ext uri="{FF2B5EF4-FFF2-40B4-BE49-F238E27FC236}">
                <a16:creationId xmlns:a16="http://schemas.microsoft.com/office/drawing/2014/main" xmlns="" id="{729A1408-55A5-4347-B462-6CFED2B92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6" y="5424300"/>
            <a:ext cx="569605" cy="1433700"/>
          </a:xfrm>
          <a:prstGeom prst="rect">
            <a:avLst/>
          </a:prstGeom>
        </p:spPr>
      </p:pic>
      <p:pic>
        <p:nvPicPr>
          <p:cNvPr id="50" name="图片 25">
            <a:extLst>
              <a:ext uri="{FF2B5EF4-FFF2-40B4-BE49-F238E27FC236}">
                <a16:creationId xmlns:a16="http://schemas.microsoft.com/office/drawing/2014/main" xmlns="" id="{1F3E80CE-4C4C-4165-BEE9-C3E39F8C04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7" y="5227564"/>
            <a:ext cx="860219" cy="1534445"/>
          </a:xfrm>
          <a:prstGeom prst="rect">
            <a:avLst/>
          </a:prstGeom>
        </p:spPr>
      </p:pic>
      <p:pic>
        <p:nvPicPr>
          <p:cNvPr id="51" name="图片 26">
            <a:extLst>
              <a:ext uri="{FF2B5EF4-FFF2-40B4-BE49-F238E27FC236}">
                <a16:creationId xmlns:a16="http://schemas.microsoft.com/office/drawing/2014/main" xmlns="" id="{E0556D29-C731-4F34-95F6-93E2B73E93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" y="4838957"/>
            <a:ext cx="1123710" cy="1790186"/>
          </a:xfrm>
          <a:prstGeom prst="rect">
            <a:avLst/>
          </a:prstGeom>
        </p:spPr>
      </p:pic>
      <p:pic>
        <p:nvPicPr>
          <p:cNvPr id="52" name="图片 23">
            <a:extLst>
              <a:ext uri="{FF2B5EF4-FFF2-40B4-BE49-F238E27FC236}">
                <a16:creationId xmlns:a16="http://schemas.microsoft.com/office/drawing/2014/main" xmlns="" id="{D9441F28-873A-40C5-961F-38CB0FF11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16" y="5505193"/>
            <a:ext cx="2237469" cy="3329672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xmlns="" id="{232860CD-0232-4CA2-830B-1D40CDE2A7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32" y="5227564"/>
            <a:ext cx="2237469" cy="332967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xmlns="" id="{F4D70C42-EC7C-4097-9D3A-652B6B244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187" flipV="1">
            <a:off x="11058443" y="-629832"/>
            <a:ext cx="1110652" cy="16035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18FCBD-6954-4505-99F7-68268EDBFFBC}"/>
              </a:ext>
            </a:extLst>
          </p:cNvPr>
          <p:cNvSpPr txBox="1"/>
          <p:nvPr/>
        </p:nvSpPr>
        <p:spPr>
          <a:xfrm>
            <a:off x="1418406" y="211966"/>
            <a:ext cx="9253967" cy="215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 hiện các yêu cầu dưới đây:</a:t>
            </a:r>
          </a:p>
          <a:p>
            <a:pPr algn="ctr">
              <a:lnSpc>
                <a:spcPct val="114000"/>
              </a:lnSpc>
            </a:pPr>
            <a:r>
              <a:rPr lang="vi-VN" sz="40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	Tìm từ ngữ chỉ tên gọi và đặc điểm của các loài chim có trong đoạn văn sau: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39B74F8-A0C4-413E-9D68-E4F51E0FC7F7}"/>
              </a:ext>
            </a:extLst>
          </p:cNvPr>
          <p:cNvSpPr txBox="1"/>
          <p:nvPr/>
        </p:nvSpPr>
        <p:spPr>
          <a:xfrm>
            <a:off x="860218" y="2647109"/>
            <a:ext cx="10765184" cy="215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4000" b="1" i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 thím chích choè nhanh nhảu. Những chú khướu lắm điều. Những anh chào mào đỏm dáng. Những bác cu gáy trầm ngâm.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885445-68E5-4550-9EBC-50E0B9DE5522}"/>
              </a:ext>
            </a:extLst>
          </p:cNvPr>
          <p:cNvSpPr txBox="1"/>
          <p:nvPr/>
        </p:nvSpPr>
        <p:spPr>
          <a:xfrm>
            <a:off x="7579083" y="4516731"/>
            <a:ext cx="1076518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000" b="1" i="0" dirty="0" err="1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4000" b="1" i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571184-8C20-4689-9F56-55FFCB251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3" y="443502"/>
            <a:ext cx="11495412" cy="27101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" y="4398134"/>
            <a:ext cx="12192000" cy="2247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xmlns="" id="{F4D70C42-EC7C-4097-9D3A-652B6B244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187" flipV="1">
            <a:off x="11058443" y="-629832"/>
            <a:ext cx="1110652" cy="16035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39B74F8-A0C4-413E-9D68-E4F51E0FC7F7}"/>
              </a:ext>
            </a:extLst>
          </p:cNvPr>
          <p:cNvSpPr txBox="1"/>
          <p:nvPr/>
        </p:nvSpPr>
        <p:spPr>
          <a:xfrm>
            <a:off x="836047" y="395166"/>
            <a:ext cx="10765184" cy="215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thím chích choè nhanh nhảu. Những chú khướu lắm điều. Những anh chào mào đỏm dáng. Những bác cu gáy trầm ngâm.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885445-68E5-4550-9EBC-50E0B9DE5522}"/>
              </a:ext>
            </a:extLst>
          </p:cNvPr>
          <p:cNvSpPr txBox="1"/>
          <p:nvPr/>
        </p:nvSpPr>
        <p:spPr>
          <a:xfrm>
            <a:off x="8085880" y="2159212"/>
            <a:ext cx="1076518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Nguyễn Kiên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CD4C789-C6D9-4A07-BCDD-34519D3ACABA}"/>
              </a:ext>
            </a:extLst>
          </p:cNvPr>
          <p:cNvGrpSpPr/>
          <p:nvPr/>
        </p:nvGrpSpPr>
        <p:grpSpPr>
          <a:xfrm>
            <a:off x="227381" y="2908507"/>
            <a:ext cx="6345053" cy="1487606"/>
            <a:chOff x="2940002" y="-275242"/>
            <a:chExt cx="7543455" cy="1487606"/>
          </a:xfrm>
        </p:grpSpPr>
        <p:pic>
          <p:nvPicPr>
            <p:cNvPr id="16" name="Picture 15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xmlns="" id="{87B13E40-CD6F-4B01-8496-D8BC75B5B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" t="33351" r="372" b="45551"/>
            <a:stretch/>
          </p:blipFill>
          <p:spPr>
            <a:xfrm>
              <a:off x="2940002" y="-275242"/>
              <a:ext cx="7543455" cy="148760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30BEEB6-DD6B-4F83-98F9-6B2B70E141D6}"/>
                </a:ext>
              </a:extLst>
            </p:cNvPr>
            <p:cNvSpPr txBox="1"/>
            <p:nvPr/>
          </p:nvSpPr>
          <p:spPr>
            <a:xfrm>
              <a:off x="3784243" y="422442"/>
              <a:ext cx="5588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chích choè - nhanh nhảu</a:t>
              </a:r>
              <a:endParaRPr lang="en-US" sz="3200" dirty="0">
                <a:solidFill>
                  <a:srgbClr val="FF2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8878C37-F9FA-4357-A0DC-35D05808E009}"/>
              </a:ext>
            </a:extLst>
          </p:cNvPr>
          <p:cNvCxnSpPr>
            <a:cxnSpLocks/>
          </p:cNvCxnSpPr>
          <p:nvPr/>
        </p:nvCxnSpPr>
        <p:spPr>
          <a:xfrm>
            <a:off x="3751415" y="1048428"/>
            <a:ext cx="23560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6C27767-C9AC-476D-8F3B-3731643D8A7F}"/>
              </a:ext>
            </a:extLst>
          </p:cNvPr>
          <p:cNvCxnSpPr>
            <a:cxnSpLocks/>
          </p:cNvCxnSpPr>
          <p:nvPr/>
        </p:nvCxnSpPr>
        <p:spPr>
          <a:xfrm flipV="1">
            <a:off x="6218639" y="1048428"/>
            <a:ext cx="2654446" cy="290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33C021D-5C3A-4EB5-A524-E6DFE6184281}"/>
              </a:ext>
            </a:extLst>
          </p:cNvPr>
          <p:cNvGrpSpPr/>
          <p:nvPr/>
        </p:nvGrpSpPr>
        <p:grpSpPr>
          <a:xfrm>
            <a:off x="256879" y="4399489"/>
            <a:ext cx="6315556" cy="1487606"/>
            <a:chOff x="2940002" y="-275242"/>
            <a:chExt cx="7543455" cy="1487606"/>
          </a:xfrm>
        </p:grpSpPr>
        <p:pic>
          <p:nvPicPr>
            <p:cNvPr id="24" name="Picture 23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xmlns="" id="{BD8BCDAC-07CA-4BDD-8D54-BE01D2794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" t="33351" r="372" b="45551"/>
            <a:stretch/>
          </p:blipFill>
          <p:spPr>
            <a:xfrm>
              <a:off x="2940002" y="-275242"/>
              <a:ext cx="7543455" cy="148760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BE95989-65E9-4CE7-8B13-FDF41387FA1F}"/>
                </a:ext>
              </a:extLst>
            </p:cNvPr>
            <p:cNvSpPr txBox="1"/>
            <p:nvPr/>
          </p:nvSpPr>
          <p:spPr>
            <a:xfrm>
              <a:off x="4381686" y="338860"/>
              <a:ext cx="5588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khướu- lắm điều</a:t>
              </a:r>
              <a:endParaRPr lang="en-US" sz="3200" dirty="0">
                <a:solidFill>
                  <a:srgbClr val="FF2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E351FFD-A88C-4FC7-A28E-1E4894E78034}"/>
              </a:ext>
            </a:extLst>
          </p:cNvPr>
          <p:cNvCxnSpPr>
            <a:cxnSpLocks/>
          </p:cNvCxnSpPr>
          <p:nvPr/>
        </p:nvCxnSpPr>
        <p:spPr>
          <a:xfrm>
            <a:off x="937500" y="1758362"/>
            <a:ext cx="1509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7CDDBE25-EF0C-4412-B578-F3DCE5460148}"/>
              </a:ext>
            </a:extLst>
          </p:cNvPr>
          <p:cNvCxnSpPr>
            <a:cxnSpLocks/>
          </p:cNvCxnSpPr>
          <p:nvPr/>
        </p:nvCxnSpPr>
        <p:spPr>
          <a:xfrm>
            <a:off x="2591889" y="1798562"/>
            <a:ext cx="1509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2D64A2D0-DC19-4D54-8500-236B7263B680}"/>
              </a:ext>
            </a:extLst>
          </p:cNvPr>
          <p:cNvCxnSpPr>
            <a:cxnSpLocks/>
          </p:cNvCxnSpPr>
          <p:nvPr/>
        </p:nvCxnSpPr>
        <p:spPr>
          <a:xfrm flipV="1">
            <a:off x="7129096" y="1758362"/>
            <a:ext cx="2052226" cy="62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FC19092-AEEB-4716-A377-D37DB3215BDE}"/>
              </a:ext>
            </a:extLst>
          </p:cNvPr>
          <p:cNvCxnSpPr>
            <a:cxnSpLocks/>
          </p:cNvCxnSpPr>
          <p:nvPr/>
        </p:nvCxnSpPr>
        <p:spPr>
          <a:xfrm flipV="1">
            <a:off x="9373976" y="1776473"/>
            <a:ext cx="2052226" cy="62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FCBBD75C-5186-4A1A-9757-A8219058325C}"/>
              </a:ext>
            </a:extLst>
          </p:cNvPr>
          <p:cNvGrpSpPr/>
          <p:nvPr/>
        </p:nvGrpSpPr>
        <p:grpSpPr>
          <a:xfrm>
            <a:off x="6142757" y="2945659"/>
            <a:ext cx="6315556" cy="1487606"/>
            <a:chOff x="2940002" y="-275242"/>
            <a:chExt cx="7543455" cy="1487606"/>
          </a:xfrm>
        </p:grpSpPr>
        <p:pic>
          <p:nvPicPr>
            <p:cNvPr id="36" name="Picture 35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xmlns="" id="{7D6EF6E4-37B9-49E9-A204-693B06F08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" t="33351" r="372" b="45551"/>
            <a:stretch/>
          </p:blipFill>
          <p:spPr>
            <a:xfrm>
              <a:off x="2940002" y="-275242"/>
              <a:ext cx="7543455" cy="148760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8B478315-34A4-48FB-9C9A-B9E6BF99145E}"/>
                </a:ext>
              </a:extLst>
            </p:cNvPr>
            <p:cNvSpPr txBox="1"/>
            <p:nvPr/>
          </p:nvSpPr>
          <p:spPr>
            <a:xfrm>
              <a:off x="3957330" y="357046"/>
              <a:ext cx="5588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mào- đỏm dáng</a:t>
              </a:r>
              <a:endParaRPr lang="en-US" sz="3200" dirty="0">
                <a:solidFill>
                  <a:srgbClr val="FF2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E0CC52D-0805-4425-92A2-A33D744600CC}"/>
              </a:ext>
            </a:extLst>
          </p:cNvPr>
          <p:cNvGrpSpPr/>
          <p:nvPr/>
        </p:nvGrpSpPr>
        <p:grpSpPr>
          <a:xfrm>
            <a:off x="6103825" y="4374586"/>
            <a:ext cx="6315556" cy="1487606"/>
            <a:chOff x="2940002" y="-275242"/>
            <a:chExt cx="7543455" cy="1487606"/>
          </a:xfrm>
        </p:grpSpPr>
        <p:pic>
          <p:nvPicPr>
            <p:cNvPr id="39" name="Picture 3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xmlns="" id="{C79C0B58-EA2A-4A1A-91F5-1028E9927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" t="33351" r="372" b="45551"/>
            <a:stretch/>
          </p:blipFill>
          <p:spPr>
            <a:xfrm>
              <a:off x="2940002" y="-275242"/>
              <a:ext cx="7543455" cy="148760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C2170BDC-E19B-44DC-967B-CD6B6097FFDE}"/>
                </a:ext>
              </a:extLst>
            </p:cNvPr>
            <p:cNvSpPr txBox="1"/>
            <p:nvPr/>
          </p:nvSpPr>
          <p:spPr>
            <a:xfrm>
              <a:off x="3957330" y="357046"/>
              <a:ext cx="5588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 gáy- trầm ngâm</a:t>
              </a:r>
              <a:endParaRPr lang="en-US" sz="3200" dirty="0">
                <a:solidFill>
                  <a:srgbClr val="FF2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AB21A0E4-00B1-4692-AFCF-C8E41BE06458}"/>
              </a:ext>
            </a:extLst>
          </p:cNvPr>
          <p:cNvCxnSpPr>
            <a:cxnSpLocks/>
          </p:cNvCxnSpPr>
          <p:nvPr/>
        </p:nvCxnSpPr>
        <p:spPr>
          <a:xfrm flipV="1">
            <a:off x="3346779" y="2432365"/>
            <a:ext cx="1320523" cy="33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AF496AC0-C72C-4753-8FF3-5237446ECE3B}"/>
              </a:ext>
            </a:extLst>
          </p:cNvPr>
          <p:cNvCxnSpPr>
            <a:cxnSpLocks/>
          </p:cNvCxnSpPr>
          <p:nvPr/>
        </p:nvCxnSpPr>
        <p:spPr>
          <a:xfrm flipV="1">
            <a:off x="4888824" y="2484182"/>
            <a:ext cx="2289210" cy="5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0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49" name="图片 24">
            <a:extLst>
              <a:ext uri="{FF2B5EF4-FFF2-40B4-BE49-F238E27FC236}">
                <a16:creationId xmlns:a16="http://schemas.microsoft.com/office/drawing/2014/main" xmlns="" id="{729A1408-55A5-4347-B462-6CFED2B92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6" y="5424300"/>
            <a:ext cx="569605" cy="1433700"/>
          </a:xfrm>
          <a:prstGeom prst="rect">
            <a:avLst/>
          </a:prstGeom>
        </p:spPr>
      </p:pic>
      <p:pic>
        <p:nvPicPr>
          <p:cNvPr id="50" name="图片 25">
            <a:extLst>
              <a:ext uri="{FF2B5EF4-FFF2-40B4-BE49-F238E27FC236}">
                <a16:creationId xmlns:a16="http://schemas.microsoft.com/office/drawing/2014/main" xmlns="" id="{1F3E80CE-4C4C-4165-BEE9-C3E39F8C0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7" y="5227564"/>
            <a:ext cx="860219" cy="1534445"/>
          </a:xfrm>
          <a:prstGeom prst="rect">
            <a:avLst/>
          </a:prstGeom>
        </p:spPr>
      </p:pic>
      <p:pic>
        <p:nvPicPr>
          <p:cNvPr id="51" name="图片 26">
            <a:extLst>
              <a:ext uri="{FF2B5EF4-FFF2-40B4-BE49-F238E27FC236}">
                <a16:creationId xmlns:a16="http://schemas.microsoft.com/office/drawing/2014/main" xmlns="" id="{E0556D29-C731-4F34-95F6-93E2B73E93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" y="4838957"/>
            <a:ext cx="1123710" cy="1790186"/>
          </a:xfrm>
          <a:prstGeom prst="rect">
            <a:avLst/>
          </a:prstGeom>
        </p:spPr>
      </p:pic>
      <p:pic>
        <p:nvPicPr>
          <p:cNvPr id="52" name="图片 23">
            <a:extLst>
              <a:ext uri="{FF2B5EF4-FFF2-40B4-BE49-F238E27FC236}">
                <a16:creationId xmlns:a16="http://schemas.microsoft.com/office/drawing/2014/main" xmlns="" id="{D9441F28-873A-40C5-961F-38CB0FF11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16" y="5505193"/>
            <a:ext cx="2237469" cy="3329672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xmlns="" id="{232860CD-0232-4CA2-830B-1D40CDE2A7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32" y="5227564"/>
            <a:ext cx="2237469" cy="332967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xmlns="" id="{F4D70C42-EC7C-4097-9D3A-652B6B244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187" flipV="1">
            <a:off x="11058443" y="-629832"/>
            <a:ext cx="1110652" cy="16035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18FCBD-6954-4505-99F7-68268EDBFFBC}"/>
              </a:ext>
            </a:extLst>
          </p:cNvPr>
          <p:cNvSpPr txBox="1"/>
          <p:nvPr/>
        </p:nvSpPr>
        <p:spPr>
          <a:xfrm>
            <a:off x="1418406" y="211966"/>
            <a:ext cx="9253967" cy="215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 hiện các yêu cầu dưới đây: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 tên gọi phù hợp với hình vẽ của từng loài chim dưới đây: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42D762-DE5F-47C2-BF48-5ABCAF841A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76" y="4295700"/>
            <a:ext cx="3898355" cy="2095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FA0F00-ACDC-4768-A94D-5E457BFE3D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98" y="4939760"/>
            <a:ext cx="2244390" cy="1494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6F517FB-08EC-4BB4-B26B-08874E551B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17" y="4742385"/>
            <a:ext cx="1703603" cy="1525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FB017F-D833-4948-8A22-29E9892849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14" y="4349672"/>
            <a:ext cx="1181353" cy="1915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FA1DCF9-B562-4BB4-9542-C5B6AC269C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74" y="4646088"/>
            <a:ext cx="2362154" cy="16872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B24FCEB-B3D1-4BF1-A4C1-9E6E677030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67" y="2435230"/>
            <a:ext cx="3570322" cy="741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E681BA0-107F-4485-A8B6-15356579D9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2" y="3415355"/>
            <a:ext cx="3570322" cy="741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0016F8D-1AE1-4CD1-B69C-1CC3187172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63" y="3451472"/>
            <a:ext cx="3570322" cy="741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A74C347-9B11-44B6-8520-A4A8FA29493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22" y="2299498"/>
            <a:ext cx="3570322" cy="741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B486BD1-0AAF-4C00-B3FB-318592BD37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51" y="3476167"/>
            <a:ext cx="3570322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49" name="图片 24">
            <a:extLst>
              <a:ext uri="{FF2B5EF4-FFF2-40B4-BE49-F238E27FC236}">
                <a16:creationId xmlns:a16="http://schemas.microsoft.com/office/drawing/2014/main" xmlns="" id="{729A1408-55A5-4347-B462-6CFED2B92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6" y="5424300"/>
            <a:ext cx="569605" cy="1433700"/>
          </a:xfrm>
          <a:prstGeom prst="rect">
            <a:avLst/>
          </a:prstGeom>
        </p:spPr>
      </p:pic>
      <p:pic>
        <p:nvPicPr>
          <p:cNvPr id="50" name="图片 25">
            <a:extLst>
              <a:ext uri="{FF2B5EF4-FFF2-40B4-BE49-F238E27FC236}">
                <a16:creationId xmlns:a16="http://schemas.microsoft.com/office/drawing/2014/main" xmlns="" id="{1F3E80CE-4C4C-4165-BEE9-C3E39F8C0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7" y="5227564"/>
            <a:ext cx="860219" cy="1534445"/>
          </a:xfrm>
          <a:prstGeom prst="rect">
            <a:avLst/>
          </a:prstGeom>
        </p:spPr>
      </p:pic>
      <p:pic>
        <p:nvPicPr>
          <p:cNvPr id="51" name="图片 26">
            <a:extLst>
              <a:ext uri="{FF2B5EF4-FFF2-40B4-BE49-F238E27FC236}">
                <a16:creationId xmlns:a16="http://schemas.microsoft.com/office/drawing/2014/main" xmlns="" id="{E0556D29-C731-4F34-95F6-93E2B73E93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" y="4838957"/>
            <a:ext cx="1123710" cy="1790186"/>
          </a:xfrm>
          <a:prstGeom prst="rect">
            <a:avLst/>
          </a:prstGeom>
        </p:spPr>
      </p:pic>
      <p:pic>
        <p:nvPicPr>
          <p:cNvPr id="52" name="图片 23">
            <a:extLst>
              <a:ext uri="{FF2B5EF4-FFF2-40B4-BE49-F238E27FC236}">
                <a16:creationId xmlns:a16="http://schemas.microsoft.com/office/drawing/2014/main" xmlns="" id="{D9441F28-873A-40C5-961F-38CB0FF11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16" y="5505193"/>
            <a:ext cx="2237469" cy="3329672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xmlns="" id="{232860CD-0232-4CA2-830B-1D40CDE2A7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32" y="5227564"/>
            <a:ext cx="2237469" cy="332967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xmlns="" id="{F4D70C42-EC7C-4097-9D3A-652B6B244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187" flipV="1">
            <a:off x="11058443" y="-629832"/>
            <a:ext cx="1110652" cy="16035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18FCBD-6954-4505-99F7-68268EDBFFBC}"/>
              </a:ext>
            </a:extLst>
          </p:cNvPr>
          <p:cNvSpPr txBox="1"/>
          <p:nvPr/>
        </p:nvSpPr>
        <p:spPr>
          <a:xfrm>
            <a:off x="1418406" y="211966"/>
            <a:ext cx="9253967" cy="215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 hiện các yêu cầu dưới đây: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 tên gọi phù hợp với hình vẽ của từng loài chim dưới đây: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42D762-DE5F-47C2-BF48-5ABCAF841A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402" y="2961755"/>
            <a:ext cx="3898355" cy="2095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FA0F00-ACDC-4768-A94D-5E457BFE3D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89" y="4010594"/>
            <a:ext cx="2244390" cy="1494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6F517FB-08EC-4BB4-B26B-08874E551B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37" y="4009700"/>
            <a:ext cx="1703603" cy="1525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FB017F-D833-4948-8A22-29E9892849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388" y="3985355"/>
            <a:ext cx="1181353" cy="1915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FA1DCF9-B562-4BB4-9542-C5B6AC269C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602" y="3995330"/>
            <a:ext cx="2362154" cy="16872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B24FCEB-B3D1-4BF1-A4C1-9E6E677030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02" y="2940266"/>
            <a:ext cx="2441688" cy="741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E681BA0-107F-4485-A8B6-15356579D9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115" y="2968986"/>
            <a:ext cx="2230516" cy="741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0016F8D-1AE1-4CD1-B69C-1CC3187172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88" y="3080722"/>
            <a:ext cx="1993068" cy="741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A74C347-9B11-44B6-8520-A4A8FA29493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13" y="2940266"/>
            <a:ext cx="2088552" cy="741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B486BD1-0AAF-4C00-B3FB-318592BD37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0" y="2848348"/>
            <a:ext cx="1966936" cy="7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2136</TotalTime>
  <Words>416</Words>
  <Application>Microsoft Office PowerPoint</Application>
  <PresentationFormat>Custom</PresentationFormat>
  <Paragraphs>68</Paragraphs>
  <Slides>18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HP001 4 hang 1 ô ly</vt:lpstr>
      <vt:lpstr>Book Antiqua</vt:lpstr>
      <vt:lpstr>等线</vt:lpstr>
      <vt:lpstr>Calibri</vt:lpstr>
      <vt:lpstr>Calibri Light</vt:lpstr>
      <vt:lpstr>方正卡通简体</vt:lpstr>
      <vt:lpstr>Coiny</vt:lpstr>
      <vt:lpstr>Wingdings 2</vt:lpstr>
      <vt:lpstr>UVN Banh Mi</vt:lpstr>
      <vt:lpstr>Times New Roman</vt:lpstr>
      <vt:lpstr>Odibee Sans</vt:lpstr>
      <vt:lpstr>Pacifico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user</cp:lastModifiedBy>
  <cp:revision>14</cp:revision>
  <dcterms:created xsi:type="dcterms:W3CDTF">2022-01-10T14:27:41Z</dcterms:created>
  <dcterms:modified xsi:type="dcterms:W3CDTF">2025-04-12T02:53:13Z</dcterms:modified>
</cp:coreProperties>
</file>