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08" r:id="rId2"/>
    <p:sldId id="349" r:id="rId3"/>
    <p:sldId id="351" r:id="rId4"/>
    <p:sldId id="506" r:id="rId5"/>
    <p:sldId id="486" r:id="rId6"/>
    <p:sldId id="507" r:id="rId7"/>
    <p:sldId id="489" r:id="rId8"/>
    <p:sldId id="505" r:id="rId9"/>
    <p:sldId id="355" r:id="rId10"/>
    <p:sldId id="392" r:id="rId11"/>
    <p:sldId id="393" r:id="rId12"/>
    <p:sldId id="487" r:id="rId13"/>
    <p:sldId id="488" r:id="rId14"/>
    <p:sldId id="396" r:id="rId15"/>
    <p:sldId id="490" r:id="rId16"/>
    <p:sldId id="491" r:id="rId17"/>
    <p:sldId id="492" r:id="rId18"/>
    <p:sldId id="397" r:id="rId19"/>
    <p:sldId id="493" r:id="rId20"/>
    <p:sldId id="494" r:id="rId21"/>
    <p:sldId id="495" r:id="rId22"/>
    <p:sldId id="362" r:id="rId23"/>
    <p:sldId id="365" r:id="rId24"/>
    <p:sldId id="405" r:id="rId25"/>
    <p:sldId id="403" r:id="rId26"/>
    <p:sldId id="496" r:id="rId27"/>
    <p:sldId id="497" r:id="rId28"/>
    <p:sldId id="498" r:id="rId29"/>
    <p:sldId id="406" r:id="rId30"/>
    <p:sldId id="415" r:id="rId31"/>
    <p:sldId id="477" r:id="rId32"/>
    <p:sldId id="499" r:id="rId33"/>
    <p:sldId id="478" r:id="rId34"/>
    <p:sldId id="500" r:id="rId35"/>
    <p:sldId id="479" r:id="rId36"/>
    <p:sldId id="501" r:id="rId37"/>
    <p:sldId id="379" r:id="rId38"/>
    <p:sldId id="502" r:id="rId39"/>
    <p:sldId id="421" r:id="rId40"/>
    <p:sldId id="503" r:id="rId41"/>
    <p:sldId id="383" r:id="rId42"/>
    <p:sldId id="483" r:id="rId43"/>
    <p:sldId id="484" r:id="rId44"/>
    <p:sldId id="504" r:id="rId45"/>
    <p:sldId id="304" r:id="rId46"/>
    <p:sldId id="3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6" d="100"/>
          <a:sy n="76" d="100"/>
        </p:scale>
        <p:origin x="540" y="7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9724C6-A31B-4BA2-9CFE-EC90DC122415}"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6A20D-A426-4AF7-965D-D61BE78BFBEE}" type="slidenum">
              <a:rPr lang="en-US" smtClean="0"/>
              <a:t>‹#›</a:t>
            </a:fld>
            <a:endParaRPr lang="en-US"/>
          </a:p>
        </p:txBody>
      </p:sp>
    </p:spTree>
    <p:extLst>
      <p:ext uri="{BB962C8B-B14F-4D97-AF65-F5344CB8AC3E}">
        <p14:creationId xmlns:p14="http://schemas.microsoft.com/office/powerpoint/2010/main" val="404842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BDCAD7-28AC-4848-952C-D4278F5D59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0211740-76B6-463C-BE63-BA027F6720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E449A01-343C-4915-8B13-46290FD80D30}"/>
              </a:ext>
            </a:extLst>
          </p:cNvPr>
          <p:cNvSpPr>
            <a:spLocks noGrp="1"/>
          </p:cNvSpPr>
          <p:nvPr>
            <p:ph type="dt" sz="half" idx="10"/>
          </p:nvPr>
        </p:nvSpPr>
        <p:spPr/>
        <p:txBody>
          <a:bodyPr/>
          <a:lstStyle/>
          <a:p>
            <a:fld id="{DBBCDF4E-EF16-4889-BDB1-78AAFA3407CF}" type="datetimeFigureOut">
              <a:rPr lang="en-US" smtClean="0"/>
              <a:t>4/10/2025</a:t>
            </a:fld>
            <a:endParaRPr lang="en-US"/>
          </a:p>
        </p:txBody>
      </p:sp>
      <p:sp>
        <p:nvSpPr>
          <p:cNvPr id="5" name="Footer Placeholder 4">
            <a:extLst>
              <a:ext uri="{FF2B5EF4-FFF2-40B4-BE49-F238E27FC236}">
                <a16:creationId xmlns="" xmlns:a16="http://schemas.microsoft.com/office/drawing/2014/main" id="{C8AA78AD-902A-43F8-9DC6-0DC2934EC1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5C0AC63-02C2-425A-9F04-1076F78AE172}"/>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3616380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368804-E507-4B63-BD99-71AEE60A1A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8D5E247-2CBE-493B-9683-AC4F3A5B3E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A491680-D6FF-4BC7-9A1F-7D33B3E955CA}"/>
              </a:ext>
            </a:extLst>
          </p:cNvPr>
          <p:cNvSpPr>
            <a:spLocks noGrp="1"/>
          </p:cNvSpPr>
          <p:nvPr>
            <p:ph type="dt" sz="half" idx="10"/>
          </p:nvPr>
        </p:nvSpPr>
        <p:spPr/>
        <p:txBody>
          <a:bodyPr/>
          <a:lstStyle/>
          <a:p>
            <a:fld id="{DBBCDF4E-EF16-4889-BDB1-78AAFA3407CF}" type="datetimeFigureOut">
              <a:rPr lang="en-US" smtClean="0"/>
              <a:t>4/10/2025</a:t>
            </a:fld>
            <a:endParaRPr lang="en-US"/>
          </a:p>
        </p:txBody>
      </p:sp>
      <p:sp>
        <p:nvSpPr>
          <p:cNvPr id="5" name="Footer Placeholder 4">
            <a:extLst>
              <a:ext uri="{FF2B5EF4-FFF2-40B4-BE49-F238E27FC236}">
                <a16:creationId xmlns="" xmlns:a16="http://schemas.microsoft.com/office/drawing/2014/main" id="{8967251F-CACA-44EF-9B9D-E94575D90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B916825-A954-4166-BE1C-39B74360B55C}"/>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638402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C3CA3C7-93C4-4B48-A2B4-3170BF894D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B173AC7-6744-498D-B608-93B4E9024B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411760E-EDE5-4A7C-AB6C-2CD63CFC27AC}"/>
              </a:ext>
            </a:extLst>
          </p:cNvPr>
          <p:cNvSpPr>
            <a:spLocks noGrp="1"/>
          </p:cNvSpPr>
          <p:nvPr>
            <p:ph type="dt" sz="half" idx="10"/>
          </p:nvPr>
        </p:nvSpPr>
        <p:spPr/>
        <p:txBody>
          <a:bodyPr/>
          <a:lstStyle/>
          <a:p>
            <a:fld id="{DBBCDF4E-EF16-4889-BDB1-78AAFA3407CF}" type="datetimeFigureOut">
              <a:rPr lang="en-US" smtClean="0"/>
              <a:t>4/10/2025</a:t>
            </a:fld>
            <a:endParaRPr lang="en-US"/>
          </a:p>
        </p:txBody>
      </p:sp>
      <p:sp>
        <p:nvSpPr>
          <p:cNvPr id="5" name="Footer Placeholder 4">
            <a:extLst>
              <a:ext uri="{FF2B5EF4-FFF2-40B4-BE49-F238E27FC236}">
                <a16:creationId xmlns="" xmlns:a16="http://schemas.microsoft.com/office/drawing/2014/main" id="{E024CEB6-A865-490B-AA30-F6F18C218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2C4DD78-29A2-4CFC-8843-8EB861905939}"/>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423694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AA59DB-EC76-448D-9294-36F61AF33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8FB4CA1-5FE5-4927-B556-3A7E8738D9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013B865-1013-46F4-8DD8-201EC6865F5F}"/>
              </a:ext>
            </a:extLst>
          </p:cNvPr>
          <p:cNvSpPr>
            <a:spLocks noGrp="1"/>
          </p:cNvSpPr>
          <p:nvPr>
            <p:ph type="dt" sz="half" idx="10"/>
          </p:nvPr>
        </p:nvSpPr>
        <p:spPr/>
        <p:txBody>
          <a:bodyPr/>
          <a:lstStyle/>
          <a:p>
            <a:fld id="{DBBCDF4E-EF16-4889-BDB1-78AAFA3407CF}" type="datetimeFigureOut">
              <a:rPr lang="en-US" smtClean="0"/>
              <a:t>4/10/2025</a:t>
            </a:fld>
            <a:endParaRPr lang="en-US"/>
          </a:p>
        </p:txBody>
      </p:sp>
      <p:sp>
        <p:nvSpPr>
          <p:cNvPr id="5" name="Footer Placeholder 4">
            <a:extLst>
              <a:ext uri="{FF2B5EF4-FFF2-40B4-BE49-F238E27FC236}">
                <a16:creationId xmlns="" xmlns:a16="http://schemas.microsoft.com/office/drawing/2014/main" id="{BDED8D5D-B577-4614-93E7-BB66A2698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3AAE0BB-C71D-4B63-BC4D-B6A519E28145}"/>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3461139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ECCAAB-1312-4E6D-B429-A4736635DF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9295B07-F7A2-4511-B2DE-81B2904D25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1A0B60F-5271-4F85-8389-4CA94AC28D74}"/>
              </a:ext>
            </a:extLst>
          </p:cNvPr>
          <p:cNvSpPr>
            <a:spLocks noGrp="1"/>
          </p:cNvSpPr>
          <p:nvPr>
            <p:ph type="dt" sz="half" idx="10"/>
          </p:nvPr>
        </p:nvSpPr>
        <p:spPr/>
        <p:txBody>
          <a:bodyPr/>
          <a:lstStyle/>
          <a:p>
            <a:fld id="{DBBCDF4E-EF16-4889-BDB1-78AAFA3407CF}" type="datetimeFigureOut">
              <a:rPr lang="en-US" smtClean="0"/>
              <a:t>4/10/2025</a:t>
            </a:fld>
            <a:endParaRPr lang="en-US"/>
          </a:p>
        </p:txBody>
      </p:sp>
      <p:sp>
        <p:nvSpPr>
          <p:cNvPr id="5" name="Footer Placeholder 4">
            <a:extLst>
              <a:ext uri="{FF2B5EF4-FFF2-40B4-BE49-F238E27FC236}">
                <a16:creationId xmlns="" xmlns:a16="http://schemas.microsoft.com/office/drawing/2014/main" id="{E3874CE0-4133-401C-9008-C98968FEA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32FC0D5-3992-444C-B334-7F8640000363}"/>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3909385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81823F-1D79-4B18-B3EC-3DA561148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3A9C944-F11C-4002-AB3A-25509FADDF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845FE82-B0B1-4C80-8048-D78A88DC59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1D7DABD-C6EE-4E25-A59E-10CBD94E2116}"/>
              </a:ext>
            </a:extLst>
          </p:cNvPr>
          <p:cNvSpPr>
            <a:spLocks noGrp="1"/>
          </p:cNvSpPr>
          <p:nvPr>
            <p:ph type="dt" sz="half" idx="10"/>
          </p:nvPr>
        </p:nvSpPr>
        <p:spPr/>
        <p:txBody>
          <a:bodyPr/>
          <a:lstStyle/>
          <a:p>
            <a:fld id="{DBBCDF4E-EF16-4889-BDB1-78AAFA3407CF}" type="datetimeFigureOut">
              <a:rPr lang="en-US" smtClean="0"/>
              <a:t>4/10/2025</a:t>
            </a:fld>
            <a:endParaRPr lang="en-US"/>
          </a:p>
        </p:txBody>
      </p:sp>
      <p:sp>
        <p:nvSpPr>
          <p:cNvPr id="6" name="Footer Placeholder 5">
            <a:extLst>
              <a:ext uri="{FF2B5EF4-FFF2-40B4-BE49-F238E27FC236}">
                <a16:creationId xmlns="" xmlns:a16="http://schemas.microsoft.com/office/drawing/2014/main" id="{01377674-4E3E-4E44-994A-2EBAD2AB01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BFB00D1-F734-4DA1-BF09-E74A70EF4BBB}"/>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2905856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EBD312-E013-41D0-B315-73AAAF2A10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39E182C-A5AC-44FB-B6DD-B215994A2B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BF3A7D7-5551-4E65-98C0-C774DD0C47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6B63BE5-6303-49FE-942F-5819649C71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4144438-7F99-4AA5-A75D-2C559FD1A6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C7B751C-8717-4EFC-9913-4A6FA1C2F5CC}"/>
              </a:ext>
            </a:extLst>
          </p:cNvPr>
          <p:cNvSpPr>
            <a:spLocks noGrp="1"/>
          </p:cNvSpPr>
          <p:nvPr>
            <p:ph type="dt" sz="half" idx="10"/>
          </p:nvPr>
        </p:nvSpPr>
        <p:spPr/>
        <p:txBody>
          <a:bodyPr/>
          <a:lstStyle/>
          <a:p>
            <a:fld id="{DBBCDF4E-EF16-4889-BDB1-78AAFA3407CF}" type="datetimeFigureOut">
              <a:rPr lang="en-US" smtClean="0"/>
              <a:t>4/10/2025</a:t>
            </a:fld>
            <a:endParaRPr lang="en-US"/>
          </a:p>
        </p:txBody>
      </p:sp>
      <p:sp>
        <p:nvSpPr>
          <p:cNvPr id="8" name="Footer Placeholder 7">
            <a:extLst>
              <a:ext uri="{FF2B5EF4-FFF2-40B4-BE49-F238E27FC236}">
                <a16:creationId xmlns="" xmlns:a16="http://schemas.microsoft.com/office/drawing/2014/main" id="{60D6EAD7-A74A-465C-BCC8-9902C2CF2C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AC5CB03-A55D-4D28-9C89-B20A766989A0}"/>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3042039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8A5F24-B194-4C0A-A4EF-564AABBDD3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F05A74ED-B560-4239-90EF-8439CC72F26A}"/>
              </a:ext>
            </a:extLst>
          </p:cNvPr>
          <p:cNvSpPr>
            <a:spLocks noGrp="1"/>
          </p:cNvSpPr>
          <p:nvPr>
            <p:ph type="dt" sz="half" idx="10"/>
          </p:nvPr>
        </p:nvSpPr>
        <p:spPr/>
        <p:txBody>
          <a:bodyPr/>
          <a:lstStyle/>
          <a:p>
            <a:fld id="{DBBCDF4E-EF16-4889-BDB1-78AAFA3407CF}" type="datetimeFigureOut">
              <a:rPr lang="en-US" smtClean="0"/>
              <a:t>4/10/2025</a:t>
            </a:fld>
            <a:endParaRPr lang="en-US"/>
          </a:p>
        </p:txBody>
      </p:sp>
      <p:sp>
        <p:nvSpPr>
          <p:cNvPr id="4" name="Footer Placeholder 3">
            <a:extLst>
              <a:ext uri="{FF2B5EF4-FFF2-40B4-BE49-F238E27FC236}">
                <a16:creationId xmlns="" xmlns:a16="http://schemas.microsoft.com/office/drawing/2014/main" id="{1C9DE830-F79E-47C5-8789-DD5A6C5530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C521FA1-7089-478B-9CA1-AE3CB1941A99}"/>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3653855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4836D2-561F-4ED9-A0B4-214BCCFCFD97}"/>
              </a:ext>
            </a:extLst>
          </p:cNvPr>
          <p:cNvSpPr>
            <a:spLocks noGrp="1"/>
          </p:cNvSpPr>
          <p:nvPr>
            <p:ph type="dt" sz="half" idx="10"/>
          </p:nvPr>
        </p:nvSpPr>
        <p:spPr/>
        <p:txBody>
          <a:bodyPr/>
          <a:lstStyle/>
          <a:p>
            <a:fld id="{DBBCDF4E-EF16-4889-BDB1-78AAFA3407CF}" type="datetimeFigureOut">
              <a:rPr lang="en-US" smtClean="0"/>
              <a:t>4/10/2025</a:t>
            </a:fld>
            <a:endParaRPr lang="en-US"/>
          </a:p>
        </p:txBody>
      </p:sp>
      <p:sp>
        <p:nvSpPr>
          <p:cNvPr id="3" name="Footer Placeholder 2">
            <a:extLst>
              <a:ext uri="{FF2B5EF4-FFF2-40B4-BE49-F238E27FC236}">
                <a16:creationId xmlns="" xmlns:a16="http://schemas.microsoft.com/office/drawing/2014/main" id="{B679909D-86B8-4364-B3D5-6A9B8B52C6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BA82FB6-2C2C-4421-A84B-13C70565FACF}"/>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792485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07800C-1AEC-4658-9BAA-C5DB93842D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5C86327-4435-4FEE-ACBA-39D4A0D14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AD72780-0F73-496F-BDD7-E80975910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E0AD8C9-F7AE-4035-954D-011DA620268A}"/>
              </a:ext>
            </a:extLst>
          </p:cNvPr>
          <p:cNvSpPr>
            <a:spLocks noGrp="1"/>
          </p:cNvSpPr>
          <p:nvPr>
            <p:ph type="dt" sz="half" idx="10"/>
          </p:nvPr>
        </p:nvSpPr>
        <p:spPr/>
        <p:txBody>
          <a:bodyPr/>
          <a:lstStyle/>
          <a:p>
            <a:fld id="{DBBCDF4E-EF16-4889-BDB1-78AAFA3407CF}" type="datetimeFigureOut">
              <a:rPr lang="en-US" smtClean="0"/>
              <a:t>4/10/2025</a:t>
            </a:fld>
            <a:endParaRPr lang="en-US"/>
          </a:p>
        </p:txBody>
      </p:sp>
      <p:sp>
        <p:nvSpPr>
          <p:cNvPr id="6" name="Footer Placeholder 5">
            <a:extLst>
              <a:ext uri="{FF2B5EF4-FFF2-40B4-BE49-F238E27FC236}">
                <a16:creationId xmlns="" xmlns:a16="http://schemas.microsoft.com/office/drawing/2014/main" id="{699024B2-D2FF-4512-99A9-DE275ACD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0749503-D4B2-46A8-8AC0-93085682514C}"/>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39293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94E196-5EBD-41C7-BEA8-9E5893E5D8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8482F69-4F0D-4400-8F9E-A43A595B11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F9E3E6B-452B-4396-8D84-3FF292AC2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2D97713-1B63-480D-89B8-FE32A029EE22}"/>
              </a:ext>
            </a:extLst>
          </p:cNvPr>
          <p:cNvSpPr>
            <a:spLocks noGrp="1"/>
          </p:cNvSpPr>
          <p:nvPr>
            <p:ph type="dt" sz="half" idx="10"/>
          </p:nvPr>
        </p:nvSpPr>
        <p:spPr/>
        <p:txBody>
          <a:bodyPr/>
          <a:lstStyle/>
          <a:p>
            <a:fld id="{DBBCDF4E-EF16-4889-BDB1-78AAFA3407CF}" type="datetimeFigureOut">
              <a:rPr lang="en-US" smtClean="0"/>
              <a:t>4/10/2025</a:t>
            </a:fld>
            <a:endParaRPr lang="en-US"/>
          </a:p>
        </p:txBody>
      </p:sp>
      <p:sp>
        <p:nvSpPr>
          <p:cNvPr id="6" name="Footer Placeholder 5">
            <a:extLst>
              <a:ext uri="{FF2B5EF4-FFF2-40B4-BE49-F238E27FC236}">
                <a16:creationId xmlns="" xmlns:a16="http://schemas.microsoft.com/office/drawing/2014/main" id="{EFA5526A-F3EB-499A-A04D-0A5E7A9F3A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C7EA43B-B7F8-4846-9029-0458D6413A8E}"/>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1535929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 xmlns:a16="http://schemas.microsoft.com/office/drawing/2014/main" id="{366E8ADF-998E-C981-749E-432DEABF39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FED45A6D-CE5B-4067-A99B-8730036B5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189D849-EC11-4420-9622-EDE6DF6A3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BFC46BB-D74F-48AB-B68E-E6B4717BAF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CDF4E-EF16-4889-BDB1-78AAFA3407CF}" type="datetimeFigureOut">
              <a:rPr lang="en-US" smtClean="0"/>
              <a:t>4/10/2025</a:t>
            </a:fld>
            <a:endParaRPr lang="en-US"/>
          </a:p>
        </p:txBody>
      </p:sp>
      <p:sp>
        <p:nvSpPr>
          <p:cNvPr id="5" name="Footer Placeholder 4">
            <a:extLst>
              <a:ext uri="{FF2B5EF4-FFF2-40B4-BE49-F238E27FC236}">
                <a16:creationId xmlns="" xmlns:a16="http://schemas.microsoft.com/office/drawing/2014/main" id="{E6E99037-2F62-4B5D-9183-7F5D98303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678F11E-3DA9-4C63-B51D-8FECE64A7A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CB24F-1280-48EF-B4CF-F44D360473C6}" type="slidenum">
              <a:rPr lang="en-US" smtClean="0"/>
              <a:t>‹#›</a:t>
            </a:fld>
            <a:endParaRPr lang="en-US"/>
          </a:p>
        </p:txBody>
      </p:sp>
      <p:pic>
        <p:nvPicPr>
          <p:cNvPr id="8" name="Picture 7">
            <a:extLst>
              <a:ext uri="{FF2B5EF4-FFF2-40B4-BE49-F238E27FC236}">
                <a16:creationId xmlns="" xmlns:a16="http://schemas.microsoft.com/office/drawing/2014/main" id="{E234BBCE-75AB-40E5-8BBE-E632246214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8487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5.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11" Type="http://schemas.openxmlformats.org/officeDocument/2006/relationships/image" Target="../media/image9.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5.png"/><Relationship Id="rId10" Type="http://schemas.openxmlformats.org/officeDocument/2006/relationships/audio" Target="../media/audio2.wav"/><Relationship Id="rId4" Type="http://schemas.openxmlformats.org/officeDocument/2006/relationships/image" Target="../media/image7.sv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4.wav"/><Relationship Id="rId7" Type="http://schemas.openxmlformats.org/officeDocument/2006/relationships/image" Target="../media/image5.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svg"/><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43.png"/><Relationship Id="rId9" Type="http://schemas.openxmlformats.org/officeDocument/2006/relationships/image" Target="../media/image7.svg"/></Relationships>
</file>

<file path=ppt/slides/_rels/slide3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4.wav"/><Relationship Id="rId7" Type="http://schemas.openxmlformats.org/officeDocument/2006/relationships/image" Target="../media/image5.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svg"/><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43.png"/><Relationship Id="rId9" Type="http://schemas.openxmlformats.org/officeDocument/2006/relationships/image" Target="../media/image7.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4.wav"/><Relationship Id="rId7" Type="http://schemas.openxmlformats.org/officeDocument/2006/relationships/image" Target="../media/image5.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svg"/><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43.png"/><Relationship Id="rId9" Type="http://schemas.openxmlformats.org/officeDocument/2006/relationships/image" Target="../media/image7.svg"/></Relationships>
</file>

<file path=ppt/slides/_rels/slide35.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9.sv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9.svg"/></Relationships>
</file>

<file path=ppt/slides/_rels/slide39.xml.rels><?xml version="1.0" encoding="UTF-8" standalone="yes"?>
<Relationships xmlns="http://schemas.openxmlformats.org/package/2006/relationships"><Relationship Id="rId8" Type="http://schemas.openxmlformats.org/officeDocument/2006/relationships/image" Target="../media/image5.svg"/><Relationship Id="rId3" Type="http://schemas.microsoft.com/office/2007/relationships/hdphoto" Target="../media/hdphoto2.wdp"/><Relationship Id="rId7" Type="http://schemas.openxmlformats.org/officeDocument/2006/relationships/image" Target="../media/image3.png"/><Relationship Id="rId12" Type="http://schemas.openxmlformats.org/officeDocument/2006/relationships/image" Target="../media/image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43.png"/><Relationship Id="rId10" Type="http://schemas.openxmlformats.org/officeDocument/2006/relationships/image" Target="../media/image7.svg"/><Relationship Id="rId4" Type="http://schemas.openxmlformats.org/officeDocument/2006/relationships/image" Target="../media/image36.jp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5.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svg"/><Relationship Id="rId5" Type="http://schemas.openxmlformats.org/officeDocument/2006/relationships/image" Target="../media/image2.png"/><Relationship Id="rId10" Type="http://schemas.openxmlformats.org/officeDocument/2006/relationships/image" Target="../media/image5.png"/><Relationship Id="rId4" Type="http://schemas.microsoft.com/office/2007/relationships/hdphoto" Target="../media/hdphoto2.wdp"/><Relationship Id="rId9"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image" Target="../media/image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A89096BF-79E9-488C-9FD9-10A424590E7B}"/>
              </a:ext>
            </a:extLst>
          </p:cNvPr>
          <p:cNvGrpSpPr/>
          <p:nvPr/>
        </p:nvGrpSpPr>
        <p:grpSpPr>
          <a:xfrm>
            <a:off x="976079" y="3833938"/>
            <a:ext cx="10239842" cy="1200330"/>
            <a:chOff x="-4474333" y="2394752"/>
            <a:chExt cx="12563709" cy="900247"/>
          </a:xfrm>
        </p:grpSpPr>
        <p:sp>
          <p:nvSpPr>
            <p:cNvPr id="11" name="TextBox 10">
              <a:extLst>
                <a:ext uri="{FF2B5EF4-FFF2-40B4-BE49-F238E27FC236}">
                  <a16:creationId xmlns="" xmlns:a16="http://schemas.microsoft.com/office/drawing/2014/main" id="{8EC9FF1F-224A-4667-8E78-E99309167272}"/>
                </a:ext>
              </a:extLst>
            </p:cNvPr>
            <p:cNvSpPr txBox="1"/>
            <p:nvPr/>
          </p:nvSpPr>
          <p:spPr>
            <a:xfrm>
              <a:off x="-4326034" y="2394752"/>
              <a:ext cx="12267111" cy="900247"/>
            </a:xfrm>
            <a:prstGeom prst="rect">
              <a:avLst/>
            </a:prstGeom>
            <a:noFill/>
          </p:spPr>
          <p:txBody>
            <a:bodyPr wrap="square">
              <a:spAutoFit/>
            </a:bodyPr>
            <a:lstStyle/>
            <a:p>
              <a:pPr algn="ctr" defTabSz="1219170" fontAlgn="base">
                <a:spcAft>
                  <a:spcPts val="800"/>
                </a:spcAft>
                <a:defRPr/>
              </a:pPr>
              <a:r>
                <a:rPr lang="vi-VN" sz="7200">
                  <a:ln w="127000">
                    <a:solidFill>
                      <a:srgbClr val="FFFFFF"/>
                    </a:solidFill>
                  </a:ln>
                  <a:solidFill>
                    <a:srgbClr val="FFFFFF"/>
                  </a:solidFill>
                  <a:effectLst>
                    <a:outerShdw dist="88900" dir="3600000" algn="tl" rotWithShape="0">
                      <a:schemeClr val="accent5">
                        <a:lumMod val="40000"/>
                        <a:lumOff val="60000"/>
                      </a:schemeClr>
                    </a:outerShdw>
                  </a:effectLst>
                  <a:latin typeface="UTM Mother" panose="02040603050506020204" pitchFamily="18" charset="0"/>
                  <a:cs typeface="Arial" panose="020B0604020202020204" pitchFamily="34" charset="0"/>
                </a:rPr>
                <a:t>Những con hạc giấy</a:t>
              </a:r>
              <a:endParaRPr lang="sv-SE" sz="7200" dirty="0">
                <a:ln w="127000">
                  <a:solidFill>
                    <a:srgbClr val="FFFFFF"/>
                  </a:solidFill>
                </a:ln>
                <a:solidFill>
                  <a:srgbClr val="FFFFFF"/>
                </a:solidFill>
                <a:effectLst>
                  <a:outerShdw dist="88900" dir="3600000" algn="tl" rotWithShape="0">
                    <a:schemeClr val="accent5">
                      <a:lumMod val="40000"/>
                      <a:lumOff val="60000"/>
                    </a:schemeClr>
                  </a:outerShdw>
                </a:effectLst>
                <a:latin typeface="UTM Mother" panose="02040603050506020204" pitchFamily="18" charset="0"/>
                <a:cs typeface="Arial" panose="020B0604020202020204" pitchFamily="34" charset="0"/>
              </a:endParaRPr>
            </a:p>
          </p:txBody>
        </p:sp>
        <p:sp>
          <p:nvSpPr>
            <p:cNvPr id="18" name="TextBox 17">
              <a:extLst>
                <a:ext uri="{FF2B5EF4-FFF2-40B4-BE49-F238E27FC236}">
                  <a16:creationId xmlns="" xmlns:a16="http://schemas.microsoft.com/office/drawing/2014/main" id="{DB3B7CD5-08FC-47DC-AA4F-32E9C3300DB6}"/>
                </a:ext>
              </a:extLst>
            </p:cNvPr>
            <p:cNvSpPr txBox="1"/>
            <p:nvPr/>
          </p:nvSpPr>
          <p:spPr>
            <a:xfrm>
              <a:off x="-4474333" y="2394752"/>
              <a:ext cx="12563709" cy="900247"/>
            </a:xfrm>
            <a:prstGeom prst="rect">
              <a:avLst/>
            </a:prstGeom>
            <a:noFill/>
          </p:spPr>
          <p:txBody>
            <a:bodyPr wrap="square">
              <a:spAutoFit/>
            </a:bodyPr>
            <a:lstStyle/>
            <a:p>
              <a:pPr algn="ctr" defTabSz="1219170" fontAlgn="base">
                <a:spcAft>
                  <a:spcPts val="800"/>
                </a:spcAft>
                <a:defRPr/>
              </a:pPr>
              <a:r>
                <a:rPr lang="vi-VN" sz="7200">
                  <a:ln w="19050">
                    <a:solidFill>
                      <a:srgbClr val="002060"/>
                    </a:solidFill>
                  </a:ln>
                  <a:solidFill>
                    <a:srgbClr val="00B0F0"/>
                  </a:solidFill>
                  <a:latin typeface="UTM Mother" panose="02040603050506020204" pitchFamily="18" charset="0"/>
                  <a:cs typeface="Arial" panose="020B0604020202020204" pitchFamily="34" charset="0"/>
                </a:rPr>
                <a:t>Những con hạc giấy</a:t>
              </a:r>
              <a:endParaRPr lang="sv-SE" sz="7200" dirty="0">
                <a:ln w="19050">
                  <a:solidFill>
                    <a:srgbClr val="002060"/>
                  </a:solidFill>
                </a:ln>
                <a:solidFill>
                  <a:srgbClr val="00B0F0"/>
                </a:solidFill>
                <a:latin typeface="UTM Mother" panose="02040603050506020204" pitchFamily="18" charset="0"/>
                <a:cs typeface="Arial" panose="020B0604020202020204" pitchFamily="34" charset="0"/>
              </a:endParaRPr>
            </a:p>
          </p:txBody>
        </p:sp>
      </p:grpSp>
      <p:sp>
        <p:nvSpPr>
          <p:cNvPr id="2" name="Freeform 5">
            <a:extLst>
              <a:ext uri="{FF2B5EF4-FFF2-40B4-BE49-F238E27FC236}">
                <a16:creationId xmlns="" xmlns:a16="http://schemas.microsoft.com/office/drawing/2014/main" id="{F19CB9CE-7ACC-F247-F8D6-610A1AF45CC4}"/>
              </a:ext>
            </a:extLst>
          </p:cNvPr>
          <p:cNvSpPr/>
          <p:nvPr/>
        </p:nvSpPr>
        <p:spPr>
          <a:xfrm>
            <a:off x="4352542" y="5034268"/>
            <a:ext cx="3779087" cy="160834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3"/>
            <a:stretch>
              <a:fillRect/>
            </a:stretch>
          </a:blipFill>
        </p:spPr>
        <p:txBody>
          <a:bodyPr/>
          <a:lstStyle/>
          <a:p>
            <a:endParaRPr lang="en-US"/>
          </a:p>
        </p:txBody>
      </p:sp>
      <p:sp>
        <p:nvSpPr>
          <p:cNvPr id="3" name="Freeform 8">
            <a:extLst>
              <a:ext uri="{FF2B5EF4-FFF2-40B4-BE49-F238E27FC236}">
                <a16:creationId xmlns="" xmlns:a16="http://schemas.microsoft.com/office/drawing/2014/main" id="{A1C2B2AE-EE36-7149-7939-8F76100C8007}"/>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2">
            <a:extLst>
              <a:ext uri="{FF2B5EF4-FFF2-40B4-BE49-F238E27FC236}">
                <a16:creationId xmlns="" xmlns:a16="http://schemas.microsoft.com/office/drawing/2014/main" id="{406AC29F-1E23-3FC0-F885-10A33874C3E5}"/>
              </a:ext>
            </a:extLst>
          </p:cNvPr>
          <p:cNvSpPr/>
          <p:nvPr/>
        </p:nvSpPr>
        <p:spPr>
          <a:xfrm>
            <a:off x="164679" y="639998"/>
            <a:ext cx="3610358" cy="2789002"/>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3">
            <a:extLst>
              <a:ext uri="{FF2B5EF4-FFF2-40B4-BE49-F238E27FC236}">
                <a16:creationId xmlns="" xmlns:a16="http://schemas.microsoft.com/office/drawing/2014/main" id="{82ADFE2A-EEEA-7E98-32A4-4077B491EC12}"/>
              </a:ext>
            </a:extLst>
          </p:cNvPr>
          <p:cNvSpPr/>
          <p:nvPr/>
        </p:nvSpPr>
        <p:spPr>
          <a:xfrm>
            <a:off x="8955012" y="1124157"/>
            <a:ext cx="2705331" cy="2789001"/>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4" name="Rectangle 3"/>
          <p:cNvSpPr/>
          <p:nvPr/>
        </p:nvSpPr>
        <p:spPr>
          <a:xfrm>
            <a:off x="635000" y="3047"/>
            <a:ext cx="9321800" cy="9799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latin typeface="Times New Roman" panose="02020603050405020304" pitchFamily="18" charset="0"/>
                <a:cs typeface="Times New Roman" panose="02020603050405020304" pitchFamily="18" charset="0"/>
              </a:rPr>
              <a:t>THỨ HAI NGÀY 14 THÁNG 4 NĂM 2025</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382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animEffect transition="in" filter="fade">
                                          <p:cBhvr>
                                            <p:cTn id="9" dur="2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animEffect transition="in" filter="fade">
                                          <p:cBhvr>
                                            <p:cTn id="9" dur="2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12"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26C7CD17-C451-4521-BA7A-A11D00D1F667}"/>
              </a:ext>
            </a:extLst>
          </p:cNvPr>
          <p:cNvGrpSpPr/>
          <p:nvPr/>
        </p:nvGrpSpPr>
        <p:grpSpPr>
          <a:xfrm>
            <a:off x="4127845" y="2452836"/>
            <a:ext cx="2974777" cy="1550088"/>
            <a:chOff x="139959" y="1387023"/>
            <a:chExt cx="3172408" cy="1636095"/>
          </a:xfrm>
        </p:grpSpPr>
        <p:sp>
          <p:nvSpPr>
            <p:cNvPr id="11" name="Rectangle: Rounded Corners 14">
              <a:extLst>
                <a:ext uri="{FF2B5EF4-FFF2-40B4-BE49-F238E27FC236}">
                  <a16:creationId xmlns=""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b="1" dirty="0" err="1">
                  <a:solidFill>
                    <a:srgbClr val="002060"/>
                  </a:solidFill>
                  <a:latin typeface="UTM Duepuntozero" panose="02040603050506020204" pitchFamily="18" charset="0"/>
                </a:rPr>
                <a:t>Mắt</a:t>
              </a:r>
              <a:r>
                <a:rPr lang="en-US" sz="5333" b="1" dirty="0">
                  <a:solidFill>
                    <a:srgbClr val="002060"/>
                  </a:solidFill>
                  <a:latin typeface="UTM Duepuntozero" panose="02040603050506020204" pitchFamily="18" charset="0"/>
                </a:rPr>
                <a:t> </a:t>
              </a:r>
              <a:r>
                <a:rPr lang="en-US" sz="5333" b="1" dirty="0" err="1">
                  <a:solidFill>
                    <a:srgbClr val="002060"/>
                  </a:solidFill>
                  <a:latin typeface="UTM Duepuntozero" panose="02040603050506020204" pitchFamily="18" charset="0"/>
                </a:rPr>
                <a:t>dõi</a:t>
              </a:r>
              <a:endParaRPr lang="en-US" sz="5333" b="1" dirty="0">
                <a:solidFill>
                  <a:srgbClr val="002060"/>
                </a:solidFill>
                <a:latin typeface="UTM Duepuntozero" panose="02040603050506020204" pitchFamily="18" charset="0"/>
              </a:endParaRPr>
            </a:p>
          </p:txBody>
        </p:sp>
        <p:pic>
          <p:nvPicPr>
            <p:cNvPr id="12" name="Picture 11">
              <a:extLst>
                <a:ext uri="{FF2B5EF4-FFF2-40B4-BE49-F238E27FC236}">
                  <a16:creationId xmlns="" xmlns:a16="http://schemas.microsoft.com/office/drawing/2014/main" id="{D11DC2E7-50E3-43D4-A1A2-044AF5DA424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13" name="Group 12">
            <a:extLst>
              <a:ext uri="{FF2B5EF4-FFF2-40B4-BE49-F238E27FC236}">
                <a16:creationId xmlns="" xmlns:a16="http://schemas.microsoft.com/office/drawing/2014/main" id="{FCB9CDC0-D5AD-4343-857F-6E402A06E74E}"/>
              </a:ext>
            </a:extLst>
          </p:cNvPr>
          <p:cNvGrpSpPr/>
          <p:nvPr/>
        </p:nvGrpSpPr>
        <p:grpSpPr>
          <a:xfrm>
            <a:off x="7465187" y="2525596"/>
            <a:ext cx="3651540" cy="1477328"/>
            <a:chOff x="4424729" y="3902060"/>
            <a:chExt cx="3397434" cy="1559458"/>
          </a:xfrm>
        </p:grpSpPr>
        <p:sp>
          <p:nvSpPr>
            <p:cNvPr id="18" name="Rectangle: Rounded Corners 20">
              <a:extLst>
                <a:ext uri="{FF2B5EF4-FFF2-40B4-BE49-F238E27FC236}">
                  <a16:creationId xmlns=""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b="1" dirty="0">
                  <a:solidFill>
                    <a:srgbClr val="002060"/>
                  </a:solidFill>
                  <a:latin typeface="UTM Duepuntozero" panose="02040603050506020204" pitchFamily="18" charset="0"/>
                </a:rPr>
                <a:t>Tai </a:t>
              </a:r>
              <a:r>
                <a:rPr lang="en-US" sz="5333" b="1" dirty="0" err="1">
                  <a:solidFill>
                    <a:srgbClr val="002060"/>
                  </a:solidFill>
                  <a:latin typeface="UTM Duepuntozero" panose="02040603050506020204" pitchFamily="18" charset="0"/>
                </a:rPr>
                <a:t>nghe</a:t>
              </a:r>
              <a:endParaRPr lang="en-US" sz="5333" b="1" dirty="0">
                <a:solidFill>
                  <a:srgbClr val="002060"/>
                </a:solidFill>
                <a:latin typeface="UTM Duepuntozero" panose="02040603050506020204" pitchFamily="18" charset="0"/>
              </a:endParaRPr>
            </a:p>
          </p:txBody>
        </p:sp>
        <p:pic>
          <p:nvPicPr>
            <p:cNvPr id="19" name="Picture 18">
              <a:extLst>
                <a:ext uri="{FF2B5EF4-FFF2-40B4-BE49-F238E27FC236}">
                  <a16:creationId xmlns="" xmlns:a16="http://schemas.microsoft.com/office/drawing/2014/main" id="{4AA6C160-0DDC-4CFB-A9E6-1DD2E27F086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20" name="Group 19">
            <a:extLst>
              <a:ext uri="{FF2B5EF4-FFF2-40B4-BE49-F238E27FC236}">
                <a16:creationId xmlns="" xmlns:a16="http://schemas.microsoft.com/office/drawing/2014/main" id="{2D9C5B47-1E42-41AE-AF1C-6CF146061E4D}"/>
              </a:ext>
            </a:extLst>
          </p:cNvPr>
          <p:cNvGrpSpPr/>
          <p:nvPr/>
        </p:nvGrpSpPr>
        <p:grpSpPr>
          <a:xfrm>
            <a:off x="5615234" y="4451560"/>
            <a:ext cx="3294383" cy="1390435"/>
            <a:chOff x="8110962" y="1828720"/>
            <a:chExt cx="3329164" cy="1371679"/>
          </a:xfrm>
        </p:grpSpPr>
        <p:sp>
          <p:nvSpPr>
            <p:cNvPr id="21" name="Rectangle: Rounded Corners 26">
              <a:extLst>
                <a:ext uri="{FF2B5EF4-FFF2-40B4-BE49-F238E27FC236}">
                  <a16:creationId xmlns=""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b="1" dirty="0">
                  <a:solidFill>
                    <a:srgbClr val="002060"/>
                  </a:solidFill>
                  <a:latin typeface="UTM Duepuntozero" panose="02040603050506020204" pitchFamily="18" charset="0"/>
                </a:rPr>
                <a:t>Tay </a:t>
              </a:r>
              <a:r>
                <a:rPr lang="en-US" sz="5333" b="1" dirty="0" err="1">
                  <a:solidFill>
                    <a:srgbClr val="002060"/>
                  </a:solidFill>
                  <a:latin typeface="UTM Duepuntozero" panose="02040603050506020204" pitchFamily="18" charset="0"/>
                </a:rPr>
                <a:t>dò</a:t>
              </a:r>
              <a:endParaRPr lang="en-US" sz="5333" b="1" dirty="0">
                <a:solidFill>
                  <a:srgbClr val="002060"/>
                </a:solidFill>
                <a:latin typeface="UTM Duepuntozero" panose="02040603050506020204" pitchFamily="18" charset="0"/>
              </a:endParaRPr>
            </a:p>
          </p:txBody>
        </p:sp>
        <p:pic>
          <p:nvPicPr>
            <p:cNvPr id="22" name="Picture 21">
              <a:extLst>
                <a:ext uri="{FF2B5EF4-FFF2-40B4-BE49-F238E27FC236}">
                  <a16:creationId xmlns="" xmlns:a16="http://schemas.microsoft.com/office/drawing/2014/main" id="{55EFC3D1-4107-4160-9354-68E65B63E48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23" name="Picture 22">
            <a:extLst>
              <a:ext uri="{FF2B5EF4-FFF2-40B4-BE49-F238E27FC236}">
                <a16:creationId xmlns="" xmlns:a16="http://schemas.microsoft.com/office/drawing/2014/main" id="{D1A487D1-A729-41C9-B4E9-EE1553EA5E5E}"/>
              </a:ext>
            </a:extLst>
          </p:cNvPr>
          <p:cNvPicPr>
            <a:picLocks noChangeAspect="1"/>
          </p:cNvPicPr>
          <p:nvPr/>
        </p:nvPicPr>
        <p:blipFill>
          <a:blip r:embed="rId5"/>
          <a:stretch>
            <a:fillRect/>
          </a:stretch>
        </p:blipFill>
        <p:spPr>
          <a:xfrm>
            <a:off x="4571873" y="596138"/>
            <a:ext cx="5272995" cy="1576729"/>
          </a:xfrm>
          <a:prstGeom prst="rect">
            <a:avLst/>
          </a:prstGeom>
        </p:spPr>
      </p:pic>
      <p:pic>
        <p:nvPicPr>
          <p:cNvPr id="68610" name="Picture 2" descr="May be an image of text that says &quot;TO DO: DAILY TASKS! LoG IN INTO THE GAME COMPLETE ALL TASKS o 2/6 REWARD REWARD FAMILY ISLAND&quot;">
            <a:extLst>
              <a:ext uri="{FF2B5EF4-FFF2-40B4-BE49-F238E27FC236}">
                <a16:creationId xmlns="" xmlns:a16="http://schemas.microsoft.com/office/drawing/2014/main" id="{A4FDBB81-3FBA-471E-86FF-81F261761A1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2000" b="90000" l="62750" r="97750">
                        <a14:foregroundMark x1="70000" y1="44000" x2="84000" y2="45583"/>
                        <a14:foregroundMark x1="79583" y1="36917" x2="91333" y2="40417"/>
                        <a14:foregroundMark x1="84667" y1="32000" x2="97750" y2="44917"/>
                        <a14:foregroundMark x1="64417" y1="61083" x2="67750" y2="68417"/>
                        <a14:foregroundMark x1="72000" y1="82917" x2="77333" y2="82917"/>
                        <a14:foregroundMark x1="79750" y1="84667" x2="80417" y2="90000"/>
                        <a14:foregroundMark x1="79583" y1="77750" x2="87583" y2="71750"/>
                        <a14:foregroundMark x1="85750" y1="68000" x2="88917" y2="72000"/>
                        <a14:foregroundMark x1="89750" y1="74250" x2="84667" y2="79083"/>
                        <a14:foregroundMark x1="88000" y1="77333" x2="88250" y2="77083"/>
                        <a14:foregroundMark x1="88250" y1="77083" x2="88250" y2="77083"/>
                        <a14:foregroundMark x1="90250" y1="71083" x2="90250" y2="71083"/>
                        <a14:backgroundMark x1="81583" y1="67583" x2="82917" y2="67583"/>
                        <a14:backgroundMark x1="80667" y1="80917" x2="82917" y2="83750"/>
                        <a14:backgroundMark x1="76417" y1="85750" x2="76417" y2="88417"/>
                        <a14:backgroundMark x1="80000" y1="38667" x2="80000" y2="39333"/>
                        <a14:backgroundMark x1="70667" y1="48250" x2="70667" y2="49083"/>
                        <a14:backgroundMark x1="67750" y1="46667" x2="67583" y2="45583"/>
                      </a14:backgroundRemoval>
                    </a14:imgEffect>
                  </a14:imgLayer>
                </a14:imgProps>
              </a:ext>
              <a:ext uri="{28A0092B-C50C-407E-A947-70E740481C1C}">
                <a14:useLocalDpi xmlns:a14="http://schemas.microsoft.com/office/drawing/2010/main" val="0"/>
              </a:ext>
            </a:extLst>
          </a:blip>
          <a:srcRect l="58796" t="27555" b="8326"/>
          <a:stretch/>
        </p:blipFill>
        <p:spPr bwMode="auto">
          <a:xfrm flipH="1">
            <a:off x="320377" y="244227"/>
            <a:ext cx="4251496" cy="661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 xmlns:a16="http://schemas.microsoft.com/office/drawing/2014/main" id="{7E5668AB-DBD8-4DBC-8690-0D4F48356C8F}"/>
              </a:ext>
            </a:extLst>
          </p:cNvPr>
          <p:cNvSpPr/>
          <p:nvPr/>
        </p:nvSpPr>
        <p:spPr>
          <a:xfrm>
            <a:off x="457200" y="381000"/>
            <a:ext cx="11384280" cy="62296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a:spcBef>
                <a:spcPts val="1600"/>
              </a:spcBef>
            </a:pPr>
            <a:endParaRPr lang="en-US" sz="2933" b="1" dirty="0">
              <a:solidFill>
                <a:schemeClr val="bg1">
                  <a:lumMod val="10000"/>
                </a:schemeClr>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 xmlns:a16="http://schemas.microsoft.com/office/drawing/2014/main" id="{C6F4A8E7-46B3-4EEE-B282-CF386B335E61}"/>
              </a:ext>
            </a:extLst>
          </p:cNvPr>
          <p:cNvSpPr/>
          <p:nvPr/>
        </p:nvSpPr>
        <p:spPr>
          <a:xfrm>
            <a:off x="624674" y="1285189"/>
            <a:ext cx="11110127" cy="4687950"/>
          </a:xfrm>
          <a:prstGeom prst="rect">
            <a:avLst/>
          </a:prstGeom>
        </p:spPr>
        <p:txBody>
          <a:bodyPr wrap="square">
            <a:spAutoFit/>
          </a:bodyPr>
          <a:lstStyle/>
          <a:p>
            <a:pPr algn="just"/>
            <a:r>
              <a:rPr lang="en-US" sz="3733" dirty="0">
                <a:latin typeface="Calibri" panose="020F0502020204030204" pitchFamily="34" charset="0"/>
                <a:cs typeface="Calibri" panose="020F0502020204030204" pitchFamily="34" charset="0"/>
              </a:rPr>
              <a:t>	</a:t>
            </a:r>
            <a:r>
              <a:rPr lang="vi-VN" sz="3733" dirty="0">
                <a:latin typeface="+mj-lt"/>
                <a:cs typeface="Calibri" panose="020F0502020204030204" pitchFamily="34" charset="0"/>
              </a:rPr>
              <a:t>Ngày 16 tháng 7 năm 1945, nước Mỹ chế tạo được bom nguyên tử. Hơn nửa tháng sau, chính phủ Mỹ quyết định ném cả hai quả bom mới chế tạo xuống Nhật Bản.</a:t>
            </a:r>
          </a:p>
          <a:p>
            <a:pPr algn="just"/>
            <a:r>
              <a:rPr lang="en-US" sz="3733" dirty="0">
                <a:latin typeface="+mj-lt"/>
                <a:cs typeface="Calibri" panose="020F0502020204030204" pitchFamily="34" charset="0"/>
              </a:rPr>
              <a:t>	</a:t>
            </a:r>
            <a:r>
              <a:rPr lang="vi-VN" sz="3733" dirty="0">
                <a:latin typeface="+mj-lt"/>
                <a:cs typeface="Calibri" panose="020F0502020204030204" pitchFamily="34" charset="0"/>
              </a:rPr>
              <a:t>Hai quả bom lần lượt ném xuống các thành phố Hi-rô-si-ma và  Na-ga-sa-ki đã cướp đi mạng sống của hàng trăm nghìn người. Tính đến cuối năm 1945, tổng số người chết vì hai quả bom và bị nhiễm phóng xạ nguyên tử đã lên đến nửa triệu.</a:t>
            </a:r>
          </a:p>
        </p:txBody>
      </p:sp>
      <p:grpSp>
        <p:nvGrpSpPr>
          <p:cNvPr id="12" name="Group 11">
            <a:extLst>
              <a:ext uri="{FF2B5EF4-FFF2-40B4-BE49-F238E27FC236}">
                <a16:creationId xmlns="" xmlns:a16="http://schemas.microsoft.com/office/drawing/2014/main" id="{30DBAD23-CCE9-4793-8EA8-BCA18B5E4CAE}"/>
              </a:ext>
            </a:extLst>
          </p:cNvPr>
          <p:cNvGrpSpPr/>
          <p:nvPr/>
        </p:nvGrpSpPr>
        <p:grpSpPr>
          <a:xfrm>
            <a:off x="1180684" y="455213"/>
            <a:ext cx="9998104" cy="748988"/>
            <a:chOff x="-4326034" y="2394752"/>
            <a:chExt cx="12267111" cy="561741"/>
          </a:xfrm>
        </p:grpSpPr>
        <p:sp>
          <p:nvSpPr>
            <p:cNvPr id="13" name="TextBox 12">
              <a:extLst>
                <a:ext uri="{FF2B5EF4-FFF2-40B4-BE49-F238E27FC236}">
                  <a16:creationId xmlns="" xmlns:a16="http://schemas.microsoft.com/office/drawing/2014/main" id="{51A4596F-FC45-4591-B209-983530602C2C}"/>
                </a:ext>
              </a:extLst>
            </p:cNvPr>
            <p:cNvSpPr txBox="1"/>
            <p:nvPr/>
          </p:nvSpPr>
          <p:spPr>
            <a:xfrm>
              <a:off x="-4326034" y="2394752"/>
              <a:ext cx="12267111" cy="561741"/>
            </a:xfrm>
            <a:prstGeom prst="rect">
              <a:avLst/>
            </a:prstGeom>
            <a:noFill/>
          </p:spPr>
          <p:txBody>
            <a:bodyPr wrap="square">
              <a:spAutoFit/>
            </a:bodyPr>
            <a:lstStyle/>
            <a:p>
              <a:pPr algn="ctr" defTabSz="1219170" fontAlgn="base">
                <a:spcAft>
                  <a:spcPts val="800"/>
                </a:spcAft>
                <a:defRPr/>
              </a:pPr>
              <a:r>
                <a:rPr lang="vi-VN" sz="4267">
                  <a:ln w="127000">
                    <a:solidFill>
                      <a:srgbClr val="FFFFFF"/>
                    </a:solidFill>
                  </a:ln>
                  <a:solidFill>
                    <a:srgbClr val="FFFFFF"/>
                  </a:solidFill>
                  <a:effectLst>
                    <a:outerShdw dist="88900" dir="3600000" algn="tl" rotWithShape="0">
                      <a:schemeClr val="accent5">
                        <a:lumMod val="40000"/>
                        <a:lumOff val="60000"/>
                      </a:schemeClr>
                    </a:outerShdw>
                  </a:effectLst>
                  <a:latin typeface="UTM Mother" panose="02040603050506020204" pitchFamily="18" charset="0"/>
                  <a:cs typeface="Arial" panose="020B0604020202020204" pitchFamily="34" charset="0"/>
                </a:rPr>
                <a:t>Những con hạc giấy</a:t>
              </a:r>
              <a:endParaRPr lang="sv-SE" sz="4267" dirty="0">
                <a:ln w="127000">
                  <a:solidFill>
                    <a:srgbClr val="FFFFFF"/>
                  </a:solidFill>
                </a:ln>
                <a:solidFill>
                  <a:srgbClr val="FFFFFF"/>
                </a:solidFill>
                <a:effectLst>
                  <a:outerShdw dist="88900" dir="3600000" algn="tl" rotWithShape="0">
                    <a:schemeClr val="accent5">
                      <a:lumMod val="40000"/>
                      <a:lumOff val="60000"/>
                    </a:schemeClr>
                  </a:outerShdw>
                </a:effectLst>
                <a:latin typeface="UTM Mother" panose="02040603050506020204" pitchFamily="18" charset="0"/>
                <a:cs typeface="Arial" panose="020B0604020202020204" pitchFamily="34" charset="0"/>
              </a:endParaRPr>
            </a:p>
          </p:txBody>
        </p:sp>
        <p:sp>
          <p:nvSpPr>
            <p:cNvPr id="14" name="TextBox 13">
              <a:extLst>
                <a:ext uri="{FF2B5EF4-FFF2-40B4-BE49-F238E27FC236}">
                  <a16:creationId xmlns="" xmlns:a16="http://schemas.microsoft.com/office/drawing/2014/main" id="{D8978991-6214-4A8B-AC2A-5C94791BCE1E}"/>
                </a:ext>
              </a:extLst>
            </p:cNvPr>
            <p:cNvSpPr txBox="1"/>
            <p:nvPr/>
          </p:nvSpPr>
          <p:spPr>
            <a:xfrm>
              <a:off x="-2119267" y="2394752"/>
              <a:ext cx="7778986" cy="561741"/>
            </a:xfrm>
            <a:prstGeom prst="rect">
              <a:avLst/>
            </a:prstGeom>
            <a:noFill/>
          </p:spPr>
          <p:txBody>
            <a:bodyPr wrap="square">
              <a:spAutoFit/>
            </a:bodyPr>
            <a:lstStyle/>
            <a:p>
              <a:pPr algn="ctr" defTabSz="1219170" fontAlgn="base">
                <a:spcAft>
                  <a:spcPts val="800"/>
                </a:spcAft>
                <a:defRPr/>
              </a:pPr>
              <a:r>
                <a:rPr lang="vi-VN" sz="4267" dirty="0">
                  <a:ln w="19050">
                    <a:solidFill>
                      <a:srgbClr val="002060"/>
                    </a:solidFill>
                  </a:ln>
                  <a:solidFill>
                    <a:srgbClr val="FF0000"/>
                  </a:solidFill>
                  <a:latin typeface="+mj-lt"/>
                  <a:cs typeface="Arial" panose="020B0604020202020204" pitchFamily="34" charset="0"/>
                </a:rPr>
                <a:t>Những con hạc giấy</a:t>
              </a:r>
              <a:endParaRPr lang="sv-SE" sz="4267" dirty="0">
                <a:ln w="19050">
                  <a:solidFill>
                    <a:srgbClr val="002060"/>
                  </a:solidFill>
                </a:ln>
                <a:solidFill>
                  <a:srgbClr val="FF0000"/>
                </a:solidFill>
                <a:latin typeface="+mj-lt"/>
                <a:cs typeface="Arial" panose="020B0604020202020204" pitchFamily="34" charset="0"/>
              </a:endParaRPr>
            </a:p>
          </p:txBody>
        </p:sp>
      </p:grpSp>
    </p:spTree>
    <p:extLst>
      <p:ext uri="{BB962C8B-B14F-4D97-AF65-F5344CB8AC3E}">
        <p14:creationId xmlns:p14="http://schemas.microsoft.com/office/powerpoint/2010/main" val="403229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fltVal val="0"/>
                                              </p:val>
                                            </p:tav>
                                            <p:tav tm="100000">
                                              <p:val>
                                                <p:strVal val="#ppt_w"/>
                                              </p:val>
                                            </p:tav>
                                          </p:tavLst>
                                        </p:anim>
                                        <p:anim calcmode="lin" valueType="num">
                                          <p:cBhvr>
                                            <p:cTn id="8" dur="250" fill="hold"/>
                                            <p:tgtEl>
                                              <p:spTgt spid="12"/>
                                            </p:tgtEl>
                                            <p:attrNameLst>
                                              <p:attrName>ppt_h</p:attrName>
                                            </p:attrNameLst>
                                          </p:cBhvr>
                                          <p:tavLst>
                                            <p:tav tm="0">
                                              <p:val>
                                                <p:fltVal val="0"/>
                                              </p:val>
                                            </p:tav>
                                            <p:tav tm="100000">
                                              <p:val>
                                                <p:strVal val="#ppt_h"/>
                                              </p:val>
                                            </p:tav>
                                          </p:tavLst>
                                        </p:anim>
                                        <p:animEffect transition="in" filter="fade">
                                          <p:cBhvr>
                                            <p:cTn id="9" dur="25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1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fltVal val="0"/>
                                              </p:val>
                                            </p:tav>
                                            <p:tav tm="100000">
                                              <p:val>
                                                <p:strVal val="#ppt_w"/>
                                              </p:val>
                                            </p:tav>
                                          </p:tavLst>
                                        </p:anim>
                                        <p:anim calcmode="lin" valueType="num">
                                          <p:cBhvr>
                                            <p:cTn id="8" dur="250" fill="hold"/>
                                            <p:tgtEl>
                                              <p:spTgt spid="12"/>
                                            </p:tgtEl>
                                            <p:attrNameLst>
                                              <p:attrName>ppt_h</p:attrName>
                                            </p:attrNameLst>
                                          </p:cBhvr>
                                          <p:tavLst>
                                            <p:tav tm="0">
                                              <p:val>
                                                <p:fltVal val="0"/>
                                              </p:val>
                                            </p:tav>
                                            <p:tav tm="100000">
                                              <p:val>
                                                <p:strVal val="#ppt_h"/>
                                              </p:val>
                                            </p:tav>
                                          </p:tavLst>
                                        </p:anim>
                                        <p:animEffect transition="in" filter="fade">
                                          <p:cBhvr>
                                            <p:cTn id="9" dur="25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1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 xmlns:a16="http://schemas.microsoft.com/office/drawing/2014/main" id="{7E5668AB-DBD8-4DBC-8690-0D4F48356C8F}"/>
              </a:ext>
            </a:extLst>
          </p:cNvPr>
          <p:cNvSpPr/>
          <p:nvPr/>
        </p:nvSpPr>
        <p:spPr>
          <a:xfrm>
            <a:off x="457200" y="381000"/>
            <a:ext cx="11384280" cy="62296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 xmlns:a16="http://schemas.microsoft.com/office/drawing/2014/main" id="{C6F4A8E7-46B3-4EEE-B282-CF386B335E61}"/>
              </a:ext>
            </a:extLst>
          </p:cNvPr>
          <p:cNvSpPr/>
          <p:nvPr/>
        </p:nvSpPr>
        <p:spPr>
          <a:xfrm>
            <a:off x="624673" y="494979"/>
            <a:ext cx="11110127"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Khi Hi-rô-si-ma bị ném bom, cô bé Xa-xa-ki Xa-đa-kô mới hai tuổi đã may mắn thoát nạn. Nhưng em bị nhiễm phóng xạ. Mười năm sau, từ một cô bé khoẻ mạnh, nhanh nhẹn, sức khoẻ của em bị giảm sút nhanh chóng, phải nằm viện để chữa trị bệnh máu trắng.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	</a:t>
            </a:r>
            <a:r>
              <a:rPr kumimoji="0" lang="vi-VN"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Nằm trong bệnh viện nhẩm đếm từng ngày còn lại của đời mình, cô bé ngây thơ tin vào một truyền thuyết nói rằng nếu gấp đủ một nghìn con hạc bằng giấy treo quanh phòng, em sẽ khỏi bệnh. Em liền lặng lẽ nén đau, miệt mài gấp hạc. Biết chuyện, trẻ em toàn nước Nhật đã tới tấp gửi hàng nghìn con hạc giấy đến cho Xa-đa-kô. Nhưng Xa-đa-kô vẫn không qua khỏi, mặc dù em đã gấp được hơn một nghìn con hạc giấy.</a:t>
            </a:r>
          </a:p>
        </p:txBody>
      </p:sp>
    </p:spTree>
    <p:extLst>
      <p:ext uri="{BB962C8B-B14F-4D97-AF65-F5344CB8AC3E}">
        <p14:creationId xmlns:p14="http://schemas.microsoft.com/office/powerpoint/2010/main" val="32592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 xmlns:a16="http://schemas.microsoft.com/office/drawing/2014/main" id="{7E5668AB-DBD8-4DBC-8690-0D4F48356C8F}"/>
              </a:ext>
            </a:extLst>
          </p:cNvPr>
          <p:cNvSpPr/>
          <p:nvPr/>
        </p:nvSpPr>
        <p:spPr>
          <a:xfrm>
            <a:off x="457200" y="381000"/>
            <a:ext cx="11384280" cy="62296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 xmlns:a16="http://schemas.microsoft.com/office/drawing/2014/main" id="{C6F4A8E7-46B3-4EEE-B282-CF386B335E61}"/>
              </a:ext>
            </a:extLst>
          </p:cNvPr>
          <p:cNvSpPr/>
          <p:nvPr/>
        </p:nvSpPr>
        <p:spPr>
          <a:xfrm>
            <a:off x="624673" y="510573"/>
            <a:ext cx="11110127" cy="6494085"/>
          </a:xfrm>
          <a:prstGeom prst="rect">
            <a:avLst/>
          </a:prstGeom>
        </p:spPr>
        <p:txBody>
          <a:bodyPr wrap="square">
            <a:spAutoFit/>
          </a:bodyPr>
          <a:lstStyle/>
          <a:p>
            <a:pPr lvl="0" algn="just"/>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Xúc động trước cái chết của Xa-đa-kô, học sinh thành phố Hi-rô-si-ma đã quyên góp tiền xây một đài tưởng niệm những nạn nhân bị bom nguyên tử sát hại. Năm 1958, Tượng đài Hoà bình cho trẻ em, còn được gọi là tháp Sen-ba-zu-ru (“Ngàn cánh hạc”), được dựng lên ở Công viên Hoà bình của thành phố. Trên đỉnh đài tưởng niệm cao chín mét là tượng một bé gái – mô phỏng hình ảnh Xa-đa-kô – giơ cao hai tay nâng một con hạc lớn đang dang cánh bay. Dưới tượng đài khắc những lời tha thiết:</a:t>
            </a:r>
            <a:endParaRPr lang="en-US" sz="3200" dirty="0">
              <a:solidFill>
                <a:prstClr val="black"/>
              </a:solidFill>
              <a:latin typeface="Times New Roman" panose="02020603050405020304" pitchFamily="18" charset="0"/>
              <a:cs typeface="Times New Roman" panose="02020603050405020304" pitchFamily="18" charset="0"/>
            </a:endParaRPr>
          </a:p>
          <a:p>
            <a:pPr lvl="6" algn="just"/>
            <a:r>
              <a:rPr lang="en-US" sz="3200" dirty="0" err="1">
                <a:solidFill>
                  <a:prstClr val="black"/>
                </a:solidFill>
                <a:latin typeface="Times New Roman" panose="02020603050405020304" pitchFamily="18" charset="0"/>
                <a:cs typeface="Times New Roman" panose="02020603050405020304" pitchFamily="18" charset="0"/>
              </a:rPr>
              <a:t>Chúng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gọi</a:t>
            </a:r>
            <a:endParaRPr lang="en-US" sz="3200" dirty="0">
              <a:solidFill>
                <a:prstClr val="black"/>
              </a:solidFill>
              <a:latin typeface="Times New Roman" panose="02020603050405020304" pitchFamily="18" charset="0"/>
              <a:cs typeface="Times New Roman" panose="02020603050405020304" pitchFamily="18" charset="0"/>
            </a:endParaRPr>
          </a:p>
          <a:p>
            <a:pPr lvl="6" algn="just"/>
            <a:r>
              <a:rPr lang="en-US" sz="3200" dirty="0" err="1">
                <a:solidFill>
                  <a:prstClr val="black"/>
                </a:solidFill>
                <a:latin typeface="Times New Roman" panose="02020603050405020304" pitchFamily="18" charset="0"/>
                <a:cs typeface="Times New Roman" panose="02020603050405020304" pitchFamily="18" charset="0"/>
              </a:rPr>
              <a:t>Chúng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nguyện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cầu</a:t>
            </a:r>
            <a:r>
              <a:rPr lang="en-US" sz="3200" dirty="0">
                <a:solidFill>
                  <a:prstClr val="black"/>
                </a:solidFill>
                <a:latin typeface="Times New Roman" panose="02020603050405020304" pitchFamily="18" charset="0"/>
                <a:cs typeface="Times New Roman" panose="02020603050405020304" pitchFamily="18" charset="0"/>
              </a:rPr>
              <a:t>:</a:t>
            </a:r>
          </a:p>
          <a:p>
            <a:pPr lvl="6" algn="just"/>
            <a:r>
              <a:rPr lang="en-US" sz="3200" dirty="0" err="1">
                <a:solidFill>
                  <a:prstClr val="black"/>
                </a:solidFill>
                <a:latin typeface="Times New Roman" panose="02020603050405020304" pitchFamily="18" charset="0"/>
                <a:cs typeface="Times New Roman" panose="02020603050405020304" pitchFamily="18" charset="0"/>
              </a:rPr>
              <a:t>Hoà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thế</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giới</a:t>
            </a:r>
            <a:r>
              <a:rPr lang="en-US" sz="3200" dirty="0">
                <a:solidFill>
                  <a:prstClr val="black"/>
                </a:solidFill>
                <a:latin typeface="Times New Roman" panose="02020603050405020304" pitchFamily="18" charset="0"/>
                <a:cs typeface="Times New Roman" panose="02020603050405020304" pitchFamily="18" charset="0"/>
              </a:rPr>
              <a:t>!</a:t>
            </a:r>
          </a:p>
          <a:p>
            <a:pPr lvl="0" algn="just"/>
            <a:r>
              <a:rPr lang="en-US" sz="3200" dirty="0">
                <a:solidFill>
                  <a:prstClr val="black"/>
                </a:solidFill>
                <a:latin typeface="Times New Roman" panose="02020603050405020304" pitchFamily="18" charset="0"/>
                <a:cs typeface="Times New Roman" panose="02020603050405020304" pitchFamily="18" charset="0"/>
              </a:rPr>
              <a:t>				    </a:t>
            </a:r>
            <a:r>
              <a:rPr lang="en-US" sz="3200" i="1" dirty="0">
                <a:solidFill>
                  <a:prstClr val="black"/>
                </a:solidFill>
                <a:latin typeface="Times New Roman" panose="02020603050405020304" pitchFamily="18" charset="0"/>
                <a:cs typeface="Times New Roman" panose="02020603050405020304" pitchFamily="18" charset="0"/>
              </a:rPr>
              <a:t>Theo </a:t>
            </a:r>
            <a:r>
              <a:rPr lang="en-US" sz="3200" i="1" dirty="0" err="1">
                <a:solidFill>
                  <a:prstClr val="black"/>
                </a:solidFill>
                <a:latin typeface="Times New Roman" panose="02020603050405020304" pitchFamily="18" charset="0"/>
                <a:cs typeface="Times New Roman" panose="02020603050405020304" pitchFamily="18" charset="0"/>
              </a:rPr>
              <a:t>Những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mẩu</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chuyện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lịch</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sử</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thế</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giới</a:t>
            </a:r>
            <a:endParaRPr lang="en-US" sz="3200" i="1" dirty="0">
              <a:solidFill>
                <a:prstClr val="black"/>
              </a:solidFill>
              <a:latin typeface="Times New Roman" panose="02020603050405020304" pitchFamily="18" charset="0"/>
              <a:cs typeface="Times New Roman" panose="02020603050405020304" pitchFamily="18" charset="0"/>
            </a:endParaRPr>
          </a:p>
          <a:p>
            <a:pPr lvl="0" algn="just"/>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362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89EE6FF3-B10D-4812-B179-4FE51F2C4043}"/>
              </a:ext>
            </a:extLst>
          </p:cNvPr>
          <p:cNvGrpSpPr/>
          <p:nvPr/>
        </p:nvGrpSpPr>
        <p:grpSpPr>
          <a:xfrm>
            <a:off x="1958064" y="409145"/>
            <a:ext cx="9606920" cy="1211681"/>
            <a:chOff x="672708" y="0"/>
            <a:chExt cx="7205190" cy="908761"/>
          </a:xfrm>
        </p:grpSpPr>
        <p:grpSp>
          <p:nvGrpSpPr>
            <p:cNvPr id="28" name="Group 27">
              <a:extLst>
                <a:ext uri="{FF2B5EF4-FFF2-40B4-BE49-F238E27FC236}">
                  <a16:creationId xmlns="" xmlns:a16="http://schemas.microsoft.com/office/drawing/2014/main" id="{BD95E85A-F496-4965-A4AD-B1BE5F717405}"/>
                </a:ext>
              </a:extLst>
            </p:cNvPr>
            <p:cNvGrpSpPr/>
            <p:nvPr/>
          </p:nvGrpSpPr>
          <p:grpSpPr>
            <a:xfrm>
              <a:off x="1171402" y="0"/>
              <a:ext cx="6706496" cy="908761"/>
              <a:chOff x="1572315" y="446027"/>
              <a:chExt cx="7461164" cy="908761"/>
            </a:xfrm>
          </p:grpSpPr>
          <p:sp>
            <p:nvSpPr>
              <p:cNvPr id="29" name="TextBox 28">
                <a:extLst>
                  <a:ext uri="{FF2B5EF4-FFF2-40B4-BE49-F238E27FC236}">
                    <a16:creationId xmlns="" xmlns:a16="http://schemas.microsoft.com/office/drawing/2014/main" id="{5C821BD1-9B0A-4C2C-9628-FE25CCA67B6A}"/>
                  </a:ext>
                </a:extLst>
              </p:cNvPr>
              <p:cNvSpPr txBox="1"/>
              <p:nvPr/>
            </p:nvSpPr>
            <p:spPr>
              <a:xfrm>
                <a:off x="1575311" y="446027"/>
                <a:ext cx="7458168" cy="900247"/>
              </a:xfrm>
              <a:prstGeom prst="rect">
                <a:avLst/>
              </a:prstGeom>
              <a:noFill/>
            </p:spPr>
            <p:txBody>
              <a:bodyPr wrap="square">
                <a:spAutoFit/>
              </a:bodyPr>
              <a:lstStyle/>
              <a:p>
                <a:pPr defTabSz="1219170" fontAlgn="base">
                  <a:spcAft>
                    <a:spcPts val="800"/>
                  </a:spcAft>
                  <a:defRPr/>
                </a:pPr>
                <a:r>
                  <a:rPr lang="sv-SE" sz="64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GIỌNG</a:t>
                </a:r>
                <a:r>
                  <a:rPr lang="sv-SE" sz="7200" dirty="0">
                    <a:ln w="231775">
                      <a:solidFill>
                        <a:srgbClr val="FFFFFF"/>
                      </a:solidFill>
                    </a:ln>
                    <a:solidFill>
                      <a:srgbClr val="FFFFFF"/>
                    </a:solidFill>
                    <a:latin typeface="LNTH-Hoa Nho LNTH" pitchFamily="2" charset="0"/>
                    <a:ea typeface="LNTH-LuoLuoNotangYuanTi 1" pitchFamily="2" charset="-128"/>
                    <a:cs typeface="LNTH-LuoLuoNotangYuanTi 1" pitchFamily="2" charset="-128"/>
                  </a:rPr>
                  <a:t> </a:t>
                </a:r>
                <a:r>
                  <a:rPr lang="sv-SE" sz="64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ĐỌC</a:t>
                </a:r>
                <a:r>
                  <a:rPr lang="sv-SE" sz="72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 </a:t>
                </a:r>
                <a:r>
                  <a:rPr lang="sv-SE" sz="64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CỦA</a:t>
                </a:r>
                <a:r>
                  <a:rPr lang="sv-SE" sz="72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 </a:t>
                </a:r>
                <a:r>
                  <a:rPr lang="sv-SE" sz="64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NHÂN</a:t>
                </a:r>
                <a:r>
                  <a:rPr lang="sv-SE" sz="72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 </a:t>
                </a:r>
                <a:r>
                  <a:rPr lang="sv-SE" sz="64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VẬT</a:t>
                </a:r>
              </a:p>
            </p:txBody>
          </p:sp>
          <p:sp>
            <p:nvSpPr>
              <p:cNvPr id="30" name="TextBox 29">
                <a:extLst>
                  <a:ext uri="{FF2B5EF4-FFF2-40B4-BE49-F238E27FC236}">
                    <a16:creationId xmlns="" xmlns:a16="http://schemas.microsoft.com/office/drawing/2014/main" id="{FCAB600F-FAA9-4FC0-AEE6-0956CF442AA4}"/>
                  </a:ext>
                </a:extLst>
              </p:cNvPr>
              <p:cNvSpPr txBox="1"/>
              <p:nvPr/>
            </p:nvSpPr>
            <p:spPr>
              <a:xfrm>
                <a:off x="1572315" y="454541"/>
                <a:ext cx="7461163" cy="900247"/>
              </a:xfrm>
              <a:prstGeom prst="rect">
                <a:avLst/>
              </a:prstGeom>
              <a:noFill/>
            </p:spPr>
            <p:txBody>
              <a:bodyPr wrap="square">
                <a:spAutoFit/>
              </a:bodyPr>
              <a:lstStyle/>
              <a:p>
                <a:pPr defTabSz="1219170" fontAlgn="base">
                  <a:spcAft>
                    <a:spcPts val="800"/>
                  </a:spcAft>
                  <a:defRPr/>
                </a:pPr>
                <a:r>
                  <a:rPr lang="sv-SE" sz="6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G</a:t>
                </a:r>
                <a:r>
                  <a:rPr lang="sv-SE" sz="6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I</a:t>
                </a:r>
                <a:r>
                  <a:rPr lang="sv-SE" sz="6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Ọ</a:t>
                </a:r>
                <a:r>
                  <a:rPr lang="sv-SE" sz="6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N</a:t>
                </a:r>
                <a:r>
                  <a:rPr lang="sv-SE" sz="6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G</a:t>
                </a:r>
                <a:r>
                  <a:rPr lang="sv-SE" sz="7200" dirty="0">
                    <a:solidFill>
                      <a:srgbClr val="77D460"/>
                    </a:solidFill>
                    <a:latin typeface="LNTH-Hoa Nho LNTH" pitchFamily="2" charset="0"/>
                    <a:ea typeface="LNTH-LuoLuoNotangYuanTi 1" pitchFamily="2" charset="-128"/>
                    <a:cs typeface="LNTH-LuoLuoNotangYuanTi 1" pitchFamily="2" charset="-128"/>
                  </a:rPr>
                  <a:t> </a:t>
                </a:r>
                <a:r>
                  <a:rPr lang="sv-SE" sz="6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Đ</a:t>
                </a:r>
                <a:r>
                  <a:rPr lang="sv-SE" sz="6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Ọ</a:t>
                </a:r>
                <a:r>
                  <a:rPr lang="sv-SE" sz="6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C</a:t>
                </a:r>
                <a:r>
                  <a:rPr lang="sv-SE" sz="7200" b="1" dirty="0">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 </a:t>
                </a:r>
                <a:r>
                  <a:rPr lang="sv-SE" sz="6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C</a:t>
                </a:r>
                <a:r>
                  <a:rPr lang="sv-SE" sz="6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Ủ</a:t>
                </a:r>
                <a:r>
                  <a:rPr lang="sv-SE" sz="6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A</a:t>
                </a:r>
                <a:r>
                  <a:rPr lang="sv-SE" sz="7200" b="1" dirty="0">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 </a:t>
                </a:r>
                <a:r>
                  <a:rPr lang="sv-SE" sz="6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N</a:t>
                </a:r>
                <a:r>
                  <a:rPr lang="sv-SE" sz="6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H</a:t>
                </a:r>
                <a:r>
                  <a:rPr lang="sv-SE" sz="6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Â</a:t>
                </a:r>
                <a:r>
                  <a:rPr lang="sv-SE" sz="6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N</a:t>
                </a:r>
                <a:r>
                  <a:rPr lang="sv-SE" sz="7200" b="1" dirty="0">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 </a:t>
                </a:r>
                <a:r>
                  <a:rPr lang="sv-SE" sz="6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V</a:t>
                </a:r>
                <a:r>
                  <a:rPr lang="sv-SE" sz="6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Ậ</a:t>
                </a:r>
                <a:r>
                  <a:rPr lang="sv-SE" sz="6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T</a:t>
                </a:r>
              </a:p>
            </p:txBody>
          </p:sp>
        </p:grpSp>
        <p:pic>
          <p:nvPicPr>
            <p:cNvPr id="19" name="Picture 18">
              <a:extLst>
                <a:ext uri="{FF2B5EF4-FFF2-40B4-BE49-F238E27FC236}">
                  <a16:creationId xmlns="" xmlns:a16="http://schemas.microsoft.com/office/drawing/2014/main" id="{745AC99F-C592-4DF9-A4CA-BDC3BB7F321B}"/>
                </a:ext>
              </a:extLst>
            </p:cNvPr>
            <p:cNvPicPr>
              <a:picLocks noChangeAspect="1"/>
            </p:cNvPicPr>
            <p:nvPr/>
          </p:nvPicPr>
          <p:blipFill>
            <a:blip r:embed="rId3"/>
            <a:stretch>
              <a:fillRect/>
            </a:stretch>
          </p:blipFill>
          <p:spPr>
            <a:xfrm rot="20591673">
              <a:off x="672708" y="114066"/>
              <a:ext cx="665088" cy="665088"/>
            </a:xfrm>
            <a:prstGeom prst="rect">
              <a:avLst/>
            </a:prstGeom>
          </p:spPr>
        </p:pic>
      </p:grpSp>
      <p:grpSp>
        <p:nvGrpSpPr>
          <p:cNvPr id="31" name="Group 30">
            <a:extLst>
              <a:ext uri="{FF2B5EF4-FFF2-40B4-BE49-F238E27FC236}">
                <a16:creationId xmlns="" xmlns:a16="http://schemas.microsoft.com/office/drawing/2014/main" id="{17A1BF16-FC37-4FC9-90EA-1CFBE3BAAA94}"/>
              </a:ext>
            </a:extLst>
          </p:cNvPr>
          <p:cNvGrpSpPr/>
          <p:nvPr/>
        </p:nvGrpSpPr>
        <p:grpSpPr>
          <a:xfrm>
            <a:off x="664706" y="1778199"/>
            <a:ext cx="10963417" cy="4409243"/>
            <a:chOff x="-2522967" y="1836236"/>
            <a:chExt cx="13500493" cy="4448135"/>
          </a:xfrm>
        </p:grpSpPr>
        <p:grpSp>
          <p:nvGrpSpPr>
            <p:cNvPr id="32" name="Group 31">
              <a:extLst>
                <a:ext uri="{FF2B5EF4-FFF2-40B4-BE49-F238E27FC236}">
                  <a16:creationId xmlns="" xmlns:a16="http://schemas.microsoft.com/office/drawing/2014/main" id="{22C46F20-CE4B-4766-B1E0-4036CA0E0064}"/>
                </a:ext>
              </a:extLst>
            </p:cNvPr>
            <p:cNvGrpSpPr/>
            <p:nvPr/>
          </p:nvGrpSpPr>
          <p:grpSpPr>
            <a:xfrm>
              <a:off x="-2522967" y="1836236"/>
              <a:ext cx="13500493" cy="4448135"/>
              <a:chOff x="-2522967" y="1595436"/>
              <a:chExt cx="13500493" cy="4448135"/>
            </a:xfrm>
          </p:grpSpPr>
          <p:sp>
            <p:nvSpPr>
              <p:cNvPr id="36" name="Rectangle: Rounded Corners 35">
                <a:extLst>
                  <a:ext uri="{FF2B5EF4-FFF2-40B4-BE49-F238E27FC236}">
                    <a16:creationId xmlns="" xmlns:a16="http://schemas.microsoft.com/office/drawing/2014/main" id="{7AEBEE56-AFE6-410B-BBCD-A3F1C07C8EF3}"/>
                  </a:ext>
                </a:extLst>
              </p:cNvPr>
              <p:cNvSpPr/>
              <p:nvPr/>
            </p:nvSpPr>
            <p:spPr>
              <a:xfrm>
                <a:off x="-2522967" y="1595436"/>
                <a:ext cx="13500493" cy="4448135"/>
              </a:xfrm>
              <a:prstGeom prst="roundRect">
                <a:avLst/>
              </a:prstGeom>
              <a:solidFill>
                <a:srgbClr val="FFFFFF"/>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 xmlns:a16="http://schemas.microsoft.com/office/drawing/2014/main" id="{2E71FDC8-15DF-4739-80EA-4E6549C456F5}"/>
                  </a:ext>
                </a:extLst>
              </p:cNvPr>
              <p:cNvSpPr txBox="1"/>
              <p:nvPr/>
            </p:nvSpPr>
            <p:spPr>
              <a:xfrm>
                <a:off x="-1227340" y="1950906"/>
                <a:ext cx="11676906" cy="3198061"/>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trầm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buồn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nhấn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từ</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miêu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hậu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nặng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từ</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diễn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sống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Xa-xa-cô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Xa-xa-ki</a:t>
                </a:r>
                <a:r>
                  <a:rPr lang="en-US" sz="4000" b="1" dirty="0">
                    <a:latin typeface="Times New Roman" panose="02020603050405020304" pitchFamily="18" charset="0"/>
                    <a:cs typeface="Times New Roman" panose="02020603050405020304" pitchFamily="18" charset="0"/>
                  </a:rPr>
                  <a:t>.</a:t>
                </a:r>
              </a:p>
            </p:txBody>
          </p:sp>
        </p:grpSp>
        <p:pic>
          <p:nvPicPr>
            <p:cNvPr id="34" name="Picture 33">
              <a:extLst>
                <a:ext uri="{FF2B5EF4-FFF2-40B4-BE49-F238E27FC236}">
                  <a16:creationId xmlns="" xmlns:a16="http://schemas.microsoft.com/office/drawing/2014/main" id="{B9AD5A10-0EF2-4722-85A1-FBA0BBF0B6F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2110047" y="2250672"/>
              <a:ext cx="882708" cy="1146646"/>
            </a:xfrm>
            <a:prstGeom prst="rect">
              <a:avLst/>
            </a:prstGeom>
          </p:spPr>
        </p:pic>
      </p:grpSp>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F6560D31-3E44-43D0-A138-AEDC74D7B2A1}"/>
              </a:ext>
            </a:extLst>
          </p:cNvPr>
          <p:cNvSpPr txBox="1"/>
          <p:nvPr/>
        </p:nvSpPr>
        <p:spPr>
          <a:xfrm>
            <a:off x="3342495" y="2933648"/>
            <a:ext cx="3558926" cy="919401"/>
          </a:xfrm>
          <a:prstGeom prst="roundRect">
            <a:avLst/>
          </a:prstGeom>
          <a:solidFill>
            <a:srgbClr val="FFFFCC"/>
          </a:solidFill>
          <a:ln w="38100">
            <a:solidFill>
              <a:srgbClr val="FFC000"/>
            </a:solidFill>
          </a:ln>
        </p:spPr>
        <p:txBody>
          <a:bodyPr wrap="square" rtlCol="0">
            <a:spAutoFit/>
          </a:bodyPr>
          <a:lstStyle/>
          <a:p>
            <a:pPr lvl="0" algn="ctr"/>
            <a:r>
              <a:rPr lang="vi-VN" sz="4800" dirty="0">
                <a:solidFill>
                  <a:prstClr val="black"/>
                </a:solidFill>
                <a:latin typeface="+mj-lt"/>
                <a:ea typeface="Roboto" panose="02000000000000000000" pitchFamily="2" charset="0"/>
                <a:cs typeface="Calibri" panose="020F0502020204030204" pitchFamily="34" charset="0"/>
              </a:rPr>
              <a:t>Sen-ba-zu-ru</a:t>
            </a:r>
            <a:endParaRPr kumimoji="0" lang="en-US" sz="4800" b="0" i="0" u="none" strike="noStrike" kern="1200" cap="none" spc="0" normalizeH="0" baseline="0" noProof="0" dirty="0">
              <a:ln>
                <a:noFill/>
              </a:ln>
              <a:solidFill>
                <a:prstClr val="black"/>
              </a:solidFill>
              <a:effectLst/>
              <a:uLnTx/>
              <a:uFillTx/>
              <a:latin typeface="+mj-lt"/>
              <a:ea typeface="Roboto" panose="02000000000000000000" pitchFamily="2" charset="0"/>
              <a:cs typeface="Calibri" panose="020F0502020204030204" pitchFamily="34" charset="0"/>
            </a:endParaRPr>
          </a:p>
        </p:txBody>
      </p:sp>
      <p:grpSp>
        <p:nvGrpSpPr>
          <p:cNvPr id="24" name="Group 23">
            <a:extLst>
              <a:ext uri="{FF2B5EF4-FFF2-40B4-BE49-F238E27FC236}">
                <a16:creationId xmlns="" xmlns:a16="http://schemas.microsoft.com/office/drawing/2014/main" id="{A8590D52-3D50-4D11-81EC-230E621DEE08}"/>
              </a:ext>
            </a:extLst>
          </p:cNvPr>
          <p:cNvGrpSpPr/>
          <p:nvPr/>
        </p:nvGrpSpPr>
        <p:grpSpPr>
          <a:xfrm>
            <a:off x="1" y="342105"/>
            <a:ext cx="6019800" cy="1007326"/>
            <a:chOff x="1507322" y="860201"/>
            <a:chExt cx="5675568" cy="755495"/>
          </a:xfrm>
        </p:grpSpPr>
        <p:sp>
          <p:nvSpPr>
            <p:cNvPr id="25" name="TextBox 24">
              <a:extLst>
                <a:ext uri="{FF2B5EF4-FFF2-40B4-BE49-F238E27FC236}">
                  <a16:creationId xmlns="" xmlns:a16="http://schemas.microsoft.com/office/drawing/2014/main" id="{01858E4A-7D7B-4F86-8324-CD5878C972F6}"/>
                </a:ext>
              </a:extLst>
            </p:cNvPr>
            <p:cNvSpPr txBox="1"/>
            <p:nvPr/>
          </p:nvSpPr>
          <p:spPr>
            <a:xfrm>
              <a:off x="1907774" y="926145"/>
              <a:ext cx="5275116" cy="689551"/>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Luyện</a:t>
              </a: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đọc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từ</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khó</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26" name="Picture 25">
              <a:extLst>
                <a:ext uri="{FF2B5EF4-FFF2-40B4-BE49-F238E27FC236}">
                  <a16:creationId xmlns=""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pic>
        <p:nvPicPr>
          <p:cNvPr id="74754" name="Picture 2" descr="May be an image of toy and text that says &quot;FAMILY ISLAND A Ð&quot;">
            <a:extLst>
              <a:ext uri="{FF2B5EF4-FFF2-40B4-BE49-F238E27FC236}">
                <a16:creationId xmlns="" xmlns:a16="http://schemas.microsoft.com/office/drawing/2014/main" id="{264970FA-25DF-401E-ACEC-5F2E00AECAE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1250" b="74667" l="6250" r="44750">
                        <a14:foregroundMark x1="8000" y1="27583" x2="25583" y2="37583"/>
                        <a14:foregroundMark x1="19333" y1="21333" x2="31750" y2="30417"/>
                        <a14:foregroundMark x1="28667" y1="42917" x2="40000" y2="38917"/>
                        <a14:foregroundMark x1="7333" y1="38917" x2="6250" y2="32417"/>
                        <a14:foregroundMark x1="33083" y1="74667" x2="34250" y2="67583"/>
                      </a14:backgroundRemoval>
                    </a14:imgEffect>
                  </a14:imgLayer>
                </a14:imgProps>
              </a:ext>
              <a:ext uri="{28A0092B-C50C-407E-A947-70E740481C1C}">
                <a14:useLocalDpi xmlns:a14="http://schemas.microsoft.com/office/drawing/2010/main" val="0"/>
              </a:ext>
            </a:extLst>
          </a:blip>
          <a:srcRect l="3369" t="18000" r="50612" b="24565"/>
          <a:stretch/>
        </p:blipFill>
        <p:spPr bwMode="auto">
          <a:xfrm>
            <a:off x="-942435" y="1689168"/>
            <a:ext cx="4141539" cy="51688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78C94BFC-A96C-4A0D-B6D8-38B9A59755C2}"/>
              </a:ext>
            </a:extLst>
          </p:cNvPr>
          <p:cNvSpPr txBox="1"/>
          <p:nvPr/>
        </p:nvSpPr>
        <p:spPr>
          <a:xfrm>
            <a:off x="7443594" y="2933648"/>
            <a:ext cx="3558926" cy="919401"/>
          </a:xfrm>
          <a:prstGeom prst="roundRect">
            <a:avLst/>
          </a:prstGeom>
          <a:solidFill>
            <a:srgbClr val="FFFFCC"/>
          </a:solidFill>
          <a:ln w="38100">
            <a:solidFill>
              <a:srgbClr val="FFC000"/>
            </a:solidFill>
          </a:ln>
        </p:spPr>
        <p:txBody>
          <a:bodyPr wrap="square" rtlCol="0">
            <a:spAutoFit/>
          </a:bodyPr>
          <a:lstStyle/>
          <a:p>
            <a:pPr lvl="0" algn="ctr"/>
            <a:r>
              <a:rPr lang="vi-VN" sz="4800" dirty="0">
                <a:solidFill>
                  <a:prstClr val="black"/>
                </a:solidFill>
                <a:latin typeface="+mj-lt"/>
                <a:ea typeface="Roboto" panose="02000000000000000000" pitchFamily="2" charset="0"/>
                <a:cs typeface="Calibri" panose="020F0502020204030204" pitchFamily="34" charset="0"/>
              </a:rPr>
              <a:t>nhanh nhẹn</a:t>
            </a:r>
            <a:endParaRPr kumimoji="0" lang="en-US" sz="4800" b="0" i="0" u="none" strike="noStrike" kern="1200" cap="none" spc="0" normalizeH="0" baseline="0" noProof="0" dirty="0">
              <a:ln>
                <a:noFill/>
              </a:ln>
              <a:solidFill>
                <a:prstClr val="black"/>
              </a:solidFill>
              <a:effectLst/>
              <a:uLnTx/>
              <a:uFillTx/>
              <a:latin typeface="+mj-lt"/>
              <a:ea typeface="Roboto" panose="02000000000000000000" pitchFamily="2" charset="0"/>
              <a:cs typeface="Calibri" panose="020F0502020204030204" pitchFamily="34" charset="0"/>
            </a:endParaRPr>
          </a:p>
        </p:txBody>
      </p:sp>
      <p:sp>
        <p:nvSpPr>
          <p:cNvPr id="8" name="TextBox 7">
            <a:extLst>
              <a:ext uri="{FF2B5EF4-FFF2-40B4-BE49-F238E27FC236}">
                <a16:creationId xmlns="" xmlns:a16="http://schemas.microsoft.com/office/drawing/2014/main" id="{E335406D-E878-42D7-9537-FD308F819D1B}"/>
              </a:ext>
            </a:extLst>
          </p:cNvPr>
          <p:cNvSpPr txBox="1"/>
          <p:nvPr/>
        </p:nvSpPr>
        <p:spPr>
          <a:xfrm>
            <a:off x="3541886" y="5405462"/>
            <a:ext cx="3558926" cy="919401"/>
          </a:xfrm>
          <a:prstGeom prst="roundRect">
            <a:avLst/>
          </a:prstGeom>
          <a:solidFill>
            <a:srgbClr val="FFFFCC"/>
          </a:solidFill>
          <a:ln w="38100">
            <a:solidFill>
              <a:srgbClr val="FFC000"/>
            </a:solidFill>
          </a:ln>
        </p:spPr>
        <p:txBody>
          <a:bodyPr wrap="square" rtlCol="0">
            <a:spAutoFit/>
          </a:bodyPr>
          <a:lstStyle/>
          <a:p>
            <a:pPr lvl="0" algn="ctr"/>
            <a:r>
              <a:rPr lang="vi-VN" sz="4800" dirty="0">
                <a:solidFill>
                  <a:prstClr val="black"/>
                </a:solidFill>
                <a:latin typeface="+mj-lt"/>
                <a:ea typeface="Roboto" panose="02000000000000000000" pitchFamily="2" charset="0"/>
                <a:cs typeface="Calibri" panose="020F0502020204030204" pitchFamily="34" charset="0"/>
              </a:rPr>
              <a:t>mạng sống</a:t>
            </a:r>
            <a:endParaRPr kumimoji="0" lang="en-US" sz="4800" b="0" i="0" u="none" strike="noStrike" kern="1200" cap="none" spc="0" normalizeH="0" baseline="0" noProof="0" dirty="0">
              <a:ln>
                <a:noFill/>
              </a:ln>
              <a:solidFill>
                <a:prstClr val="black"/>
              </a:solidFill>
              <a:effectLst/>
              <a:uLnTx/>
              <a:uFillTx/>
              <a:latin typeface="+mj-lt"/>
              <a:ea typeface="Roboto" panose="02000000000000000000" pitchFamily="2" charset="0"/>
              <a:cs typeface="Calibri" panose="020F0502020204030204" pitchFamily="34" charset="0"/>
            </a:endParaRPr>
          </a:p>
        </p:txBody>
      </p:sp>
      <p:sp>
        <p:nvSpPr>
          <p:cNvPr id="9" name="TextBox 8">
            <a:extLst>
              <a:ext uri="{FF2B5EF4-FFF2-40B4-BE49-F238E27FC236}">
                <a16:creationId xmlns="" xmlns:a16="http://schemas.microsoft.com/office/drawing/2014/main" id="{4B4E375C-C8AC-40F6-8584-E6F3FAC6F404}"/>
              </a:ext>
            </a:extLst>
          </p:cNvPr>
          <p:cNvSpPr txBox="1"/>
          <p:nvPr/>
        </p:nvSpPr>
        <p:spPr>
          <a:xfrm>
            <a:off x="7443594" y="5437266"/>
            <a:ext cx="3558926" cy="919401"/>
          </a:xfrm>
          <a:prstGeom prst="roundRect">
            <a:avLst/>
          </a:prstGeom>
          <a:solidFill>
            <a:srgbClr val="FFFFCC"/>
          </a:solidFill>
          <a:ln w="38100">
            <a:solidFill>
              <a:srgbClr val="FFC000"/>
            </a:solidFill>
          </a:ln>
        </p:spPr>
        <p:txBody>
          <a:bodyPr wrap="square" rtlCol="0">
            <a:spAutoFit/>
          </a:bodyPr>
          <a:lstStyle/>
          <a:p>
            <a:pPr lvl="0" algn="ctr"/>
            <a:r>
              <a:rPr lang="vi-VN" sz="4800" dirty="0">
                <a:solidFill>
                  <a:prstClr val="black"/>
                </a:solidFill>
                <a:latin typeface="+mj-lt"/>
                <a:ea typeface="Roboto" panose="02000000000000000000" pitchFamily="2" charset="0"/>
                <a:cs typeface="Calibri" panose="020F0502020204030204" pitchFamily="34" charset="0"/>
              </a:rPr>
              <a:t>ngây thơ</a:t>
            </a:r>
            <a:endParaRPr kumimoji="0" lang="en-US" sz="4800" b="0" i="0" u="none" strike="noStrike" kern="1200" cap="none" spc="0" normalizeH="0" baseline="0" noProof="0" dirty="0">
              <a:ln>
                <a:noFill/>
              </a:ln>
              <a:solidFill>
                <a:prstClr val="black"/>
              </a:solidFill>
              <a:effectLst/>
              <a:uLnTx/>
              <a:uFillTx/>
              <a:latin typeface="+mj-lt"/>
              <a:ea typeface="Roboto" panose="02000000000000000000" pitchFamily="2" charset="0"/>
              <a:cs typeface="Calibri" panose="020F0502020204030204" pitchFamily="34" charset="0"/>
            </a:endParaRPr>
          </a:p>
        </p:txBody>
      </p:sp>
      <p:sp>
        <p:nvSpPr>
          <p:cNvPr id="2" name="TextBox 1">
            <a:extLst>
              <a:ext uri="{FF2B5EF4-FFF2-40B4-BE49-F238E27FC236}">
                <a16:creationId xmlns="" xmlns:a16="http://schemas.microsoft.com/office/drawing/2014/main" id="{36C5BD04-4F97-A45B-73A9-006E905FB1C0}"/>
              </a:ext>
            </a:extLst>
          </p:cNvPr>
          <p:cNvSpPr txBox="1"/>
          <p:nvPr/>
        </p:nvSpPr>
        <p:spPr>
          <a:xfrm>
            <a:off x="3394395" y="1712305"/>
            <a:ext cx="3558927" cy="919401"/>
          </a:xfrm>
          <a:prstGeom prst="roundRect">
            <a:avLst/>
          </a:prstGeom>
          <a:solidFill>
            <a:srgbClr val="FFFFCC"/>
          </a:solidFill>
          <a:ln w="38100">
            <a:solidFill>
              <a:srgbClr val="FFC000"/>
            </a:solidFill>
          </a:ln>
        </p:spPr>
        <p:txBody>
          <a:bodyPr wrap="square" rtlCol="0">
            <a:spAutoFit/>
          </a:bodyPr>
          <a:lstStyle/>
          <a:p>
            <a:pPr lvl="0" algn="ctr"/>
            <a:r>
              <a:rPr lang="vi-VN" sz="4800" dirty="0">
                <a:solidFill>
                  <a:prstClr val="black"/>
                </a:solidFill>
                <a:latin typeface="+mj-lt"/>
                <a:ea typeface="Roboto" panose="02000000000000000000" pitchFamily="2" charset="0"/>
                <a:cs typeface="Calibri" panose="020F0502020204030204" pitchFamily="34" charset="0"/>
              </a:rPr>
              <a:t>Hi-rô-si-ma</a:t>
            </a:r>
            <a:endParaRPr kumimoji="0" lang="en-US" sz="4800" b="0" i="0" u="none" strike="noStrike" kern="1200" cap="none" spc="0" normalizeH="0" baseline="0" noProof="0" dirty="0">
              <a:ln>
                <a:noFill/>
              </a:ln>
              <a:solidFill>
                <a:prstClr val="black"/>
              </a:solidFill>
              <a:effectLst/>
              <a:uLnTx/>
              <a:uFillTx/>
              <a:latin typeface="+mj-lt"/>
              <a:ea typeface="Roboto" panose="02000000000000000000" pitchFamily="2" charset="0"/>
              <a:cs typeface="Calibri" panose="020F0502020204030204" pitchFamily="34" charset="0"/>
            </a:endParaRPr>
          </a:p>
        </p:txBody>
      </p:sp>
      <p:sp>
        <p:nvSpPr>
          <p:cNvPr id="3" name="TextBox 2">
            <a:extLst>
              <a:ext uri="{FF2B5EF4-FFF2-40B4-BE49-F238E27FC236}">
                <a16:creationId xmlns="" xmlns:a16="http://schemas.microsoft.com/office/drawing/2014/main" id="{F7CEB8EC-D9B2-5DB0-ABD0-5DC775ACD0DE}"/>
              </a:ext>
            </a:extLst>
          </p:cNvPr>
          <p:cNvSpPr txBox="1"/>
          <p:nvPr/>
        </p:nvSpPr>
        <p:spPr>
          <a:xfrm>
            <a:off x="7443594" y="1712305"/>
            <a:ext cx="3558927" cy="919401"/>
          </a:xfrm>
          <a:prstGeom prst="roundRect">
            <a:avLst/>
          </a:prstGeom>
          <a:solidFill>
            <a:srgbClr val="FFFFCC"/>
          </a:solidFill>
          <a:ln w="38100">
            <a:solidFill>
              <a:srgbClr val="FFC000"/>
            </a:solidFill>
          </a:ln>
        </p:spPr>
        <p:txBody>
          <a:bodyPr wrap="square" rtlCol="0">
            <a:spAutoFit/>
          </a:bodyPr>
          <a:lstStyle/>
          <a:p>
            <a:pPr lvl="0" algn="ctr"/>
            <a:r>
              <a:rPr lang="vi-VN" sz="4800" dirty="0">
                <a:solidFill>
                  <a:prstClr val="black"/>
                </a:solidFill>
                <a:latin typeface="+mj-lt"/>
                <a:ea typeface="Roboto" panose="02000000000000000000" pitchFamily="2" charset="0"/>
                <a:cs typeface="Calibri" panose="020F0502020204030204" pitchFamily="34" charset="0"/>
              </a:rPr>
              <a:t>Na-ga-sa-ki</a:t>
            </a:r>
            <a:r>
              <a:rPr lang="vi-VN" sz="4800" dirty="0">
                <a:solidFill>
                  <a:prstClr val="black"/>
                </a:solidFill>
                <a:latin typeface="Calibri" panose="020F0502020204030204" pitchFamily="34" charset="0"/>
                <a:ea typeface="Roboto" panose="02000000000000000000" pitchFamily="2" charset="0"/>
                <a:cs typeface="Calibri" panose="020F0502020204030204" pitchFamily="34" charset="0"/>
              </a:rPr>
              <a:t> </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4" name="TextBox 3">
            <a:extLst>
              <a:ext uri="{FF2B5EF4-FFF2-40B4-BE49-F238E27FC236}">
                <a16:creationId xmlns="" xmlns:a16="http://schemas.microsoft.com/office/drawing/2014/main" id="{DB4B1542-B930-DB52-398E-8E2BE80AF20F}"/>
              </a:ext>
            </a:extLst>
          </p:cNvPr>
          <p:cNvSpPr txBox="1"/>
          <p:nvPr/>
        </p:nvSpPr>
        <p:spPr>
          <a:xfrm>
            <a:off x="4787926" y="4215923"/>
            <a:ext cx="5181574" cy="919401"/>
          </a:xfrm>
          <a:prstGeom prst="roundRect">
            <a:avLst/>
          </a:prstGeom>
          <a:solidFill>
            <a:srgbClr val="FFFFCC"/>
          </a:solidFill>
          <a:ln w="38100">
            <a:solidFill>
              <a:srgbClr val="FFC000"/>
            </a:solidFill>
          </a:ln>
        </p:spPr>
        <p:txBody>
          <a:bodyPr wrap="square" rtlCol="0">
            <a:spAutoFit/>
          </a:bodyPr>
          <a:lstStyle/>
          <a:p>
            <a:pPr lvl="0" algn="ctr"/>
            <a:r>
              <a:rPr lang="vi-VN" sz="4800" dirty="0">
                <a:solidFill>
                  <a:prstClr val="black"/>
                </a:solidFill>
                <a:latin typeface="+mj-lt"/>
                <a:ea typeface="Roboto" panose="02000000000000000000" pitchFamily="2" charset="0"/>
                <a:cs typeface="Calibri" panose="020F0502020204030204" pitchFamily="34" charset="0"/>
              </a:rPr>
              <a:t>Xa-xa-ki Xa-đa-kô</a:t>
            </a:r>
            <a:endParaRPr kumimoji="0" lang="en-US" sz="4800" b="0" i="0" u="none" strike="noStrike" kern="1200" cap="none" spc="0" normalizeH="0" baseline="0" noProof="0" dirty="0">
              <a:ln>
                <a:noFill/>
              </a:ln>
              <a:solidFill>
                <a:prstClr val="black"/>
              </a:solidFill>
              <a:effectLst/>
              <a:uLnTx/>
              <a:uFillTx/>
              <a:latin typeface="+mj-lt"/>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2899785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1000"/>
                                        <p:tgtEl>
                                          <p:spTgt spid="4"/>
                                        </p:tgtEl>
                                      </p:cBhvr>
                                    </p:animEffect>
                                    <p:anim calcmode="lin" valueType="num">
                                      <p:cBhvr>
                                        <p:cTn id="56" dur="1000" fill="hold"/>
                                        <p:tgtEl>
                                          <p:spTgt spid="4"/>
                                        </p:tgtEl>
                                        <p:attrNameLst>
                                          <p:attrName>ppt_x</p:attrName>
                                        </p:attrNameLst>
                                      </p:cBhvr>
                                      <p:tavLst>
                                        <p:tav tm="0">
                                          <p:val>
                                            <p:strVal val="#ppt_x"/>
                                          </p:val>
                                        </p:tav>
                                        <p:tav tm="100000">
                                          <p:val>
                                            <p:strVal val="#ppt_x"/>
                                          </p:val>
                                        </p:tav>
                                      </p:tavLst>
                                    </p:anim>
                                    <p:anim calcmode="lin" valueType="num">
                                      <p:cBhvr>
                                        <p:cTn id="5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8" grpId="0" animBg="1"/>
      <p:bldP spid="9" grpId="0" animBg="1"/>
      <p:bldP spid="2"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F6560D31-3E44-43D0-A138-AEDC74D7B2A1}"/>
              </a:ext>
            </a:extLst>
          </p:cNvPr>
          <p:cNvSpPr txBox="1"/>
          <p:nvPr/>
        </p:nvSpPr>
        <p:spPr>
          <a:xfrm>
            <a:off x="3199104" y="1856465"/>
            <a:ext cx="8663458" cy="4597003"/>
          </a:xfrm>
          <a:prstGeom prst="roundRect">
            <a:avLst/>
          </a:prstGeom>
          <a:solidFill>
            <a:srgbClr val="FFFFCC"/>
          </a:solidFill>
          <a:ln w="38100">
            <a:solidFill>
              <a:srgbClr val="FFC000"/>
            </a:solidFill>
          </a:ln>
        </p:spPr>
        <p:txBody>
          <a:bodyPr wrap="square" rtlCol="0">
            <a:spAutoFit/>
          </a:bodyPr>
          <a:lstStyle/>
          <a:p>
            <a:pPr lvl="0" algn="just"/>
            <a:r>
              <a:rPr lang="vi-VN" sz="4400" dirty="0">
                <a:solidFill>
                  <a:prstClr val="black"/>
                </a:solidFill>
                <a:latin typeface="+mj-lt"/>
                <a:ea typeface="Roboto" panose="02000000000000000000" pitchFamily="2" charset="0"/>
                <a:cs typeface="Calibri" panose="020F0502020204030204" pitchFamily="34" charset="0"/>
              </a:rPr>
              <a:t>Nằm trong bệnh viện</a:t>
            </a:r>
            <a:r>
              <a:rPr lang="vi-VN" sz="4400" dirty="0">
                <a:solidFill>
                  <a:srgbClr val="FF0000"/>
                </a:solidFill>
                <a:latin typeface="+mj-lt"/>
                <a:ea typeface="Roboto" panose="02000000000000000000" pitchFamily="2" charset="0"/>
                <a:cs typeface="Calibri" panose="020F0502020204030204" pitchFamily="34" charset="0"/>
              </a:rPr>
              <a:t>/</a:t>
            </a:r>
            <a:r>
              <a:rPr lang="vi-VN" sz="4400" dirty="0">
                <a:solidFill>
                  <a:prstClr val="black"/>
                </a:solidFill>
                <a:latin typeface="+mj-lt"/>
                <a:ea typeface="Roboto" panose="02000000000000000000" pitchFamily="2" charset="0"/>
                <a:cs typeface="Calibri" panose="020F0502020204030204" pitchFamily="34" charset="0"/>
              </a:rPr>
              <a:t> nhẩm đếm từng ngày còn lại của đời mình,</a:t>
            </a:r>
            <a:r>
              <a:rPr lang="vi-VN" sz="4400" dirty="0">
                <a:solidFill>
                  <a:srgbClr val="FF0000"/>
                </a:solidFill>
                <a:latin typeface="+mj-lt"/>
                <a:ea typeface="Roboto" panose="02000000000000000000" pitchFamily="2" charset="0"/>
                <a:cs typeface="Calibri" panose="020F0502020204030204" pitchFamily="34" charset="0"/>
              </a:rPr>
              <a:t>/</a:t>
            </a:r>
            <a:r>
              <a:rPr lang="vi-VN" sz="4400" dirty="0">
                <a:solidFill>
                  <a:prstClr val="black"/>
                </a:solidFill>
                <a:latin typeface="+mj-lt"/>
                <a:ea typeface="Roboto" panose="02000000000000000000" pitchFamily="2" charset="0"/>
                <a:cs typeface="Calibri" panose="020F0502020204030204" pitchFamily="34" charset="0"/>
              </a:rPr>
              <a:t> cô bé ngây thơ tin vào một truyền thuyết nói rằng</a:t>
            </a:r>
            <a:r>
              <a:rPr lang="vi-VN" sz="4400" dirty="0">
                <a:solidFill>
                  <a:srgbClr val="FF0000"/>
                </a:solidFill>
                <a:latin typeface="+mj-lt"/>
                <a:ea typeface="Roboto" panose="02000000000000000000" pitchFamily="2" charset="0"/>
                <a:cs typeface="Calibri" panose="020F0502020204030204" pitchFamily="34" charset="0"/>
              </a:rPr>
              <a:t>/</a:t>
            </a:r>
            <a:r>
              <a:rPr lang="vi-VN" sz="4400" dirty="0">
                <a:solidFill>
                  <a:prstClr val="black"/>
                </a:solidFill>
                <a:latin typeface="+mj-lt"/>
                <a:ea typeface="Roboto" panose="02000000000000000000" pitchFamily="2" charset="0"/>
                <a:cs typeface="Calibri" panose="020F0502020204030204" pitchFamily="34" charset="0"/>
              </a:rPr>
              <a:t> nếu gấp đủ một nghìn con hạc bằng giấy treo quanh phòng,</a:t>
            </a:r>
            <a:r>
              <a:rPr lang="vi-VN" sz="4400" dirty="0">
                <a:solidFill>
                  <a:srgbClr val="FF0000"/>
                </a:solidFill>
                <a:latin typeface="+mj-lt"/>
                <a:ea typeface="Roboto" panose="02000000000000000000" pitchFamily="2" charset="0"/>
                <a:cs typeface="Calibri" panose="020F0502020204030204" pitchFamily="34" charset="0"/>
              </a:rPr>
              <a:t>/</a:t>
            </a:r>
            <a:r>
              <a:rPr lang="vi-VN" sz="4400" dirty="0">
                <a:solidFill>
                  <a:prstClr val="black"/>
                </a:solidFill>
                <a:latin typeface="+mj-lt"/>
                <a:ea typeface="Roboto" panose="02000000000000000000" pitchFamily="2" charset="0"/>
                <a:cs typeface="Calibri" panose="020F0502020204030204" pitchFamily="34" charset="0"/>
              </a:rPr>
              <a:t> em sẽ khỏi bệnh.</a:t>
            </a:r>
            <a:r>
              <a:rPr lang="vi-VN" sz="4400" dirty="0">
                <a:solidFill>
                  <a:srgbClr val="FF0000"/>
                </a:solidFill>
                <a:latin typeface="+mj-lt"/>
                <a:ea typeface="Roboto" panose="02000000000000000000" pitchFamily="2" charset="0"/>
                <a:cs typeface="Calibri" panose="020F0502020204030204" pitchFamily="34" charset="0"/>
              </a:rPr>
              <a:t>//</a:t>
            </a:r>
            <a:endParaRPr kumimoji="0" lang="en-US" sz="4400" b="0" i="0" u="none" strike="noStrike" kern="1200" cap="none" spc="0" normalizeH="0" baseline="0" noProof="0" dirty="0">
              <a:ln>
                <a:noFill/>
              </a:ln>
              <a:solidFill>
                <a:srgbClr val="FF0000"/>
              </a:solidFill>
              <a:effectLst/>
              <a:uLnTx/>
              <a:uFillTx/>
              <a:latin typeface="+mj-lt"/>
              <a:ea typeface="Roboto" panose="02000000000000000000" pitchFamily="2" charset="0"/>
              <a:cs typeface="Calibri" panose="020F0502020204030204" pitchFamily="34" charset="0"/>
            </a:endParaRPr>
          </a:p>
        </p:txBody>
      </p:sp>
      <p:grpSp>
        <p:nvGrpSpPr>
          <p:cNvPr id="24" name="Group 23">
            <a:extLst>
              <a:ext uri="{FF2B5EF4-FFF2-40B4-BE49-F238E27FC236}">
                <a16:creationId xmlns="" xmlns:a16="http://schemas.microsoft.com/office/drawing/2014/main" id="{A8590D52-3D50-4D11-81EC-230E621DEE08}"/>
              </a:ext>
            </a:extLst>
          </p:cNvPr>
          <p:cNvGrpSpPr/>
          <p:nvPr/>
        </p:nvGrpSpPr>
        <p:grpSpPr>
          <a:xfrm>
            <a:off x="345202" y="366980"/>
            <a:ext cx="5707804" cy="1007326"/>
            <a:chOff x="1507322" y="860201"/>
            <a:chExt cx="5336379" cy="755495"/>
          </a:xfrm>
        </p:grpSpPr>
        <p:sp>
          <p:nvSpPr>
            <p:cNvPr id="25" name="TextBox 24">
              <a:extLst>
                <a:ext uri="{FF2B5EF4-FFF2-40B4-BE49-F238E27FC236}">
                  <a16:creationId xmlns="" xmlns:a16="http://schemas.microsoft.com/office/drawing/2014/main" id="{01858E4A-7D7B-4F86-8324-CD5878C972F6}"/>
                </a:ext>
              </a:extLst>
            </p:cNvPr>
            <p:cNvSpPr txBox="1"/>
            <p:nvPr/>
          </p:nvSpPr>
          <p:spPr>
            <a:xfrm>
              <a:off x="1907774" y="926145"/>
              <a:ext cx="4935927" cy="689551"/>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Luyện đọc câu dài</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6" name="Picture 25">
              <a:extLst>
                <a:ext uri="{FF2B5EF4-FFF2-40B4-BE49-F238E27FC236}">
                  <a16:creationId xmlns=""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pic>
        <p:nvPicPr>
          <p:cNvPr id="74754" name="Picture 2" descr="May be an image of toy and text that says &quot;FAMILY ISLAND A Ð&quot;">
            <a:extLst>
              <a:ext uri="{FF2B5EF4-FFF2-40B4-BE49-F238E27FC236}">
                <a16:creationId xmlns="" xmlns:a16="http://schemas.microsoft.com/office/drawing/2014/main" id="{264970FA-25DF-401E-ACEC-5F2E00AECAE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1250" b="74667" l="6250" r="44750">
                        <a14:foregroundMark x1="8000" y1="27583" x2="25583" y2="37583"/>
                        <a14:foregroundMark x1="19333" y1="21333" x2="31750" y2="30417"/>
                        <a14:foregroundMark x1="28667" y1="42917" x2="40000" y2="38917"/>
                        <a14:foregroundMark x1="7333" y1="38917" x2="6250" y2="32417"/>
                        <a14:foregroundMark x1="33083" y1="74667" x2="34250" y2="67583"/>
                      </a14:backgroundRemoval>
                    </a14:imgEffect>
                  </a14:imgLayer>
                </a14:imgProps>
              </a:ext>
              <a:ext uri="{28A0092B-C50C-407E-A947-70E740481C1C}">
                <a14:useLocalDpi xmlns:a14="http://schemas.microsoft.com/office/drawing/2010/main" val="0"/>
              </a:ext>
            </a:extLst>
          </a:blip>
          <a:srcRect l="3369" t="18000" r="50612" b="24565"/>
          <a:stretch/>
        </p:blipFill>
        <p:spPr bwMode="auto">
          <a:xfrm>
            <a:off x="-942435" y="1689168"/>
            <a:ext cx="4141539" cy="5168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6497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F6560D31-3E44-43D0-A138-AEDC74D7B2A1}"/>
              </a:ext>
            </a:extLst>
          </p:cNvPr>
          <p:cNvSpPr txBox="1"/>
          <p:nvPr/>
        </p:nvSpPr>
        <p:spPr>
          <a:xfrm>
            <a:off x="3199104" y="1818365"/>
            <a:ext cx="8663458" cy="3847862"/>
          </a:xfrm>
          <a:prstGeom prst="roundRect">
            <a:avLst/>
          </a:prstGeom>
          <a:solidFill>
            <a:srgbClr val="FFFFCC"/>
          </a:solidFill>
          <a:ln w="38100">
            <a:solidFill>
              <a:srgbClr val="FFC000"/>
            </a:solidFill>
          </a:ln>
        </p:spPr>
        <p:txBody>
          <a:bodyPr wrap="square" rtlCol="0">
            <a:spAutoFit/>
          </a:bodyPr>
          <a:lstStyle/>
          <a:p>
            <a:pPr lvl="0" algn="just"/>
            <a:r>
              <a:rPr lang="vi-VN" sz="4400" dirty="0">
                <a:solidFill>
                  <a:prstClr val="black"/>
                </a:solidFill>
                <a:latin typeface="+mj-lt"/>
                <a:ea typeface="Roboto" panose="02000000000000000000" pitchFamily="2" charset="0"/>
                <a:cs typeface="Calibri" panose="020F0502020204030204" pitchFamily="34" charset="0"/>
              </a:rPr>
              <a:t>Trên đỉnh đài tưởng niệm cao chín mét</a:t>
            </a:r>
            <a:r>
              <a:rPr lang="vi-VN" sz="4400" dirty="0">
                <a:solidFill>
                  <a:srgbClr val="FF0000"/>
                </a:solidFill>
                <a:latin typeface="+mj-lt"/>
                <a:ea typeface="Roboto" panose="02000000000000000000" pitchFamily="2" charset="0"/>
                <a:cs typeface="Calibri" panose="020F0502020204030204" pitchFamily="34" charset="0"/>
              </a:rPr>
              <a:t>/</a:t>
            </a:r>
            <a:r>
              <a:rPr lang="vi-VN" sz="4400" dirty="0">
                <a:solidFill>
                  <a:prstClr val="black"/>
                </a:solidFill>
                <a:latin typeface="+mj-lt"/>
                <a:ea typeface="Roboto" panose="02000000000000000000" pitchFamily="2" charset="0"/>
                <a:cs typeface="Calibri" panose="020F0502020204030204" pitchFamily="34" charset="0"/>
              </a:rPr>
              <a:t> là tượng một bé gái</a:t>
            </a:r>
            <a:r>
              <a:rPr lang="vi-VN" sz="4400" dirty="0">
                <a:solidFill>
                  <a:srgbClr val="FF0000"/>
                </a:solidFill>
                <a:latin typeface="+mj-lt"/>
                <a:ea typeface="Roboto" panose="02000000000000000000" pitchFamily="2" charset="0"/>
                <a:cs typeface="Calibri" panose="020F0502020204030204" pitchFamily="34" charset="0"/>
              </a:rPr>
              <a:t>/</a:t>
            </a:r>
            <a:r>
              <a:rPr lang="vi-VN" sz="4400" dirty="0">
                <a:solidFill>
                  <a:prstClr val="black"/>
                </a:solidFill>
                <a:latin typeface="+mj-lt"/>
                <a:ea typeface="Roboto" panose="02000000000000000000" pitchFamily="2" charset="0"/>
                <a:cs typeface="Calibri" panose="020F0502020204030204" pitchFamily="34" charset="0"/>
              </a:rPr>
              <a:t> – mô phỏng hình ảnh Xa-đa-kô</a:t>
            </a:r>
            <a:r>
              <a:rPr lang="vi-VN" sz="4400" dirty="0">
                <a:solidFill>
                  <a:srgbClr val="FF0000"/>
                </a:solidFill>
                <a:latin typeface="+mj-lt"/>
                <a:ea typeface="Roboto" panose="02000000000000000000" pitchFamily="2" charset="0"/>
                <a:cs typeface="Calibri" panose="020F0502020204030204" pitchFamily="34" charset="0"/>
              </a:rPr>
              <a:t>/</a:t>
            </a:r>
            <a:r>
              <a:rPr lang="vi-VN" sz="4400" dirty="0">
                <a:solidFill>
                  <a:prstClr val="black"/>
                </a:solidFill>
                <a:latin typeface="+mj-lt"/>
                <a:ea typeface="Roboto" panose="02000000000000000000" pitchFamily="2" charset="0"/>
                <a:cs typeface="Calibri" panose="020F0502020204030204" pitchFamily="34" charset="0"/>
              </a:rPr>
              <a:t> – giơ cao hai tay nâng một con hạc lớn/ đang dang cánh bay.</a:t>
            </a:r>
            <a:r>
              <a:rPr lang="vi-VN" sz="4400" dirty="0">
                <a:solidFill>
                  <a:srgbClr val="FF0000"/>
                </a:solidFill>
                <a:latin typeface="+mj-lt"/>
                <a:ea typeface="Roboto" panose="02000000000000000000" pitchFamily="2" charset="0"/>
                <a:cs typeface="Calibri" panose="020F0502020204030204" pitchFamily="34" charset="0"/>
              </a:rPr>
              <a:t>//</a:t>
            </a:r>
            <a:endParaRPr kumimoji="0" lang="en-US" sz="4400" b="0" i="0" u="none" strike="noStrike" kern="1200" cap="none" spc="0" normalizeH="0" baseline="0" noProof="0" dirty="0">
              <a:ln>
                <a:noFill/>
              </a:ln>
              <a:solidFill>
                <a:srgbClr val="FF0000"/>
              </a:solidFill>
              <a:effectLst/>
              <a:uLnTx/>
              <a:uFillTx/>
              <a:latin typeface="+mj-lt"/>
              <a:ea typeface="Roboto" panose="02000000000000000000" pitchFamily="2" charset="0"/>
              <a:cs typeface="Calibri" panose="020F0502020204030204" pitchFamily="34" charset="0"/>
            </a:endParaRPr>
          </a:p>
        </p:txBody>
      </p:sp>
      <p:grpSp>
        <p:nvGrpSpPr>
          <p:cNvPr id="24" name="Group 23">
            <a:extLst>
              <a:ext uri="{FF2B5EF4-FFF2-40B4-BE49-F238E27FC236}">
                <a16:creationId xmlns="" xmlns:a16="http://schemas.microsoft.com/office/drawing/2014/main" id="{A8590D52-3D50-4D11-81EC-230E621DEE08}"/>
              </a:ext>
            </a:extLst>
          </p:cNvPr>
          <p:cNvGrpSpPr/>
          <p:nvPr/>
        </p:nvGrpSpPr>
        <p:grpSpPr>
          <a:xfrm>
            <a:off x="345202" y="366980"/>
            <a:ext cx="5707804" cy="1007326"/>
            <a:chOff x="1507322" y="860201"/>
            <a:chExt cx="5336379" cy="755495"/>
          </a:xfrm>
        </p:grpSpPr>
        <p:sp>
          <p:nvSpPr>
            <p:cNvPr id="25" name="TextBox 24">
              <a:extLst>
                <a:ext uri="{FF2B5EF4-FFF2-40B4-BE49-F238E27FC236}">
                  <a16:creationId xmlns="" xmlns:a16="http://schemas.microsoft.com/office/drawing/2014/main" id="{01858E4A-7D7B-4F86-8324-CD5878C972F6}"/>
                </a:ext>
              </a:extLst>
            </p:cNvPr>
            <p:cNvSpPr txBox="1"/>
            <p:nvPr/>
          </p:nvSpPr>
          <p:spPr>
            <a:xfrm>
              <a:off x="1907774" y="926145"/>
              <a:ext cx="4935927" cy="689551"/>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Luyện đọc câu dài</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6" name="Picture 25">
              <a:extLst>
                <a:ext uri="{FF2B5EF4-FFF2-40B4-BE49-F238E27FC236}">
                  <a16:creationId xmlns=""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pic>
        <p:nvPicPr>
          <p:cNvPr id="74754" name="Picture 2" descr="May be an image of toy and text that says &quot;FAMILY ISLAND A Ð&quot;">
            <a:extLst>
              <a:ext uri="{FF2B5EF4-FFF2-40B4-BE49-F238E27FC236}">
                <a16:creationId xmlns="" xmlns:a16="http://schemas.microsoft.com/office/drawing/2014/main" id="{264970FA-25DF-401E-ACEC-5F2E00AECAE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1250" b="74667" l="6250" r="44750">
                        <a14:foregroundMark x1="8000" y1="27583" x2="25583" y2="37583"/>
                        <a14:foregroundMark x1="19333" y1="21333" x2="31750" y2="30417"/>
                        <a14:foregroundMark x1="28667" y1="42917" x2="40000" y2="38917"/>
                        <a14:foregroundMark x1="7333" y1="38917" x2="6250" y2="32417"/>
                        <a14:foregroundMark x1="33083" y1="74667" x2="34250" y2="67583"/>
                      </a14:backgroundRemoval>
                    </a14:imgEffect>
                  </a14:imgLayer>
                </a14:imgProps>
              </a:ext>
              <a:ext uri="{28A0092B-C50C-407E-A947-70E740481C1C}">
                <a14:useLocalDpi xmlns:a14="http://schemas.microsoft.com/office/drawing/2010/main" val="0"/>
              </a:ext>
            </a:extLst>
          </a:blip>
          <a:srcRect l="3369" t="18000" r="50612" b="24565"/>
          <a:stretch/>
        </p:blipFill>
        <p:spPr bwMode="auto">
          <a:xfrm>
            <a:off x="-942435" y="1689168"/>
            <a:ext cx="4141539" cy="5168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6260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F6560D31-3E44-43D0-A138-AEDC74D7B2A1}"/>
              </a:ext>
            </a:extLst>
          </p:cNvPr>
          <p:cNvSpPr txBox="1"/>
          <p:nvPr/>
        </p:nvSpPr>
        <p:spPr>
          <a:xfrm>
            <a:off x="3128249" y="2514813"/>
            <a:ext cx="8673540" cy="3847862"/>
          </a:xfrm>
          <a:prstGeom prst="roundRect">
            <a:avLst/>
          </a:prstGeom>
          <a:solidFill>
            <a:srgbClr val="FFFFCC"/>
          </a:solidFill>
          <a:ln w="38100">
            <a:solidFill>
              <a:srgbClr val="FFC000"/>
            </a:solidFill>
          </a:ln>
        </p:spPr>
        <p:txBody>
          <a:bodyPr wrap="square" rtlCol="0">
            <a:spAutoFit/>
          </a:bodyPr>
          <a:lstStyle/>
          <a:p>
            <a:pPr algn="just"/>
            <a:r>
              <a:rPr lang="en-US" sz="4400" dirty="0">
                <a:latin typeface="Times New Roman" panose="02020603050405020304" pitchFamily="18" charset="0"/>
                <a:ea typeface="Roboto" panose="02000000000000000000" pitchFamily="2" charset="0"/>
                <a:cs typeface="Times New Roman" panose="02020603050405020304" pitchFamily="18" charset="0"/>
              </a:rPr>
              <a:t>+ </a:t>
            </a:r>
            <a:r>
              <a:rPr lang="en-US" sz="4400" dirty="0" err="1">
                <a:latin typeface="Times New Roman" panose="02020603050405020304" pitchFamily="18" charset="0"/>
                <a:ea typeface="Roboto" panose="02000000000000000000" pitchFamily="2" charset="0"/>
                <a:cs typeface="Times New Roman" panose="02020603050405020304" pitchFamily="18" charset="0"/>
              </a:rPr>
              <a:t>Đoạn</a:t>
            </a:r>
            <a:r>
              <a:rPr lang="en-US" sz="4400" dirty="0">
                <a:latin typeface="Times New Roman" panose="02020603050405020304" pitchFamily="18" charset="0"/>
                <a:ea typeface="Roboto" panose="02000000000000000000" pitchFamily="2" charset="0"/>
                <a:cs typeface="Times New Roman" panose="02020603050405020304" pitchFamily="18" charset="0"/>
              </a:rPr>
              <a:t> 1: </a:t>
            </a:r>
            <a:r>
              <a:rPr lang="en-US" sz="4400" dirty="0" err="1">
                <a:latin typeface="Times New Roman" panose="02020603050405020304" pitchFamily="18" charset="0"/>
                <a:ea typeface="Roboto" panose="02000000000000000000" pitchFamily="2" charset="0"/>
                <a:cs typeface="Times New Roman" panose="02020603050405020304" pitchFamily="18" charset="0"/>
              </a:rPr>
              <a:t>Từ</a:t>
            </a:r>
            <a:r>
              <a:rPr lang="en-US" sz="4400" dirty="0">
                <a:latin typeface="Times New Roman" panose="02020603050405020304" pitchFamily="18" charset="0"/>
                <a:ea typeface="Roboto" panose="02000000000000000000" pitchFamily="2" charset="0"/>
                <a:cs typeface="Times New Roman" panose="02020603050405020304" pitchFamily="18" charset="0"/>
              </a:rPr>
              <a:t> </a:t>
            </a:r>
            <a:r>
              <a:rPr lang="en-US" sz="4400" dirty="0" err="1">
                <a:latin typeface="Times New Roman" panose="02020603050405020304" pitchFamily="18" charset="0"/>
                <a:ea typeface="Roboto" panose="02000000000000000000" pitchFamily="2" charset="0"/>
                <a:cs typeface="Times New Roman" panose="02020603050405020304" pitchFamily="18" charset="0"/>
              </a:rPr>
              <a:t>đầu</a:t>
            </a:r>
            <a:r>
              <a:rPr lang="en-US" sz="4400" dirty="0">
                <a:latin typeface="Times New Roman" panose="02020603050405020304" pitchFamily="18" charset="0"/>
                <a:ea typeface="Roboto" panose="02000000000000000000" pitchFamily="2" charset="0"/>
                <a:cs typeface="Times New Roman" panose="02020603050405020304" pitchFamily="18" charset="0"/>
              </a:rPr>
              <a:t> </a:t>
            </a:r>
            <a:r>
              <a:rPr lang="en-US" sz="4400" dirty="0" err="1">
                <a:latin typeface="Times New Roman" panose="02020603050405020304" pitchFamily="18" charset="0"/>
                <a:ea typeface="Roboto" panose="02000000000000000000" pitchFamily="2" charset="0"/>
                <a:cs typeface="Times New Roman" panose="02020603050405020304" pitchFamily="18" charset="0"/>
              </a:rPr>
              <a:t>đến</a:t>
            </a:r>
            <a:r>
              <a:rPr lang="en-US" sz="4400" dirty="0">
                <a:latin typeface="Times New Roman" panose="02020603050405020304" pitchFamily="18" charset="0"/>
                <a:ea typeface="Roboto" panose="02000000000000000000" pitchFamily="2" charset="0"/>
                <a:cs typeface="Times New Roman" panose="02020603050405020304" pitchFamily="18" charset="0"/>
              </a:rPr>
              <a:t> “</a:t>
            </a:r>
            <a:r>
              <a:rPr lang="en-US" sz="4400" dirty="0" err="1">
                <a:latin typeface="Times New Roman" panose="02020603050405020304" pitchFamily="18" charset="0"/>
                <a:ea typeface="Roboto" panose="02000000000000000000" pitchFamily="2" charset="0"/>
                <a:cs typeface="Times New Roman" panose="02020603050405020304" pitchFamily="18" charset="0"/>
              </a:rPr>
              <a:t>bệnh</a:t>
            </a:r>
            <a:r>
              <a:rPr lang="en-US" sz="4400" dirty="0">
                <a:latin typeface="Times New Roman" panose="02020603050405020304" pitchFamily="18" charset="0"/>
                <a:ea typeface="Roboto" panose="02000000000000000000" pitchFamily="2" charset="0"/>
                <a:cs typeface="Times New Roman" panose="02020603050405020304" pitchFamily="18" charset="0"/>
              </a:rPr>
              <a:t> </a:t>
            </a:r>
            <a:r>
              <a:rPr lang="en-US" sz="4400" dirty="0" err="1">
                <a:latin typeface="Times New Roman" panose="02020603050405020304" pitchFamily="18" charset="0"/>
                <a:ea typeface="Roboto" panose="02000000000000000000" pitchFamily="2" charset="0"/>
                <a:cs typeface="Times New Roman" panose="02020603050405020304" pitchFamily="18" charset="0"/>
              </a:rPr>
              <a:t>máu</a:t>
            </a:r>
            <a:r>
              <a:rPr lang="en-US" sz="4400" dirty="0">
                <a:latin typeface="Times New Roman" panose="02020603050405020304" pitchFamily="18" charset="0"/>
                <a:ea typeface="Roboto" panose="02000000000000000000" pitchFamily="2" charset="0"/>
                <a:cs typeface="Times New Roman" panose="02020603050405020304" pitchFamily="18" charset="0"/>
              </a:rPr>
              <a:t> </a:t>
            </a:r>
            <a:r>
              <a:rPr lang="en-US" sz="4400" dirty="0" err="1">
                <a:latin typeface="Times New Roman" panose="02020603050405020304" pitchFamily="18" charset="0"/>
                <a:ea typeface="Roboto" panose="02000000000000000000" pitchFamily="2" charset="0"/>
                <a:cs typeface="Times New Roman" panose="02020603050405020304" pitchFamily="18" charset="0"/>
              </a:rPr>
              <a:t>trắng</a:t>
            </a:r>
            <a:r>
              <a:rPr lang="en-US" sz="4400" dirty="0">
                <a:latin typeface="Times New Roman" panose="02020603050405020304" pitchFamily="18" charset="0"/>
                <a:ea typeface="Roboto" panose="02000000000000000000" pitchFamily="2" charset="0"/>
                <a:cs typeface="Times New Roman" panose="02020603050405020304" pitchFamily="18" charset="0"/>
              </a:rPr>
              <a:t>”.</a:t>
            </a:r>
          </a:p>
          <a:p>
            <a:pPr algn="just"/>
            <a:r>
              <a:rPr lang="en-US" sz="4400" dirty="0">
                <a:latin typeface="Times New Roman" panose="02020603050405020304" pitchFamily="18" charset="0"/>
                <a:ea typeface="Roboto" panose="02000000000000000000" pitchFamily="2" charset="0"/>
                <a:cs typeface="Times New Roman" panose="02020603050405020304" pitchFamily="18" charset="0"/>
              </a:rPr>
              <a:t>+ </a:t>
            </a:r>
            <a:r>
              <a:rPr lang="en-US" sz="4400" dirty="0" err="1">
                <a:latin typeface="Times New Roman" panose="02020603050405020304" pitchFamily="18" charset="0"/>
                <a:ea typeface="Roboto" panose="02000000000000000000" pitchFamily="2" charset="0"/>
                <a:cs typeface="Times New Roman" panose="02020603050405020304" pitchFamily="18" charset="0"/>
              </a:rPr>
              <a:t>Đoạn</a:t>
            </a:r>
            <a:r>
              <a:rPr lang="en-US" sz="4400" dirty="0">
                <a:latin typeface="Times New Roman" panose="02020603050405020304" pitchFamily="18" charset="0"/>
                <a:ea typeface="Roboto" panose="02000000000000000000" pitchFamily="2" charset="0"/>
                <a:cs typeface="Times New Roman" panose="02020603050405020304" pitchFamily="18" charset="0"/>
              </a:rPr>
              <a:t> 2: </a:t>
            </a:r>
            <a:r>
              <a:rPr lang="en-US" sz="4400" dirty="0" err="1">
                <a:latin typeface="Times New Roman" panose="02020603050405020304" pitchFamily="18" charset="0"/>
                <a:ea typeface="Roboto" panose="02000000000000000000" pitchFamily="2" charset="0"/>
                <a:cs typeface="Times New Roman" panose="02020603050405020304" pitchFamily="18" charset="0"/>
              </a:rPr>
              <a:t>Tiếp</a:t>
            </a:r>
            <a:r>
              <a:rPr lang="en-US" sz="4400" dirty="0">
                <a:latin typeface="Times New Roman" panose="02020603050405020304" pitchFamily="18" charset="0"/>
                <a:ea typeface="Roboto" panose="02000000000000000000" pitchFamily="2" charset="0"/>
                <a:cs typeface="Times New Roman" panose="02020603050405020304" pitchFamily="18" charset="0"/>
              </a:rPr>
              <a:t> </a:t>
            </a:r>
            <a:r>
              <a:rPr lang="en-US" sz="4400" dirty="0" err="1">
                <a:latin typeface="Times New Roman" panose="02020603050405020304" pitchFamily="18" charset="0"/>
                <a:ea typeface="Roboto" panose="02000000000000000000" pitchFamily="2" charset="0"/>
                <a:cs typeface="Times New Roman" panose="02020603050405020304" pitchFamily="18" charset="0"/>
              </a:rPr>
              <a:t>theo</a:t>
            </a:r>
            <a:r>
              <a:rPr lang="en-US" sz="4400" dirty="0">
                <a:latin typeface="Times New Roman" panose="02020603050405020304" pitchFamily="18" charset="0"/>
                <a:ea typeface="Roboto" panose="02000000000000000000" pitchFamily="2" charset="0"/>
                <a:cs typeface="Times New Roman" panose="02020603050405020304" pitchFamily="18" charset="0"/>
              </a:rPr>
              <a:t> </a:t>
            </a:r>
            <a:r>
              <a:rPr lang="en-US" sz="4400" dirty="0" err="1">
                <a:latin typeface="Times New Roman" panose="02020603050405020304" pitchFamily="18" charset="0"/>
                <a:ea typeface="Roboto" panose="02000000000000000000" pitchFamily="2" charset="0"/>
                <a:cs typeface="Times New Roman" panose="02020603050405020304" pitchFamily="18" charset="0"/>
              </a:rPr>
              <a:t>đến</a:t>
            </a:r>
            <a:r>
              <a:rPr lang="en-US" sz="4400" dirty="0">
                <a:latin typeface="Times New Roman" panose="02020603050405020304" pitchFamily="18" charset="0"/>
                <a:ea typeface="Roboto" panose="02000000000000000000" pitchFamily="2" charset="0"/>
                <a:cs typeface="Times New Roman" panose="02020603050405020304" pitchFamily="18" charset="0"/>
              </a:rPr>
              <a:t> “</a:t>
            </a:r>
            <a:r>
              <a:rPr lang="en-US" sz="4400" dirty="0" err="1">
                <a:latin typeface="Times New Roman" panose="02020603050405020304" pitchFamily="18" charset="0"/>
                <a:ea typeface="Roboto" panose="02000000000000000000" pitchFamily="2" charset="0"/>
                <a:cs typeface="Times New Roman" panose="02020603050405020304" pitchFamily="18" charset="0"/>
              </a:rPr>
              <a:t>một</a:t>
            </a:r>
            <a:r>
              <a:rPr lang="en-US" sz="4400" dirty="0">
                <a:latin typeface="Times New Roman" panose="02020603050405020304" pitchFamily="18" charset="0"/>
                <a:ea typeface="Roboto" panose="02000000000000000000" pitchFamily="2" charset="0"/>
                <a:cs typeface="Times New Roman" panose="02020603050405020304" pitchFamily="18" charset="0"/>
              </a:rPr>
              <a:t> </a:t>
            </a:r>
            <a:r>
              <a:rPr lang="en-US" sz="4400" dirty="0" err="1">
                <a:latin typeface="Times New Roman" panose="02020603050405020304" pitchFamily="18" charset="0"/>
                <a:ea typeface="Roboto" panose="02000000000000000000" pitchFamily="2" charset="0"/>
                <a:cs typeface="Times New Roman" panose="02020603050405020304" pitchFamily="18" charset="0"/>
              </a:rPr>
              <a:t>nghìn</a:t>
            </a:r>
            <a:r>
              <a:rPr lang="en-US" sz="4400" dirty="0">
                <a:latin typeface="Times New Roman" panose="02020603050405020304" pitchFamily="18" charset="0"/>
                <a:ea typeface="Roboto" panose="02000000000000000000" pitchFamily="2" charset="0"/>
                <a:cs typeface="Times New Roman" panose="02020603050405020304" pitchFamily="18" charset="0"/>
              </a:rPr>
              <a:t> con </a:t>
            </a:r>
            <a:r>
              <a:rPr lang="en-US" sz="4400" dirty="0" err="1">
                <a:latin typeface="Times New Roman" panose="02020603050405020304" pitchFamily="18" charset="0"/>
                <a:ea typeface="Roboto" panose="02000000000000000000" pitchFamily="2" charset="0"/>
                <a:cs typeface="Times New Roman" panose="02020603050405020304" pitchFamily="18" charset="0"/>
              </a:rPr>
              <a:t>hạc</a:t>
            </a:r>
            <a:r>
              <a:rPr lang="en-US" sz="4400" dirty="0">
                <a:latin typeface="Times New Roman" panose="02020603050405020304" pitchFamily="18" charset="0"/>
                <a:ea typeface="Roboto" panose="02000000000000000000" pitchFamily="2" charset="0"/>
                <a:cs typeface="Times New Roman" panose="02020603050405020304" pitchFamily="18" charset="0"/>
              </a:rPr>
              <a:t> </a:t>
            </a:r>
            <a:r>
              <a:rPr lang="en-US" sz="4400" dirty="0" err="1">
                <a:latin typeface="Times New Roman" panose="02020603050405020304" pitchFamily="18" charset="0"/>
                <a:ea typeface="Roboto" panose="02000000000000000000" pitchFamily="2" charset="0"/>
                <a:cs typeface="Times New Roman" panose="02020603050405020304" pitchFamily="18" charset="0"/>
              </a:rPr>
              <a:t>giấy</a:t>
            </a:r>
            <a:r>
              <a:rPr lang="en-US" sz="4400" dirty="0">
                <a:latin typeface="Times New Roman" panose="02020603050405020304" pitchFamily="18" charset="0"/>
                <a:ea typeface="Roboto" panose="02000000000000000000" pitchFamily="2" charset="0"/>
                <a:cs typeface="Times New Roman" panose="02020603050405020304" pitchFamily="18" charset="0"/>
              </a:rPr>
              <a:t>”.</a:t>
            </a:r>
          </a:p>
          <a:p>
            <a:pPr algn="just"/>
            <a:r>
              <a:rPr lang="en-US" sz="4400" dirty="0">
                <a:latin typeface="Times New Roman" panose="02020603050405020304" pitchFamily="18" charset="0"/>
                <a:ea typeface="Roboto" panose="02000000000000000000" pitchFamily="2" charset="0"/>
                <a:cs typeface="Times New Roman" panose="02020603050405020304" pitchFamily="18" charset="0"/>
              </a:rPr>
              <a:t>+ </a:t>
            </a:r>
            <a:r>
              <a:rPr lang="en-US" sz="4400" dirty="0" err="1">
                <a:latin typeface="Times New Roman" panose="02020603050405020304" pitchFamily="18" charset="0"/>
                <a:ea typeface="Roboto" panose="02000000000000000000" pitchFamily="2" charset="0"/>
                <a:cs typeface="Times New Roman" panose="02020603050405020304" pitchFamily="18" charset="0"/>
              </a:rPr>
              <a:t>Đoạn</a:t>
            </a:r>
            <a:r>
              <a:rPr lang="en-US" sz="4400" dirty="0">
                <a:latin typeface="Times New Roman" panose="02020603050405020304" pitchFamily="18" charset="0"/>
                <a:ea typeface="Roboto" panose="02000000000000000000" pitchFamily="2" charset="0"/>
                <a:cs typeface="Times New Roman" panose="02020603050405020304" pitchFamily="18" charset="0"/>
              </a:rPr>
              <a:t> 3: </a:t>
            </a:r>
            <a:r>
              <a:rPr lang="en-US" sz="4400" dirty="0" err="1">
                <a:latin typeface="Times New Roman" panose="02020603050405020304" pitchFamily="18" charset="0"/>
                <a:ea typeface="Roboto" panose="02000000000000000000" pitchFamily="2" charset="0"/>
                <a:cs typeface="Times New Roman" panose="02020603050405020304" pitchFamily="18" charset="0"/>
              </a:rPr>
              <a:t>Còn</a:t>
            </a:r>
            <a:r>
              <a:rPr lang="en-US" sz="4400" dirty="0">
                <a:latin typeface="Times New Roman" panose="02020603050405020304" pitchFamily="18" charset="0"/>
                <a:ea typeface="Roboto" panose="02000000000000000000" pitchFamily="2" charset="0"/>
                <a:cs typeface="Times New Roman" panose="02020603050405020304" pitchFamily="18" charset="0"/>
              </a:rPr>
              <a:t> </a:t>
            </a:r>
            <a:r>
              <a:rPr lang="en-US" sz="4400" dirty="0" err="1">
                <a:latin typeface="Times New Roman" panose="02020603050405020304" pitchFamily="18" charset="0"/>
                <a:ea typeface="Roboto" panose="02000000000000000000" pitchFamily="2" charset="0"/>
                <a:cs typeface="Times New Roman" panose="02020603050405020304" pitchFamily="18" charset="0"/>
              </a:rPr>
              <a:t>lại</a:t>
            </a:r>
            <a:r>
              <a:rPr lang="en-US" sz="4400" dirty="0">
                <a:latin typeface="Times New Roman" panose="02020603050405020304" pitchFamily="18" charset="0"/>
                <a:ea typeface="Roboto" panose="02000000000000000000" pitchFamily="2" charset="0"/>
                <a:cs typeface="Times New Roman" panose="02020603050405020304" pitchFamily="18" charset="0"/>
              </a:rPr>
              <a:t>. </a:t>
            </a:r>
          </a:p>
        </p:txBody>
      </p:sp>
      <p:grpSp>
        <p:nvGrpSpPr>
          <p:cNvPr id="24" name="Group 23">
            <a:extLst>
              <a:ext uri="{FF2B5EF4-FFF2-40B4-BE49-F238E27FC236}">
                <a16:creationId xmlns="" xmlns:a16="http://schemas.microsoft.com/office/drawing/2014/main" id="{A8590D52-3D50-4D11-81EC-230E621DEE08}"/>
              </a:ext>
            </a:extLst>
          </p:cNvPr>
          <p:cNvGrpSpPr/>
          <p:nvPr/>
        </p:nvGrpSpPr>
        <p:grpSpPr>
          <a:xfrm>
            <a:off x="2699926" y="818215"/>
            <a:ext cx="8742869" cy="870953"/>
            <a:chOff x="1507322" y="860201"/>
            <a:chExt cx="8173942" cy="653215"/>
          </a:xfrm>
        </p:grpSpPr>
        <p:sp>
          <p:nvSpPr>
            <p:cNvPr id="25" name="TextBox 24">
              <a:extLst>
                <a:ext uri="{FF2B5EF4-FFF2-40B4-BE49-F238E27FC236}">
                  <a16:creationId xmlns="" xmlns:a16="http://schemas.microsoft.com/office/drawing/2014/main" id="{01858E4A-7D7B-4F86-8324-CD5878C972F6}"/>
                </a:ext>
              </a:extLst>
            </p:cNvPr>
            <p:cNvSpPr txBox="1"/>
            <p:nvPr/>
          </p:nvSpPr>
          <p:spPr>
            <a:xfrm>
              <a:off x="1907774" y="926145"/>
              <a:ext cx="7773490" cy="553290"/>
            </a:xfrm>
            <a:prstGeom prst="roundRect">
              <a:avLst/>
            </a:prstGeom>
            <a:solidFill>
              <a:srgbClr val="CCFFFF"/>
            </a:solidFill>
            <a:ln w="38100">
              <a:solidFill>
                <a:srgbClr val="0070C0"/>
              </a:solidFill>
            </a:ln>
          </p:spPr>
          <p:txBody>
            <a:bodyPr wrap="square" rtlCol="0">
              <a:spAutoFit/>
            </a:bodyPr>
            <a:lstStyle/>
            <a:p>
              <a:pPr algn="ctr"/>
              <a:r>
                <a:rPr lang="en-US" sz="3733"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3733" b="1"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Bài</a:t>
              </a:r>
              <a:r>
                <a:rPr lang="en-US" sz="3733"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3733" b="1"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tập</a:t>
              </a:r>
              <a:r>
                <a:rPr lang="en-US" sz="3733"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3733" b="1"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đọc</a:t>
              </a:r>
              <a:r>
                <a:rPr lang="en-US" sz="3733"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3733" b="1"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được</a:t>
              </a:r>
              <a:r>
                <a:rPr lang="en-US" sz="3733"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chia </a:t>
              </a:r>
              <a:r>
                <a:rPr lang="en-US" sz="3733" b="1"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làm</a:t>
              </a:r>
              <a:r>
                <a:rPr lang="en-US" sz="3733"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3733" b="1"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mấy</a:t>
              </a:r>
              <a:r>
                <a:rPr lang="en-US" sz="3733"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3733" b="1"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đoạn</a:t>
              </a:r>
              <a:r>
                <a:rPr lang="en-US" sz="3733"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a:t>
              </a:r>
            </a:p>
          </p:txBody>
        </p:sp>
        <p:pic>
          <p:nvPicPr>
            <p:cNvPr id="26" name="Picture 25">
              <a:extLst>
                <a:ext uri="{FF2B5EF4-FFF2-40B4-BE49-F238E27FC236}">
                  <a16:creationId xmlns=""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pic>
        <p:nvPicPr>
          <p:cNvPr id="74754" name="Picture 2" descr="May be an image of toy and text that says &quot;FAMILY ISLAND A Ð&quot;">
            <a:extLst>
              <a:ext uri="{FF2B5EF4-FFF2-40B4-BE49-F238E27FC236}">
                <a16:creationId xmlns="" xmlns:a16="http://schemas.microsoft.com/office/drawing/2014/main" id="{264970FA-25DF-401E-ACEC-5F2E00AECAE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1250" b="74667" l="6250" r="44750">
                        <a14:foregroundMark x1="8000" y1="27583" x2="25583" y2="37583"/>
                        <a14:foregroundMark x1="19333" y1="21333" x2="31750" y2="30417"/>
                        <a14:foregroundMark x1="28667" y1="42917" x2="40000" y2="38917"/>
                        <a14:foregroundMark x1="7333" y1="38917" x2="6250" y2="32417"/>
                        <a14:foregroundMark x1="33083" y1="74667" x2="34250" y2="67583"/>
                      </a14:backgroundRemoval>
                    </a14:imgEffect>
                  </a14:imgLayer>
                </a14:imgProps>
              </a:ext>
              <a:ext uri="{28A0092B-C50C-407E-A947-70E740481C1C}">
                <a14:useLocalDpi xmlns:a14="http://schemas.microsoft.com/office/drawing/2010/main" val="0"/>
              </a:ext>
            </a:extLst>
          </a:blip>
          <a:srcRect l="3369" t="18000" r="50612" b="24565"/>
          <a:stretch/>
        </p:blipFill>
        <p:spPr bwMode="auto">
          <a:xfrm>
            <a:off x="-942435" y="1689168"/>
            <a:ext cx="4141539" cy="5168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 xmlns:a16="http://schemas.microsoft.com/office/drawing/2014/main" id="{7E5668AB-DBD8-4DBC-8690-0D4F48356C8F}"/>
              </a:ext>
            </a:extLst>
          </p:cNvPr>
          <p:cNvSpPr/>
          <p:nvPr/>
        </p:nvSpPr>
        <p:spPr>
          <a:xfrm>
            <a:off x="457200" y="381000"/>
            <a:ext cx="11384280" cy="62296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 xmlns:a16="http://schemas.microsoft.com/office/drawing/2014/main" id="{C6F4A8E7-46B3-4EEE-B282-CF386B335E61}"/>
              </a:ext>
            </a:extLst>
          </p:cNvPr>
          <p:cNvSpPr/>
          <p:nvPr/>
        </p:nvSpPr>
        <p:spPr>
          <a:xfrm>
            <a:off x="671978" y="1306354"/>
            <a:ext cx="11110127" cy="5170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Ngày 16 tháng 7 năm 1945, nước Mỹ chế tạo được bom nguyên tử. Hơn nửa tháng sau, chính phủ Mỹ quyết định ném cả hai quả bom mới chế tạo xuống Nhật Bản.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Hai quả bom lần lượt ném xuống các thành phố Hi-rô-si-ma và  Na-ga-sa-ki đã cướp đi mạng sống của hàng trăm nghìn người. Tính đến cuối năm 1945, tổng số người chết vì hai quả bom và bị nhiễm phóng xạ nguyên tử đã lên đến nửa triệu.</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lgn="just"/>
            <a:r>
              <a:rPr lang="en-US" sz="3000" dirty="0">
                <a:solidFill>
                  <a:prstClr val="black"/>
                </a:solidFill>
                <a:latin typeface="Times New Roman" panose="02020603050405020304" pitchFamily="18" charset="0"/>
                <a:cs typeface="Times New Roman" panose="02020603050405020304" pitchFamily="18" charset="0"/>
              </a:rPr>
              <a:t>	</a:t>
            </a:r>
            <a:r>
              <a:rPr lang="vi-VN" sz="3000" dirty="0">
                <a:solidFill>
                  <a:prstClr val="black"/>
                </a:solidFill>
                <a:latin typeface="Times New Roman" panose="02020603050405020304" pitchFamily="18" charset="0"/>
                <a:cs typeface="Times New Roman" panose="02020603050405020304" pitchFamily="18" charset="0"/>
              </a:rPr>
              <a:t>Khi Hi-rô-si-ma bị ném bom, cô bé Xa-xa-ki Xa-đa-kô mới hai tuổi đã may mắn thoát nạn. Nhưng em bị nhiễm phóng xạ. Mười năm sau, từ một cô bé khoẻ mạnh, nhanh nhẹn, sức khoẻ của em bị giảm sút nhanh chóng, phải nằm viện để chữa trị bệnh máu trắng. </a:t>
            </a:r>
            <a:endPar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E0A75DC9-B7F9-4AF2-9C03-A033EE427940}"/>
              </a:ext>
            </a:extLst>
          </p:cNvPr>
          <p:cNvPicPr>
            <a:picLocks noChangeAspect="1"/>
          </p:cNvPicPr>
          <p:nvPr/>
        </p:nvPicPr>
        <p:blipFill>
          <a:blip r:embed="rId2"/>
          <a:stretch>
            <a:fillRect/>
          </a:stretch>
        </p:blipFill>
        <p:spPr>
          <a:xfrm>
            <a:off x="965737" y="429113"/>
            <a:ext cx="10522608" cy="829128"/>
          </a:xfrm>
          <a:prstGeom prst="rect">
            <a:avLst/>
          </a:prstGeom>
        </p:spPr>
      </p:pic>
      <p:pic>
        <p:nvPicPr>
          <p:cNvPr id="3" name="Picture 2">
            <a:extLst>
              <a:ext uri="{FF2B5EF4-FFF2-40B4-BE49-F238E27FC236}">
                <a16:creationId xmlns="" xmlns:a16="http://schemas.microsoft.com/office/drawing/2014/main" id="{E385D861-5A33-4D3B-A32E-39012DB20DBD}"/>
              </a:ext>
            </a:extLst>
          </p:cNvPr>
          <p:cNvPicPr>
            <a:picLocks noChangeAspect="1"/>
          </p:cNvPicPr>
          <p:nvPr/>
        </p:nvPicPr>
        <p:blipFill>
          <a:blip r:embed="rId3"/>
          <a:stretch>
            <a:fillRect/>
          </a:stretch>
        </p:blipFill>
        <p:spPr>
          <a:xfrm>
            <a:off x="612602" y="843677"/>
            <a:ext cx="1739537" cy="543320"/>
          </a:xfrm>
          <a:prstGeom prst="rect">
            <a:avLst/>
          </a:prstGeom>
        </p:spPr>
      </p:pic>
    </p:spTree>
    <p:extLst>
      <p:ext uri="{BB962C8B-B14F-4D97-AF65-F5344CB8AC3E}">
        <p14:creationId xmlns:p14="http://schemas.microsoft.com/office/powerpoint/2010/main" val="1634818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 xmlns:a16="http://schemas.microsoft.com/office/drawing/2014/main" id="{F5DF57A9-4AA4-4A6C-ACE6-B25D2036F70E}"/>
              </a:ext>
            </a:extLst>
          </p:cNvPr>
          <p:cNvGrpSpPr/>
          <p:nvPr/>
        </p:nvGrpSpPr>
        <p:grpSpPr>
          <a:xfrm>
            <a:off x="2147441" y="1273161"/>
            <a:ext cx="14014876" cy="2800769"/>
            <a:chOff x="5250002" y="6585059"/>
            <a:chExt cx="13208091" cy="3672822"/>
          </a:xfrm>
        </p:grpSpPr>
        <p:sp>
          <p:nvSpPr>
            <p:cNvPr id="16" name="TextBox 15">
              <a:extLst>
                <a:ext uri="{FF2B5EF4-FFF2-40B4-BE49-F238E27FC236}">
                  <a16:creationId xmlns="" xmlns:a16="http://schemas.microsoft.com/office/drawing/2014/main" id="{6E187238-7706-42B6-A7C9-B6304A0C3B01}"/>
                </a:ext>
              </a:extLst>
            </p:cNvPr>
            <p:cNvSpPr txBox="1"/>
            <p:nvPr/>
          </p:nvSpPr>
          <p:spPr>
            <a:xfrm>
              <a:off x="5250004" y="6585062"/>
              <a:ext cx="13208089" cy="3672819"/>
            </a:xfrm>
            <a:prstGeom prst="rect">
              <a:avLst/>
            </a:prstGeom>
            <a:noFill/>
          </p:spPr>
          <p:txBody>
            <a:bodyPr wrap="square" rtlCol="0">
              <a:spAutoFit/>
            </a:bodyPr>
            <a:lstStyle/>
            <a:p>
              <a:pPr algn="ctr"/>
              <a:r>
                <a:rPr lang="en-US" sz="88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Khởi</a:t>
              </a:r>
              <a:r>
                <a:rPr lang="en-US" sz="8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8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a:p>
              <a:pPr algn="ctr"/>
              <a:r>
                <a:rPr lang="en-US" sz="88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động</a:t>
              </a:r>
              <a:endParaRPr lang="en-US" sz="8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17" name="TextBox 16">
              <a:extLst>
                <a:ext uri="{FF2B5EF4-FFF2-40B4-BE49-F238E27FC236}">
                  <a16:creationId xmlns="" xmlns:a16="http://schemas.microsoft.com/office/drawing/2014/main" id="{5C3B4C94-0774-4A16-BE49-4F5AD2135DD1}"/>
                </a:ext>
              </a:extLst>
            </p:cNvPr>
            <p:cNvSpPr txBox="1"/>
            <p:nvPr/>
          </p:nvSpPr>
          <p:spPr>
            <a:xfrm>
              <a:off x="5250002" y="6585059"/>
              <a:ext cx="13208091" cy="3672819"/>
            </a:xfrm>
            <a:prstGeom prst="rect">
              <a:avLst/>
            </a:prstGeom>
            <a:noFill/>
          </p:spPr>
          <p:txBody>
            <a:bodyPr wrap="square" rtlCol="0">
              <a:spAutoFit/>
            </a:bodyPr>
            <a:lstStyle/>
            <a:p>
              <a:pPr algn="ctr"/>
              <a:r>
                <a:rPr lang="en-US" sz="8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K</a:t>
              </a:r>
              <a:r>
                <a:rPr lang="en-US" sz="8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88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ở</a:t>
              </a:r>
              <a:r>
                <a:rPr lang="en-US" sz="8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8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8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endParaRPr>
            </a:p>
            <a:p>
              <a:pPr algn="ctr"/>
              <a:r>
                <a:rPr lang="en-US" sz="88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8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ộ</a:t>
              </a:r>
              <a:r>
                <a:rPr lang="en-US" sz="8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8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8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sp>
        <p:nvSpPr>
          <p:cNvPr id="2" name="Freeform 2">
            <a:extLst>
              <a:ext uri="{FF2B5EF4-FFF2-40B4-BE49-F238E27FC236}">
                <a16:creationId xmlns="" xmlns:a16="http://schemas.microsoft.com/office/drawing/2014/main" id="{47700990-A050-C4EB-6780-C93E6D41C7C8}"/>
              </a:ext>
            </a:extLst>
          </p:cNvPr>
          <p:cNvSpPr/>
          <p:nvPr/>
        </p:nvSpPr>
        <p:spPr>
          <a:xfrm>
            <a:off x="182952" y="1273159"/>
            <a:ext cx="3249191" cy="2510000"/>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 xmlns:a16="http://schemas.microsoft.com/office/drawing/2014/main" id="{6BF25925-6CDE-8094-FF21-4230C5872D3B}"/>
              </a:ext>
            </a:extLst>
          </p:cNvPr>
          <p:cNvSpPr/>
          <p:nvPr/>
        </p:nvSpPr>
        <p:spPr>
          <a:xfrm>
            <a:off x="3426734" y="564435"/>
            <a:ext cx="2434700" cy="2510000"/>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 xmlns:a16="http://schemas.microsoft.com/office/drawing/2014/main" id="{6E8A8D9A-9C2D-CB0B-7402-69675D554E5F}"/>
              </a:ext>
            </a:extLst>
          </p:cNvPr>
          <p:cNvSpPr/>
          <p:nvPr/>
        </p:nvSpPr>
        <p:spPr>
          <a:xfrm>
            <a:off x="-281850" y="3429000"/>
            <a:ext cx="9900557" cy="4071604"/>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7"/>
            <a:stretch>
              <a:fillRect/>
            </a:stretch>
          </a:blipFill>
        </p:spPr>
        <p:txBody>
          <a:bodyPr/>
          <a:lstStyle/>
          <a:p>
            <a:endParaRPr lang="en-US"/>
          </a:p>
        </p:txBody>
      </p:sp>
      <p:sp>
        <p:nvSpPr>
          <p:cNvPr id="5" name="Freeform 7">
            <a:extLst>
              <a:ext uri="{FF2B5EF4-FFF2-40B4-BE49-F238E27FC236}">
                <a16:creationId xmlns="" xmlns:a16="http://schemas.microsoft.com/office/drawing/2014/main" id="{9EB0C5F6-C685-759B-1B91-954CBA4386DB}"/>
              </a:ext>
            </a:extLst>
          </p:cNvPr>
          <p:cNvSpPr/>
          <p:nvPr/>
        </p:nvSpPr>
        <p:spPr>
          <a:xfrm>
            <a:off x="3017241" y="2277772"/>
            <a:ext cx="2844193" cy="2510000"/>
          </a:xfrm>
          <a:custGeom>
            <a:avLst/>
            <a:gdLst/>
            <a:ahLst/>
            <a:cxnLst/>
            <a:rect l="l" t="t" r="r" b="b"/>
            <a:pathLst>
              <a:path w="4662663" h="4114800">
                <a:moveTo>
                  <a:pt x="0" y="0"/>
                </a:moveTo>
                <a:lnTo>
                  <a:pt x="4662662" y="0"/>
                </a:lnTo>
                <a:lnTo>
                  <a:pt x="4662662"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06962828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72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 xmlns:a16="http://schemas.microsoft.com/office/drawing/2014/main" id="{7E5668AB-DBD8-4DBC-8690-0D4F48356C8F}"/>
              </a:ext>
            </a:extLst>
          </p:cNvPr>
          <p:cNvSpPr/>
          <p:nvPr/>
        </p:nvSpPr>
        <p:spPr>
          <a:xfrm>
            <a:off x="457200" y="381000"/>
            <a:ext cx="11384280" cy="62296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 xmlns:a16="http://schemas.microsoft.com/office/drawing/2014/main" id="{C6F4A8E7-46B3-4EEE-B282-CF386B335E61}"/>
              </a:ext>
            </a:extLst>
          </p:cNvPr>
          <p:cNvSpPr/>
          <p:nvPr/>
        </p:nvSpPr>
        <p:spPr>
          <a:xfrm>
            <a:off x="624673" y="1595240"/>
            <a:ext cx="10799389"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Nằm trong bệnh viện nhẩm đếm từng ngày còn lại của đời mình, cô bé ngây thơ tin vào một truyền thuyết nói rằng nếu gấp đủ một nghìn con hạc bằng giấy treo quanh phòng, em sẽ khỏi bệnh. Em liền lặng lẽ nén đau, miệt mài gấp hạc. Biết chuyện, trẻ em toàn nước Nhật đã tới tấp gửi hàng nghìn con hạc giấy đến cho Xa-đa-kô. Nhưng Xa-đa-kô vẫn không qua khỏi, mặc dù em đã gấp được hơn một nghìn con hạc giấy</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5" name="Rectangle: Rounded Corners 4">
            <a:extLst>
              <a:ext uri="{FF2B5EF4-FFF2-40B4-BE49-F238E27FC236}">
                <a16:creationId xmlns="" xmlns:a16="http://schemas.microsoft.com/office/drawing/2014/main" id="{9A21649A-B3B8-4220-B910-439DD2B98CCC}"/>
              </a:ext>
            </a:extLst>
          </p:cNvPr>
          <p:cNvSpPr/>
          <p:nvPr/>
        </p:nvSpPr>
        <p:spPr>
          <a:xfrm>
            <a:off x="886295" y="863867"/>
            <a:ext cx="2286000" cy="683909"/>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a:t>
            </a:r>
            <a:r>
              <a:rPr lang="vi-VN" sz="4267"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2</a:t>
            </a:r>
            <a:endParaRPr lang="en-US" sz="4267"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963929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 xmlns:a16="http://schemas.microsoft.com/office/drawing/2014/main" id="{7E5668AB-DBD8-4DBC-8690-0D4F48356C8F}"/>
              </a:ext>
            </a:extLst>
          </p:cNvPr>
          <p:cNvSpPr/>
          <p:nvPr/>
        </p:nvSpPr>
        <p:spPr>
          <a:xfrm>
            <a:off x="457200" y="381000"/>
            <a:ext cx="11384280" cy="62296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 xmlns:a16="http://schemas.microsoft.com/office/drawing/2014/main" id="{C6F4A8E7-46B3-4EEE-B282-CF386B335E61}"/>
              </a:ext>
            </a:extLst>
          </p:cNvPr>
          <p:cNvSpPr/>
          <p:nvPr/>
        </p:nvSpPr>
        <p:spPr>
          <a:xfrm>
            <a:off x="624673" y="546199"/>
            <a:ext cx="11110127" cy="649408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Xúc động trước cái chết của Xa-đa-kô, học sinh thành phố Hi-rô-si-ma đã quyên góp tiền xây một đài tưởng niệm những nạn nhân bị bom nguyên tử sát hại. Năm 1958, Tượng đài Hoà bình cho trẻ em, còn được gọi là tháp Sen-ba-zu-ru (“Ngàn cánh hạc”), được dựng lên ở Công viên Hoà bình của thành phố. Trên đỉnh đài tưởng niệm cao chín mét là tượng một bé gái – mô phỏng hình ảnh Xa-đa-kô – giơ cao hai tay nâng một con hạc lớn đang dang cánh bay. Dưới tượng đài khắc những lời tha thiết: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743200" marR="0" lvl="6"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743200" marR="0" lvl="6"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nguyện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cầu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2743200" marR="0" lvl="6"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Theo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mẩu</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chuyện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lịch</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sử</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Rectangle: Rounded Corners 4">
            <a:extLst>
              <a:ext uri="{FF2B5EF4-FFF2-40B4-BE49-F238E27FC236}">
                <a16:creationId xmlns="" xmlns:a16="http://schemas.microsoft.com/office/drawing/2014/main" id="{D0529FA7-942D-40C6-AEEB-CD3800BA6E78}"/>
              </a:ext>
            </a:extLst>
          </p:cNvPr>
          <p:cNvSpPr/>
          <p:nvPr/>
        </p:nvSpPr>
        <p:spPr>
          <a:xfrm>
            <a:off x="130628" y="112813"/>
            <a:ext cx="1935678" cy="536374"/>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3</a:t>
            </a:r>
            <a:endParaRPr lang="en-US" sz="3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4012153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636DC5A4-355F-4798-BBFF-73EE77768341}"/>
              </a:ext>
            </a:extLst>
          </p:cNvPr>
          <p:cNvGrpSpPr/>
          <p:nvPr/>
        </p:nvGrpSpPr>
        <p:grpSpPr>
          <a:xfrm>
            <a:off x="6402879" y="990065"/>
            <a:ext cx="5789121" cy="2656812"/>
            <a:chOff x="3114052" y="1793830"/>
            <a:chExt cx="4090668" cy="1992609"/>
          </a:xfrm>
        </p:grpSpPr>
        <p:sp>
          <p:nvSpPr>
            <p:cNvPr id="12" name="Rectangle: Rounded Corners 6">
              <a:extLst>
                <a:ext uri="{FF2B5EF4-FFF2-40B4-BE49-F238E27FC236}">
                  <a16:creationId xmlns="" xmlns:a16="http://schemas.microsoft.com/office/drawing/2014/main" id="{BFA7A6AA-CF83-4BCF-AFDD-3E2501304D73}"/>
                </a:ext>
              </a:extLst>
            </p:cNvPr>
            <p:cNvSpPr/>
            <p:nvPr/>
          </p:nvSpPr>
          <p:spPr>
            <a:xfrm>
              <a:off x="3152674" y="3483509"/>
              <a:ext cx="4052046" cy="302930"/>
            </a:xfrm>
            <a:custGeom>
              <a:avLst/>
              <a:gdLst>
                <a:gd name="connsiteX0" fmla="*/ 0 w 4129286"/>
                <a:gd name="connsiteY0" fmla="*/ 415975 h 2062141"/>
                <a:gd name="connsiteX1" fmla="*/ 415975 w 4129286"/>
                <a:gd name="connsiteY1" fmla="*/ 0 h 2062141"/>
                <a:gd name="connsiteX2" fmla="*/ 1009495 w 4129286"/>
                <a:gd name="connsiteY2" fmla="*/ 0 h 2062141"/>
                <a:gd name="connsiteX3" fmla="*/ 1734909 w 4129286"/>
                <a:gd name="connsiteY3" fmla="*/ 0 h 2062141"/>
                <a:gd name="connsiteX4" fmla="*/ 2361403 w 4129286"/>
                <a:gd name="connsiteY4" fmla="*/ 0 h 2062141"/>
                <a:gd name="connsiteX5" fmla="*/ 3086817 w 4129286"/>
                <a:gd name="connsiteY5" fmla="*/ 0 h 2062141"/>
                <a:gd name="connsiteX6" fmla="*/ 3713311 w 4129286"/>
                <a:gd name="connsiteY6" fmla="*/ 0 h 2062141"/>
                <a:gd name="connsiteX7" fmla="*/ 4129286 w 4129286"/>
                <a:gd name="connsiteY7" fmla="*/ 415975 h 2062141"/>
                <a:gd name="connsiteX8" fmla="*/ 4129286 w 4129286"/>
                <a:gd name="connsiteY8" fmla="*/ 1031071 h 2062141"/>
                <a:gd name="connsiteX9" fmla="*/ 4129286 w 4129286"/>
                <a:gd name="connsiteY9" fmla="*/ 1646166 h 2062141"/>
                <a:gd name="connsiteX10" fmla="*/ 3713311 w 4129286"/>
                <a:gd name="connsiteY10" fmla="*/ 2062141 h 2062141"/>
                <a:gd name="connsiteX11" fmla="*/ 3053844 w 4129286"/>
                <a:gd name="connsiteY11" fmla="*/ 2062141 h 2062141"/>
                <a:gd name="connsiteX12" fmla="*/ 2328430 w 4129286"/>
                <a:gd name="connsiteY12" fmla="*/ 2062141 h 2062141"/>
                <a:gd name="connsiteX13" fmla="*/ 1767883 w 4129286"/>
                <a:gd name="connsiteY13" fmla="*/ 2062141 h 2062141"/>
                <a:gd name="connsiteX14" fmla="*/ 1207336 w 4129286"/>
                <a:gd name="connsiteY14" fmla="*/ 2062141 h 2062141"/>
                <a:gd name="connsiteX15" fmla="*/ 415975 w 4129286"/>
                <a:gd name="connsiteY15" fmla="*/ 2062141 h 2062141"/>
                <a:gd name="connsiteX16" fmla="*/ 0 w 4129286"/>
                <a:gd name="connsiteY16" fmla="*/ 1646166 h 2062141"/>
                <a:gd name="connsiteX17" fmla="*/ 0 w 4129286"/>
                <a:gd name="connsiteY17" fmla="*/ 1067976 h 2062141"/>
                <a:gd name="connsiteX18" fmla="*/ 0 w 4129286"/>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29286" h="2062141" fill="none" extrusionOk="0">
                  <a:moveTo>
                    <a:pt x="0" y="415975"/>
                  </a:moveTo>
                  <a:cubicBezTo>
                    <a:pt x="32363" y="177437"/>
                    <a:pt x="227969" y="21244"/>
                    <a:pt x="415975" y="0"/>
                  </a:cubicBezTo>
                  <a:cubicBezTo>
                    <a:pt x="638192" y="-9635"/>
                    <a:pt x="846244" y="21228"/>
                    <a:pt x="1009495" y="0"/>
                  </a:cubicBezTo>
                  <a:cubicBezTo>
                    <a:pt x="1172746" y="-21228"/>
                    <a:pt x="1541546" y="-34776"/>
                    <a:pt x="1734909" y="0"/>
                  </a:cubicBezTo>
                  <a:cubicBezTo>
                    <a:pt x="1928272" y="34776"/>
                    <a:pt x="2156971" y="-26409"/>
                    <a:pt x="2361403" y="0"/>
                  </a:cubicBezTo>
                  <a:cubicBezTo>
                    <a:pt x="2565835" y="26409"/>
                    <a:pt x="2761716" y="15351"/>
                    <a:pt x="3086817" y="0"/>
                  </a:cubicBezTo>
                  <a:cubicBezTo>
                    <a:pt x="3411918" y="-15351"/>
                    <a:pt x="3424324" y="-18174"/>
                    <a:pt x="3713311" y="0"/>
                  </a:cubicBezTo>
                  <a:cubicBezTo>
                    <a:pt x="3954604" y="14200"/>
                    <a:pt x="4121317" y="171305"/>
                    <a:pt x="4129286" y="415975"/>
                  </a:cubicBezTo>
                  <a:cubicBezTo>
                    <a:pt x="4115154" y="684824"/>
                    <a:pt x="4126013" y="735766"/>
                    <a:pt x="4129286" y="1031071"/>
                  </a:cubicBezTo>
                  <a:cubicBezTo>
                    <a:pt x="4132559" y="1326376"/>
                    <a:pt x="4134216" y="1485377"/>
                    <a:pt x="4129286" y="1646166"/>
                  </a:cubicBezTo>
                  <a:cubicBezTo>
                    <a:pt x="4149836" y="1877953"/>
                    <a:pt x="3956635" y="2024778"/>
                    <a:pt x="3713311" y="2062141"/>
                  </a:cubicBezTo>
                  <a:cubicBezTo>
                    <a:pt x="3559876" y="2047381"/>
                    <a:pt x="3193181" y="2058131"/>
                    <a:pt x="3053844" y="2062141"/>
                  </a:cubicBezTo>
                  <a:cubicBezTo>
                    <a:pt x="2914507" y="2066151"/>
                    <a:pt x="2555265" y="2042513"/>
                    <a:pt x="2328430" y="2062141"/>
                  </a:cubicBezTo>
                  <a:cubicBezTo>
                    <a:pt x="2101595" y="2081769"/>
                    <a:pt x="2025680" y="2067106"/>
                    <a:pt x="1767883" y="2062141"/>
                  </a:cubicBezTo>
                  <a:cubicBezTo>
                    <a:pt x="1510086" y="2057176"/>
                    <a:pt x="1442497" y="2062719"/>
                    <a:pt x="1207336" y="2062141"/>
                  </a:cubicBezTo>
                  <a:cubicBezTo>
                    <a:pt x="972175" y="2061563"/>
                    <a:pt x="588721" y="2084233"/>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129286" h="2062141" stroke="0" extrusionOk="0">
                  <a:moveTo>
                    <a:pt x="0" y="415975"/>
                  </a:moveTo>
                  <a:cubicBezTo>
                    <a:pt x="184" y="191865"/>
                    <a:pt x="203938" y="31629"/>
                    <a:pt x="415975" y="0"/>
                  </a:cubicBezTo>
                  <a:cubicBezTo>
                    <a:pt x="698937" y="1051"/>
                    <a:pt x="821655" y="8112"/>
                    <a:pt x="1108416" y="0"/>
                  </a:cubicBezTo>
                  <a:cubicBezTo>
                    <a:pt x="1395177" y="-8112"/>
                    <a:pt x="1466115" y="27881"/>
                    <a:pt x="1701936" y="0"/>
                  </a:cubicBezTo>
                  <a:cubicBezTo>
                    <a:pt x="1937757" y="-27881"/>
                    <a:pt x="2036138" y="-13710"/>
                    <a:pt x="2295457" y="0"/>
                  </a:cubicBezTo>
                  <a:cubicBezTo>
                    <a:pt x="2554776" y="13710"/>
                    <a:pt x="2805028" y="11528"/>
                    <a:pt x="2987897" y="0"/>
                  </a:cubicBezTo>
                  <a:cubicBezTo>
                    <a:pt x="3170766" y="-11528"/>
                    <a:pt x="3376130" y="10773"/>
                    <a:pt x="3713311" y="0"/>
                  </a:cubicBezTo>
                  <a:cubicBezTo>
                    <a:pt x="3918793" y="-37531"/>
                    <a:pt x="4082340" y="211356"/>
                    <a:pt x="4129286" y="415975"/>
                  </a:cubicBezTo>
                  <a:cubicBezTo>
                    <a:pt x="4101014" y="575563"/>
                    <a:pt x="4146634" y="796161"/>
                    <a:pt x="4129286" y="1031071"/>
                  </a:cubicBezTo>
                  <a:cubicBezTo>
                    <a:pt x="4111938" y="1265981"/>
                    <a:pt x="4117273" y="1453275"/>
                    <a:pt x="4129286" y="1646166"/>
                  </a:cubicBezTo>
                  <a:cubicBezTo>
                    <a:pt x="4121375" y="1856661"/>
                    <a:pt x="3912155" y="2052316"/>
                    <a:pt x="3713311" y="2062141"/>
                  </a:cubicBezTo>
                  <a:cubicBezTo>
                    <a:pt x="3571318" y="2067704"/>
                    <a:pt x="3318497" y="2075905"/>
                    <a:pt x="3152764" y="2062141"/>
                  </a:cubicBezTo>
                  <a:cubicBezTo>
                    <a:pt x="2987031" y="2048377"/>
                    <a:pt x="2810818" y="2053494"/>
                    <a:pt x="2493297" y="2062141"/>
                  </a:cubicBezTo>
                  <a:cubicBezTo>
                    <a:pt x="2175776" y="2070788"/>
                    <a:pt x="2154537" y="2034683"/>
                    <a:pt x="1899776" y="2062141"/>
                  </a:cubicBezTo>
                  <a:cubicBezTo>
                    <a:pt x="1645015" y="2089599"/>
                    <a:pt x="1423974" y="2048800"/>
                    <a:pt x="1207336" y="2062141"/>
                  </a:cubicBezTo>
                  <a:cubicBezTo>
                    <a:pt x="990698" y="2075482"/>
                    <a:pt x="733497" y="2038253"/>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b"/>
            <a:lstStyle/>
            <a:p>
              <a:pPr marL="757748" algn="just">
                <a:lnSpc>
                  <a:spcPct val="120000"/>
                </a:lnSpc>
              </a:pPr>
              <a:r>
                <a:rPr lang="en-US" sz="3600" dirty="0" err="1">
                  <a:solidFill>
                    <a:srgbClr val="000000"/>
                  </a:solidFill>
                  <a:latin typeface="Times New Roman" panose="02020603050405020304" pitchFamily="18" charset="0"/>
                  <a:cs typeface="Times New Roman" panose="02020603050405020304" pitchFamily="18" charset="0"/>
                </a:rPr>
                <a:t>Phân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công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đọc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theo</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đoạn</a:t>
              </a:r>
              <a:r>
                <a:rPr lang="en-US" sz="3600" dirty="0">
                  <a:solidFill>
                    <a:srgbClr val="000000"/>
                  </a:solidFill>
                  <a:latin typeface="UTM Duepuntozero" panose="02040603050506020204" pitchFamily="18" charset="0"/>
                </a:rPr>
                <a:t>.</a:t>
              </a:r>
            </a:p>
            <a:p>
              <a:pPr marL="757748" algn="just">
                <a:lnSpc>
                  <a:spcPct val="120000"/>
                </a:lnSpc>
              </a:pPr>
              <a:r>
                <a:rPr lang="en-US" sz="3600" dirty="0" err="1">
                  <a:solidFill>
                    <a:srgbClr val="000000"/>
                  </a:solidFill>
                  <a:latin typeface="UTM Duepuntozero" panose="02040603050506020204" pitchFamily="18" charset="0"/>
                </a:rPr>
                <a:t>Tất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cả</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thành</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viên</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đều</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a:t>
              </a:r>
            </a:p>
            <a:p>
              <a:pPr marL="757748"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 </a:t>
              </a:r>
              <a:endParaRPr lang="vi-VN" sz="3600" dirty="0">
                <a:solidFill>
                  <a:srgbClr val="000000"/>
                </a:solidFill>
              </a:endParaRPr>
            </a:p>
          </p:txBody>
        </p:sp>
        <p:sp>
          <p:nvSpPr>
            <p:cNvPr id="13" name="Rectangle: Rounded Corners 12">
              <a:extLst>
                <a:ext uri="{FF2B5EF4-FFF2-40B4-BE49-F238E27FC236}">
                  <a16:creationId xmlns="" xmlns:a16="http://schemas.microsoft.com/office/drawing/2014/main" id="{8B9DF306-11B1-4382-8512-F2385DE6D2FF}"/>
                </a:ext>
              </a:extLst>
            </p:cNvPr>
            <p:cNvSpPr/>
            <p:nvPr/>
          </p:nvSpPr>
          <p:spPr>
            <a:xfrm>
              <a:off x="4193843" y="1793830"/>
              <a:ext cx="2063835" cy="25865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 xmlns:a16="http://schemas.microsoft.com/office/drawing/2014/main" id="{5960124D-772E-4A64-8C2E-6390DFBCC6AA}"/>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16" name="Picture 15">
              <a:extLst>
                <a:ext uri="{FF2B5EF4-FFF2-40B4-BE49-F238E27FC236}">
                  <a16:creationId xmlns="" xmlns:a16="http://schemas.microsoft.com/office/drawing/2014/main" id="{5A5D5912-F5CB-488F-A8A0-EC29081D8946}"/>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17" name="Group 16">
            <a:extLst>
              <a:ext uri="{FF2B5EF4-FFF2-40B4-BE49-F238E27FC236}">
                <a16:creationId xmlns="" xmlns:a16="http://schemas.microsoft.com/office/drawing/2014/main" id="{E8EDED5C-77E4-4CC4-8342-75D084A7CCC6}"/>
              </a:ext>
            </a:extLst>
          </p:cNvPr>
          <p:cNvGrpSpPr/>
          <p:nvPr/>
        </p:nvGrpSpPr>
        <p:grpSpPr>
          <a:xfrm>
            <a:off x="4920064" y="3482489"/>
            <a:ext cx="7261005" cy="3249428"/>
            <a:chOff x="5189220" y="3812803"/>
            <a:chExt cx="5445754" cy="2437071"/>
          </a:xfrm>
        </p:grpSpPr>
        <p:grpSp>
          <p:nvGrpSpPr>
            <p:cNvPr id="18" name="Group 17">
              <a:extLst>
                <a:ext uri="{FF2B5EF4-FFF2-40B4-BE49-F238E27FC236}">
                  <a16:creationId xmlns=""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b"/>
              <a:lstStyle/>
              <a:p>
                <a:pPr algn="just">
                  <a:lnSpc>
                    <a:spcPct val="110000"/>
                  </a:lnSpc>
                </a:pPr>
                <a:r>
                  <a:rPr lang="en-US" sz="3733" dirty="0">
                    <a:solidFill>
                      <a:srgbClr val="000000"/>
                    </a:solidFill>
                    <a:latin typeface="UTM Duepuntozero" panose="02040603050506020204" pitchFamily="18" charset="0"/>
                  </a:rPr>
                  <a:t>1. </a:t>
                </a:r>
                <a:r>
                  <a:rPr lang="en-US" sz="3733" dirty="0" err="1">
                    <a:solidFill>
                      <a:srgbClr val="000000"/>
                    </a:solidFill>
                    <a:latin typeface="UTM Duepuntozero" panose="02040603050506020204" pitchFamily="18" charset="0"/>
                  </a:rPr>
                  <a:t>Đọc</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đúng</a:t>
                </a:r>
                <a:r>
                  <a:rPr lang="en-US" sz="3733" dirty="0">
                    <a:solidFill>
                      <a:srgbClr val="000000"/>
                    </a:solidFill>
                    <a:latin typeface="UTM Duepuntozero" panose="02040603050506020204" pitchFamily="18" charset="0"/>
                  </a:rPr>
                  <a:t>.</a:t>
                </a:r>
              </a:p>
              <a:p>
                <a:pPr algn="just">
                  <a:lnSpc>
                    <a:spcPct val="110000"/>
                  </a:lnSpc>
                </a:pPr>
                <a:r>
                  <a:rPr lang="en-US" sz="3733" dirty="0">
                    <a:solidFill>
                      <a:srgbClr val="000000"/>
                    </a:solidFill>
                    <a:latin typeface="UTM Duepuntozero" panose="02040603050506020204" pitchFamily="18" charset="0"/>
                  </a:rPr>
                  <a:t>2. </a:t>
                </a:r>
                <a:r>
                  <a:rPr lang="en-US" sz="3733" dirty="0" err="1">
                    <a:solidFill>
                      <a:srgbClr val="000000"/>
                    </a:solidFill>
                    <a:latin typeface="UTM Duepuntozero" panose="02040603050506020204" pitchFamily="18" charset="0"/>
                  </a:rPr>
                  <a:t>Đọc</a:t>
                </a:r>
                <a:r>
                  <a:rPr lang="en-US" sz="3733" dirty="0">
                    <a:solidFill>
                      <a:srgbClr val="000000"/>
                    </a:solidFill>
                    <a:latin typeface="UTM Duepuntozero" panose="02040603050506020204" pitchFamily="18" charset="0"/>
                  </a:rPr>
                  <a:t> to, </a:t>
                </a:r>
                <a:r>
                  <a:rPr lang="en-US" sz="3733" dirty="0" err="1">
                    <a:solidFill>
                      <a:srgbClr val="000000"/>
                    </a:solidFill>
                    <a:latin typeface="UTM Duepuntozero" panose="02040603050506020204" pitchFamily="18" charset="0"/>
                  </a:rPr>
                  <a:t>rõ</a:t>
                </a:r>
                <a:r>
                  <a:rPr lang="en-US" sz="3733" dirty="0">
                    <a:solidFill>
                      <a:srgbClr val="000000"/>
                    </a:solidFill>
                    <a:latin typeface="UTM Duepuntozero" panose="02040603050506020204" pitchFamily="18" charset="0"/>
                  </a:rPr>
                  <a:t>.</a:t>
                </a:r>
              </a:p>
              <a:p>
                <a:pPr algn="just">
                  <a:lnSpc>
                    <a:spcPct val="110000"/>
                  </a:lnSpc>
                </a:pPr>
                <a:r>
                  <a:rPr lang="en-US" sz="3733" dirty="0">
                    <a:solidFill>
                      <a:srgbClr val="000000"/>
                    </a:solidFill>
                    <a:latin typeface="UTM Duepuntozero" panose="02040603050506020204" pitchFamily="18" charset="0"/>
                  </a:rPr>
                  <a:t>3. </a:t>
                </a:r>
                <a:r>
                  <a:rPr lang="en-US" sz="3733" dirty="0" err="1">
                    <a:solidFill>
                      <a:srgbClr val="000000"/>
                    </a:solidFill>
                    <a:latin typeface="UTM Duepuntozero" panose="02040603050506020204" pitchFamily="18" charset="0"/>
                  </a:rPr>
                  <a:t>Đọc</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ngắt</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nghỉ</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đúng</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chỗ</a:t>
                </a:r>
                <a:r>
                  <a:rPr lang="en-US" sz="3733" dirty="0">
                    <a:solidFill>
                      <a:srgbClr val="000000"/>
                    </a:solidFill>
                    <a:latin typeface="UTM Duepuntozero" panose="02040603050506020204" pitchFamily="18" charset="0"/>
                  </a:rPr>
                  <a:t>.</a:t>
                </a:r>
              </a:p>
            </p:txBody>
          </p:sp>
          <p:sp>
            <p:nvSpPr>
              <p:cNvPr id="29" name="Rectangle: Rounded Corners 28">
                <a:extLst>
                  <a:ext uri="{FF2B5EF4-FFF2-40B4-BE49-F238E27FC236}">
                    <a16:creationId xmlns=""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 xmlns:a16="http://schemas.microsoft.com/office/drawing/2014/main" id="{96A81430-563D-4429-89CD-CA916B250AAD}"/>
                </a:ext>
              </a:extLst>
            </p:cNvPr>
            <p:cNvPicPr>
              <a:picLocks noChangeAspect="1"/>
            </p:cNvPicPr>
            <p:nvPr/>
          </p:nvPicPr>
          <p:blipFill>
            <a:blip r:embed="rId3"/>
            <a:stretch>
              <a:fillRect/>
            </a:stretch>
          </p:blipFill>
          <p:spPr>
            <a:xfrm>
              <a:off x="7431925" y="4690660"/>
              <a:ext cx="469963" cy="469963"/>
            </a:xfrm>
            <a:prstGeom prst="rect">
              <a:avLst/>
            </a:prstGeom>
          </p:spPr>
        </p:pic>
        <p:pic>
          <p:nvPicPr>
            <p:cNvPr id="20" name="Picture 19">
              <a:extLst>
                <a:ext uri="{FF2B5EF4-FFF2-40B4-BE49-F238E27FC236}">
                  <a16:creationId xmlns="" xmlns:a16="http://schemas.microsoft.com/office/drawing/2014/main" id="{8FB4676E-57B5-45B1-A0C0-D2AF977B7C1A}"/>
                </a:ext>
              </a:extLst>
            </p:cNvPr>
            <p:cNvPicPr>
              <a:picLocks noChangeAspect="1"/>
            </p:cNvPicPr>
            <p:nvPr/>
          </p:nvPicPr>
          <p:blipFill>
            <a:blip r:embed="rId4"/>
            <a:stretch>
              <a:fillRect/>
            </a:stretch>
          </p:blipFill>
          <p:spPr>
            <a:xfrm>
              <a:off x="6875251" y="4690660"/>
              <a:ext cx="469963" cy="469963"/>
            </a:xfrm>
            <a:prstGeom prst="rect">
              <a:avLst/>
            </a:prstGeom>
          </p:spPr>
        </p:pic>
        <p:pic>
          <p:nvPicPr>
            <p:cNvPr id="21" name="Picture 20">
              <a:extLst>
                <a:ext uri="{FF2B5EF4-FFF2-40B4-BE49-F238E27FC236}">
                  <a16:creationId xmlns="" xmlns:a16="http://schemas.microsoft.com/office/drawing/2014/main" id="{8AE7CEA4-2702-47E7-81AB-CBC3116C2F25}"/>
                </a:ext>
              </a:extLst>
            </p:cNvPr>
            <p:cNvPicPr>
              <a:picLocks noChangeAspect="1"/>
            </p:cNvPicPr>
            <p:nvPr/>
          </p:nvPicPr>
          <p:blipFill>
            <a:blip r:embed="rId5"/>
            <a:stretch>
              <a:fillRect/>
            </a:stretch>
          </p:blipFill>
          <p:spPr>
            <a:xfrm>
              <a:off x="7988599" y="4690660"/>
              <a:ext cx="469963" cy="469963"/>
            </a:xfrm>
            <a:prstGeom prst="rect">
              <a:avLst/>
            </a:prstGeom>
          </p:spPr>
        </p:pic>
        <p:pic>
          <p:nvPicPr>
            <p:cNvPr id="22" name="Picture 21">
              <a:extLst>
                <a:ext uri="{FF2B5EF4-FFF2-40B4-BE49-F238E27FC236}">
                  <a16:creationId xmlns="" xmlns:a16="http://schemas.microsoft.com/office/drawing/2014/main" id="{1F7687FA-4F35-4B03-98D1-7C8D7650616E}"/>
                </a:ext>
              </a:extLst>
            </p:cNvPr>
            <p:cNvPicPr>
              <a:picLocks noChangeAspect="1"/>
            </p:cNvPicPr>
            <p:nvPr/>
          </p:nvPicPr>
          <p:blipFill>
            <a:blip r:embed="rId3"/>
            <a:stretch>
              <a:fillRect/>
            </a:stretch>
          </p:blipFill>
          <p:spPr>
            <a:xfrm>
              <a:off x="7666906" y="5309947"/>
              <a:ext cx="469963" cy="469963"/>
            </a:xfrm>
            <a:prstGeom prst="rect">
              <a:avLst/>
            </a:prstGeom>
          </p:spPr>
        </p:pic>
        <p:pic>
          <p:nvPicPr>
            <p:cNvPr id="23" name="Picture 22">
              <a:extLst>
                <a:ext uri="{FF2B5EF4-FFF2-40B4-BE49-F238E27FC236}">
                  <a16:creationId xmlns="" xmlns:a16="http://schemas.microsoft.com/office/drawing/2014/main" id="{2340C855-4F0D-4D25-A7E8-27F24D052248}"/>
                </a:ext>
              </a:extLst>
            </p:cNvPr>
            <p:cNvPicPr>
              <a:picLocks noChangeAspect="1"/>
            </p:cNvPicPr>
            <p:nvPr/>
          </p:nvPicPr>
          <p:blipFill>
            <a:blip r:embed="rId4"/>
            <a:stretch>
              <a:fillRect/>
            </a:stretch>
          </p:blipFill>
          <p:spPr>
            <a:xfrm>
              <a:off x="7110232" y="5309947"/>
              <a:ext cx="469963" cy="469963"/>
            </a:xfrm>
            <a:prstGeom prst="rect">
              <a:avLst/>
            </a:prstGeom>
          </p:spPr>
        </p:pic>
        <p:pic>
          <p:nvPicPr>
            <p:cNvPr id="24" name="Picture 23">
              <a:extLst>
                <a:ext uri="{FF2B5EF4-FFF2-40B4-BE49-F238E27FC236}">
                  <a16:creationId xmlns="" xmlns:a16="http://schemas.microsoft.com/office/drawing/2014/main" id="{5C9AEEEF-1E6D-490C-A627-1FC81FB6F03E}"/>
                </a:ext>
              </a:extLst>
            </p:cNvPr>
            <p:cNvPicPr>
              <a:picLocks noChangeAspect="1"/>
            </p:cNvPicPr>
            <p:nvPr/>
          </p:nvPicPr>
          <p:blipFill>
            <a:blip r:embed="rId5"/>
            <a:stretch>
              <a:fillRect/>
            </a:stretch>
          </p:blipFill>
          <p:spPr>
            <a:xfrm>
              <a:off x="8223580" y="5309947"/>
              <a:ext cx="469963" cy="469963"/>
            </a:xfrm>
            <a:prstGeom prst="rect">
              <a:avLst/>
            </a:prstGeom>
          </p:spPr>
        </p:pic>
        <p:pic>
          <p:nvPicPr>
            <p:cNvPr id="25" name="Picture 24">
              <a:extLst>
                <a:ext uri="{FF2B5EF4-FFF2-40B4-BE49-F238E27FC236}">
                  <a16:creationId xmlns="" xmlns:a16="http://schemas.microsoft.com/office/drawing/2014/main" id="{C696EB35-6E54-4544-A3D1-4DFC8CABEC5C}"/>
                </a:ext>
              </a:extLst>
            </p:cNvPr>
            <p:cNvPicPr>
              <a:picLocks noChangeAspect="1"/>
            </p:cNvPicPr>
            <p:nvPr/>
          </p:nvPicPr>
          <p:blipFill>
            <a:blip r:embed="rId3"/>
            <a:stretch>
              <a:fillRect/>
            </a:stretch>
          </p:blipFill>
          <p:spPr>
            <a:xfrm>
              <a:off x="9373355" y="5728371"/>
              <a:ext cx="469963" cy="469963"/>
            </a:xfrm>
            <a:prstGeom prst="rect">
              <a:avLst/>
            </a:prstGeom>
          </p:spPr>
        </p:pic>
        <p:pic>
          <p:nvPicPr>
            <p:cNvPr id="26" name="Picture 25">
              <a:extLst>
                <a:ext uri="{FF2B5EF4-FFF2-40B4-BE49-F238E27FC236}">
                  <a16:creationId xmlns="" xmlns:a16="http://schemas.microsoft.com/office/drawing/2014/main" id="{0797F12C-9C18-4A23-9620-5F3D4C5D3786}"/>
                </a:ext>
              </a:extLst>
            </p:cNvPr>
            <p:cNvPicPr>
              <a:picLocks noChangeAspect="1"/>
            </p:cNvPicPr>
            <p:nvPr/>
          </p:nvPicPr>
          <p:blipFill>
            <a:blip r:embed="rId4"/>
            <a:stretch>
              <a:fillRect/>
            </a:stretch>
          </p:blipFill>
          <p:spPr>
            <a:xfrm>
              <a:off x="8816681" y="5728371"/>
              <a:ext cx="469963" cy="469963"/>
            </a:xfrm>
            <a:prstGeom prst="rect">
              <a:avLst/>
            </a:prstGeom>
          </p:spPr>
        </p:pic>
        <p:pic>
          <p:nvPicPr>
            <p:cNvPr id="27" name="Picture 26">
              <a:extLst>
                <a:ext uri="{FF2B5EF4-FFF2-40B4-BE49-F238E27FC236}">
                  <a16:creationId xmlns="" xmlns:a16="http://schemas.microsoft.com/office/drawing/2014/main" id="{E5FEA0C2-C466-41D1-BD19-A96547C706B8}"/>
                </a:ext>
              </a:extLst>
            </p:cNvPr>
            <p:cNvPicPr>
              <a:picLocks noChangeAspect="1"/>
            </p:cNvPicPr>
            <p:nvPr/>
          </p:nvPicPr>
          <p:blipFill>
            <a:blip r:embed="rId5"/>
            <a:stretch>
              <a:fillRect/>
            </a:stretch>
          </p:blipFill>
          <p:spPr>
            <a:xfrm>
              <a:off x="9930029" y="5728371"/>
              <a:ext cx="469963" cy="469963"/>
            </a:xfrm>
            <a:prstGeom prst="rect">
              <a:avLst/>
            </a:prstGeom>
          </p:spPr>
        </p:pic>
      </p:grpSp>
      <p:sp>
        <p:nvSpPr>
          <p:cNvPr id="32" name="TextBox 31">
            <a:extLst>
              <a:ext uri="{FF2B5EF4-FFF2-40B4-BE49-F238E27FC236}">
                <a16:creationId xmlns="" xmlns:a16="http://schemas.microsoft.com/office/drawing/2014/main" id="{85D9A454-0436-4727-BBDA-961E85FA2638}"/>
              </a:ext>
            </a:extLst>
          </p:cNvPr>
          <p:cNvSpPr txBox="1"/>
          <p:nvPr/>
        </p:nvSpPr>
        <p:spPr>
          <a:xfrm rot="20401999">
            <a:off x="-16136" y="585021"/>
            <a:ext cx="4019070" cy="3201800"/>
          </a:xfrm>
          <a:prstGeom prst="rect">
            <a:avLst/>
          </a:prstGeom>
          <a:noFill/>
        </p:spPr>
        <p:txBody>
          <a:bodyPr wrap="square" rtlCol="0">
            <a:prstTxWarp prst="textArchUp">
              <a:avLst>
                <a:gd name="adj" fmla="val 10442365"/>
              </a:avLst>
            </a:prstTxWarp>
            <a:spAutoFit/>
          </a:bodyPr>
          <a:lstStyle/>
          <a:p>
            <a:pPr algn="ct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LUYỆN ĐỌC</a:t>
            </a:r>
          </a:p>
        </p:txBody>
      </p:sp>
      <p:sp>
        <p:nvSpPr>
          <p:cNvPr id="34" name="TextBox 33">
            <a:extLst>
              <a:ext uri="{FF2B5EF4-FFF2-40B4-BE49-F238E27FC236}">
                <a16:creationId xmlns="" xmlns:a16="http://schemas.microsoft.com/office/drawing/2014/main" id="{44ADDAD7-AAB8-426D-8A85-3F05F441DE45}"/>
              </a:ext>
            </a:extLst>
          </p:cNvPr>
          <p:cNvSpPr txBox="1"/>
          <p:nvPr/>
        </p:nvSpPr>
        <p:spPr>
          <a:xfrm rot="1551025">
            <a:off x="2558217" y="608232"/>
            <a:ext cx="3501638" cy="5510498"/>
          </a:xfrm>
          <a:prstGeom prst="rect">
            <a:avLst/>
          </a:prstGeom>
          <a:noFill/>
        </p:spPr>
        <p:txBody>
          <a:bodyPr wrap="square" rtlCol="0">
            <a:prstTxWarp prst="textArchUp">
              <a:avLst/>
            </a:prstTxWarp>
            <a:spAutoFit/>
          </a:bodyPr>
          <a:lstStyle/>
          <a:p>
            <a:pPr algn="ct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TRONG NHÓM</a:t>
            </a:r>
          </a:p>
        </p:txBody>
      </p:sp>
      <p:pic>
        <p:nvPicPr>
          <p:cNvPr id="30" name="Google Shape;583;p23">
            <a:extLst>
              <a:ext uri="{FF2B5EF4-FFF2-40B4-BE49-F238E27FC236}">
                <a16:creationId xmlns="" xmlns:a16="http://schemas.microsoft.com/office/drawing/2014/main" id="{FF7616D3-6715-4637-A0C6-49F3EF7814F2}"/>
              </a:ext>
            </a:extLst>
          </p:cNvPr>
          <p:cNvPicPr preferRelativeResize="0"/>
          <p:nvPr/>
        </p:nvPicPr>
        <p:blipFill rotWithShape="1">
          <a:blip r:embed="rId6">
            <a:alphaModFix/>
          </a:blip>
          <a:srcRect/>
          <a:stretch/>
        </p:blipFill>
        <p:spPr>
          <a:xfrm>
            <a:off x="451505" y="2583553"/>
            <a:ext cx="4068355" cy="2274884"/>
          </a:xfrm>
          <a:prstGeom prst="ellipse">
            <a:avLst/>
          </a:prstGeom>
          <a:noFill/>
          <a:ln>
            <a:noFill/>
          </a:ln>
        </p:spPr>
      </p:pic>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2" presetClass="entr" presetSubtype="4" fill="hold" nodeType="withEffect" p14:presetBounceEnd="66000">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14:bounceEnd="66000">
                                          <p:cBhvr additive="base">
                                            <p:cTn id="13"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6000">
                                      <p:stCondLst>
                                        <p:cond delay="150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2" presetClass="entr" presetSubtype="4"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150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 xmlns:a16="http://schemas.microsoft.com/office/drawing/2014/main" id="{835CA420-068A-49C6-A29F-EB70877F8B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 xmlns:a16="http://schemas.microsoft.com/office/drawing/2014/main"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a:r>
              <a:rPr lang="en-US" sz="5867"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 xmlns:a16="http://schemas.microsoft.com/office/drawing/2014/main" id="{86D04A23-A49E-4EC2-81DE-6E53CC2618C4}"/>
              </a:ext>
            </a:extLst>
          </p:cNvPr>
          <p:cNvGrpSpPr/>
          <p:nvPr/>
        </p:nvGrpSpPr>
        <p:grpSpPr>
          <a:xfrm>
            <a:off x="1591042" y="1783623"/>
            <a:ext cx="9113517" cy="4370992"/>
            <a:chOff x="5145935" y="3870562"/>
            <a:chExt cx="5299991" cy="2541963"/>
          </a:xfrm>
        </p:grpSpPr>
        <p:grpSp>
          <p:nvGrpSpPr>
            <p:cNvPr id="33" name="Group 32">
              <a:extLst>
                <a:ext uri="{FF2B5EF4-FFF2-40B4-BE49-F238E27FC236}">
                  <a16:creationId xmlns=""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800" dirty="0">
                    <a:solidFill>
                      <a:srgbClr val="000000"/>
                    </a:solidFill>
                    <a:latin typeface="UTM Duepuntozero" panose="02040603050506020204" pitchFamily="18" charset="0"/>
                  </a:rPr>
                  <a:t>1. </a:t>
                </a:r>
                <a:r>
                  <a:rPr lang="en-US" sz="4800" dirty="0" err="1">
                    <a:solidFill>
                      <a:srgbClr val="000000"/>
                    </a:solidFill>
                    <a:latin typeface="UTM Duepuntozero" panose="02040603050506020204" pitchFamily="18" charset="0"/>
                  </a:rPr>
                  <a:t>Đọc</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đúng</a:t>
                </a:r>
                <a:r>
                  <a:rPr lang="en-US" sz="4800" dirty="0">
                    <a:solidFill>
                      <a:srgbClr val="000000"/>
                    </a:solidFill>
                    <a:latin typeface="UTM Duepuntozero" panose="02040603050506020204" pitchFamily="18" charset="0"/>
                  </a:rPr>
                  <a:t>.</a:t>
                </a:r>
              </a:p>
              <a:p>
                <a:pPr algn="just">
                  <a:lnSpc>
                    <a:spcPct val="110000"/>
                  </a:lnSpc>
                </a:pPr>
                <a:r>
                  <a:rPr lang="en-US" sz="4800" dirty="0">
                    <a:solidFill>
                      <a:srgbClr val="000000"/>
                    </a:solidFill>
                    <a:latin typeface="UTM Duepuntozero" panose="02040603050506020204" pitchFamily="18" charset="0"/>
                  </a:rPr>
                  <a:t>2. </a:t>
                </a:r>
                <a:r>
                  <a:rPr lang="en-US" sz="4800" dirty="0" err="1">
                    <a:solidFill>
                      <a:srgbClr val="000000"/>
                    </a:solidFill>
                    <a:latin typeface="UTM Duepuntozero" panose="02040603050506020204" pitchFamily="18" charset="0"/>
                  </a:rPr>
                  <a:t>Đọc</a:t>
                </a:r>
                <a:r>
                  <a:rPr lang="en-US" sz="4800" dirty="0">
                    <a:solidFill>
                      <a:srgbClr val="000000"/>
                    </a:solidFill>
                    <a:latin typeface="UTM Duepuntozero" panose="02040603050506020204" pitchFamily="18" charset="0"/>
                  </a:rPr>
                  <a:t> to, </a:t>
                </a:r>
                <a:r>
                  <a:rPr lang="en-US" sz="4800" dirty="0" err="1">
                    <a:solidFill>
                      <a:srgbClr val="000000"/>
                    </a:solidFill>
                    <a:latin typeface="UTM Duepuntozero" panose="02040603050506020204" pitchFamily="18" charset="0"/>
                  </a:rPr>
                  <a:t>rõ</a:t>
                </a:r>
                <a:r>
                  <a:rPr lang="en-US" sz="4800" dirty="0">
                    <a:solidFill>
                      <a:srgbClr val="000000"/>
                    </a:solidFill>
                    <a:latin typeface="UTM Duepuntozero" panose="02040603050506020204" pitchFamily="18" charset="0"/>
                  </a:rPr>
                  <a:t>.</a:t>
                </a:r>
              </a:p>
              <a:p>
                <a:pPr algn="just">
                  <a:lnSpc>
                    <a:spcPct val="110000"/>
                  </a:lnSpc>
                </a:pPr>
                <a:r>
                  <a:rPr lang="en-US" sz="4800" dirty="0">
                    <a:solidFill>
                      <a:srgbClr val="000000"/>
                    </a:solidFill>
                    <a:latin typeface="UTM Duepuntozero" panose="02040603050506020204" pitchFamily="18" charset="0"/>
                  </a:rPr>
                  <a:t>3. </a:t>
                </a:r>
                <a:r>
                  <a:rPr lang="en-US" sz="4800" dirty="0" err="1">
                    <a:solidFill>
                      <a:srgbClr val="000000"/>
                    </a:solidFill>
                    <a:latin typeface="UTM Duepuntozero" panose="02040603050506020204" pitchFamily="18" charset="0"/>
                  </a:rPr>
                  <a:t>Đọc</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ngắt</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nghỉ</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đúng</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chỗ</a:t>
                </a:r>
                <a:r>
                  <a:rPr lang="en-US" sz="4800" dirty="0">
                    <a:solidFill>
                      <a:srgbClr val="000000"/>
                    </a:solidFill>
                    <a:latin typeface="UTM Duepuntozero" panose="02040603050506020204" pitchFamily="18" charset="0"/>
                  </a:rPr>
                  <a:t>.</a:t>
                </a:r>
              </a:p>
            </p:txBody>
          </p:sp>
          <p:sp>
            <p:nvSpPr>
              <p:cNvPr id="44" name="Rectangle: Rounded Corners 43">
                <a:extLst>
                  <a:ext uri="{FF2B5EF4-FFF2-40B4-BE49-F238E27FC236}">
                    <a16:creationId xmlns=""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 xmlns:a16="http://schemas.microsoft.com/office/drawing/2014/main" id="{FA45A2EB-198E-41B4-9848-2F5A34AC4B4A}"/>
                </a:ext>
              </a:extLst>
            </p:cNvPr>
            <p:cNvPicPr>
              <a:picLocks noChangeAspect="1"/>
            </p:cNvPicPr>
            <p:nvPr/>
          </p:nvPicPr>
          <p:blipFill>
            <a:blip r:embed="rId4"/>
            <a:stretch>
              <a:fillRect/>
            </a:stretch>
          </p:blipFill>
          <p:spPr>
            <a:xfrm>
              <a:off x="7376080" y="4821443"/>
              <a:ext cx="469963" cy="469963"/>
            </a:xfrm>
            <a:prstGeom prst="rect">
              <a:avLst/>
            </a:prstGeom>
          </p:spPr>
        </p:pic>
        <p:pic>
          <p:nvPicPr>
            <p:cNvPr id="35" name="Picture 34">
              <a:extLst>
                <a:ext uri="{FF2B5EF4-FFF2-40B4-BE49-F238E27FC236}">
                  <a16:creationId xmlns="" xmlns:a16="http://schemas.microsoft.com/office/drawing/2014/main" id="{54548DA5-F8CA-4C4E-B089-621398931608}"/>
                </a:ext>
              </a:extLst>
            </p:cNvPr>
            <p:cNvPicPr>
              <a:picLocks noChangeAspect="1"/>
            </p:cNvPicPr>
            <p:nvPr/>
          </p:nvPicPr>
          <p:blipFill>
            <a:blip r:embed="rId5"/>
            <a:stretch>
              <a:fillRect/>
            </a:stretch>
          </p:blipFill>
          <p:spPr>
            <a:xfrm>
              <a:off x="6819410" y="4821443"/>
              <a:ext cx="469963" cy="469963"/>
            </a:xfrm>
            <a:prstGeom prst="rect">
              <a:avLst/>
            </a:prstGeom>
          </p:spPr>
        </p:pic>
        <p:pic>
          <p:nvPicPr>
            <p:cNvPr id="36" name="Picture 35">
              <a:extLst>
                <a:ext uri="{FF2B5EF4-FFF2-40B4-BE49-F238E27FC236}">
                  <a16:creationId xmlns="" xmlns:a16="http://schemas.microsoft.com/office/drawing/2014/main" id="{0F4D2842-7CE7-4CF4-A011-476B2C4B5C49}"/>
                </a:ext>
              </a:extLst>
            </p:cNvPr>
            <p:cNvPicPr>
              <a:picLocks noChangeAspect="1"/>
            </p:cNvPicPr>
            <p:nvPr/>
          </p:nvPicPr>
          <p:blipFill>
            <a:blip r:embed="rId6"/>
            <a:stretch>
              <a:fillRect/>
            </a:stretch>
          </p:blipFill>
          <p:spPr>
            <a:xfrm>
              <a:off x="7932754" y="4821443"/>
              <a:ext cx="469963" cy="469963"/>
            </a:xfrm>
            <a:prstGeom prst="rect">
              <a:avLst/>
            </a:prstGeom>
          </p:spPr>
        </p:pic>
        <p:pic>
          <p:nvPicPr>
            <p:cNvPr id="37" name="Picture 36">
              <a:extLst>
                <a:ext uri="{FF2B5EF4-FFF2-40B4-BE49-F238E27FC236}">
                  <a16:creationId xmlns="" xmlns:a16="http://schemas.microsoft.com/office/drawing/2014/main" id="{BA620E73-FCE7-4823-A137-DCB1609E15E9}"/>
                </a:ext>
              </a:extLst>
            </p:cNvPr>
            <p:cNvPicPr>
              <a:picLocks noChangeAspect="1"/>
            </p:cNvPicPr>
            <p:nvPr/>
          </p:nvPicPr>
          <p:blipFill>
            <a:blip r:embed="rId4"/>
            <a:stretch>
              <a:fillRect/>
            </a:stretch>
          </p:blipFill>
          <p:spPr>
            <a:xfrm>
              <a:off x="7376080" y="5402382"/>
              <a:ext cx="469963" cy="469963"/>
            </a:xfrm>
            <a:prstGeom prst="rect">
              <a:avLst/>
            </a:prstGeom>
          </p:spPr>
        </p:pic>
        <p:pic>
          <p:nvPicPr>
            <p:cNvPr id="38" name="Picture 37">
              <a:extLst>
                <a:ext uri="{FF2B5EF4-FFF2-40B4-BE49-F238E27FC236}">
                  <a16:creationId xmlns="" xmlns:a16="http://schemas.microsoft.com/office/drawing/2014/main" id="{3DDE3EB8-19F1-40FF-BAE2-38FC877389FE}"/>
                </a:ext>
              </a:extLst>
            </p:cNvPr>
            <p:cNvPicPr>
              <a:picLocks noChangeAspect="1"/>
            </p:cNvPicPr>
            <p:nvPr/>
          </p:nvPicPr>
          <p:blipFill>
            <a:blip r:embed="rId5"/>
            <a:stretch>
              <a:fillRect/>
            </a:stretch>
          </p:blipFill>
          <p:spPr>
            <a:xfrm>
              <a:off x="6819410" y="5402382"/>
              <a:ext cx="469963" cy="469963"/>
            </a:xfrm>
            <a:prstGeom prst="rect">
              <a:avLst/>
            </a:prstGeom>
          </p:spPr>
        </p:pic>
        <p:pic>
          <p:nvPicPr>
            <p:cNvPr id="39" name="Picture 38">
              <a:extLst>
                <a:ext uri="{FF2B5EF4-FFF2-40B4-BE49-F238E27FC236}">
                  <a16:creationId xmlns="" xmlns:a16="http://schemas.microsoft.com/office/drawing/2014/main" id="{D3F7BAE5-28C5-4CED-B35D-EA2FCE07C136}"/>
                </a:ext>
              </a:extLst>
            </p:cNvPr>
            <p:cNvPicPr>
              <a:picLocks noChangeAspect="1"/>
            </p:cNvPicPr>
            <p:nvPr/>
          </p:nvPicPr>
          <p:blipFill>
            <a:blip r:embed="rId6"/>
            <a:stretch>
              <a:fillRect/>
            </a:stretch>
          </p:blipFill>
          <p:spPr>
            <a:xfrm>
              <a:off x="7932754" y="5402382"/>
              <a:ext cx="469963" cy="469963"/>
            </a:xfrm>
            <a:prstGeom prst="rect">
              <a:avLst/>
            </a:prstGeom>
          </p:spPr>
        </p:pic>
        <p:pic>
          <p:nvPicPr>
            <p:cNvPr id="40" name="Picture 39">
              <a:extLst>
                <a:ext uri="{FF2B5EF4-FFF2-40B4-BE49-F238E27FC236}">
                  <a16:creationId xmlns="" xmlns:a16="http://schemas.microsoft.com/office/drawing/2014/main" id="{BE484DED-582E-46E7-A563-D8E3FF9D978B}"/>
                </a:ext>
              </a:extLst>
            </p:cNvPr>
            <p:cNvPicPr>
              <a:picLocks noChangeAspect="1"/>
            </p:cNvPicPr>
            <p:nvPr/>
          </p:nvPicPr>
          <p:blipFill>
            <a:blip r:embed="rId4"/>
            <a:stretch>
              <a:fillRect/>
            </a:stretch>
          </p:blipFill>
          <p:spPr>
            <a:xfrm>
              <a:off x="9271720" y="5885485"/>
              <a:ext cx="469963" cy="469963"/>
            </a:xfrm>
            <a:prstGeom prst="rect">
              <a:avLst/>
            </a:prstGeom>
          </p:spPr>
        </p:pic>
        <p:pic>
          <p:nvPicPr>
            <p:cNvPr id="41" name="Picture 40">
              <a:extLst>
                <a:ext uri="{FF2B5EF4-FFF2-40B4-BE49-F238E27FC236}">
                  <a16:creationId xmlns="" xmlns:a16="http://schemas.microsoft.com/office/drawing/2014/main" id="{5BED1090-EE60-4E07-9E9A-3BB741F64482}"/>
                </a:ext>
              </a:extLst>
            </p:cNvPr>
            <p:cNvPicPr>
              <a:picLocks noChangeAspect="1"/>
            </p:cNvPicPr>
            <p:nvPr/>
          </p:nvPicPr>
          <p:blipFill>
            <a:blip r:embed="rId5"/>
            <a:stretch>
              <a:fillRect/>
            </a:stretch>
          </p:blipFill>
          <p:spPr>
            <a:xfrm>
              <a:off x="8715047" y="5885485"/>
              <a:ext cx="469963" cy="469963"/>
            </a:xfrm>
            <a:prstGeom prst="rect">
              <a:avLst/>
            </a:prstGeom>
          </p:spPr>
        </p:pic>
        <p:pic>
          <p:nvPicPr>
            <p:cNvPr id="42" name="Picture 41">
              <a:extLst>
                <a:ext uri="{FF2B5EF4-FFF2-40B4-BE49-F238E27FC236}">
                  <a16:creationId xmlns="" xmlns:a16="http://schemas.microsoft.com/office/drawing/2014/main" id="{B3B416E6-DF74-40B5-8430-264A82B24585}"/>
                </a:ext>
              </a:extLst>
            </p:cNvPr>
            <p:cNvPicPr>
              <a:picLocks noChangeAspect="1"/>
            </p:cNvPicPr>
            <p:nvPr/>
          </p:nvPicPr>
          <p:blipFill>
            <a:blip r:embed="rId6"/>
            <a:stretch>
              <a:fillRect/>
            </a:stretch>
          </p:blipFill>
          <p:spPr>
            <a:xfrm>
              <a:off x="9828394" y="5885485"/>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84BB0D30-A8B3-4CC5-9E21-701C366B1CAA}"/>
              </a:ext>
            </a:extLst>
          </p:cNvPr>
          <p:cNvSpPr txBox="1"/>
          <p:nvPr/>
        </p:nvSpPr>
        <p:spPr>
          <a:xfrm>
            <a:off x="-496354" y="1673212"/>
            <a:ext cx="8371845" cy="2084987"/>
          </a:xfrm>
          <a:prstGeom prst="rect">
            <a:avLst/>
          </a:prstGeom>
          <a:noFill/>
        </p:spPr>
        <p:txBody>
          <a:bodyPr wrap="square" rtlCol="0">
            <a:prstTxWarp prst="textButton">
              <a:avLst/>
            </a:prstTxWarp>
            <a:spAutoFit/>
          </a:bodyPr>
          <a:lstStyle/>
          <a:p>
            <a:pPr algn="ctr">
              <a:lnSpc>
                <a:spcPct val="80000"/>
              </a:lnSpc>
            </a:pPr>
            <a:endParaRPr lang="en-US" sz="8800" dirty="0">
              <a:ln w="295275">
                <a:solidFill>
                  <a:schemeClr val="bg1"/>
                </a:solidFill>
              </a:ln>
              <a:solidFill>
                <a:srgbClr val="FFFFFF"/>
              </a:solidFill>
              <a:latin typeface="SVN-Poky's" panose="020B0606040200020203" pitchFamily="34" charset="0"/>
            </a:endParaRPr>
          </a:p>
        </p:txBody>
      </p:sp>
      <p:pic>
        <p:nvPicPr>
          <p:cNvPr id="13" name="Picture 4" descr="Wooden Signboard with Bamboo Stick Ant Tropical Leaves in Cartoon Style,  Empty Signpost Isolated on White Background. Ui Stock Vector - Illustration  of tourist, backgrounds: 229810344">
            <a:extLst>
              <a:ext uri="{FF2B5EF4-FFF2-40B4-BE49-F238E27FC236}">
                <a16:creationId xmlns="" xmlns:a16="http://schemas.microsoft.com/office/drawing/2014/main" id="{7CFD5AFF-8D40-457A-A45A-08E2591BFA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6125" b="48375" l="9500" r="97750">
                        <a14:foregroundMark x1="11875" y1="23125" x2="80125" y2="38375"/>
                        <a14:foregroundMark x1="89500" y1="26000" x2="51375" y2="16125"/>
                        <a14:foregroundMark x1="94125" y1="22750" x2="91750" y2="29750"/>
                        <a14:foregroundMark x1="11000" y1="29125" x2="11000" y2="29125"/>
                        <a14:foregroundMark x1="17000" y1="48375" x2="17000" y2="48375"/>
                        <a14:foregroundMark x1="9500" y1="22625" x2="9500" y2="22625"/>
                        <a14:foregroundMark x1="95000" y1="33000" x2="95000" y2="33000"/>
                        <a14:foregroundMark x1="97750" y1="23000" x2="97750" y2="23000"/>
                        <a14:backgroundMark x1="50750" y1="45750" x2="62625" y2="47000"/>
                        <a14:backgroundMark x1="51750" y1="13750" x2="59375" y2="14000"/>
                      </a14:backgroundRemoval>
                    </a14:imgEffect>
                  </a14:imgLayer>
                </a14:imgProps>
              </a:ext>
              <a:ext uri="{28A0092B-C50C-407E-A947-70E740481C1C}">
                <a14:useLocalDpi xmlns:a14="http://schemas.microsoft.com/office/drawing/2010/main" val="0"/>
              </a:ext>
            </a:extLst>
          </a:blip>
          <a:srcRect l="6454" t="14700" r="1716" b="48864"/>
          <a:stretch/>
        </p:blipFill>
        <p:spPr bwMode="auto">
          <a:xfrm>
            <a:off x="2046522" y="2379975"/>
            <a:ext cx="7568533" cy="30633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B5D0971F-4D7F-4D37-9980-3EC1BCAD4767}"/>
              </a:ext>
            </a:extLst>
          </p:cNvPr>
          <p:cNvSpPr txBox="1"/>
          <p:nvPr/>
        </p:nvSpPr>
        <p:spPr>
          <a:xfrm>
            <a:off x="2836227" y="4085640"/>
            <a:ext cx="6270881" cy="886396"/>
          </a:xfrm>
          <a:prstGeom prst="rect">
            <a:avLst/>
          </a:prstGeom>
          <a:noFill/>
        </p:spPr>
        <p:txBody>
          <a:bodyPr wrap="square">
            <a:prstTxWarp prst="textArchUp">
              <a:avLst/>
            </a:prstTxWarp>
            <a:spAutoFit/>
          </a:bodyPr>
          <a:lstStyle/>
          <a:p>
            <a:pPr algn="ctr">
              <a:lnSpc>
                <a:spcPct val="80000"/>
              </a:lnSpc>
            </a:pPr>
            <a:r>
              <a:rPr lang="en-US" sz="5867"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5867"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5867"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5867"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5867"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5867"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5867"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5867"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5867"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5867"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5867"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5867"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5867"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Ể</a:t>
            </a:r>
            <a:r>
              <a:rPr lang="en-US" sz="5867"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U</a:t>
            </a:r>
            <a:endParaRPr lang="en-US" sz="5867"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nvGrpSpPr>
          <p:cNvPr id="9" name="Group 8">
            <a:extLst>
              <a:ext uri="{FF2B5EF4-FFF2-40B4-BE49-F238E27FC236}">
                <a16:creationId xmlns="" xmlns:a16="http://schemas.microsoft.com/office/drawing/2014/main" id="{CA7185D0-F79F-41F0-A722-1A4F7246DA59}"/>
              </a:ext>
            </a:extLst>
          </p:cNvPr>
          <p:cNvGrpSpPr/>
          <p:nvPr/>
        </p:nvGrpSpPr>
        <p:grpSpPr>
          <a:xfrm rot="962128">
            <a:off x="1875358" y="2827442"/>
            <a:ext cx="6355429" cy="1463001"/>
            <a:chOff x="159959" y="912415"/>
            <a:chExt cx="6055113" cy="1097251"/>
          </a:xfrm>
        </p:grpSpPr>
        <p:sp>
          <p:nvSpPr>
            <p:cNvPr id="10" name="TextBox 9">
              <a:extLst>
                <a:ext uri="{FF2B5EF4-FFF2-40B4-BE49-F238E27FC236}">
                  <a16:creationId xmlns=""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5333" dirty="0">
                <a:ln w="127000">
                  <a:solidFill>
                    <a:schemeClr val="bg1"/>
                  </a:solidFill>
                </a:ln>
                <a:solidFill>
                  <a:srgbClr val="FFFFFF"/>
                </a:solidFill>
                <a:latin typeface="#9Slide05 Phobia" panose="02000506000000020003" pitchFamily="2" charset="0"/>
              </a:endParaRPr>
            </a:p>
          </p:txBody>
        </p:sp>
        <p:sp>
          <p:nvSpPr>
            <p:cNvPr id="11" name="TextBox 10">
              <a:extLst>
                <a:ext uri="{FF2B5EF4-FFF2-40B4-BE49-F238E27FC236}">
                  <a16:creationId xmlns=""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5333" dirty="0" err="1">
                  <a:solidFill>
                    <a:srgbClr val="FFFFFF"/>
                  </a:solidFill>
                  <a:latin typeface="#9Slide05 Phobia" panose="02000506000000020003" pitchFamily="2" charset="0"/>
                </a:rPr>
                <a:t>Hoạt</a:t>
              </a:r>
              <a:r>
                <a:rPr lang="en-US" sz="5333" dirty="0">
                  <a:solidFill>
                    <a:srgbClr val="FFFFFF"/>
                  </a:solidFill>
                  <a:latin typeface="#9Slide05 Phobia" panose="02000506000000020003" pitchFamily="2" charset="0"/>
                </a:rPr>
                <a:t>  </a:t>
              </a:r>
              <a:r>
                <a:rPr lang="en-US" sz="5333" dirty="0" err="1">
                  <a:solidFill>
                    <a:srgbClr val="FFFFFF"/>
                  </a:solidFill>
                  <a:latin typeface="#9Slide05 Phobia" panose="02000506000000020003" pitchFamily="2" charset="0"/>
                </a:rPr>
                <a:t>Động</a:t>
              </a:r>
              <a:endParaRPr lang="en-US" sz="5333" dirty="0">
                <a:solidFill>
                  <a:srgbClr val="FFFFFF"/>
                </a:solidFill>
                <a:latin typeface="#9Slide05 Phobia" panose="02000506000000020003" pitchFamily="2" charset="0"/>
              </a:endParaRPr>
            </a:p>
          </p:txBody>
        </p:sp>
      </p:grpSp>
      <p:sp>
        <p:nvSpPr>
          <p:cNvPr id="2" name="Freeform 5">
            <a:extLst>
              <a:ext uri="{FF2B5EF4-FFF2-40B4-BE49-F238E27FC236}">
                <a16:creationId xmlns="" xmlns:a16="http://schemas.microsoft.com/office/drawing/2014/main" id="{128C66FF-72AD-A280-7D30-545E584E8895}"/>
              </a:ext>
            </a:extLst>
          </p:cNvPr>
          <p:cNvSpPr/>
          <p:nvPr/>
        </p:nvSpPr>
        <p:spPr>
          <a:xfrm>
            <a:off x="4352542" y="5034268"/>
            <a:ext cx="3779087" cy="160834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8">
            <a:extLst>
              <a:ext uri="{FF2B5EF4-FFF2-40B4-BE49-F238E27FC236}">
                <a16:creationId xmlns="" xmlns:a16="http://schemas.microsoft.com/office/drawing/2014/main" id="{50579344-FBC3-0E3A-DBBF-7553BEDBA558}"/>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2">
            <a:extLst>
              <a:ext uri="{FF2B5EF4-FFF2-40B4-BE49-F238E27FC236}">
                <a16:creationId xmlns="" xmlns:a16="http://schemas.microsoft.com/office/drawing/2014/main" id="{DE497667-3CEA-BBFE-ECDF-97DE5632E57F}"/>
              </a:ext>
            </a:extLst>
          </p:cNvPr>
          <p:cNvSpPr/>
          <p:nvPr/>
        </p:nvSpPr>
        <p:spPr>
          <a:xfrm>
            <a:off x="164679" y="639998"/>
            <a:ext cx="3610358" cy="2789002"/>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3">
            <a:extLst>
              <a:ext uri="{FF2B5EF4-FFF2-40B4-BE49-F238E27FC236}">
                <a16:creationId xmlns="" xmlns:a16="http://schemas.microsoft.com/office/drawing/2014/main" id="{103763FA-EA3B-713C-73CF-CEE95F2ECB7D}"/>
              </a:ext>
            </a:extLst>
          </p:cNvPr>
          <p:cNvSpPr/>
          <p:nvPr/>
        </p:nvSpPr>
        <p:spPr>
          <a:xfrm>
            <a:off x="8955012" y="1124157"/>
            <a:ext cx="2705331" cy="2789001"/>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3.75E-6 3.33333E-6 L -3.75E-6 -0.07223 " pathEditMode="relative" rAng="0" ptsTypes="AA">
                                      <p:cBhvr>
                                        <p:cTn id="13" dur="250" accel="50000" decel="50000" autoRev="1" fill="hold">
                                          <p:stCondLst>
                                            <p:cond delay="0"/>
                                          </p:stCondLst>
                                        </p:cTn>
                                        <p:tgtEl>
                                          <p:spTgt spid="17"/>
                                        </p:tgtEl>
                                        <p:attrNameLst>
                                          <p:attrName>ppt_x</p:attrName>
                                          <p:attrName>ppt_y</p:attrName>
                                        </p:attrNameLst>
                                      </p:cBhvr>
                                      <p:rCtr x="0" y="-3611"/>
                                    </p:animMotion>
                                    <p:animRot by="1500000">
                                      <p:cBhvr>
                                        <p:cTn id="14" dur="125" fill="hold">
                                          <p:stCondLst>
                                            <p:cond delay="0"/>
                                          </p:stCondLst>
                                        </p:cTn>
                                        <p:tgtEl>
                                          <p:spTgt spid="17"/>
                                        </p:tgtEl>
                                        <p:attrNameLst>
                                          <p:attrName>r</p:attrName>
                                        </p:attrNameLst>
                                      </p:cBhvr>
                                    </p:animRot>
                                    <p:animRot by="-1500000">
                                      <p:cBhvr>
                                        <p:cTn id="15" dur="125" fill="hold">
                                          <p:stCondLst>
                                            <p:cond delay="125"/>
                                          </p:stCondLst>
                                        </p:cTn>
                                        <p:tgtEl>
                                          <p:spTgt spid="17"/>
                                        </p:tgtEl>
                                        <p:attrNameLst>
                                          <p:attrName>r</p:attrName>
                                        </p:attrNameLst>
                                      </p:cBhvr>
                                    </p:animRot>
                                    <p:animRot by="-1500000">
                                      <p:cBhvr>
                                        <p:cTn id="16" dur="125" fill="hold">
                                          <p:stCondLst>
                                            <p:cond delay="250"/>
                                          </p:stCondLst>
                                        </p:cTn>
                                        <p:tgtEl>
                                          <p:spTgt spid="17"/>
                                        </p:tgtEl>
                                        <p:attrNameLst>
                                          <p:attrName>r</p:attrName>
                                        </p:attrNameLst>
                                      </p:cBhvr>
                                    </p:animRot>
                                    <p:animRot by="1500000">
                                      <p:cBhvr>
                                        <p:cTn id="17"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 xmlns:a16="http://schemas.microsoft.com/office/drawing/2014/main" id="{1ADB6D73-4871-4478-AA76-A56C0F06353B}"/>
              </a:ext>
            </a:extLst>
          </p:cNvPr>
          <p:cNvSpPr/>
          <p:nvPr/>
        </p:nvSpPr>
        <p:spPr>
          <a:xfrm>
            <a:off x="783771" y="880467"/>
            <a:ext cx="10830297"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a:spcBef>
                <a:spcPts val="1600"/>
              </a:spcBef>
            </a:pPr>
            <a:endParaRPr lang="en-US" sz="2933"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 xmlns:a16="http://schemas.microsoft.com/office/drawing/2014/main" id="{97141687-71F7-41A5-B02A-8E7459A29A39}"/>
              </a:ext>
            </a:extLst>
          </p:cNvPr>
          <p:cNvPicPr>
            <a:picLocks noChangeAspect="1"/>
          </p:cNvPicPr>
          <p:nvPr/>
        </p:nvPicPr>
        <p:blipFill>
          <a:blip r:embed="rId2"/>
          <a:stretch>
            <a:fillRect/>
          </a:stretch>
        </p:blipFill>
        <p:spPr>
          <a:xfrm>
            <a:off x="1947395" y="389771"/>
            <a:ext cx="8037053" cy="1354817"/>
          </a:xfrm>
          <a:prstGeom prst="rect">
            <a:avLst/>
          </a:prstGeom>
        </p:spPr>
      </p:pic>
      <p:grpSp>
        <p:nvGrpSpPr>
          <p:cNvPr id="7" name="Google Shape;339;p12">
            <a:extLst>
              <a:ext uri="{FF2B5EF4-FFF2-40B4-BE49-F238E27FC236}">
                <a16:creationId xmlns="" xmlns:a16="http://schemas.microsoft.com/office/drawing/2014/main" id="{6DDE0CF3-6159-4669-9A2B-12B901F3FA69}"/>
              </a:ext>
            </a:extLst>
          </p:cNvPr>
          <p:cNvGrpSpPr/>
          <p:nvPr/>
        </p:nvGrpSpPr>
        <p:grpSpPr>
          <a:xfrm>
            <a:off x="1164663" y="2423352"/>
            <a:ext cx="9860027" cy="3746201"/>
            <a:chOff x="-3810" y="0"/>
            <a:chExt cx="4731818" cy="1797798"/>
          </a:xfrm>
        </p:grpSpPr>
        <p:sp>
          <p:nvSpPr>
            <p:cNvPr id="8" name="Google Shape;340;p12">
              <a:extLst>
                <a:ext uri="{FF2B5EF4-FFF2-40B4-BE49-F238E27FC236}">
                  <a16:creationId xmlns="" xmlns:a16="http://schemas.microsoft.com/office/drawing/2014/main" id="{8BB45DE4-4345-4AE4-9B27-E45E39A21793}"/>
                </a:ext>
              </a:extLst>
            </p:cNvPr>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txBody>
            <a:bodyPr/>
            <a:lstStyle/>
            <a:p>
              <a:endParaRPr lang="en-US"/>
            </a:p>
          </p:txBody>
        </p:sp>
        <p:sp>
          <p:nvSpPr>
            <p:cNvPr id="9" name="Google Shape;341;p12">
              <a:extLst>
                <a:ext uri="{FF2B5EF4-FFF2-40B4-BE49-F238E27FC236}">
                  <a16:creationId xmlns="" xmlns:a16="http://schemas.microsoft.com/office/drawing/2014/main" id="{D1243FA0-8877-4078-BC5B-65E8A724AA0D}"/>
                </a:ext>
              </a:extLst>
            </p:cNvPr>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sp>
        <p:nvSpPr>
          <p:cNvPr id="11" name="Google Shape;350;p12">
            <a:extLst>
              <a:ext uri="{FF2B5EF4-FFF2-40B4-BE49-F238E27FC236}">
                <a16:creationId xmlns="" xmlns:a16="http://schemas.microsoft.com/office/drawing/2014/main" id="{241F77D6-947D-4292-874D-4961EF24C358}"/>
              </a:ext>
            </a:extLst>
          </p:cNvPr>
          <p:cNvSpPr txBox="1"/>
          <p:nvPr/>
        </p:nvSpPr>
        <p:spPr>
          <a:xfrm>
            <a:off x="5718711" y="3039751"/>
            <a:ext cx="4866995" cy="2277520"/>
          </a:xfrm>
          <a:prstGeom prst="rect">
            <a:avLst/>
          </a:prstGeom>
          <a:noFill/>
          <a:ln>
            <a:noFill/>
          </a:ln>
        </p:spPr>
        <p:txBody>
          <a:bodyPr spcFirstLastPara="1" wrap="square" lIns="60950" tIns="30467" rIns="60950" bIns="30467" anchor="t" anchorCtr="0">
            <a:spAutoFit/>
          </a:bodyPr>
          <a:lstStyle/>
          <a:p>
            <a:pPr marL="571529" indent="-571529" algn="just" defTabSz="609630">
              <a:buClr>
                <a:srgbClr val="000000"/>
              </a:buClr>
              <a:buSzPts val="5400"/>
              <a:buFont typeface="Times New Roman"/>
              <a:buChar char="-"/>
            </a:pP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Bom</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nguyên</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tử</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933" kern="0" dirty="0">
              <a:solidFill>
                <a:srgbClr val="000000"/>
              </a:solidFill>
              <a:latin typeface="Times New Roman" panose="02020603050405020304" pitchFamily="18" charset="0"/>
              <a:cs typeface="Times New Roman" panose="02020603050405020304" pitchFamily="18" charset="0"/>
              <a:sym typeface="Arial"/>
            </a:endParaRPr>
          </a:p>
          <a:p>
            <a:pPr algn="just" defTabSz="609630">
              <a:buClr>
                <a:srgbClr val="000000"/>
              </a:buClr>
            </a:pP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Bom</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có</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sức</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sát</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thương</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và</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công</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phá</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lớn</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gấp</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nhiều</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lần</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bơm</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thường</a:t>
            </a:r>
            <a:endParaRPr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p:txBody>
      </p:sp>
      <p:pic>
        <p:nvPicPr>
          <p:cNvPr id="12" name="Google Shape;351;p12" descr="5 loại bom nguyên tử khủng khiếp nhất lịch sử thế giới | Quốc tế | Báo Nghệ  An điện tử">
            <a:extLst>
              <a:ext uri="{FF2B5EF4-FFF2-40B4-BE49-F238E27FC236}">
                <a16:creationId xmlns="" xmlns:a16="http://schemas.microsoft.com/office/drawing/2014/main" id="{0D8CF60F-D53E-46C8-A0C4-7F02C547C2D3}"/>
              </a:ext>
            </a:extLst>
          </p:cNvPr>
          <p:cNvPicPr preferRelativeResize="0"/>
          <p:nvPr/>
        </p:nvPicPr>
        <p:blipFill rotWithShape="1">
          <a:blip r:embed="rId3">
            <a:alphaModFix/>
          </a:blip>
          <a:srcRect t="1890" r="1" b="6681"/>
          <a:stretch/>
        </p:blipFill>
        <p:spPr>
          <a:xfrm>
            <a:off x="1413056" y="2807150"/>
            <a:ext cx="4066782" cy="2993197"/>
          </a:xfrm>
          <a:prstGeom prst="rect">
            <a:avLst/>
          </a:prstGeom>
          <a:noFill/>
          <a:ln>
            <a:noFill/>
          </a:ln>
        </p:spPr>
      </p:pic>
    </p:spTree>
    <p:extLst>
      <p:ext uri="{BB962C8B-B14F-4D97-AF65-F5344CB8AC3E}">
        <p14:creationId xmlns:p14="http://schemas.microsoft.com/office/powerpoint/2010/main" val="16450618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 xmlns:a16="http://schemas.microsoft.com/office/drawing/2014/main" id="{1ADB6D73-4871-4478-AA76-A56C0F06353B}"/>
              </a:ext>
            </a:extLst>
          </p:cNvPr>
          <p:cNvSpPr/>
          <p:nvPr/>
        </p:nvSpPr>
        <p:spPr>
          <a:xfrm>
            <a:off x="771071" y="829667"/>
            <a:ext cx="10830297"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97141687-71F7-41A5-B02A-8E7459A29A39}"/>
              </a:ext>
            </a:extLst>
          </p:cNvPr>
          <p:cNvPicPr>
            <a:picLocks noChangeAspect="1"/>
          </p:cNvPicPr>
          <p:nvPr/>
        </p:nvPicPr>
        <p:blipFill>
          <a:blip r:embed="rId2"/>
          <a:stretch>
            <a:fillRect/>
          </a:stretch>
        </p:blipFill>
        <p:spPr>
          <a:xfrm>
            <a:off x="1947395" y="389771"/>
            <a:ext cx="8037053" cy="1354817"/>
          </a:xfrm>
          <a:prstGeom prst="rect">
            <a:avLst/>
          </a:prstGeom>
        </p:spPr>
      </p:pic>
      <p:grpSp>
        <p:nvGrpSpPr>
          <p:cNvPr id="13" name="Google Shape;360;p13">
            <a:extLst>
              <a:ext uri="{FF2B5EF4-FFF2-40B4-BE49-F238E27FC236}">
                <a16:creationId xmlns="" xmlns:a16="http://schemas.microsoft.com/office/drawing/2014/main" id="{1A250746-4065-43B1-9910-C9787FB8E651}"/>
              </a:ext>
            </a:extLst>
          </p:cNvPr>
          <p:cNvGrpSpPr/>
          <p:nvPr/>
        </p:nvGrpSpPr>
        <p:grpSpPr>
          <a:xfrm>
            <a:off x="1164663" y="2423352"/>
            <a:ext cx="9860027" cy="3746201"/>
            <a:chOff x="-3810" y="0"/>
            <a:chExt cx="4731818" cy="1797798"/>
          </a:xfrm>
        </p:grpSpPr>
        <p:sp>
          <p:nvSpPr>
            <p:cNvPr id="14" name="Google Shape;361;p13">
              <a:extLst>
                <a:ext uri="{FF2B5EF4-FFF2-40B4-BE49-F238E27FC236}">
                  <a16:creationId xmlns="" xmlns:a16="http://schemas.microsoft.com/office/drawing/2014/main" id="{E366EA16-8EC4-4C7A-82A9-C0748EE3CF87}"/>
                </a:ext>
              </a:extLst>
            </p:cNvPr>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txBody>
            <a:bodyPr/>
            <a:lstStyle/>
            <a:p>
              <a:endParaRPr lang="en-US"/>
            </a:p>
          </p:txBody>
        </p:sp>
        <p:sp>
          <p:nvSpPr>
            <p:cNvPr id="15" name="Google Shape;362;p13">
              <a:extLst>
                <a:ext uri="{FF2B5EF4-FFF2-40B4-BE49-F238E27FC236}">
                  <a16:creationId xmlns="" xmlns:a16="http://schemas.microsoft.com/office/drawing/2014/main" id="{B94D9A14-9088-40F6-AEF4-CFC2E19D72D2}"/>
                </a:ext>
              </a:extLst>
            </p:cNvPr>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sp>
        <p:nvSpPr>
          <p:cNvPr id="16" name="Google Shape;371;p13">
            <a:extLst>
              <a:ext uri="{FF2B5EF4-FFF2-40B4-BE49-F238E27FC236}">
                <a16:creationId xmlns="" xmlns:a16="http://schemas.microsoft.com/office/drawing/2014/main" id="{CDD57BAA-E440-4617-BB54-582FDD795A50}"/>
              </a:ext>
            </a:extLst>
          </p:cNvPr>
          <p:cNvSpPr txBox="1"/>
          <p:nvPr/>
        </p:nvSpPr>
        <p:spPr>
          <a:xfrm>
            <a:off x="5718711" y="2867455"/>
            <a:ext cx="4866995" cy="2831518"/>
          </a:xfrm>
          <a:prstGeom prst="rect">
            <a:avLst/>
          </a:prstGeom>
          <a:noFill/>
          <a:ln>
            <a:noFill/>
          </a:ln>
        </p:spPr>
        <p:txBody>
          <a:bodyPr spcFirstLastPara="1" wrap="square" lIns="60950" tIns="30467" rIns="60950" bIns="30467" anchor="t" anchorCtr="0">
            <a:spAutoFit/>
          </a:bodyPr>
          <a:lstStyle/>
          <a:p>
            <a:pPr algn="just" defTabSz="609630">
              <a:buClr>
                <a:srgbClr val="000000"/>
              </a:buClr>
              <a:buSzPts val="5400"/>
            </a:pPr>
            <a:r>
              <a:rPr lang="en-US" sz="3600" b="1" kern="0" dirty="0" smtClean="0">
                <a:solidFill>
                  <a:srgbClr val="000000"/>
                </a:solidFill>
                <a:latin typeface="Times New Roman" panose="02020603050405020304" pitchFamily="18" charset="0"/>
                <a:ea typeface="Times New Roman"/>
                <a:cs typeface="Times New Roman" panose="02020603050405020304" pitchFamily="18" charset="0"/>
                <a:sym typeface="Times New Roman"/>
              </a:rPr>
              <a:t>-</a:t>
            </a:r>
            <a:r>
              <a:rPr lang="en-US" sz="3600" b="1" kern="0" dirty="0" err="1" smtClean="0">
                <a:solidFill>
                  <a:srgbClr val="000000"/>
                </a:solidFill>
                <a:latin typeface="Times New Roman" panose="02020603050405020304" pitchFamily="18" charset="0"/>
                <a:ea typeface="Times New Roman"/>
                <a:cs typeface="Times New Roman" panose="02020603050405020304" pitchFamily="18" charset="0"/>
                <a:sym typeface="Times New Roman"/>
              </a:rPr>
              <a:t>Phóng</a:t>
            </a:r>
            <a:r>
              <a:rPr lang="en-US" sz="3600" b="1" kern="0" dirty="0" smtClean="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xạ</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nguyên</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tử</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933" kern="0" dirty="0">
              <a:solidFill>
                <a:srgbClr val="000000"/>
              </a:solidFill>
              <a:latin typeface="Times New Roman" panose="02020603050405020304" pitchFamily="18" charset="0"/>
              <a:cs typeface="Times New Roman" panose="02020603050405020304" pitchFamily="18" charset="0"/>
              <a:sym typeface="Arial"/>
            </a:endParaRPr>
          </a:p>
          <a:p>
            <a:pPr algn="just" defTabSz="609630">
              <a:buClr>
                <a:srgbClr val="000000"/>
              </a:buClr>
            </a:pP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Chất</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sinh</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ra</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khi</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bom</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nguyên</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tử</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nổ</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rất</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có</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hại</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cho</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sức</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khỏe</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và</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môi</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trường</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p:txBody>
      </p:sp>
      <p:pic>
        <p:nvPicPr>
          <p:cNvPr id="17" name="Google Shape;372;p13" descr="Động cơ thúc đẩy Mỹ ném bom nguyên tử Nhật Bản - VnExpress">
            <a:extLst>
              <a:ext uri="{FF2B5EF4-FFF2-40B4-BE49-F238E27FC236}">
                <a16:creationId xmlns="" xmlns:a16="http://schemas.microsoft.com/office/drawing/2014/main" id="{FC7220EA-8FE6-411A-992E-634CC25BD513}"/>
              </a:ext>
            </a:extLst>
          </p:cNvPr>
          <p:cNvPicPr preferRelativeResize="0"/>
          <p:nvPr/>
        </p:nvPicPr>
        <p:blipFill rotWithShape="1">
          <a:blip r:embed="rId3">
            <a:alphaModFix/>
          </a:blip>
          <a:srcRect/>
          <a:stretch/>
        </p:blipFill>
        <p:spPr>
          <a:xfrm>
            <a:off x="1510854" y="3133766"/>
            <a:ext cx="4146192" cy="2487715"/>
          </a:xfrm>
          <a:prstGeom prst="rect">
            <a:avLst/>
          </a:prstGeom>
          <a:noFill/>
          <a:ln>
            <a:noFill/>
          </a:ln>
        </p:spPr>
      </p:pic>
    </p:spTree>
    <p:extLst>
      <p:ext uri="{BB962C8B-B14F-4D97-AF65-F5344CB8AC3E}">
        <p14:creationId xmlns:p14="http://schemas.microsoft.com/office/powerpoint/2010/main" val="805455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 xmlns:a16="http://schemas.microsoft.com/office/drawing/2014/main" id="{1ADB6D73-4871-4478-AA76-A56C0F06353B}"/>
              </a:ext>
            </a:extLst>
          </p:cNvPr>
          <p:cNvSpPr/>
          <p:nvPr/>
        </p:nvSpPr>
        <p:spPr>
          <a:xfrm>
            <a:off x="783771" y="880467"/>
            <a:ext cx="10830297"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97141687-71F7-41A5-B02A-8E7459A29A39}"/>
              </a:ext>
            </a:extLst>
          </p:cNvPr>
          <p:cNvPicPr>
            <a:picLocks noChangeAspect="1"/>
          </p:cNvPicPr>
          <p:nvPr/>
        </p:nvPicPr>
        <p:blipFill>
          <a:blip r:embed="rId2"/>
          <a:stretch>
            <a:fillRect/>
          </a:stretch>
        </p:blipFill>
        <p:spPr>
          <a:xfrm>
            <a:off x="1947395" y="389771"/>
            <a:ext cx="8037053" cy="1354817"/>
          </a:xfrm>
          <a:prstGeom prst="rect">
            <a:avLst/>
          </a:prstGeom>
        </p:spPr>
      </p:pic>
      <p:grpSp>
        <p:nvGrpSpPr>
          <p:cNvPr id="9" name="Google Shape;381;p14">
            <a:extLst>
              <a:ext uri="{FF2B5EF4-FFF2-40B4-BE49-F238E27FC236}">
                <a16:creationId xmlns="" xmlns:a16="http://schemas.microsoft.com/office/drawing/2014/main" id="{37BFF21B-7E5C-4B84-9E05-E85768F33C7F}"/>
              </a:ext>
            </a:extLst>
          </p:cNvPr>
          <p:cNvGrpSpPr/>
          <p:nvPr/>
        </p:nvGrpSpPr>
        <p:grpSpPr>
          <a:xfrm>
            <a:off x="1164663" y="2423352"/>
            <a:ext cx="9860027" cy="3746201"/>
            <a:chOff x="-3810" y="0"/>
            <a:chExt cx="4731818" cy="1797798"/>
          </a:xfrm>
        </p:grpSpPr>
        <p:sp>
          <p:nvSpPr>
            <p:cNvPr id="11" name="Google Shape;382;p14">
              <a:extLst>
                <a:ext uri="{FF2B5EF4-FFF2-40B4-BE49-F238E27FC236}">
                  <a16:creationId xmlns="" xmlns:a16="http://schemas.microsoft.com/office/drawing/2014/main" id="{AE594808-BBD8-437B-AEAB-DD970C11846B}"/>
                </a:ext>
              </a:extLst>
            </p:cNvPr>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txBody>
            <a:bodyPr/>
            <a:lstStyle/>
            <a:p>
              <a:endParaRPr lang="en-US"/>
            </a:p>
          </p:txBody>
        </p:sp>
        <p:sp>
          <p:nvSpPr>
            <p:cNvPr id="12" name="Google Shape;383;p14">
              <a:extLst>
                <a:ext uri="{FF2B5EF4-FFF2-40B4-BE49-F238E27FC236}">
                  <a16:creationId xmlns="" xmlns:a16="http://schemas.microsoft.com/office/drawing/2014/main" id="{07626302-D6BD-4A9D-9E47-971F8296B253}"/>
                </a:ext>
              </a:extLst>
            </p:cNvPr>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sp>
        <p:nvSpPr>
          <p:cNvPr id="18" name="Google Shape;392;p14">
            <a:extLst>
              <a:ext uri="{FF2B5EF4-FFF2-40B4-BE49-F238E27FC236}">
                <a16:creationId xmlns="" xmlns:a16="http://schemas.microsoft.com/office/drawing/2014/main" id="{5FD5B800-65DF-4EBA-8EB4-B0B241456BBE}"/>
              </a:ext>
            </a:extLst>
          </p:cNvPr>
          <p:cNvSpPr txBox="1"/>
          <p:nvPr/>
        </p:nvSpPr>
        <p:spPr>
          <a:xfrm>
            <a:off x="5805821" y="2644717"/>
            <a:ext cx="4866995" cy="3385516"/>
          </a:xfrm>
          <a:prstGeom prst="rect">
            <a:avLst/>
          </a:prstGeom>
          <a:noFill/>
          <a:ln>
            <a:noFill/>
          </a:ln>
        </p:spPr>
        <p:txBody>
          <a:bodyPr spcFirstLastPara="1" wrap="square" lIns="60950" tIns="30467" rIns="60950" bIns="30467" anchor="t" anchorCtr="0">
            <a:spAutoFit/>
          </a:bodyPr>
          <a:lstStyle/>
          <a:p>
            <a:pPr marL="571529" indent="-571529" algn="just" defTabSz="609630">
              <a:buClr>
                <a:srgbClr val="000000"/>
              </a:buClr>
              <a:buSzPts val="5400"/>
              <a:buFont typeface="Times New Roman"/>
              <a:buChar char="-"/>
            </a:pP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Truyền</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thuyết</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933" kern="0" dirty="0">
              <a:solidFill>
                <a:srgbClr val="000000"/>
              </a:solidFill>
              <a:latin typeface="Times New Roman" panose="02020603050405020304" pitchFamily="18" charset="0"/>
              <a:cs typeface="Times New Roman" panose="02020603050405020304" pitchFamily="18" charset="0"/>
              <a:sym typeface="Arial"/>
            </a:endParaRPr>
          </a:p>
          <a:p>
            <a:pPr algn="just" defTabSz="609630">
              <a:buClr>
                <a:srgbClr val="000000"/>
              </a:buClr>
            </a:pP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Loại</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truyện</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dân</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gian</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về</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các</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nhân</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vật</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sự</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kiện</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có</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liên</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quan</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đến</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lịch</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sử</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nhưng</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mang</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nhiều</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yếu</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tố</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thần</a:t>
            </a:r>
            <a:r>
              <a:rPr lang="en-US" sz="3600" b="1" kern="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3600" b="1" kern="0" dirty="0" err="1">
                <a:solidFill>
                  <a:srgbClr val="000000"/>
                </a:solidFill>
                <a:latin typeface="Times New Roman" panose="02020603050405020304" pitchFamily="18" charset="0"/>
                <a:ea typeface="Times New Roman"/>
                <a:cs typeface="Times New Roman" panose="02020603050405020304" pitchFamily="18" charset="0"/>
                <a:sym typeface="Times New Roman"/>
              </a:rPr>
              <a:t>kì</a:t>
            </a:r>
            <a:r>
              <a:rPr lang="en-US" sz="3600" b="1" kern="0" dirty="0">
                <a:solidFill>
                  <a:srgbClr val="000000"/>
                </a:solidFill>
                <a:latin typeface="Times New Roman"/>
                <a:ea typeface="Times New Roman"/>
                <a:cs typeface="Times New Roman"/>
                <a:sym typeface="Times New Roman"/>
              </a:rPr>
              <a:t>.</a:t>
            </a:r>
            <a:endParaRPr sz="3600" b="1" kern="0" dirty="0">
              <a:solidFill>
                <a:srgbClr val="000000"/>
              </a:solidFill>
              <a:latin typeface="Times New Roman"/>
              <a:ea typeface="Times New Roman"/>
              <a:cs typeface="Times New Roman"/>
              <a:sym typeface="Times New Roman"/>
            </a:endParaRPr>
          </a:p>
        </p:txBody>
      </p:sp>
      <p:pic>
        <p:nvPicPr>
          <p:cNvPr id="19" name="Google Shape;393;p14">
            <a:extLst>
              <a:ext uri="{FF2B5EF4-FFF2-40B4-BE49-F238E27FC236}">
                <a16:creationId xmlns="" xmlns:a16="http://schemas.microsoft.com/office/drawing/2014/main" id="{825D69E1-E8AD-4B52-B225-EF2DBD85C7CB}"/>
              </a:ext>
            </a:extLst>
          </p:cNvPr>
          <p:cNvPicPr preferRelativeResize="0"/>
          <p:nvPr/>
        </p:nvPicPr>
        <p:blipFill rotWithShape="1">
          <a:blip r:embed="rId3">
            <a:alphaModFix/>
          </a:blip>
          <a:srcRect/>
          <a:stretch/>
        </p:blipFill>
        <p:spPr>
          <a:xfrm>
            <a:off x="1451625" y="3203359"/>
            <a:ext cx="4139643" cy="2482169"/>
          </a:xfrm>
          <a:prstGeom prst="rect">
            <a:avLst/>
          </a:prstGeom>
          <a:noFill/>
          <a:ln>
            <a:noFill/>
          </a:ln>
        </p:spPr>
      </p:pic>
    </p:spTree>
    <p:extLst>
      <p:ext uri="{BB962C8B-B14F-4D97-AF65-F5344CB8AC3E}">
        <p14:creationId xmlns:p14="http://schemas.microsoft.com/office/powerpoint/2010/main" val="6017637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 xmlns:a16="http://schemas.microsoft.com/office/drawing/2014/main" id="{1ADB6D73-4871-4478-AA76-A56C0F06353B}"/>
              </a:ext>
            </a:extLst>
          </p:cNvPr>
          <p:cNvSpPr/>
          <p:nvPr/>
        </p:nvSpPr>
        <p:spPr>
          <a:xfrm>
            <a:off x="783771" y="880467"/>
            <a:ext cx="10830297"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97141687-71F7-41A5-B02A-8E7459A29A39}"/>
              </a:ext>
            </a:extLst>
          </p:cNvPr>
          <p:cNvPicPr>
            <a:picLocks noChangeAspect="1"/>
          </p:cNvPicPr>
          <p:nvPr/>
        </p:nvPicPr>
        <p:blipFill>
          <a:blip r:embed="rId2"/>
          <a:stretch>
            <a:fillRect/>
          </a:stretch>
        </p:blipFill>
        <p:spPr>
          <a:xfrm>
            <a:off x="1947395" y="389771"/>
            <a:ext cx="8037053" cy="1354817"/>
          </a:xfrm>
          <a:prstGeom prst="rect">
            <a:avLst/>
          </a:prstGeom>
        </p:spPr>
      </p:pic>
      <p:grpSp>
        <p:nvGrpSpPr>
          <p:cNvPr id="13" name="Google Shape;381;p14">
            <a:extLst>
              <a:ext uri="{FF2B5EF4-FFF2-40B4-BE49-F238E27FC236}">
                <a16:creationId xmlns="" xmlns:a16="http://schemas.microsoft.com/office/drawing/2014/main" id="{8B2FA964-E97C-444E-9B9E-B4112D476F45}"/>
              </a:ext>
            </a:extLst>
          </p:cNvPr>
          <p:cNvGrpSpPr/>
          <p:nvPr/>
        </p:nvGrpSpPr>
        <p:grpSpPr>
          <a:xfrm>
            <a:off x="1164663" y="2423352"/>
            <a:ext cx="9860027" cy="3746201"/>
            <a:chOff x="-3810" y="0"/>
            <a:chExt cx="4731818" cy="1797798"/>
          </a:xfrm>
        </p:grpSpPr>
        <p:sp>
          <p:nvSpPr>
            <p:cNvPr id="14" name="Google Shape;382;p14">
              <a:extLst>
                <a:ext uri="{FF2B5EF4-FFF2-40B4-BE49-F238E27FC236}">
                  <a16:creationId xmlns="" xmlns:a16="http://schemas.microsoft.com/office/drawing/2014/main" id="{76281D00-3432-49DC-992D-0A69223A147B}"/>
                </a:ext>
              </a:extLst>
            </p:cNvPr>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txBody>
            <a:bodyPr/>
            <a:lstStyle/>
            <a:p>
              <a:endParaRPr lang="en-US"/>
            </a:p>
          </p:txBody>
        </p:sp>
        <p:sp>
          <p:nvSpPr>
            <p:cNvPr id="15" name="Google Shape;383;p14">
              <a:extLst>
                <a:ext uri="{FF2B5EF4-FFF2-40B4-BE49-F238E27FC236}">
                  <a16:creationId xmlns="" xmlns:a16="http://schemas.microsoft.com/office/drawing/2014/main" id="{3547BBF3-5A72-4AF3-A39D-5A8C1C6C89F3}"/>
                </a:ext>
              </a:extLst>
            </p:cNvPr>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sp>
        <p:nvSpPr>
          <p:cNvPr id="16" name="Google Shape;392;p14">
            <a:extLst>
              <a:ext uri="{FF2B5EF4-FFF2-40B4-BE49-F238E27FC236}">
                <a16:creationId xmlns="" xmlns:a16="http://schemas.microsoft.com/office/drawing/2014/main" id="{AFA66024-AB35-429F-8F99-5DC4E98F8338}"/>
              </a:ext>
            </a:extLst>
          </p:cNvPr>
          <p:cNvSpPr txBox="1"/>
          <p:nvPr/>
        </p:nvSpPr>
        <p:spPr>
          <a:xfrm>
            <a:off x="5825369" y="3287473"/>
            <a:ext cx="4866995" cy="2092854"/>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5400"/>
            </a:pPr>
            <a:r>
              <a:rPr lang="vi-VN" sz="4400" b="1" kern="0" dirty="0">
                <a:solidFill>
                  <a:srgbClr val="000000"/>
                </a:solidFill>
                <a:latin typeface="Times New Roman"/>
                <a:ea typeface="Times New Roman"/>
                <a:cs typeface="Times New Roman"/>
                <a:sym typeface="Times New Roman"/>
              </a:rPr>
              <a:t>Bệnh máu trắng: </a:t>
            </a:r>
            <a:endParaRPr lang="en-US" sz="4400" b="1" kern="0" dirty="0">
              <a:solidFill>
                <a:srgbClr val="000000"/>
              </a:solidFill>
              <a:latin typeface="Times New Roman"/>
              <a:ea typeface="Times New Roman"/>
              <a:cs typeface="Times New Roman"/>
              <a:sym typeface="Times New Roman"/>
            </a:endParaRPr>
          </a:p>
          <a:p>
            <a:pPr algn="ctr" defTabSz="609630">
              <a:buClr>
                <a:srgbClr val="000000"/>
              </a:buClr>
              <a:buSzPts val="5400"/>
            </a:pPr>
            <a:r>
              <a:rPr lang="vi-VN" sz="4400" b="1" kern="0" dirty="0">
                <a:solidFill>
                  <a:srgbClr val="000000"/>
                </a:solidFill>
                <a:latin typeface="Times New Roman"/>
                <a:ea typeface="Times New Roman"/>
                <a:cs typeface="Times New Roman"/>
                <a:sym typeface="Times New Roman"/>
              </a:rPr>
              <a:t>một dạng bệnh </a:t>
            </a:r>
            <a:endParaRPr lang="en-US" sz="4400" b="1" kern="0" dirty="0">
              <a:solidFill>
                <a:srgbClr val="000000"/>
              </a:solidFill>
              <a:latin typeface="Times New Roman"/>
              <a:ea typeface="Times New Roman"/>
              <a:cs typeface="Times New Roman"/>
              <a:sym typeface="Times New Roman"/>
            </a:endParaRPr>
          </a:p>
          <a:p>
            <a:pPr algn="ctr" defTabSz="609630">
              <a:buClr>
                <a:srgbClr val="000000"/>
              </a:buClr>
              <a:buSzPts val="5400"/>
            </a:pPr>
            <a:r>
              <a:rPr lang="vi-VN" sz="4400" b="1" kern="0" dirty="0">
                <a:solidFill>
                  <a:srgbClr val="000000"/>
                </a:solidFill>
                <a:latin typeface="Times New Roman"/>
                <a:ea typeface="Times New Roman"/>
                <a:cs typeface="Times New Roman"/>
                <a:sym typeface="Times New Roman"/>
              </a:rPr>
              <a:t>ung thư máu.</a:t>
            </a:r>
            <a:endParaRPr lang="en-US" sz="4400" b="1" kern="0" dirty="0">
              <a:solidFill>
                <a:srgbClr val="000000"/>
              </a:solidFill>
              <a:latin typeface="Times New Roman"/>
              <a:ea typeface="Times New Roman"/>
              <a:cs typeface="Times New Roman"/>
              <a:sym typeface="Times New Roman"/>
            </a:endParaRPr>
          </a:p>
        </p:txBody>
      </p:sp>
      <p:pic>
        <p:nvPicPr>
          <p:cNvPr id="6146" name="Picture 2" descr="Ung thư máu có di truyền không?">
            <a:extLst>
              <a:ext uri="{FF2B5EF4-FFF2-40B4-BE49-F238E27FC236}">
                <a16:creationId xmlns="" xmlns:a16="http://schemas.microsoft.com/office/drawing/2014/main" id="{FD1E94DD-3CE0-4F9D-8582-EC2285357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082" y="2746172"/>
            <a:ext cx="4650839" cy="3100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9672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 xmlns:a16="http://schemas.microsoft.com/office/drawing/2014/main" id="{681CCF53-64ED-4E3D-B517-6735379CA32D}"/>
              </a:ext>
            </a:extLst>
          </p:cNvPr>
          <p:cNvSpPr/>
          <p:nvPr/>
        </p:nvSpPr>
        <p:spPr>
          <a:xfrm>
            <a:off x="457200" y="533400"/>
            <a:ext cx="11216640" cy="592836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a:spcBef>
                <a:spcPts val="1600"/>
              </a:spcBef>
            </a:pPr>
            <a:endParaRPr lang="en-US" sz="2933"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 xmlns:a16="http://schemas.microsoft.com/office/drawing/2014/main" id="{875B76DE-E9BB-4269-83A8-6B5100C619ED}"/>
              </a:ext>
            </a:extLst>
          </p:cNvPr>
          <p:cNvSpPr/>
          <p:nvPr/>
        </p:nvSpPr>
        <p:spPr>
          <a:xfrm>
            <a:off x="1757548" y="240327"/>
            <a:ext cx="8866266" cy="82296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lumMod val="25000"/>
                  </a:schemeClr>
                </a:solidFill>
                <a:latin typeface="Calibri" panose="020F0502020204030204" pitchFamily="34" charset="0"/>
                <a:cs typeface="Calibri" panose="020F0502020204030204" pitchFamily="34" charset="0"/>
              </a:rPr>
              <a:t>1. Giới thiệu về cô bé Xa-xa-ki Xa-đa-kô:</a:t>
            </a:r>
            <a:endParaRPr lang="en-US" sz="4000" b="1" dirty="0">
              <a:solidFill>
                <a:schemeClr val="bg1">
                  <a:lumMod val="25000"/>
                </a:schemeClr>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 xmlns:a16="http://schemas.microsoft.com/office/drawing/2014/main" id="{64C68A18-B3CD-4279-BE11-E9BC5690956C}"/>
              </a:ext>
            </a:extLst>
          </p:cNvPr>
          <p:cNvSpPr/>
          <p:nvPr/>
        </p:nvSpPr>
        <p:spPr>
          <a:xfrm>
            <a:off x="720437" y="1207119"/>
            <a:ext cx="4074178" cy="1326179"/>
          </a:xfrm>
          <a:prstGeom prst="roundRect">
            <a:avLst/>
          </a:prstGeom>
          <a:solidFill>
            <a:schemeClr val="accent2">
              <a:lumMod val="20000"/>
              <a:lumOff val="80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lumMod val="25000"/>
                  </a:schemeClr>
                </a:solidFill>
                <a:latin typeface="Calibri" panose="020F0502020204030204" pitchFamily="34" charset="0"/>
                <a:cs typeface="Calibri" panose="020F0502020204030204" pitchFamily="34" charset="0"/>
              </a:rPr>
              <a:t>Trước khi bị nhiễm phóng xạ. </a:t>
            </a:r>
            <a:endParaRPr lang="en-US" sz="4000" b="1" dirty="0">
              <a:solidFill>
                <a:schemeClr val="bg1">
                  <a:lumMod val="25000"/>
                </a:schemeClr>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 xmlns:a16="http://schemas.microsoft.com/office/drawing/2014/main" id="{2521995E-C584-4EDE-8BA9-635E75D985BD}"/>
              </a:ext>
            </a:extLst>
          </p:cNvPr>
          <p:cNvSpPr/>
          <p:nvPr/>
        </p:nvSpPr>
        <p:spPr>
          <a:xfrm>
            <a:off x="6554708" y="1191388"/>
            <a:ext cx="3907924" cy="1326179"/>
          </a:xfrm>
          <a:prstGeom prst="roundRect">
            <a:avLst/>
          </a:prstGeom>
          <a:solidFill>
            <a:schemeClr val="accent2">
              <a:lumMod val="20000"/>
              <a:lumOff val="80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lumMod val="25000"/>
                  </a:schemeClr>
                </a:solidFill>
                <a:latin typeface="Calibri" panose="020F0502020204030204" pitchFamily="34" charset="0"/>
                <a:cs typeface="Calibri" panose="020F0502020204030204" pitchFamily="34" charset="0"/>
              </a:rPr>
              <a:t>Sau 10 năm nhiễm phóng xạ.</a:t>
            </a:r>
          </a:p>
        </p:txBody>
      </p:sp>
      <p:sp>
        <p:nvSpPr>
          <p:cNvPr id="15" name="Rectangle: Rounded Corners 14">
            <a:extLst>
              <a:ext uri="{FF2B5EF4-FFF2-40B4-BE49-F238E27FC236}">
                <a16:creationId xmlns="" xmlns:a16="http://schemas.microsoft.com/office/drawing/2014/main" id="{21740501-177A-4690-8A30-14EF61522562}"/>
              </a:ext>
            </a:extLst>
          </p:cNvPr>
          <p:cNvSpPr/>
          <p:nvPr/>
        </p:nvSpPr>
        <p:spPr>
          <a:xfrm>
            <a:off x="720437" y="3175555"/>
            <a:ext cx="4039193" cy="2671836"/>
          </a:xfrm>
          <a:prstGeom prst="roundRect">
            <a:avLst/>
          </a:prstGeom>
          <a:solidFill>
            <a:srgbClr val="FFFF0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lumMod val="25000"/>
                  </a:schemeClr>
                </a:solidFill>
                <a:latin typeface="Calibri" panose="020F0502020204030204" pitchFamily="34" charset="0"/>
                <a:cs typeface="Calibri" panose="020F0502020204030204" pitchFamily="34" charset="0"/>
                <a:sym typeface="Wingdings" panose="05000000000000000000" pitchFamily="2" charset="2"/>
              </a:rPr>
              <a:t></a:t>
            </a:r>
            <a:r>
              <a:rPr lang="en-US" sz="4000" b="1">
                <a:solidFill>
                  <a:schemeClr val="bg1">
                    <a:lumMod val="25000"/>
                  </a:schemeClr>
                </a:solidFill>
                <a:latin typeface="Calibri" panose="020F0502020204030204" pitchFamily="34" charset="0"/>
                <a:cs typeface="Calibri" panose="020F0502020204030204" pitchFamily="34" charset="0"/>
                <a:sym typeface="Wingdings" panose="05000000000000000000" pitchFamily="2" charset="2"/>
              </a:rPr>
              <a:t> </a:t>
            </a:r>
            <a:r>
              <a:rPr lang="vi-VN" sz="4000" b="1">
                <a:solidFill>
                  <a:schemeClr val="bg1">
                    <a:lumMod val="25000"/>
                  </a:schemeClr>
                </a:solidFill>
                <a:latin typeface="Calibri" panose="020F0502020204030204" pitchFamily="34" charset="0"/>
                <a:cs typeface="Calibri" panose="020F0502020204030204" pitchFamily="34" charset="0"/>
              </a:rPr>
              <a:t>Xa-xa-ki Xa-đa-kô là một cô bé khoẻ mạnh, nhanh nhẹn</a:t>
            </a:r>
            <a:endParaRPr lang="en-US" sz="4000" b="1" dirty="0">
              <a:solidFill>
                <a:schemeClr val="bg1">
                  <a:lumMod val="25000"/>
                </a:schemeClr>
              </a:solidFill>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 xmlns:a16="http://schemas.microsoft.com/office/drawing/2014/main" id="{485283CC-45CA-4CA5-BB47-944579BE8E2B}"/>
              </a:ext>
            </a:extLst>
          </p:cNvPr>
          <p:cNvSpPr/>
          <p:nvPr/>
        </p:nvSpPr>
        <p:spPr>
          <a:xfrm>
            <a:off x="5545777" y="2807376"/>
            <a:ext cx="5925786" cy="3364575"/>
          </a:xfrm>
          <a:prstGeom prst="roundRect">
            <a:avLst/>
          </a:prstGeom>
          <a:solidFill>
            <a:srgbClr val="FFFF0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a:solidFill>
                  <a:schemeClr val="bg1">
                    <a:lumMod val="25000"/>
                  </a:schemeClr>
                </a:solidFill>
                <a:latin typeface="Calibri" panose="020F0502020204030204" pitchFamily="34" charset="0"/>
                <a:cs typeface="Calibri" panose="020F0502020204030204" pitchFamily="34" charset="0"/>
                <a:sym typeface="Wingdings" panose="05000000000000000000" pitchFamily="2" charset="2"/>
              </a:rPr>
              <a:t></a:t>
            </a:r>
            <a:r>
              <a:rPr lang="en-US" sz="4000" b="1">
                <a:solidFill>
                  <a:schemeClr val="bg1">
                    <a:lumMod val="25000"/>
                  </a:schemeClr>
                </a:solidFill>
                <a:latin typeface="Calibri" panose="020F0502020204030204" pitchFamily="34" charset="0"/>
                <a:cs typeface="Calibri" panose="020F0502020204030204" pitchFamily="34" charset="0"/>
                <a:sym typeface="Wingdings" panose="05000000000000000000" pitchFamily="2" charset="2"/>
              </a:rPr>
              <a:t> </a:t>
            </a:r>
            <a:r>
              <a:rPr lang="vi-VN" sz="4000" b="1">
                <a:solidFill>
                  <a:schemeClr val="bg1">
                    <a:lumMod val="25000"/>
                  </a:schemeClr>
                </a:solidFill>
                <a:latin typeface="Calibri" panose="020F0502020204030204" pitchFamily="34" charset="0"/>
                <a:cs typeface="Calibri" panose="020F0502020204030204" pitchFamily="34" charset="0"/>
              </a:rPr>
              <a:t>Sau 10 năm nhiễm phóng xạ: sức khoẻ của em bị giảm sút nhanh chóng, phải nằm viện để chữa trị bệnh máu trắng.</a:t>
            </a:r>
            <a:endParaRPr lang="en-US" sz="4000" b="1" dirty="0">
              <a:solidFill>
                <a:schemeClr val="bg1">
                  <a:lumMod val="25000"/>
                </a:schemeClr>
              </a:solidFill>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 xmlns:a16="http://schemas.microsoft.com/office/drawing/2014/main" id="{C89BC136-7508-42FC-8167-E15A197FA330}"/>
              </a:ext>
            </a:extLst>
          </p:cNvPr>
          <p:cNvCxnSpPr/>
          <p:nvPr/>
        </p:nvCxnSpPr>
        <p:spPr>
          <a:xfrm>
            <a:off x="5118265" y="1344485"/>
            <a:ext cx="0" cy="51054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 xmlns:a16="http://schemas.microsoft.com/office/drawing/2014/main" id="{7E5668AB-DBD8-4DBC-8690-0D4F48356C8F}"/>
              </a:ext>
            </a:extLst>
          </p:cNvPr>
          <p:cNvSpPr/>
          <p:nvPr/>
        </p:nvSpPr>
        <p:spPr>
          <a:xfrm>
            <a:off x="457200" y="375644"/>
            <a:ext cx="11216640" cy="586740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a:spcBef>
                <a:spcPts val="1600"/>
              </a:spcBef>
            </a:pPr>
            <a:endParaRPr lang="en-US" sz="2933" b="1" dirty="0">
              <a:solidFill>
                <a:schemeClr val="bg1">
                  <a:lumMod val="10000"/>
                </a:schemeClr>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 xmlns:a16="http://schemas.microsoft.com/office/drawing/2014/main" id="{95A4495E-9847-40C8-93A8-842DDF516261}"/>
              </a:ext>
            </a:extLst>
          </p:cNvPr>
          <p:cNvGrpSpPr/>
          <p:nvPr/>
        </p:nvGrpSpPr>
        <p:grpSpPr>
          <a:xfrm>
            <a:off x="1342287" y="614955"/>
            <a:ext cx="9121026" cy="1519794"/>
            <a:chOff x="-513554" y="1235320"/>
            <a:chExt cx="6840769" cy="1139846"/>
          </a:xfrm>
        </p:grpSpPr>
        <p:sp>
          <p:nvSpPr>
            <p:cNvPr id="18" name="TextBox 17">
              <a:extLst>
                <a:ext uri="{FF2B5EF4-FFF2-40B4-BE49-F238E27FC236}">
                  <a16:creationId xmlns="" xmlns:a16="http://schemas.microsoft.com/office/drawing/2014/main" id="{5858172E-E445-4BAE-BF96-1CE790619EB3}"/>
                </a:ext>
              </a:extLst>
            </p:cNvPr>
            <p:cNvSpPr txBox="1"/>
            <p:nvPr/>
          </p:nvSpPr>
          <p:spPr>
            <a:xfrm>
              <a:off x="255599" y="1235320"/>
              <a:ext cx="6071616" cy="1029963"/>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3733" dirty="0">
                  <a:latin typeface="+mj-lt"/>
                  <a:ea typeface="Roboto" panose="02000000000000000000" pitchFamily="2" charset="0"/>
                  <a:cs typeface="Calibri" panose="020F0502020204030204" pitchFamily="34" charset="0"/>
                </a:rPr>
                <a:t>Nói 2 – 3 câu giới thiệu về một nhân vật có ý chí, nghị lực mà em biết</a:t>
              </a:r>
              <a:r>
                <a:rPr lang="vi-VN" sz="3733" dirty="0">
                  <a:latin typeface="Calibri" panose="020F0502020204030204" pitchFamily="34" charset="0"/>
                  <a:ea typeface="Roboto" panose="02000000000000000000" pitchFamily="2" charset="0"/>
                  <a:cs typeface="Calibri" panose="020F0502020204030204" pitchFamily="34" charset="0"/>
                </a:rPr>
                <a:t>.</a:t>
              </a:r>
              <a:endParaRPr lang="en-US" sz="3733"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 xmlns:a16="http://schemas.microsoft.com/office/drawing/2014/main" id="{466AB993-CE90-45C0-BD78-BEFC03C6FA27}"/>
                </a:ext>
              </a:extLst>
            </p:cNvPr>
            <p:cNvPicPr>
              <a:picLocks noChangeAspect="1"/>
            </p:cNvPicPr>
            <p:nvPr/>
          </p:nvPicPr>
          <p:blipFill>
            <a:blip r:embed="rId4"/>
            <a:stretch>
              <a:fillRect/>
            </a:stretch>
          </p:blipFill>
          <p:spPr>
            <a:xfrm>
              <a:off x="-513554" y="1572526"/>
              <a:ext cx="887562" cy="802640"/>
            </a:xfrm>
            <a:prstGeom prst="rect">
              <a:avLst/>
            </a:prstGeom>
          </p:spPr>
        </p:pic>
      </p:grpSp>
      <p:pic>
        <p:nvPicPr>
          <p:cNvPr id="41988" name="Picture 4" descr="Premium Vector | Couple of children talking among themselves">
            <a:extLst>
              <a:ext uri="{FF2B5EF4-FFF2-40B4-BE49-F238E27FC236}">
                <a16:creationId xmlns="" xmlns:a16="http://schemas.microsoft.com/office/drawing/2014/main" id="{444355B3-6FFB-4B14-AEBA-D1E327B51D3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3203813" y="3458723"/>
            <a:ext cx="4827668" cy="347324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 xmlns:a16="http://schemas.microsoft.com/office/drawing/2014/main" id="{2910CFCB-E9F4-44AE-B660-71D88FEFBEFF}"/>
              </a:ext>
            </a:extLst>
          </p:cNvPr>
          <p:cNvGrpSpPr/>
          <p:nvPr/>
        </p:nvGrpSpPr>
        <p:grpSpPr>
          <a:xfrm>
            <a:off x="928851" y="3754162"/>
            <a:ext cx="9144637" cy="1773237"/>
            <a:chOff x="2292148" y="3785867"/>
            <a:chExt cx="8020770" cy="1329928"/>
          </a:xfrm>
        </p:grpSpPr>
        <p:sp>
          <p:nvSpPr>
            <p:cNvPr id="36" name="TextBox 67">
              <a:extLst>
                <a:ext uri="{FF2B5EF4-FFF2-40B4-BE49-F238E27FC236}">
                  <a16:creationId xmlns="" xmlns:a16="http://schemas.microsoft.com/office/drawing/2014/main" id="{B4C4A23F-C58F-44EF-B96C-6FB0FE1688A7}"/>
                </a:ext>
              </a:extLst>
            </p:cNvPr>
            <p:cNvSpPr txBox="1"/>
            <p:nvPr/>
          </p:nvSpPr>
          <p:spPr>
            <a:xfrm>
              <a:off x="2292148" y="3785867"/>
              <a:ext cx="8020770" cy="1323439"/>
            </a:xfrm>
            <a:prstGeom prst="rect">
              <a:avLst/>
            </a:prstGeom>
            <a:noFill/>
          </p:spPr>
          <p:txBody>
            <a:bodyPr wrap="square" rtlCol="0">
              <a:prstTxWarp prst="textArchUp">
                <a:avLst/>
              </a:prstTxWarp>
              <a:spAutoFit/>
            </a:bodyPr>
            <a:lstStyle/>
            <a:p>
              <a:pPr algn="ctr"/>
              <a:r>
                <a:rPr lang="en-US" sz="6400" b="1">
                  <a:ln w="171450">
                    <a:solidFill>
                      <a:srgbClr val="FFFFCC"/>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CHIA SẺ </a:t>
              </a:r>
            </a:p>
            <a:p>
              <a:pPr algn="ctr"/>
              <a:r>
                <a:rPr lang="en-US" sz="6400" b="1">
                  <a:ln w="171450">
                    <a:solidFill>
                      <a:srgbClr val="FFFFCC"/>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NHÓM ĐÔI</a:t>
              </a:r>
              <a:endParaRPr lang="en-US" sz="6400" b="1" dirty="0">
                <a:ln w="171450">
                  <a:solidFill>
                    <a:srgbClr val="FFFFCC"/>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37" name="TextBox 67">
              <a:extLst>
                <a:ext uri="{FF2B5EF4-FFF2-40B4-BE49-F238E27FC236}">
                  <a16:creationId xmlns="" xmlns:a16="http://schemas.microsoft.com/office/drawing/2014/main" id="{329807F8-0455-4977-86E1-8E595385D6FD}"/>
                </a:ext>
              </a:extLst>
            </p:cNvPr>
            <p:cNvSpPr txBox="1"/>
            <p:nvPr/>
          </p:nvSpPr>
          <p:spPr>
            <a:xfrm>
              <a:off x="2292148" y="3792356"/>
              <a:ext cx="8020770" cy="1323439"/>
            </a:xfrm>
            <a:prstGeom prst="rect">
              <a:avLst/>
            </a:prstGeom>
            <a:noFill/>
          </p:spPr>
          <p:txBody>
            <a:bodyPr wrap="square" rtlCol="0">
              <a:prstTxWarp prst="textArchUp">
                <a:avLst/>
              </a:prstTxWarp>
              <a:spAutoFit/>
            </a:bodyPr>
            <a:lstStyle/>
            <a:p>
              <a:pPr algn="ctr"/>
              <a:r>
                <a:rPr lang="en-US" sz="64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CHIA SẺ </a:t>
              </a:r>
            </a:p>
            <a:p>
              <a:pPr algn="ctr"/>
              <a:r>
                <a:rPr lang="en-US" sz="64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NHÓM ĐÔI</a:t>
              </a:r>
            </a:p>
          </p:txBody>
        </p:sp>
      </p:grpSp>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fade">
                                      <p:cBhvr>
                                        <p:cTn id="12" dur="500"/>
                                        <p:tgtEl>
                                          <p:spTgt spid="4198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8F212C0-F52E-4016-8BB1-8F2478D1DE23}"/>
              </a:ext>
            </a:extLst>
          </p:cNvPr>
          <p:cNvGrpSpPr/>
          <p:nvPr/>
        </p:nvGrpSpPr>
        <p:grpSpPr>
          <a:xfrm>
            <a:off x="2212002" y="1099307"/>
            <a:ext cx="7049346" cy="838959"/>
            <a:chOff x="-4308734" y="2062208"/>
            <a:chExt cx="11626254" cy="629220"/>
          </a:xfrm>
        </p:grpSpPr>
        <p:sp>
          <p:nvSpPr>
            <p:cNvPr id="13" name="TextBox 12">
              <a:extLst>
                <a:ext uri="{FF2B5EF4-FFF2-40B4-BE49-F238E27FC236}">
                  <a16:creationId xmlns="" xmlns:a16="http://schemas.microsoft.com/office/drawing/2014/main" id="{FDE3EE29-8A64-4B8D-A074-E1E1158DDECE}"/>
                </a:ext>
              </a:extLst>
            </p:cNvPr>
            <p:cNvSpPr txBox="1"/>
            <p:nvPr/>
          </p:nvSpPr>
          <p:spPr>
            <a:xfrm>
              <a:off x="-3972254" y="2068180"/>
              <a:ext cx="10953297" cy="623248"/>
            </a:xfrm>
            <a:prstGeom prst="rect">
              <a:avLst/>
            </a:prstGeom>
            <a:noFill/>
          </p:spPr>
          <p:txBody>
            <a:bodyPr wrap="square">
              <a:spAutoFit/>
            </a:bodyPr>
            <a:lstStyle/>
            <a:p>
              <a:pPr marL="0" marR="0" lvl="0" indent="0" algn="ctr" defTabSz="1219170" rtl="0" eaLnBrk="1" fontAlgn="base" latinLnBrk="0" hangingPunct="1">
                <a:lnSpc>
                  <a:spcPct val="100000"/>
                </a:lnSpc>
                <a:spcBef>
                  <a:spcPts val="0"/>
                </a:spcBef>
                <a:spcAft>
                  <a:spcPts val="800"/>
                </a:spcAft>
                <a:buClrTx/>
                <a:buSzTx/>
                <a:buFontTx/>
                <a:buNone/>
                <a:tabLst/>
                <a:defRPr/>
              </a:pPr>
              <a:r>
                <a:rPr kumimoji="0" lang="sv-SE"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 chính của</a:t>
              </a:r>
              <a:r>
                <a:rPr kumimoji="0" lang="vi-VN"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 1:</a:t>
              </a:r>
            </a:p>
          </p:txBody>
        </p:sp>
        <p:sp>
          <p:nvSpPr>
            <p:cNvPr id="14" name="TextBox 13">
              <a:extLst>
                <a:ext uri="{FF2B5EF4-FFF2-40B4-BE49-F238E27FC236}">
                  <a16:creationId xmlns="" xmlns:a16="http://schemas.microsoft.com/office/drawing/2014/main" id="{E1794D1D-B883-4AD6-B9D0-F7B819819237}"/>
                </a:ext>
              </a:extLst>
            </p:cNvPr>
            <p:cNvSpPr txBox="1"/>
            <p:nvPr/>
          </p:nvSpPr>
          <p:spPr>
            <a:xfrm>
              <a:off x="-4308734" y="2062208"/>
              <a:ext cx="11626254" cy="623248"/>
            </a:xfrm>
            <a:prstGeom prst="rect">
              <a:avLst/>
            </a:prstGeom>
            <a:noFill/>
          </p:spPr>
          <p:txBody>
            <a:bodyPr wrap="square">
              <a:spAutoFit/>
            </a:bodyPr>
            <a:lstStyle/>
            <a:p>
              <a:pPr marL="0" marR="0" lvl="0" indent="0" algn="ctr" defTabSz="1219170" rtl="0" eaLnBrk="1" fontAlgn="base" latinLnBrk="0" hangingPunct="1">
                <a:lnSpc>
                  <a:spcPct val="100000"/>
                </a:lnSpc>
                <a:spcBef>
                  <a:spcPts val="0"/>
                </a:spcBef>
                <a:spcAft>
                  <a:spcPts val="800"/>
                </a:spcAft>
                <a:buClrTx/>
                <a:buSzTx/>
                <a:buFontTx/>
                <a:buNone/>
                <a:tabLst/>
                <a:defRPr/>
              </a:pPr>
              <a:r>
                <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rPr>
                <a:t>Ý</a:t>
              </a:r>
              <a:r>
                <a:rPr kumimoji="0" lang="sv-SE" sz="4800" b="0" i="0" u="none" strike="noStrike" kern="1200" cap="none" spc="0" normalizeH="0" baseline="0" noProof="0" dirty="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a:noFill/>
                  </a:ln>
                  <a:solidFill>
                    <a:srgbClr val="9966FF"/>
                  </a:solidFill>
                  <a:effectLst/>
                  <a:uLnTx/>
                  <a:uFillTx/>
                  <a:latin typeface="iCiel Pony" panose="02000000000000000000" pitchFamily="2" charset="-93"/>
                  <a:ea typeface="+mn-ea"/>
                  <a:cs typeface="Arial" panose="020B0604020202020204" pitchFamily="34" charset="0"/>
                </a:rPr>
                <a:t>chính</a:t>
              </a:r>
              <a:r>
                <a:rPr kumimoji="0" lang="sv-SE" sz="4800" b="0" i="0" u="none" strike="noStrike" kern="1200" cap="none" spc="0" normalizeH="0" baseline="0" noProof="0" dirty="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a:noFill/>
                  </a:ln>
                  <a:solidFill>
                    <a:srgbClr val="FFAD24"/>
                  </a:solidFill>
                  <a:effectLst/>
                  <a:uLnTx/>
                  <a:uFillTx/>
                  <a:latin typeface="iCiel Pony" panose="02000000000000000000" pitchFamily="2" charset="-93"/>
                  <a:ea typeface="+mn-ea"/>
                  <a:cs typeface="Arial" panose="020B0604020202020204" pitchFamily="34" charset="0"/>
                </a:rPr>
                <a:t>của</a:t>
              </a:r>
              <a:r>
                <a:rPr kumimoji="0" lang="vi-VN" sz="4800" b="0" i="0" u="none" strike="noStrike" kern="1200" cap="none" spc="0" normalizeH="0" baseline="0" noProof="0" dirty="0">
                  <a:ln>
                    <a:noFill/>
                  </a:ln>
                  <a:solidFill>
                    <a:srgbClr val="FFAD24"/>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a:noFill/>
                  </a:ln>
                  <a:solidFill>
                    <a:srgbClr val="FF506D"/>
                  </a:solidFill>
                  <a:effectLst/>
                  <a:uLnTx/>
                  <a:uFillTx/>
                  <a:latin typeface="iCiel Pony" panose="02000000000000000000" pitchFamily="2" charset="-93"/>
                  <a:ea typeface="+mn-ea"/>
                  <a:cs typeface="Arial" panose="020B0604020202020204" pitchFamily="34" charset="0"/>
                </a:rPr>
                <a:t>đoạn</a:t>
              </a:r>
              <a:r>
                <a:rPr kumimoji="0" lang="sv-SE" sz="4800" b="0" i="0" u="none" strike="noStrike" kern="1200" cap="none" spc="0" normalizeH="0" baseline="0" noProof="0" dirty="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rPr>
                <a:t>1:</a:t>
              </a:r>
            </a:p>
          </p:txBody>
        </p:sp>
      </p:grpSp>
      <p:sp>
        <p:nvSpPr>
          <p:cNvPr id="15" name="Rectangle: Rounded Corners 14">
            <a:extLst>
              <a:ext uri="{FF2B5EF4-FFF2-40B4-BE49-F238E27FC236}">
                <a16:creationId xmlns="" xmlns:a16="http://schemas.microsoft.com/office/drawing/2014/main" id="{CCD29820-49AA-4FB6-A0BE-E35A0BBF437A}"/>
              </a:ext>
            </a:extLst>
          </p:cNvPr>
          <p:cNvSpPr/>
          <p:nvPr/>
        </p:nvSpPr>
        <p:spPr>
          <a:xfrm>
            <a:off x="2104255" y="2187695"/>
            <a:ext cx="6953077" cy="828667"/>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r>
              <a:rPr lang="vi-VN" sz="4267" b="1">
                <a:solidFill>
                  <a:srgbClr val="0070C0"/>
                </a:solidFill>
                <a:latin typeface="Calibri" panose="020F0502020204030204" pitchFamily="34" charset="0"/>
                <a:ea typeface="Roboto" panose="02000000000000000000" pitchFamily="2" charset="0"/>
                <a:cs typeface="Calibri" panose="020F0502020204030204" pitchFamily="34" charset="0"/>
              </a:rPr>
              <a:t>Hoàn cảnh của Xa-đa-kô.</a:t>
            </a:r>
            <a:endParaRPr kumimoji="0" lang="vi-VN" sz="4267"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Google Shape;352;p12">
            <a:extLst>
              <a:ext uri="{FF2B5EF4-FFF2-40B4-BE49-F238E27FC236}">
                <a16:creationId xmlns="" xmlns:a16="http://schemas.microsoft.com/office/drawing/2014/main" id="{067B9A19-2537-4472-8821-112C2AD03261}"/>
              </a:ext>
            </a:extLst>
          </p:cNvPr>
          <p:cNvPicPr preferRelativeResize="0"/>
          <p:nvPr/>
        </p:nvPicPr>
        <p:blipFill rotWithShape="1">
          <a:blip r:embed="rId4">
            <a:alphaModFix/>
          </a:blip>
          <a:srcRect/>
          <a:stretch/>
        </p:blipFill>
        <p:spPr>
          <a:xfrm>
            <a:off x="8659035" y="887097"/>
            <a:ext cx="3014409" cy="3206922"/>
          </a:xfrm>
          <a:prstGeom prst="rect">
            <a:avLst/>
          </a:prstGeom>
          <a:noFill/>
          <a:ln>
            <a:noFill/>
          </a:ln>
        </p:spPr>
      </p:pic>
      <p:sp>
        <p:nvSpPr>
          <p:cNvPr id="2" name="Freeform 5">
            <a:extLst>
              <a:ext uri="{FF2B5EF4-FFF2-40B4-BE49-F238E27FC236}">
                <a16:creationId xmlns="" xmlns:a16="http://schemas.microsoft.com/office/drawing/2014/main" id="{EF51933D-8D56-6C3E-E47F-AEFB952A0CEA}"/>
              </a:ext>
            </a:extLst>
          </p:cNvPr>
          <p:cNvSpPr/>
          <p:nvPr/>
        </p:nvSpPr>
        <p:spPr>
          <a:xfrm>
            <a:off x="7371804" y="4777229"/>
            <a:ext cx="3779087" cy="160834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8">
            <a:extLst>
              <a:ext uri="{FF2B5EF4-FFF2-40B4-BE49-F238E27FC236}">
                <a16:creationId xmlns="" xmlns:a16="http://schemas.microsoft.com/office/drawing/2014/main" id="{C8295016-0477-AB03-A453-607CE565AFFA}"/>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2">
            <a:extLst>
              <a:ext uri="{FF2B5EF4-FFF2-40B4-BE49-F238E27FC236}">
                <a16:creationId xmlns="" xmlns:a16="http://schemas.microsoft.com/office/drawing/2014/main" id="{086CDB80-132B-3FD7-34B5-A197D2874596}"/>
              </a:ext>
            </a:extLst>
          </p:cNvPr>
          <p:cNvSpPr/>
          <p:nvPr/>
        </p:nvSpPr>
        <p:spPr>
          <a:xfrm>
            <a:off x="3333495" y="3596568"/>
            <a:ext cx="3610358" cy="2789002"/>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3">
            <a:extLst>
              <a:ext uri="{FF2B5EF4-FFF2-40B4-BE49-F238E27FC236}">
                <a16:creationId xmlns="" xmlns:a16="http://schemas.microsoft.com/office/drawing/2014/main" id="{DA48A331-7BC3-E3C7-9480-C82BA4F0970E}"/>
              </a:ext>
            </a:extLst>
          </p:cNvPr>
          <p:cNvSpPr/>
          <p:nvPr/>
        </p:nvSpPr>
        <p:spPr>
          <a:xfrm>
            <a:off x="6663855" y="2824233"/>
            <a:ext cx="2705331" cy="2789001"/>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2692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 xmlns:a16="http://schemas.microsoft.com/office/drawing/2014/main" id="{681CCF53-64ED-4E3D-B517-6735379CA32D}"/>
              </a:ext>
            </a:extLst>
          </p:cNvPr>
          <p:cNvSpPr/>
          <p:nvPr/>
        </p:nvSpPr>
        <p:spPr>
          <a:xfrm>
            <a:off x="457200" y="533400"/>
            <a:ext cx="11216640" cy="592836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a:spcBef>
                <a:spcPts val="1600"/>
              </a:spcBef>
            </a:pPr>
            <a:endParaRPr lang="en-US" sz="2933"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 xmlns:a16="http://schemas.microsoft.com/office/drawing/2014/main" id="{875B76DE-E9BB-4269-83A8-6B5100C619ED}"/>
              </a:ext>
            </a:extLst>
          </p:cNvPr>
          <p:cNvSpPr/>
          <p:nvPr/>
        </p:nvSpPr>
        <p:spPr>
          <a:xfrm>
            <a:off x="457200" y="487994"/>
            <a:ext cx="11216640" cy="1351286"/>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bg1">
                    <a:lumMod val="25000"/>
                  </a:schemeClr>
                </a:solidFill>
                <a:latin typeface="+mj-lt"/>
                <a:cs typeface="Calibri" panose="020F0502020204030204" pitchFamily="34" charset="0"/>
              </a:rPr>
              <a:t>2. Tìm những từ ngữ và hình ảnh cho thấy Xa-đa-kô bình tĩnh và hi vọng</a:t>
            </a:r>
            <a:r>
              <a:rPr lang="en-US" sz="4000" b="1" dirty="0">
                <a:solidFill>
                  <a:schemeClr val="bg1">
                    <a:lumMod val="25000"/>
                  </a:schemeClr>
                </a:solidFill>
                <a:latin typeface="+mj-lt"/>
                <a:cs typeface="Calibri" panose="020F0502020204030204" pitchFamily="34" charset="0"/>
              </a:rPr>
              <a:t> </a:t>
            </a:r>
            <a:r>
              <a:rPr lang="vi-VN" sz="4000" b="1" dirty="0">
                <a:solidFill>
                  <a:schemeClr val="bg1">
                    <a:lumMod val="25000"/>
                  </a:schemeClr>
                </a:solidFill>
                <a:latin typeface="+mj-lt"/>
                <a:cs typeface="Calibri" panose="020F0502020204030204" pitchFamily="34" charset="0"/>
              </a:rPr>
              <a:t>mình sẽ khỏi bệnh.</a:t>
            </a:r>
            <a:endParaRPr lang="en-US" sz="4000" b="1" dirty="0">
              <a:solidFill>
                <a:schemeClr val="bg1">
                  <a:lumMod val="25000"/>
                </a:schemeClr>
              </a:solidFill>
              <a:latin typeface="+mj-lt"/>
              <a:cs typeface="Calibri" panose="020F0502020204030204" pitchFamily="34" charset="0"/>
            </a:endParaRPr>
          </a:p>
        </p:txBody>
      </p:sp>
      <p:sp>
        <p:nvSpPr>
          <p:cNvPr id="13" name="Rectangle 12">
            <a:extLst>
              <a:ext uri="{FF2B5EF4-FFF2-40B4-BE49-F238E27FC236}">
                <a16:creationId xmlns="" xmlns:a16="http://schemas.microsoft.com/office/drawing/2014/main" id="{2F7D845D-5BCB-437A-90C0-CC62DE792BD4}"/>
              </a:ext>
            </a:extLst>
          </p:cNvPr>
          <p:cNvSpPr/>
          <p:nvPr/>
        </p:nvSpPr>
        <p:spPr>
          <a:xfrm>
            <a:off x="913618" y="3751696"/>
            <a:ext cx="10373975" cy="606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i="1" dirty="0">
                <a:solidFill>
                  <a:srgbClr val="FF0000"/>
                </a:solidFill>
                <a:latin typeface="+mj-lt"/>
                <a:cs typeface="Calibri" panose="020F0502020204030204" pitchFamily="34" charset="0"/>
              </a:rPr>
              <a:t>Cô bé ngây thơ tin vào một truyền thuyết nói rằng nếu gấp đủ một nghìn con hạc bằng giấy treo quanh phòng, em sẽ khỏi bệnh; em đã nén đau, miệt mài gấp hạc</a:t>
            </a:r>
            <a:r>
              <a:rPr lang="vi-VN" sz="4800" i="1" dirty="0">
                <a:solidFill>
                  <a:srgbClr val="FF0000"/>
                </a:solidFill>
                <a:latin typeface="Calibri" panose="020F0502020204030204" pitchFamily="34" charset="0"/>
                <a:cs typeface="Calibri" panose="020F0502020204030204" pitchFamily="34" charset="0"/>
              </a:rPr>
              <a:t>.</a:t>
            </a:r>
            <a:endParaRPr lang="en-US" sz="4800" i="1" dirty="0">
              <a:solidFill>
                <a:srgbClr val="FF0000"/>
              </a:solidFill>
              <a:latin typeface="Calibri" panose="020F0502020204030204" pitchFamily="34" charset="0"/>
              <a:cs typeface="Calibri" panose="020F0502020204030204" pitchFamily="34" charset="0"/>
            </a:endParaRPr>
          </a:p>
        </p:txBody>
      </p:sp>
      <p:pic>
        <p:nvPicPr>
          <p:cNvPr id="10" name="Picture 8" descr="Download Tulip Clip Art HQ PNG Image | FreePNGImg">
            <a:extLst>
              <a:ext uri="{FF2B5EF4-FFF2-40B4-BE49-F238E27FC236}">
                <a16:creationId xmlns="" xmlns:a16="http://schemas.microsoft.com/office/drawing/2014/main" id="{7B542ACC-309C-4122-A038-8E6DF8DE95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54239" flipH="1">
            <a:off x="10805702" y="4527763"/>
            <a:ext cx="1350031" cy="2338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268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8F212C0-F52E-4016-8BB1-8F2478D1DE23}"/>
              </a:ext>
            </a:extLst>
          </p:cNvPr>
          <p:cNvGrpSpPr/>
          <p:nvPr/>
        </p:nvGrpSpPr>
        <p:grpSpPr>
          <a:xfrm>
            <a:off x="2212002" y="1099307"/>
            <a:ext cx="7049346" cy="838959"/>
            <a:chOff x="-4308734" y="2062208"/>
            <a:chExt cx="11626254" cy="629220"/>
          </a:xfrm>
        </p:grpSpPr>
        <p:sp>
          <p:nvSpPr>
            <p:cNvPr id="13" name="TextBox 12">
              <a:extLst>
                <a:ext uri="{FF2B5EF4-FFF2-40B4-BE49-F238E27FC236}">
                  <a16:creationId xmlns="" xmlns:a16="http://schemas.microsoft.com/office/drawing/2014/main" id="{FDE3EE29-8A64-4B8D-A074-E1E1158DDECE}"/>
                </a:ext>
              </a:extLst>
            </p:cNvPr>
            <p:cNvSpPr txBox="1"/>
            <p:nvPr/>
          </p:nvSpPr>
          <p:spPr>
            <a:xfrm>
              <a:off x="-3972254" y="2068180"/>
              <a:ext cx="10953297" cy="623248"/>
            </a:xfrm>
            <a:prstGeom prst="rect">
              <a:avLst/>
            </a:prstGeom>
            <a:noFill/>
          </p:spPr>
          <p:txBody>
            <a:bodyPr wrap="square">
              <a:spAutoFit/>
            </a:bodyPr>
            <a:lstStyle/>
            <a:p>
              <a:pPr marL="0" marR="0" lvl="0" indent="0" algn="ctr" defTabSz="1219170" rtl="0" eaLnBrk="1" fontAlgn="base" latinLnBrk="0" hangingPunct="1">
                <a:lnSpc>
                  <a:spcPct val="100000"/>
                </a:lnSpc>
                <a:spcBef>
                  <a:spcPts val="0"/>
                </a:spcBef>
                <a:spcAft>
                  <a:spcPts val="800"/>
                </a:spcAft>
                <a:buClrTx/>
                <a:buSzTx/>
                <a:buFontTx/>
                <a:buNone/>
                <a:tabLst/>
                <a:defRPr/>
              </a:pPr>
              <a:r>
                <a:rPr kumimoji="0" lang="sv-SE"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 chính của</a:t>
              </a:r>
              <a:r>
                <a:rPr kumimoji="0" lang="vi-VN"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 1:</a:t>
              </a:r>
            </a:p>
          </p:txBody>
        </p:sp>
        <p:sp>
          <p:nvSpPr>
            <p:cNvPr id="14" name="TextBox 13">
              <a:extLst>
                <a:ext uri="{FF2B5EF4-FFF2-40B4-BE49-F238E27FC236}">
                  <a16:creationId xmlns="" xmlns:a16="http://schemas.microsoft.com/office/drawing/2014/main" id="{E1794D1D-B883-4AD6-B9D0-F7B819819237}"/>
                </a:ext>
              </a:extLst>
            </p:cNvPr>
            <p:cNvSpPr txBox="1"/>
            <p:nvPr/>
          </p:nvSpPr>
          <p:spPr>
            <a:xfrm>
              <a:off x="-4308734" y="2062208"/>
              <a:ext cx="11626254" cy="623248"/>
            </a:xfrm>
            <a:prstGeom prst="rect">
              <a:avLst/>
            </a:prstGeom>
            <a:noFill/>
          </p:spPr>
          <p:txBody>
            <a:bodyPr wrap="square">
              <a:spAutoFit/>
            </a:bodyPr>
            <a:lstStyle/>
            <a:p>
              <a:pPr marL="0" marR="0" lvl="0" indent="0" algn="ctr" defTabSz="1219170" rtl="0" eaLnBrk="1" fontAlgn="base" latinLnBrk="0" hangingPunct="1">
                <a:lnSpc>
                  <a:spcPct val="100000"/>
                </a:lnSpc>
                <a:spcBef>
                  <a:spcPts val="0"/>
                </a:spcBef>
                <a:spcAft>
                  <a:spcPts val="800"/>
                </a:spcAft>
                <a:buClrTx/>
                <a:buSzTx/>
                <a:buFontTx/>
                <a:buNone/>
                <a:tabLst/>
                <a:defRPr/>
              </a:pPr>
              <a:r>
                <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rPr>
                <a:t>Ý</a:t>
              </a:r>
              <a:r>
                <a:rPr kumimoji="0" lang="sv-SE" sz="4800" b="0" i="0" u="none" strike="noStrike" kern="1200" cap="none" spc="0" normalizeH="0" baseline="0" noProof="0" dirty="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a:noFill/>
                  </a:ln>
                  <a:solidFill>
                    <a:srgbClr val="9966FF"/>
                  </a:solidFill>
                  <a:effectLst/>
                  <a:uLnTx/>
                  <a:uFillTx/>
                  <a:latin typeface="iCiel Pony" panose="02000000000000000000" pitchFamily="2" charset="-93"/>
                  <a:ea typeface="+mn-ea"/>
                  <a:cs typeface="Arial" panose="020B0604020202020204" pitchFamily="34" charset="0"/>
                </a:rPr>
                <a:t>chính</a:t>
              </a:r>
              <a:r>
                <a:rPr kumimoji="0" lang="sv-SE" sz="4800" b="0" i="0" u="none" strike="noStrike" kern="1200" cap="none" spc="0" normalizeH="0" baseline="0" noProof="0" dirty="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a:noFill/>
                  </a:ln>
                  <a:solidFill>
                    <a:srgbClr val="FFAD24"/>
                  </a:solidFill>
                  <a:effectLst/>
                  <a:uLnTx/>
                  <a:uFillTx/>
                  <a:latin typeface="iCiel Pony" panose="02000000000000000000" pitchFamily="2" charset="-93"/>
                  <a:ea typeface="+mn-ea"/>
                  <a:cs typeface="Arial" panose="020B0604020202020204" pitchFamily="34" charset="0"/>
                </a:rPr>
                <a:t>của</a:t>
              </a:r>
              <a:r>
                <a:rPr kumimoji="0" lang="vi-VN" sz="4800" b="0" i="0" u="none" strike="noStrike" kern="1200" cap="none" spc="0" normalizeH="0" baseline="0" noProof="0" dirty="0">
                  <a:ln>
                    <a:noFill/>
                  </a:ln>
                  <a:solidFill>
                    <a:srgbClr val="FFAD24"/>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506D"/>
                  </a:solidFill>
                  <a:effectLst/>
                  <a:uLnTx/>
                  <a:uFillTx/>
                  <a:latin typeface="iCiel Pony" panose="02000000000000000000" pitchFamily="2" charset="-93"/>
                  <a:ea typeface="+mn-ea"/>
                  <a:cs typeface="Arial" panose="020B0604020202020204" pitchFamily="34" charset="0"/>
                </a:rPr>
                <a:t>đoạn</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00B0F0"/>
                  </a:solidFill>
                  <a:effectLst/>
                  <a:uLnTx/>
                  <a:uFillTx/>
                  <a:latin typeface="iCiel Pony" panose="02000000000000000000" pitchFamily="2" charset="-93"/>
                  <a:ea typeface="+mn-ea"/>
                  <a:cs typeface="Arial" panose="020B0604020202020204" pitchFamily="34" charset="0"/>
                </a:rPr>
                <a:t>2:</a:t>
              </a:r>
              <a:endPar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endParaRPr>
            </a:p>
          </p:txBody>
        </p:sp>
      </p:grpSp>
      <p:sp>
        <p:nvSpPr>
          <p:cNvPr id="15" name="Rectangle: Rounded Corners 14">
            <a:extLst>
              <a:ext uri="{FF2B5EF4-FFF2-40B4-BE49-F238E27FC236}">
                <a16:creationId xmlns="" xmlns:a16="http://schemas.microsoft.com/office/drawing/2014/main" id="{CCD29820-49AA-4FB6-A0BE-E35A0BBF437A}"/>
              </a:ext>
            </a:extLst>
          </p:cNvPr>
          <p:cNvSpPr/>
          <p:nvPr/>
        </p:nvSpPr>
        <p:spPr>
          <a:xfrm>
            <a:off x="2212002" y="2365825"/>
            <a:ext cx="6953077" cy="2860358"/>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5400" b="1">
                <a:solidFill>
                  <a:srgbClr val="0070C0"/>
                </a:solidFill>
                <a:latin typeface="Calibri" panose="020F0502020204030204" pitchFamily="34" charset="0"/>
                <a:ea typeface="Roboto" panose="02000000000000000000" pitchFamily="2" charset="0"/>
                <a:cs typeface="Calibri" panose="020F0502020204030204" pitchFamily="34" charset="0"/>
              </a:rPr>
              <a:t>Ý nghĩa của những con hạc giấy và khát vọng sống của Xa-đa-kô.</a:t>
            </a:r>
            <a:endParaRPr kumimoji="0" lang="vi-VN" sz="54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Google Shape;352;p12">
            <a:extLst>
              <a:ext uri="{FF2B5EF4-FFF2-40B4-BE49-F238E27FC236}">
                <a16:creationId xmlns="" xmlns:a16="http://schemas.microsoft.com/office/drawing/2014/main" id="{3E1519B2-F3F2-4FF7-B005-4375C2413043}"/>
              </a:ext>
            </a:extLst>
          </p:cNvPr>
          <p:cNvPicPr preferRelativeResize="0"/>
          <p:nvPr/>
        </p:nvPicPr>
        <p:blipFill rotWithShape="1">
          <a:blip r:embed="rId4">
            <a:alphaModFix/>
          </a:blip>
          <a:srcRect/>
          <a:stretch/>
        </p:blipFill>
        <p:spPr>
          <a:xfrm>
            <a:off x="8659035" y="887097"/>
            <a:ext cx="3014409" cy="3206922"/>
          </a:xfrm>
          <a:prstGeom prst="rect">
            <a:avLst/>
          </a:prstGeom>
          <a:noFill/>
          <a:ln>
            <a:noFill/>
          </a:ln>
        </p:spPr>
      </p:pic>
      <p:pic>
        <p:nvPicPr>
          <p:cNvPr id="2" name="Google Shape;352;p12">
            <a:extLst>
              <a:ext uri="{FF2B5EF4-FFF2-40B4-BE49-F238E27FC236}">
                <a16:creationId xmlns="" xmlns:a16="http://schemas.microsoft.com/office/drawing/2014/main" id="{232F89BD-A770-87C8-93E5-E342937766A9}"/>
              </a:ext>
            </a:extLst>
          </p:cNvPr>
          <p:cNvPicPr preferRelativeResize="0"/>
          <p:nvPr/>
        </p:nvPicPr>
        <p:blipFill rotWithShape="1">
          <a:blip r:embed="rId4">
            <a:alphaModFix/>
          </a:blip>
          <a:srcRect/>
          <a:stretch/>
        </p:blipFill>
        <p:spPr>
          <a:xfrm>
            <a:off x="8659035" y="887097"/>
            <a:ext cx="3014409" cy="3206922"/>
          </a:xfrm>
          <a:prstGeom prst="rect">
            <a:avLst/>
          </a:prstGeom>
          <a:noFill/>
          <a:ln>
            <a:noFill/>
          </a:ln>
        </p:spPr>
      </p:pic>
      <p:sp>
        <p:nvSpPr>
          <p:cNvPr id="3" name="Freeform 5">
            <a:extLst>
              <a:ext uri="{FF2B5EF4-FFF2-40B4-BE49-F238E27FC236}">
                <a16:creationId xmlns="" xmlns:a16="http://schemas.microsoft.com/office/drawing/2014/main" id="{D566A1BA-A928-2744-2AC5-87DF1F1BDE53}"/>
              </a:ext>
            </a:extLst>
          </p:cNvPr>
          <p:cNvSpPr/>
          <p:nvPr/>
        </p:nvSpPr>
        <p:spPr>
          <a:xfrm>
            <a:off x="8276695" y="5010332"/>
            <a:ext cx="3779087" cy="160834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8">
            <a:extLst>
              <a:ext uri="{FF2B5EF4-FFF2-40B4-BE49-F238E27FC236}">
                <a16:creationId xmlns="" xmlns:a16="http://schemas.microsoft.com/office/drawing/2014/main" id="{2FC8EA4C-7076-219F-1227-86F2504F46A7}"/>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2">
            <a:extLst>
              <a:ext uri="{FF2B5EF4-FFF2-40B4-BE49-F238E27FC236}">
                <a16:creationId xmlns="" xmlns:a16="http://schemas.microsoft.com/office/drawing/2014/main" id="{07982016-B580-B93A-A03F-D8DF8DFBEF19}"/>
              </a:ext>
            </a:extLst>
          </p:cNvPr>
          <p:cNvSpPr/>
          <p:nvPr/>
        </p:nvSpPr>
        <p:spPr>
          <a:xfrm>
            <a:off x="0" y="274507"/>
            <a:ext cx="2505861" cy="1935778"/>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3">
            <a:extLst>
              <a:ext uri="{FF2B5EF4-FFF2-40B4-BE49-F238E27FC236}">
                <a16:creationId xmlns="" xmlns:a16="http://schemas.microsoft.com/office/drawing/2014/main" id="{6E8F6650-5E40-E64E-A31A-CD7505E32C39}"/>
              </a:ext>
            </a:extLst>
          </p:cNvPr>
          <p:cNvSpPr/>
          <p:nvPr/>
        </p:nvSpPr>
        <p:spPr>
          <a:xfrm>
            <a:off x="6089155" y="5064174"/>
            <a:ext cx="1347367" cy="1389038"/>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5368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 xmlns:a16="http://schemas.microsoft.com/office/drawing/2014/main" id="{681CCF53-64ED-4E3D-B517-6735379CA32D}"/>
              </a:ext>
            </a:extLst>
          </p:cNvPr>
          <p:cNvSpPr/>
          <p:nvPr/>
        </p:nvSpPr>
        <p:spPr>
          <a:xfrm>
            <a:off x="457200" y="533400"/>
            <a:ext cx="11216640" cy="592836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a:spcBef>
                <a:spcPts val="1600"/>
              </a:spcBef>
            </a:pPr>
            <a:endParaRPr lang="en-US" sz="2933"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 xmlns:a16="http://schemas.microsoft.com/office/drawing/2014/main" id="{875B76DE-E9BB-4269-83A8-6B5100C619ED}"/>
              </a:ext>
            </a:extLst>
          </p:cNvPr>
          <p:cNvSpPr/>
          <p:nvPr/>
        </p:nvSpPr>
        <p:spPr>
          <a:xfrm>
            <a:off x="354280" y="277487"/>
            <a:ext cx="11483439" cy="106442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lumMod val="25000"/>
                  </a:schemeClr>
                </a:solidFill>
                <a:latin typeface="Calibri" panose="020F0502020204030204" pitchFamily="34" charset="0"/>
                <a:cs typeface="Calibri" panose="020F0502020204030204" pitchFamily="34" charset="0"/>
              </a:rPr>
              <a:t>3. </a:t>
            </a:r>
            <a:r>
              <a:rPr lang="vi-VN" sz="2800" b="1">
                <a:solidFill>
                  <a:schemeClr val="bg1">
                    <a:lumMod val="25000"/>
                  </a:schemeClr>
                </a:solidFill>
                <a:latin typeface="Calibri" panose="020F0502020204030204" pitchFamily="34" charset="0"/>
                <a:cs typeface="Calibri" panose="020F0502020204030204" pitchFamily="34" charset="0"/>
              </a:rPr>
              <a:t>Trẻ em Nhật Bản và học sinh thành phố Hi-rô-si-ma đã làm những việc gì khi biết chuyện về Xa-đa-kô? Em có nhận xét gì về những việc làm đó? </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 xmlns:a16="http://schemas.microsoft.com/office/drawing/2014/main" id="{2F7D845D-5BCB-437A-90C0-CC62DE792BD4}"/>
              </a:ext>
            </a:extLst>
          </p:cNvPr>
          <p:cNvSpPr/>
          <p:nvPr/>
        </p:nvSpPr>
        <p:spPr>
          <a:xfrm>
            <a:off x="995421" y="3676145"/>
            <a:ext cx="10140197" cy="606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i="1">
                <a:solidFill>
                  <a:srgbClr val="0070C0"/>
                </a:solidFill>
                <a:latin typeface="Calibri" panose="020F0502020204030204" pitchFamily="34" charset="0"/>
                <a:cs typeface="Calibri" panose="020F0502020204030204" pitchFamily="34" charset="0"/>
              </a:rPr>
              <a:t>Khi Xa-đa-kô nằm viện: </a:t>
            </a:r>
            <a:r>
              <a:rPr lang="vi-VN" sz="3600" i="1">
                <a:solidFill>
                  <a:srgbClr val="FF0000"/>
                </a:solidFill>
                <a:latin typeface="Calibri" panose="020F0502020204030204" pitchFamily="34" charset="0"/>
                <a:cs typeface="Calibri" panose="020F0502020204030204" pitchFamily="34" charset="0"/>
              </a:rPr>
              <a:t>Trẻ em Nhật Bản đã gửi hàng nghìn con hạc giấy đến cho Xa-đa-kô khi biết chuyện về em.</a:t>
            </a:r>
          </a:p>
          <a:p>
            <a:pPr algn="just"/>
            <a:r>
              <a:rPr lang="vi-VN" sz="3600" i="1">
                <a:solidFill>
                  <a:srgbClr val="0070C0"/>
                </a:solidFill>
                <a:latin typeface="Calibri" panose="020F0502020204030204" pitchFamily="34" charset="0"/>
                <a:cs typeface="Calibri" panose="020F0502020204030204" pitchFamily="34" charset="0"/>
              </a:rPr>
              <a:t>Sau khi Xa-đa-kô mất đi: </a:t>
            </a:r>
            <a:r>
              <a:rPr lang="vi-VN" sz="3600" i="1">
                <a:solidFill>
                  <a:srgbClr val="FF0000"/>
                </a:solidFill>
                <a:latin typeface="Calibri" panose="020F0502020204030204" pitchFamily="34" charset="0"/>
                <a:cs typeface="Calibri" panose="020F0502020204030204" pitchFamily="34" charset="0"/>
              </a:rPr>
              <a:t>Học sinh thành phố Hi-rô-si-ma đã quyên góp tiền xây tượng đài tưởng niệm những nạn nhân bị bom nguyên tử sát hại.</a:t>
            </a:r>
          </a:p>
          <a:p>
            <a:pPr algn="just"/>
            <a:r>
              <a:rPr lang="vi-VN" sz="3600" i="1">
                <a:solidFill>
                  <a:srgbClr val="002060"/>
                </a:solidFill>
                <a:latin typeface="Calibri" panose="020F0502020204030204" pitchFamily="34" charset="0"/>
                <a:cs typeface="Calibri" panose="020F0502020204030204" pitchFamily="34" charset="0"/>
              </a:rPr>
              <a:t>=&gt; Đây là những hành động ý nghĩa và biểu hiện tinh thần đoàn kết, lòng nhân ái của cộng đồng.</a:t>
            </a:r>
            <a:endParaRPr lang="vi-VN" sz="36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44794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8F212C0-F52E-4016-8BB1-8F2478D1DE23}"/>
              </a:ext>
            </a:extLst>
          </p:cNvPr>
          <p:cNvGrpSpPr/>
          <p:nvPr/>
        </p:nvGrpSpPr>
        <p:grpSpPr>
          <a:xfrm>
            <a:off x="2212002" y="1099307"/>
            <a:ext cx="7049346" cy="838959"/>
            <a:chOff x="-4308734" y="2062208"/>
            <a:chExt cx="11626254" cy="629220"/>
          </a:xfrm>
        </p:grpSpPr>
        <p:sp>
          <p:nvSpPr>
            <p:cNvPr id="13" name="TextBox 12">
              <a:extLst>
                <a:ext uri="{FF2B5EF4-FFF2-40B4-BE49-F238E27FC236}">
                  <a16:creationId xmlns="" xmlns:a16="http://schemas.microsoft.com/office/drawing/2014/main" id="{FDE3EE29-8A64-4B8D-A074-E1E1158DDECE}"/>
                </a:ext>
              </a:extLst>
            </p:cNvPr>
            <p:cNvSpPr txBox="1"/>
            <p:nvPr/>
          </p:nvSpPr>
          <p:spPr>
            <a:xfrm>
              <a:off x="-3972254" y="2068180"/>
              <a:ext cx="10953297" cy="623248"/>
            </a:xfrm>
            <a:prstGeom prst="rect">
              <a:avLst/>
            </a:prstGeom>
            <a:noFill/>
          </p:spPr>
          <p:txBody>
            <a:bodyPr wrap="square">
              <a:spAutoFit/>
            </a:bodyPr>
            <a:lstStyle/>
            <a:p>
              <a:pPr marL="0" marR="0" lvl="0" indent="0" algn="ctr" defTabSz="1219170" rtl="0" eaLnBrk="1" fontAlgn="base" latinLnBrk="0" hangingPunct="1">
                <a:lnSpc>
                  <a:spcPct val="100000"/>
                </a:lnSpc>
                <a:spcBef>
                  <a:spcPts val="0"/>
                </a:spcBef>
                <a:spcAft>
                  <a:spcPts val="800"/>
                </a:spcAft>
                <a:buClrTx/>
                <a:buSzTx/>
                <a:buFontTx/>
                <a:buNone/>
                <a:tabLst/>
                <a:defRPr/>
              </a:pPr>
              <a:r>
                <a:rPr kumimoji="0" lang="sv-SE"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 chính của</a:t>
              </a:r>
              <a:r>
                <a:rPr kumimoji="0" lang="vi-VN"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 1:</a:t>
              </a:r>
            </a:p>
          </p:txBody>
        </p:sp>
        <p:sp>
          <p:nvSpPr>
            <p:cNvPr id="14" name="TextBox 13">
              <a:extLst>
                <a:ext uri="{FF2B5EF4-FFF2-40B4-BE49-F238E27FC236}">
                  <a16:creationId xmlns="" xmlns:a16="http://schemas.microsoft.com/office/drawing/2014/main" id="{E1794D1D-B883-4AD6-B9D0-F7B819819237}"/>
                </a:ext>
              </a:extLst>
            </p:cNvPr>
            <p:cNvSpPr txBox="1"/>
            <p:nvPr/>
          </p:nvSpPr>
          <p:spPr>
            <a:xfrm>
              <a:off x="-4308734" y="2062208"/>
              <a:ext cx="11626254" cy="623248"/>
            </a:xfrm>
            <a:prstGeom prst="rect">
              <a:avLst/>
            </a:prstGeom>
            <a:noFill/>
          </p:spPr>
          <p:txBody>
            <a:bodyPr wrap="square">
              <a:spAutoFit/>
            </a:bodyPr>
            <a:lstStyle/>
            <a:p>
              <a:pPr marL="0" marR="0" lvl="0" indent="0" algn="ctr" defTabSz="1219170" rtl="0" eaLnBrk="1" fontAlgn="base" latinLnBrk="0" hangingPunct="1">
                <a:lnSpc>
                  <a:spcPct val="100000"/>
                </a:lnSpc>
                <a:spcBef>
                  <a:spcPts val="0"/>
                </a:spcBef>
                <a:spcAft>
                  <a:spcPts val="800"/>
                </a:spcAft>
                <a:buClrTx/>
                <a:buSzTx/>
                <a:buFontTx/>
                <a:buNone/>
                <a:tabLst/>
                <a:defRPr/>
              </a:pPr>
              <a:r>
                <a:rPr kumimoji="0" lang="sv-SE" sz="4800" b="0"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Ý</a:t>
              </a:r>
              <a:r>
                <a:rPr kumimoji="0" lang="sv-SE"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4800" b="0" i="0" u="none" strike="noStrike" kern="1200" cap="none" spc="0" normalizeH="0" baseline="0" noProof="0" dirty="0">
                  <a:ln>
                    <a:noFill/>
                  </a:ln>
                  <a:solidFill>
                    <a:srgbClr val="9966FF"/>
                  </a:solidFill>
                  <a:effectLst/>
                  <a:uLnTx/>
                  <a:uFillTx/>
                  <a:latin typeface="Times New Roman" panose="02020603050405020304" pitchFamily="18" charset="0"/>
                  <a:cs typeface="Times New Roman" panose="02020603050405020304" pitchFamily="18" charset="0"/>
                </a:rPr>
                <a:t>chính</a:t>
              </a:r>
              <a:r>
                <a:rPr kumimoji="0" lang="sv-SE"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4800" b="0" i="0" u="none" strike="noStrike" kern="1200" cap="none" spc="0" normalizeH="0" baseline="0" noProof="0" dirty="0">
                  <a:ln>
                    <a:noFill/>
                  </a:ln>
                  <a:solidFill>
                    <a:srgbClr val="FFAD24"/>
                  </a:solidFill>
                  <a:effectLst/>
                  <a:uLnTx/>
                  <a:uFillTx/>
                  <a:latin typeface="Times New Roman" panose="02020603050405020304" pitchFamily="18" charset="0"/>
                  <a:cs typeface="Times New Roman" panose="02020603050405020304" pitchFamily="18" charset="0"/>
                </a:rPr>
                <a:t>của</a:t>
              </a:r>
              <a:r>
                <a:rPr kumimoji="0" lang="vi-VN" sz="4800" b="0" i="0" u="none" strike="noStrike" kern="1200" cap="none" spc="0" normalizeH="0" baseline="0" noProof="0" dirty="0">
                  <a:ln>
                    <a:noFill/>
                  </a:ln>
                  <a:solidFill>
                    <a:srgbClr val="FFAD24"/>
                  </a:solidFill>
                  <a:effectLst/>
                  <a:uLnTx/>
                  <a:uFillTx/>
                  <a:latin typeface="Times New Roman" panose="02020603050405020304" pitchFamily="18" charset="0"/>
                  <a:cs typeface="Times New Roman" panose="02020603050405020304" pitchFamily="18" charset="0"/>
                </a:rPr>
                <a:t> </a:t>
              </a:r>
              <a:r>
                <a:rPr kumimoji="0" lang="sv-SE" sz="4800" b="0" i="0" u="none" strike="noStrike" kern="1200" cap="none" spc="0" normalizeH="0" baseline="0" noProof="0" dirty="0">
                  <a:ln>
                    <a:noFill/>
                  </a:ln>
                  <a:solidFill>
                    <a:srgbClr val="FF506D"/>
                  </a:solidFill>
                  <a:effectLst/>
                  <a:uLnTx/>
                  <a:uFillTx/>
                  <a:latin typeface="Times New Roman" panose="02020603050405020304" pitchFamily="18" charset="0"/>
                  <a:cs typeface="Times New Roman" panose="02020603050405020304" pitchFamily="18" charset="0"/>
                </a:rPr>
                <a:t>đoạn</a:t>
              </a:r>
              <a:r>
                <a:rPr kumimoji="0" lang="sv-SE"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4800" b="0"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3</a:t>
              </a:r>
              <a:r>
                <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rPr>
                <a:t>:</a:t>
              </a:r>
            </a:p>
          </p:txBody>
        </p:sp>
      </p:grpSp>
      <p:sp>
        <p:nvSpPr>
          <p:cNvPr id="15" name="Rectangle: Rounded Corners 14">
            <a:extLst>
              <a:ext uri="{FF2B5EF4-FFF2-40B4-BE49-F238E27FC236}">
                <a16:creationId xmlns="" xmlns:a16="http://schemas.microsoft.com/office/drawing/2014/main" id="{CCD29820-49AA-4FB6-A0BE-E35A0BBF437A}"/>
              </a:ext>
            </a:extLst>
          </p:cNvPr>
          <p:cNvSpPr/>
          <p:nvPr/>
        </p:nvSpPr>
        <p:spPr>
          <a:xfrm>
            <a:off x="2212002" y="2365825"/>
            <a:ext cx="6953077" cy="1940957"/>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5400" b="1" dirty="0">
                <a:solidFill>
                  <a:srgbClr val="0070C0"/>
                </a:solidFill>
                <a:latin typeface="+mj-lt"/>
                <a:ea typeface="Roboto" panose="02000000000000000000" pitchFamily="2" charset="0"/>
                <a:cs typeface="Calibri" panose="020F0502020204030204" pitchFamily="34" charset="0"/>
              </a:rPr>
              <a:t>Khát vọng về thế giới hoà bình của trẻ em</a:t>
            </a:r>
            <a:r>
              <a:rPr lang="vi-VN" sz="5400" b="1" dirty="0">
                <a:solidFill>
                  <a:srgbClr val="0070C0"/>
                </a:solidFill>
                <a:latin typeface="Calibri" panose="020F0502020204030204" pitchFamily="34" charset="0"/>
                <a:ea typeface="Roboto" panose="02000000000000000000" pitchFamily="2" charset="0"/>
                <a:cs typeface="Calibri" panose="020F0502020204030204" pitchFamily="34" charset="0"/>
              </a:rPr>
              <a:t>. </a:t>
            </a:r>
            <a:endParaRPr kumimoji="0" lang="vi-VN" sz="54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Google Shape;352;p12">
            <a:extLst>
              <a:ext uri="{FF2B5EF4-FFF2-40B4-BE49-F238E27FC236}">
                <a16:creationId xmlns="" xmlns:a16="http://schemas.microsoft.com/office/drawing/2014/main" id="{3E1519B2-F3F2-4FF7-B005-4375C2413043}"/>
              </a:ext>
            </a:extLst>
          </p:cNvPr>
          <p:cNvPicPr preferRelativeResize="0"/>
          <p:nvPr/>
        </p:nvPicPr>
        <p:blipFill rotWithShape="1">
          <a:blip r:embed="rId4">
            <a:alphaModFix/>
          </a:blip>
          <a:srcRect/>
          <a:stretch/>
        </p:blipFill>
        <p:spPr>
          <a:xfrm>
            <a:off x="8659035" y="887097"/>
            <a:ext cx="3014409" cy="3206922"/>
          </a:xfrm>
          <a:prstGeom prst="rect">
            <a:avLst/>
          </a:prstGeom>
          <a:noFill/>
          <a:ln>
            <a:noFill/>
          </a:ln>
        </p:spPr>
      </p:pic>
      <p:pic>
        <p:nvPicPr>
          <p:cNvPr id="2" name="Google Shape;352;p12">
            <a:extLst>
              <a:ext uri="{FF2B5EF4-FFF2-40B4-BE49-F238E27FC236}">
                <a16:creationId xmlns="" xmlns:a16="http://schemas.microsoft.com/office/drawing/2014/main" id="{60485279-9AF4-B33D-5540-851A99A46880}"/>
              </a:ext>
            </a:extLst>
          </p:cNvPr>
          <p:cNvPicPr preferRelativeResize="0"/>
          <p:nvPr/>
        </p:nvPicPr>
        <p:blipFill rotWithShape="1">
          <a:blip r:embed="rId4">
            <a:alphaModFix/>
          </a:blip>
          <a:srcRect/>
          <a:stretch/>
        </p:blipFill>
        <p:spPr>
          <a:xfrm>
            <a:off x="8659035" y="887097"/>
            <a:ext cx="3014409" cy="3206922"/>
          </a:xfrm>
          <a:prstGeom prst="rect">
            <a:avLst/>
          </a:prstGeom>
          <a:noFill/>
          <a:ln>
            <a:noFill/>
          </a:ln>
        </p:spPr>
      </p:pic>
      <p:sp>
        <p:nvSpPr>
          <p:cNvPr id="3" name="Freeform 5">
            <a:extLst>
              <a:ext uri="{FF2B5EF4-FFF2-40B4-BE49-F238E27FC236}">
                <a16:creationId xmlns="" xmlns:a16="http://schemas.microsoft.com/office/drawing/2014/main" id="{7F074373-467D-CE7A-EA3F-0438C856F8A8}"/>
              </a:ext>
            </a:extLst>
          </p:cNvPr>
          <p:cNvSpPr/>
          <p:nvPr/>
        </p:nvSpPr>
        <p:spPr>
          <a:xfrm>
            <a:off x="7371804" y="4777229"/>
            <a:ext cx="3779087" cy="160834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8">
            <a:extLst>
              <a:ext uri="{FF2B5EF4-FFF2-40B4-BE49-F238E27FC236}">
                <a16:creationId xmlns="" xmlns:a16="http://schemas.microsoft.com/office/drawing/2014/main" id="{86209B02-AF20-52D8-2218-C944EF6FFF12}"/>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2">
            <a:extLst>
              <a:ext uri="{FF2B5EF4-FFF2-40B4-BE49-F238E27FC236}">
                <a16:creationId xmlns="" xmlns:a16="http://schemas.microsoft.com/office/drawing/2014/main" id="{371730C7-96F4-D3CD-4906-8B293541BC7C}"/>
              </a:ext>
            </a:extLst>
          </p:cNvPr>
          <p:cNvSpPr/>
          <p:nvPr/>
        </p:nvSpPr>
        <p:spPr>
          <a:xfrm>
            <a:off x="190500" y="439818"/>
            <a:ext cx="2416020" cy="1866376"/>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3">
            <a:extLst>
              <a:ext uri="{FF2B5EF4-FFF2-40B4-BE49-F238E27FC236}">
                <a16:creationId xmlns="" xmlns:a16="http://schemas.microsoft.com/office/drawing/2014/main" id="{2B6A7E7E-0D42-5935-FCB3-D81B63145CAE}"/>
              </a:ext>
            </a:extLst>
          </p:cNvPr>
          <p:cNvSpPr/>
          <p:nvPr/>
        </p:nvSpPr>
        <p:spPr>
          <a:xfrm>
            <a:off x="4141236" y="4426045"/>
            <a:ext cx="2126849" cy="2192628"/>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2914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 xmlns:a16="http://schemas.microsoft.com/office/drawing/2014/main" id="{681CCF53-64ED-4E3D-B517-6735379CA32D}"/>
              </a:ext>
            </a:extLst>
          </p:cNvPr>
          <p:cNvSpPr/>
          <p:nvPr/>
        </p:nvSpPr>
        <p:spPr>
          <a:xfrm>
            <a:off x="457200" y="533400"/>
            <a:ext cx="11216640" cy="592836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a:spcBef>
                <a:spcPts val="1600"/>
              </a:spcBef>
            </a:pPr>
            <a:endParaRPr lang="en-US" sz="2933"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 xmlns:a16="http://schemas.microsoft.com/office/drawing/2014/main" id="{875B76DE-E9BB-4269-83A8-6B5100C619ED}"/>
              </a:ext>
            </a:extLst>
          </p:cNvPr>
          <p:cNvSpPr/>
          <p:nvPr/>
        </p:nvSpPr>
        <p:spPr>
          <a:xfrm>
            <a:off x="1521004" y="297549"/>
            <a:ext cx="8703651" cy="823709"/>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bg1">
                    <a:lumMod val="25000"/>
                  </a:schemeClr>
                </a:solidFill>
                <a:latin typeface="+mj-lt"/>
                <a:cs typeface="Calibri" panose="020F0502020204030204" pitchFamily="34" charset="0"/>
              </a:rPr>
              <a:t>4. Tóm tắt câu chuyện bằng 4 – 5 câu</a:t>
            </a:r>
            <a:r>
              <a:rPr lang="vi-VN" sz="4000" b="1" dirty="0">
                <a:solidFill>
                  <a:schemeClr val="bg1">
                    <a:lumMod val="25000"/>
                  </a:schemeClr>
                </a:solidFill>
                <a:latin typeface="Calibri" panose="020F0502020204030204" pitchFamily="34" charset="0"/>
                <a:cs typeface="Calibri" panose="020F0502020204030204" pitchFamily="34" charset="0"/>
              </a:rPr>
              <a:t>.</a:t>
            </a:r>
            <a:endParaRPr lang="en-US" sz="40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 xmlns:a16="http://schemas.microsoft.com/office/drawing/2014/main" id="{2F7D845D-5BCB-437A-90C0-CC62DE792BD4}"/>
              </a:ext>
            </a:extLst>
          </p:cNvPr>
          <p:cNvSpPr/>
          <p:nvPr/>
        </p:nvSpPr>
        <p:spPr>
          <a:xfrm>
            <a:off x="1025901" y="3429000"/>
            <a:ext cx="10140197" cy="606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400" i="1" dirty="0">
                <a:solidFill>
                  <a:srgbClr val="0070C0"/>
                </a:solidFill>
                <a:latin typeface="+mj-lt"/>
                <a:cs typeface="Calibri" panose="020F0502020204030204" pitchFamily="34" charset="0"/>
              </a:rPr>
              <a:t>Sau khi nhiễm phóng xạ nguyên tử, từ một cô bé khoẻ mạnh, nhanh nhẹn, Xa-xa-ki Xa-đa-kô đã bị bệnh máu trắng và phải nằm viện để điều trị. Cô bé tin vào một truyền thuyết cho rằng nếu gấp đủ một nghìn con hạc giấy treo quanh phòng thì em sẽ khỏi bệnh. Mặc dù đã miệt mài gấp được hơn một nghìn con hạc giấy nhưng Xa-đa-kô vẫn không qua khỏi. Xúc </a:t>
            </a:r>
            <a:r>
              <a:rPr lang="en-US" sz="3400" i="1" dirty="0">
                <a:solidFill>
                  <a:srgbClr val="0070C0"/>
                </a:solidFill>
                <a:latin typeface="+mj-lt"/>
                <a:cs typeface="Calibri" panose="020F0502020204030204" pitchFamily="34" charset="0"/>
              </a:rPr>
              <a:t> </a:t>
            </a:r>
            <a:r>
              <a:rPr lang="vi-VN" sz="3400" i="1" dirty="0">
                <a:solidFill>
                  <a:srgbClr val="0070C0"/>
                </a:solidFill>
                <a:latin typeface="+mj-lt"/>
                <a:cs typeface="Calibri" panose="020F0502020204030204" pitchFamily="34" charset="0"/>
              </a:rPr>
              <a:t>động trước cái chết của Xa-đa-kô, học sinh thành phố Hi-rô-si-ma đã quyên góp tiền xây một đài tưởng niệm những nạn nhân bị bom nguyên tử sát hại. </a:t>
            </a:r>
          </a:p>
        </p:txBody>
      </p:sp>
    </p:spTree>
    <p:extLst>
      <p:ext uri="{BB962C8B-B14F-4D97-AF65-F5344CB8AC3E}">
        <p14:creationId xmlns:p14="http://schemas.microsoft.com/office/powerpoint/2010/main" val="33637143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 xmlns:a16="http://schemas.microsoft.com/office/drawing/2014/main" id="{681CCF53-64ED-4E3D-B517-6735379CA32D}"/>
              </a:ext>
            </a:extLst>
          </p:cNvPr>
          <p:cNvSpPr/>
          <p:nvPr/>
        </p:nvSpPr>
        <p:spPr>
          <a:xfrm>
            <a:off x="457200" y="533400"/>
            <a:ext cx="11216640" cy="592836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 xmlns:a16="http://schemas.microsoft.com/office/drawing/2014/main" id="{875B76DE-E9BB-4269-83A8-6B5100C619ED}"/>
              </a:ext>
            </a:extLst>
          </p:cNvPr>
          <p:cNvSpPr/>
          <p:nvPr/>
        </p:nvSpPr>
        <p:spPr>
          <a:xfrm>
            <a:off x="1521004" y="297549"/>
            <a:ext cx="9261791" cy="132937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lumMod val="25000"/>
                  </a:prstClr>
                </a:solidFill>
                <a:latin typeface="Times New Roman" panose="02020603050405020304" pitchFamily="18" charset="0"/>
                <a:cs typeface="Times New Roman" panose="02020603050405020304" pitchFamily="18" charset="0"/>
              </a:rPr>
              <a:t>5. </a:t>
            </a:r>
            <a:r>
              <a:rPr kumimoji="0" lang="vi-VN" sz="4000" b="1" i="0" u="none" strike="noStrike" kern="120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rPr>
              <a:t>Bày tỏ suy nghĩ, cảm xúc của em khi đọc dòng chữ khắc dưới chân tượng đài</a:t>
            </a:r>
            <a:endParaRPr kumimoji="0" lang="en-US" sz="4000" b="1" i="0" u="none" strike="noStrike" kern="120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2F7D845D-5BCB-437A-90C0-CC62DE792BD4}"/>
              </a:ext>
            </a:extLst>
          </p:cNvPr>
          <p:cNvSpPr/>
          <p:nvPr/>
        </p:nvSpPr>
        <p:spPr>
          <a:xfrm>
            <a:off x="1025901" y="3595255"/>
            <a:ext cx="10140197" cy="606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5000" i="1" dirty="0">
                <a:solidFill>
                  <a:srgbClr val="0070C0"/>
                </a:solidFill>
                <a:latin typeface="+mj-lt"/>
                <a:cs typeface="Calibri" panose="020F0502020204030204" pitchFamily="34" charset="0"/>
              </a:rPr>
              <a:t>Những dòng chữ khắc dưới chân tượng đài thể hiện khát khao cuộc sống hoà bình và là lời lên án chiến tranh mạnh mẽ của các bạn nhỏ.</a:t>
            </a:r>
            <a:endParaRPr kumimoji="0" lang="vi-VN" sz="5000" b="0" i="1" u="none" strike="noStrike" kern="1200" cap="none" spc="0" normalizeH="0" baseline="0" noProof="0" dirty="0">
              <a:ln>
                <a:noFill/>
              </a:ln>
              <a:solidFill>
                <a:srgbClr val="0070C0"/>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19575062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44E9AAB0-E73F-4C38-BE6D-46C32CC27E86}"/>
              </a:ext>
            </a:extLst>
          </p:cNvPr>
          <p:cNvSpPr txBox="1"/>
          <p:nvPr/>
        </p:nvSpPr>
        <p:spPr>
          <a:xfrm>
            <a:off x="1100716" y="716038"/>
            <a:ext cx="9990568" cy="760914"/>
          </a:xfrm>
          <a:prstGeom prst="rect">
            <a:avLst/>
          </a:prstGeom>
          <a:noFill/>
        </p:spPr>
        <p:txBody>
          <a:bodyPr wrap="square" rtlCol="0">
            <a:spAutoFit/>
          </a:bodyPr>
          <a:lstStyle/>
          <a:p>
            <a:pPr algn="ctr">
              <a:lnSpc>
                <a:spcPct val="80000"/>
              </a:lnSpc>
            </a:pPr>
            <a:r>
              <a:rPr lang="vi-VN" sz="5333"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mj-lt"/>
              </a:rPr>
              <a:t>N</a:t>
            </a:r>
            <a:r>
              <a:rPr lang="vi-VN" sz="5333"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mj-lt"/>
              </a:rPr>
              <a:t>Ộ</a:t>
            </a:r>
            <a:r>
              <a:rPr lang="vi-VN" sz="5333"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mj-lt"/>
              </a:rPr>
              <a:t>I </a:t>
            </a:r>
            <a:r>
              <a:rPr lang="vi-VN" sz="5333"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mj-lt"/>
              </a:rPr>
              <a:t>D</a:t>
            </a:r>
            <a:r>
              <a:rPr lang="vi-VN" sz="5333"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mj-lt"/>
              </a:rPr>
              <a:t>U</a:t>
            </a:r>
            <a:r>
              <a:rPr lang="vi-VN" sz="5333"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mj-lt"/>
              </a:rPr>
              <a:t>N</a:t>
            </a:r>
            <a:r>
              <a:rPr lang="vi-VN" sz="5333"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mj-lt"/>
              </a:rPr>
              <a:t>G </a:t>
            </a:r>
            <a:r>
              <a:rPr lang="vi-VN" sz="5333"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mj-lt"/>
              </a:rPr>
              <a:t> </a:t>
            </a:r>
            <a:endParaRPr lang="en-US" sz="5333"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mj-lt"/>
            </a:endParaRPr>
          </a:p>
        </p:txBody>
      </p:sp>
      <p:sp>
        <p:nvSpPr>
          <p:cNvPr id="5" name="Rectangle: Rounded Corners 8">
            <a:extLst>
              <a:ext uri="{FF2B5EF4-FFF2-40B4-BE49-F238E27FC236}">
                <a16:creationId xmlns="" xmlns:a16="http://schemas.microsoft.com/office/drawing/2014/main" id="{5B2AD172-BE22-459A-BD50-ADEF8FE63D58}"/>
              </a:ext>
            </a:extLst>
          </p:cNvPr>
          <p:cNvSpPr/>
          <p:nvPr/>
        </p:nvSpPr>
        <p:spPr>
          <a:xfrm>
            <a:off x="2926081" y="1682365"/>
            <a:ext cx="6826697" cy="2958779"/>
          </a:xfrm>
          <a:custGeom>
            <a:avLst/>
            <a:gdLst>
              <a:gd name="connsiteX0" fmla="*/ 0 w 6826697"/>
              <a:gd name="connsiteY0" fmla="*/ 722563 h 2958779"/>
              <a:gd name="connsiteX1" fmla="*/ 722563 w 6826697"/>
              <a:gd name="connsiteY1" fmla="*/ 0 h 2958779"/>
              <a:gd name="connsiteX2" fmla="*/ 6104134 w 6826697"/>
              <a:gd name="connsiteY2" fmla="*/ 0 h 2958779"/>
              <a:gd name="connsiteX3" fmla="*/ 6826697 w 6826697"/>
              <a:gd name="connsiteY3" fmla="*/ 722563 h 2958779"/>
              <a:gd name="connsiteX4" fmla="*/ 6826697 w 6826697"/>
              <a:gd name="connsiteY4" fmla="*/ 2236216 h 2958779"/>
              <a:gd name="connsiteX5" fmla="*/ 6104134 w 6826697"/>
              <a:gd name="connsiteY5" fmla="*/ 2958779 h 2958779"/>
              <a:gd name="connsiteX6" fmla="*/ 722563 w 6826697"/>
              <a:gd name="connsiteY6" fmla="*/ 2958779 h 2958779"/>
              <a:gd name="connsiteX7" fmla="*/ 0 w 6826697"/>
              <a:gd name="connsiteY7" fmla="*/ 2236216 h 2958779"/>
              <a:gd name="connsiteX8" fmla="*/ 0 w 6826697"/>
              <a:gd name="connsiteY8" fmla="*/ 722563 h 295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6697" h="2958779" fill="none" extrusionOk="0">
                <a:moveTo>
                  <a:pt x="0" y="722563"/>
                </a:moveTo>
                <a:cubicBezTo>
                  <a:pt x="-1660" y="329318"/>
                  <a:pt x="264080" y="-39933"/>
                  <a:pt x="722563" y="0"/>
                </a:cubicBezTo>
                <a:cubicBezTo>
                  <a:pt x="2944402" y="-35273"/>
                  <a:pt x="4440002" y="-144294"/>
                  <a:pt x="6104134" y="0"/>
                </a:cubicBezTo>
                <a:cubicBezTo>
                  <a:pt x="6566507" y="19271"/>
                  <a:pt x="6814693" y="313381"/>
                  <a:pt x="6826697" y="722563"/>
                </a:cubicBezTo>
                <a:cubicBezTo>
                  <a:pt x="6937597" y="1375875"/>
                  <a:pt x="6773486" y="1557581"/>
                  <a:pt x="6826697" y="2236216"/>
                </a:cubicBezTo>
                <a:cubicBezTo>
                  <a:pt x="6882097" y="2593384"/>
                  <a:pt x="6532464" y="2927048"/>
                  <a:pt x="6104134" y="2958779"/>
                </a:cubicBezTo>
                <a:cubicBezTo>
                  <a:pt x="4380047" y="3036304"/>
                  <a:pt x="2525219" y="2915076"/>
                  <a:pt x="722563" y="2958779"/>
                </a:cubicBezTo>
                <a:cubicBezTo>
                  <a:pt x="262486" y="2941873"/>
                  <a:pt x="-14370" y="2635081"/>
                  <a:pt x="0" y="2236216"/>
                </a:cubicBezTo>
                <a:cubicBezTo>
                  <a:pt x="10551" y="1881312"/>
                  <a:pt x="-71631" y="945783"/>
                  <a:pt x="0" y="722563"/>
                </a:cubicBezTo>
                <a:close/>
              </a:path>
              <a:path w="6826697" h="2958779" stroke="0" extrusionOk="0">
                <a:moveTo>
                  <a:pt x="0" y="722563"/>
                </a:moveTo>
                <a:cubicBezTo>
                  <a:pt x="-7256" y="298432"/>
                  <a:pt x="284916" y="31251"/>
                  <a:pt x="722563" y="0"/>
                </a:cubicBezTo>
                <a:cubicBezTo>
                  <a:pt x="2021694" y="-95379"/>
                  <a:pt x="4886703" y="58096"/>
                  <a:pt x="6104134" y="0"/>
                </a:cubicBezTo>
                <a:cubicBezTo>
                  <a:pt x="6455163" y="-33812"/>
                  <a:pt x="6793131" y="299378"/>
                  <a:pt x="6826697" y="722563"/>
                </a:cubicBezTo>
                <a:cubicBezTo>
                  <a:pt x="6916362" y="1027419"/>
                  <a:pt x="6859664" y="1827812"/>
                  <a:pt x="6826697" y="2236216"/>
                </a:cubicBezTo>
                <a:cubicBezTo>
                  <a:pt x="6861602" y="2593786"/>
                  <a:pt x="6460532" y="2916280"/>
                  <a:pt x="6104134" y="2958779"/>
                </a:cubicBezTo>
                <a:cubicBezTo>
                  <a:pt x="4034658" y="2898873"/>
                  <a:pt x="2276094" y="3041293"/>
                  <a:pt x="722563" y="2958779"/>
                </a:cubicBezTo>
                <a:cubicBezTo>
                  <a:pt x="257527" y="2975089"/>
                  <a:pt x="-23965" y="2659600"/>
                  <a:pt x="0" y="2236216"/>
                </a:cubicBezTo>
                <a:cubicBezTo>
                  <a:pt x="-57277" y="1784266"/>
                  <a:pt x="-90081" y="1335156"/>
                  <a:pt x="0" y="722563"/>
                </a:cubicBezTo>
                <a:close/>
              </a:path>
            </a:pathLst>
          </a:custGeom>
          <a:solidFill>
            <a:srgbClr val="FFFFFF"/>
          </a:solidFill>
          <a:ln>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r>
              <a:rPr lang="vi-VN" sz="4800" b="1" i="1" dirty="0">
                <a:solidFill>
                  <a:srgbClr val="C00000"/>
                </a:solidFill>
                <a:latin typeface="+mj-lt"/>
                <a:cs typeface="Calibri" panose="020F0502020204030204" pitchFamily="34" charset="0"/>
              </a:rPr>
              <a:t>Câu chuyện về ước mơ và khát vọng sống của cô bé Xa-đa-kô. </a:t>
            </a:r>
            <a:endParaRPr lang="vi-VN" sz="4667" dirty="0">
              <a:solidFill>
                <a:srgbClr val="C00000"/>
              </a:solidFill>
              <a:latin typeface="+mj-lt"/>
              <a:cs typeface="Calibri" panose="020F0502020204030204" pitchFamily="34" charset="0"/>
            </a:endParaRPr>
          </a:p>
        </p:txBody>
      </p:sp>
      <p:pic>
        <p:nvPicPr>
          <p:cNvPr id="2" name="Google Shape;352;p12">
            <a:extLst>
              <a:ext uri="{FF2B5EF4-FFF2-40B4-BE49-F238E27FC236}">
                <a16:creationId xmlns="" xmlns:a16="http://schemas.microsoft.com/office/drawing/2014/main" id="{32DB9495-7769-FA8E-EDBC-D89EA19D749A}"/>
              </a:ext>
            </a:extLst>
          </p:cNvPr>
          <p:cNvPicPr preferRelativeResize="0"/>
          <p:nvPr/>
        </p:nvPicPr>
        <p:blipFill rotWithShape="1">
          <a:blip r:embed="rId2">
            <a:alphaModFix/>
          </a:blip>
          <a:srcRect/>
          <a:stretch/>
        </p:blipFill>
        <p:spPr>
          <a:xfrm>
            <a:off x="8944785" y="350436"/>
            <a:ext cx="3014409" cy="3206922"/>
          </a:xfrm>
          <a:prstGeom prst="rect">
            <a:avLst/>
          </a:prstGeom>
          <a:noFill/>
          <a:ln>
            <a:noFill/>
          </a:ln>
        </p:spPr>
      </p:pic>
      <p:sp>
        <p:nvSpPr>
          <p:cNvPr id="3" name="Freeform 5">
            <a:extLst>
              <a:ext uri="{FF2B5EF4-FFF2-40B4-BE49-F238E27FC236}">
                <a16:creationId xmlns="" xmlns:a16="http://schemas.microsoft.com/office/drawing/2014/main" id="{3EFC84DA-4380-80B7-D853-B4B82A634821}"/>
              </a:ext>
            </a:extLst>
          </p:cNvPr>
          <p:cNvSpPr/>
          <p:nvPr/>
        </p:nvSpPr>
        <p:spPr>
          <a:xfrm>
            <a:off x="7512915" y="4777229"/>
            <a:ext cx="4288539" cy="208077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8">
            <a:extLst>
              <a:ext uri="{FF2B5EF4-FFF2-40B4-BE49-F238E27FC236}">
                <a16:creationId xmlns="" xmlns:a16="http://schemas.microsoft.com/office/drawing/2014/main" id="{E3D69260-6171-3ED6-7CB1-858B46ED04AA}"/>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2">
            <a:extLst>
              <a:ext uri="{FF2B5EF4-FFF2-40B4-BE49-F238E27FC236}">
                <a16:creationId xmlns="" xmlns:a16="http://schemas.microsoft.com/office/drawing/2014/main" id="{50BBA5C9-C776-E7E8-29CC-4AE2DFF2F770}"/>
              </a:ext>
            </a:extLst>
          </p:cNvPr>
          <p:cNvSpPr/>
          <p:nvPr/>
        </p:nvSpPr>
        <p:spPr>
          <a:xfrm>
            <a:off x="51106" y="70396"/>
            <a:ext cx="3610358" cy="2789002"/>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3">
            <a:extLst>
              <a:ext uri="{FF2B5EF4-FFF2-40B4-BE49-F238E27FC236}">
                <a16:creationId xmlns="" xmlns:a16="http://schemas.microsoft.com/office/drawing/2014/main" id="{C2D4FB82-A6B4-113F-E4D2-3BB6F2BCA4FB}"/>
              </a:ext>
            </a:extLst>
          </p:cNvPr>
          <p:cNvSpPr/>
          <p:nvPr/>
        </p:nvSpPr>
        <p:spPr>
          <a:xfrm>
            <a:off x="4807584" y="4068999"/>
            <a:ext cx="2705331" cy="2789001"/>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44E9AAB0-E73F-4C38-BE6D-46C32CC27E86}"/>
              </a:ext>
            </a:extLst>
          </p:cNvPr>
          <p:cNvSpPr txBox="1"/>
          <p:nvPr/>
        </p:nvSpPr>
        <p:spPr>
          <a:xfrm>
            <a:off x="1100716" y="716038"/>
            <a:ext cx="9990568" cy="74885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5333" b="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rPr>
              <a:t>Ý NGHĨA</a:t>
            </a:r>
            <a:endParaRPr kumimoji="0" lang="en-US" sz="5333"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5" name="Rectangle: Rounded Corners 8">
            <a:extLst>
              <a:ext uri="{FF2B5EF4-FFF2-40B4-BE49-F238E27FC236}">
                <a16:creationId xmlns="" xmlns:a16="http://schemas.microsoft.com/office/drawing/2014/main" id="{5B2AD172-BE22-459A-BD50-ADEF8FE63D58}"/>
              </a:ext>
            </a:extLst>
          </p:cNvPr>
          <p:cNvSpPr/>
          <p:nvPr/>
        </p:nvSpPr>
        <p:spPr>
          <a:xfrm>
            <a:off x="2569821" y="1740738"/>
            <a:ext cx="7547955" cy="3376523"/>
          </a:xfrm>
          <a:custGeom>
            <a:avLst/>
            <a:gdLst>
              <a:gd name="connsiteX0" fmla="*/ 0 w 7547955"/>
              <a:gd name="connsiteY0" fmla="*/ 824581 h 3376523"/>
              <a:gd name="connsiteX1" fmla="*/ 824581 w 7547955"/>
              <a:gd name="connsiteY1" fmla="*/ 0 h 3376523"/>
              <a:gd name="connsiteX2" fmla="*/ 6723374 w 7547955"/>
              <a:gd name="connsiteY2" fmla="*/ 0 h 3376523"/>
              <a:gd name="connsiteX3" fmla="*/ 7547955 w 7547955"/>
              <a:gd name="connsiteY3" fmla="*/ 824581 h 3376523"/>
              <a:gd name="connsiteX4" fmla="*/ 7547955 w 7547955"/>
              <a:gd name="connsiteY4" fmla="*/ 2551942 h 3376523"/>
              <a:gd name="connsiteX5" fmla="*/ 6723374 w 7547955"/>
              <a:gd name="connsiteY5" fmla="*/ 3376523 h 3376523"/>
              <a:gd name="connsiteX6" fmla="*/ 824581 w 7547955"/>
              <a:gd name="connsiteY6" fmla="*/ 3376523 h 3376523"/>
              <a:gd name="connsiteX7" fmla="*/ 0 w 7547955"/>
              <a:gd name="connsiteY7" fmla="*/ 2551942 h 3376523"/>
              <a:gd name="connsiteX8" fmla="*/ 0 w 7547955"/>
              <a:gd name="connsiteY8" fmla="*/ 824581 h 337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7955" h="3376523" fill="none" extrusionOk="0">
                <a:moveTo>
                  <a:pt x="0" y="824581"/>
                </a:moveTo>
                <a:cubicBezTo>
                  <a:pt x="-12722" y="413759"/>
                  <a:pt x="344416" y="-16640"/>
                  <a:pt x="824581" y="0"/>
                </a:cubicBezTo>
                <a:cubicBezTo>
                  <a:pt x="2571076" y="-35273"/>
                  <a:pt x="5401638" y="-144294"/>
                  <a:pt x="6723374" y="0"/>
                </a:cubicBezTo>
                <a:cubicBezTo>
                  <a:pt x="7215918" y="11305"/>
                  <a:pt x="7493235" y="323040"/>
                  <a:pt x="7547955" y="824581"/>
                </a:cubicBezTo>
                <a:cubicBezTo>
                  <a:pt x="7579662" y="1531199"/>
                  <a:pt x="7610346" y="2091782"/>
                  <a:pt x="7547955" y="2551942"/>
                </a:cubicBezTo>
                <a:cubicBezTo>
                  <a:pt x="7604650" y="2964474"/>
                  <a:pt x="7206365" y="3346617"/>
                  <a:pt x="6723374" y="3376523"/>
                </a:cubicBezTo>
                <a:cubicBezTo>
                  <a:pt x="4188963" y="3454048"/>
                  <a:pt x="3432515" y="3332820"/>
                  <a:pt x="824581" y="3376523"/>
                </a:cubicBezTo>
                <a:cubicBezTo>
                  <a:pt x="307843" y="3359529"/>
                  <a:pt x="-44341" y="3006740"/>
                  <a:pt x="0" y="2551942"/>
                </a:cubicBezTo>
                <a:cubicBezTo>
                  <a:pt x="45553" y="2286132"/>
                  <a:pt x="-21147" y="1032228"/>
                  <a:pt x="0" y="824581"/>
                </a:cubicBezTo>
                <a:close/>
              </a:path>
              <a:path w="7547955" h="3376523" stroke="0" extrusionOk="0">
                <a:moveTo>
                  <a:pt x="0" y="824581"/>
                </a:moveTo>
                <a:cubicBezTo>
                  <a:pt x="-22267" y="292240"/>
                  <a:pt x="300952" y="55257"/>
                  <a:pt x="824581" y="0"/>
                </a:cubicBezTo>
                <a:cubicBezTo>
                  <a:pt x="2318328" y="-95379"/>
                  <a:pt x="6084775" y="58096"/>
                  <a:pt x="6723374" y="0"/>
                </a:cubicBezTo>
                <a:cubicBezTo>
                  <a:pt x="7105150" y="-51830"/>
                  <a:pt x="7536625" y="361034"/>
                  <a:pt x="7547955" y="824581"/>
                </a:cubicBezTo>
                <a:cubicBezTo>
                  <a:pt x="7515846" y="1329626"/>
                  <a:pt x="7513905" y="1694472"/>
                  <a:pt x="7547955" y="2551942"/>
                </a:cubicBezTo>
                <a:cubicBezTo>
                  <a:pt x="7570775" y="2980221"/>
                  <a:pt x="7115905" y="3313892"/>
                  <a:pt x="6723374" y="3376523"/>
                </a:cubicBezTo>
                <a:cubicBezTo>
                  <a:pt x="6124222" y="3316617"/>
                  <a:pt x="3700656" y="3459037"/>
                  <a:pt x="824581" y="3376523"/>
                </a:cubicBezTo>
                <a:cubicBezTo>
                  <a:pt x="324963" y="3387453"/>
                  <a:pt x="-13923" y="3021476"/>
                  <a:pt x="0" y="2551942"/>
                </a:cubicBezTo>
                <a:cubicBezTo>
                  <a:pt x="-73445" y="2284771"/>
                  <a:pt x="-30442" y="1643735"/>
                  <a:pt x="0" y="824581"/>
                </a:cubicBezTo>
                <a:close/>
              </a:path>
            </a:pathLst>
          </a:custGeom>
          <a:solidFill>
            <a:srgbClr val="FFFFFF"/>
          </a:solidFill>
          <a:ln>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lvl="0" algn="just"/>
            <a:r>
              <a:rPr lang="vi-VN" sz="4800" b="1" i="1">
                <a:solidFill>
                  <a:srgbClr val="C00000"/>
                </a:solidFill>
                <a:latin typeface="Calibri" panose="020F0502020204030204" pitchFamily="34" charset="0"/>
                <a:cs typeface="Calibri" panose="020F0502020204030204" pitchFamily="34" charset="0"/>
              </a:rPr>
              <a:t>Lên án chiến tranh, thể hiện khát vọng về một thế giới hoà bình của trẻ em trên toàn thế giới</a:t>
            </a:r>
            <a:endParaRPr kumimoji="0" lang="vi-VN" sz="4667" b="0" i="0" u="none" strike="noStrike" kern="1200" cap="none" spc="0" normalizeH="0" baseline="0" noProof="0" dirty="0">
              <a:ln>
                <a:noFill/>
              </a:ln>
              <a:solidFill>
                <a:srgbClr val="C00000"/>
              </a:solidFill>
              <a:effectLst/>
              <a:uLnTx/>
              <a:uFillTx/>
              <a:latin typeface="#9Slide05 Phobia" panose="02000506000000020003" pitchFamily="2" charset="0"/>
              <a:ea typeface="+mn-ea"/>
              <a:cs typeface="Calibri" panose="020F0502020204030204" pitchFamily="34" charset="0"/>
            </a:endParaRPr>
          </a:p>
        </p:txBody>
      </p:sp>
      <p:pic>
        <p:nvPicPr>
          <p:cNvPr id="2" name="Google Shape;352;p12">
            <a:extLst>
              <a:ext uri="{FF2B5EF4-FFF2-40B4-BE49-F238E27FC236}">
                <a16:creationId xmlns="" xmlns:a16="http://schemas.microsoft.com/office/drawing/2014/main" id="{6FA9218A-B2AF-7944-43BD-7133713FF3C2}"/>
              </a:ext>
            </a:extLst>
          </p:cNvPr>
          <p:cNvPicPr preferRelativeResize="0"/>
          <p:nvPr/>
        </p:nvPicPr>
        <p:blipFill rotWithShape="1">
          <a:blip r:embed="rId2">
            <a:alphaModFix/>
          </a:blip>
          <a:srcRect/>
          <a:stretch/>
        </p:blipFill>
        <p:spPr>
          <a:xfrm>
            <a:off x="9127129" y="-643"/>
            <a:ext cx="3014409" cy="3206922"/>
          </a:xfrm>
          <a:prstGeom prst="rect">
            <a:avLst/>
          </a:prstGeom>
          <a:noFill/>
          <a:ln>
            <a:noFill/>
          </a:ln>
        </p:spPr>
      </p:pic>
      <p:sp>
        <p:nvSpPr>
          <p:cNvPr id="3" name="Freeform 5">
            <a:extLst>
              <a:ext uri="{FF2B5EF4-FFF2-40B4-BE49-F238E27FC236}">
                <a16:creationId xmlns="" xmlns:a16="http://schemas.microsoft.com/office/drawing/2014/main" id="{E8FDC6E9-14E8-01CD-AB3A-5B02D844DC27}"/>
              </a:ext>
            </a:extLst>
          </p:cNvPr>
          <p:cNvSpPr/>
          <p:nvPr/>
        </p:nvSpPr>
        <p:spPr>
          <a:xfrm>
            <a:off x="7371804" y="4777229"/>
            <a:ext cx="3779087" cy="160834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8">
            <a:extLst>
              <a:ext uri="{FF2B5EF4-FFF2-40B4-BE49-F238E27FC236}">
                <a16:creationId xmlns="" xmlns:a16="http://schemas.microsoft.com/office/drawing/2014/main" id="{4BA613B0-E5BD-9BA9-8EBD-203ACE8611EC}"/>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2">
            <a:extLst>
              <a:ext uri="{FF2B5EF4-FFF2-40B4-BE49-F238E27FC236}">
                <a16:creationId xmlns="" xmlns:a16="http://schemas.microsoft.com/office/drawing/2014/main" id="{DF0F0EDB-A68D-8AEC-3072-A07591BA778D}"/>
              </a:ext>
            </a:extLst>
          </p:cNvPr>
          <p:cNvSpPr/>
          <p:nvPr/>
        </p:nvSpPr>
        <p:spPr>
          <a:xfrm>
            <a:off x="8890" y="0"/>
            <a:ext cx="3610358" cy="2789002"/>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3">
            <a:extLst>
              <a:ext uri="{FF2B5EF4-FFF2-40B4-BE49-F238E27FC236}">
                <a16:creationId xmlns="" xmlns:a16="http://schemas.microsoft.com/office/drawing/2014/main" id="{4682B8CC-17F8-A12E-DB01-A660D7AA1518}"/>
              </a:ext>
            </a:extLst>
          </p:cNvPr>
          <p:cNvSpPr/>
          <p:nvPr/>
        </p:nvSpPr>
        <p:spPr>
          <a:xfrm>
            <a:off x="8445560" y="4094019"/>
            <a:ext cx="2705331" cy="2789001"/>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80033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84BB0D30-A8B3-4CC5-9E21-701C366B1CAA}"/>
              </a:ext>
            </a:extLst>
          </p:cNvPr>
          <p:cNvSpPr txBox="1"/>
          <p:nvPr/>
        </p:nvSpPr>
        <p:spPr>
          <a:xfrm>
            <a:off x="5061298" y="4292174"/>
            <a:ext cx="8371845" cy="2084987"/>
          </a:xfrm>
          <a:prstGeom prst="rect">
            <a:avLst/>
          </a:prstGeom>
          <a:noFill/>
        </p:spPr>
        <p:txBody>
          <a:bodyPr wrap="square" rtlCol="0">
            <a:prstTxWarp prst="textButton">
              <a:avLst/>
            </a:prstTxWarp>
            <a:spAutoFit/>
          </a:bodyPr>
          <a:lstStyle/>
          <a:p>
            <a:pPr algn="ctr">
              <a:lnSpc>
                <a:spcPct val="80000"/>
              </a:lnSpc>
            </a:pPr>
            <a:endParaRPr lang="en-US" sz="8800" dirty="0">
              <a:ln w="295275">
                <a:solidFill>
                  <a:schemeClr val="bg1"/>
                </a:solidFill>
              </a:ln>
              <a:solidFill>
                <a:srgbClr val="FFFFFF"/>
              </a:solidFill>
              <a:latin typeface="SVN-Poky's" panose="020B0606040200020203" pitchFamily="34" charset="0"/>
            </a:endParaRPr>
          </a:p>
        </p:txBody>
      </p:sp>
      <p:pic>
        <p:nvPicPr>
          <p:cNvPr id="14" name="Picture 4" descr="Wooden Signboard with Bamboo Stick Ant Tropical Leaves in Cartoon Style,  Empty Signpost Isolated on White Background. Ui Stock Vector - Illustration  of tourist, backgrounds: 229810344">
            <a:extLst>
              <a:ext uri="{FF2B5EF4-FFF2-40B4-BE49-F238E27FC236}">
                <a16:creationId xmlns="" xmlns:a16="http://schemas.microsoft.com/office/drawing/2014/main" id="{66058172-1D04-4082-A28F-94F34FC0F4B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6125" b="48375" l="9500" r="97750">
                        <a14:foregroundMark x1="11875" y1="23125" x2="80125" y2="38375"/>
                        <a14:foregroundMark x1="89500" y1="26000" x2="51375" y2="16125"/>
                        <a14:foregroundMark x1="94125" y1="22750" x2="91750" y2="29750"/>
                        <a14:foregroundMark x1="11000" y1="29125" x2="11000" y2="29125"/>
                        <a14:foregroundMark x1="17000" y1="48375" x2="17000" y2="48375"/>
                        <a14:foregroundMark x1="9500" y1="22625" x2="9500" y2="22625"/>
                        <a14:foregroundMark x1="95000" y1="33000" x2="95000" y2="33000"/>
                        <a14:foregroundMark x1="97750" y1="23000" x2="97750" y2="23000"/>
                        <a14:backgroundMark x1="50750" y1="45750" x2="62625" y2="47000"/>
                        <a14:backgroundMark x1="51750" y1="13750" x2="59375" y2="14000"/>
                      </a14:backgroundRemoval>
                    </a14:imgEffect>
                  </a14:imgLayer>
                </a14:imgProps>
              </a:ext>
              <a:ext uri="{28A0092B-C50C-407E-A947-70E740481C1C}">
                <a14:useLocalDpi xmlns:a14="http://schemas.microsoft.com/office/drawing/2010/main" val="0"/>
              </a:ext>
            </a:extLst>
          </a:blip>
          <a:srcRect l="6454" t="14700" r="1716" b="48864"/>
          <a:stretch/>
        </p:blipFill>
        <p:spPr bwMode="auto">
          <a:xfrm>
            <a:off x="2860597" y="2882721"/>
            <a:ext cx="5946290" cy="30633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CF88BB58-C3A4-4C5F-BF99-14326B3B73B7}"/>
              </a:ext>
            </a:extLst>
          </p:cNvPr>
          <p:cNvSpPr txBox="1"/>
          <p:nvPr/>
        </p:nvSpPr>
        <p:spPr>
          <a:xfrm>
            <a:off x="3056092" y="4554097"/>
            <a:ext cx="5569588" cy="1009507"/>
          </a:xfrm>
          <a:prstGeom prst="rect">
            <a:avLst/>
          </a:prstGeom>
          <a:noFill/>
        </p:spPr>
        <p:txBody>
          <a:bodyPr wrap="square">
            <a:prstTxWarp prst="textArchUp">
              <a:avLst/>
            </a:prstTxWarp>
            <a:spAutoFit/>
          </a:bodyPr>
          <a:lstStyle/>
          <a:p>
            <a:pPr algn="ctr">
              <a:lnSpc>
                <a:spcPct val="80000"/>
              </a:lnSpc>
            </a:pPr>
            <a:r>
              <a:rPr lang="en-US" sz="6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en-US" sz="6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Ạ</a:t>
            </a:r>
            <a:r>
              <a:rPr lang="en-US" sz="6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I</a:t>
            </a:r>
            <a:endParaRPr lang="en-US" sz="6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9" name="Group 8">
            <a:extLst>
              <a:ext uri="{FF2B5EF4-FFF2-40B4-BE49-F238E27FC236}">
                <a16:creationId xmlns="" xmlns:a16="http://schemas.microsoft.com/office/drawing/2014/main" id="{CA7185D0-F79F-41F0-A722-1A4F7246DA59}"/>
              </a:ext>
            </a:extLst>
          </p:cNvPr>
          <p:cNvGrpSpPr/>
          <p:nvPr/>
        </p:nvGrpSpPr>
        <p:grpSpPr>
          <a:xfrm>
            <a:off x="1969821" y="3429000"/>
            <a:ext cx="6302876" cy="3194141"/>
            <a:chOff x="159959" y="-385940"/>
            <a:chExt cx="6005043" cy="2395606"/>
          </a:xfrm>
        </p:grpSpPr>
        <p:sp>
          <p:nvSpPr>
            <p:cNvPr id="10" name="TextBox 9">
              <a:extLst>
                <a:ext uri="{FF2B5EF4-FFF2-40B4-BE49-F238E27FC236}">
                  <a16:creationId xmlns=""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5333" b="1" dirty="0">
                <a:ln w="127000">
                  <a:solidFill>
                    <a:schemeClr val="bg1"/>
                  </a:solidFill>
                </a:ln>
                <a:solidFill>
                  <a:srgbClr val="FFFFFF"/>
                </a:solidFill>
                <a:latin typeface="#9Slide05 Phobia" panose="02000506000000020003" pitchFamily="2" charset="0"/>
              </a:endParaRPr>
            </a:p>
          </p:txBody>
        </p:sp>
        <p:sp>
          <p:nvSpPr>
            <p:cNvPr id="11" name="TextBox 10">
              <a:extLst>
                <a:ext uri="{FF2B5EF4-FFF2-40B4-BE49-F238E27FC236}">
                  <a16:creationId xmlns="" xmlns:a16="http://schemas.microsoft.com/office/drawing/2014/main" id="{3647A462-3BD9-4541-8F11-D8990DDC5950}"/>
                </a:ext>
              </a:extLst>
            </p:cNvPr>
            <p:cNvSpPr txBox="1"/>
            <p:nvPr/>
          </p:nvSpPr>
          <p:spPr>
            <a:xfrm>
              <a:off x="1901341" y="-385940"/>
              <a:ext cx="4263661" cy="1015663"/>
            </a:xfrm>
            <a:prstGeom prst="rect">
              <a:avLst/>
            </a:prstGeom>
            <a:noFill/>
          </p:spPr>
          <p:txBody>
            <a:bodyPr wrap="square" rtlCol="0">
              <a:prstTxWarp prst="textArchUp">
                <a:avLst/>
              </a:prstTxWarp>
              <a:spAutoFit/>
            </a:bodyPr>
            <a:lstStyle/>
            <a:p>
              <a:pPr algn="ctr"/>
              <a:r>
                <a:rPr lang="en-US" sz="5333" b="1" dirty="0" err="1">
                  <a:solidFill>
                    <a:srgbClr val="FFFFFF"/>
                  </a:solidFill>
                  <a:latin typeface="#9Slide05 Phobia" panose="02000506000000020003" pitchFamily="2" charset="0"/>
                </a:rPr>
                <a:t>Hoạt</a:t>
              </a:r>
              <a:r>
                <a:rPr lang="en-US" sz="5333" b="1" dirty="0">
                  <a:solidFill>
                    <a:srgbClr val="FFFFFF"/>
                  </a:solidFill>
                  <a:latin typeface="#9Slide05 Phobia" panose="02000506000000020003" pitchFamily="2" charset="0"/>
                </a:rPr>
                <a:t>  </a:t>
              </a:r>
              <a:r>
                <a:rPr lang="en-US" sz="5333" b="1" dirty="0" err="1">
                  <a:solidFill>
                    <a:srgbClr val="FFFFFF"/>
                  </a:solidFill>
                  <a:latin typeface="#9Slide05 Phobia" panose="02000506000000020003" pitchFamily="2" charset="0"/>
                </a:rPr>
                <a:t>Động</a:t>
              </a:r>
              <a:endParaRPr lang="en-US" sz="5333" b="1" dirty="0">
                <a:solidFill>
                  <a:srgbClr val="FFFFFF"/>
                </a:solidFill>
                <a:latin typeface="#9Slide05 Phobia" panose="02000506000000020003" pitchFamily="2" charset="0"/>
              </a:endParaRPr>
            </a:p>
          </p:txBody>
        </p:sp>
      </p:grpSp>
      <p:pic>
        <p:nvPicPr>
          <p:cNvPr id="13" name="Google Shape;583;p23">
            <a:extLst>
              <a:ext uri="{FF2B5EF4-FFF2-40B4-BE49-F238E27FC236}">
                <a16:creationId xmlns="" xmlns:a16="http://schemas.microsoft.com/office/drawing/2014/main" id="{8498BAEA-3F24-42DB-884A-AAAC654EEF0F}"/>
              </a:ext>
            </a:extLst>
          </p:cNvPr>
          <p:cNvPicPr preferRelativeResize="0"/>
          <p:nvPr/>
        </p:nvPicPr>
        <p:blipFill rotWithShape="1">
          <a:blip r:embed="rId4">
            <a:alphaModFix/>
          </a:blip>
          <a:srcRect/>
          <a:stretch/>
        </p:blipFill>
        <p:spPr>
          <a:xfrm>
            <a:off x="330961" y="614493"/>
            <a:ext cx="4068355" cy="2274884"/>
          </a:xfrm>
          <a:prstGeom prst="ellipse">
            <a:avLst/>
          </a:prstGeom>
          <a:noFill/>
          <a:ln>
            <a:noFill/>
          </a:ln>
        </p:spPr>
      </p:pic>
      <p:pic>
        <p:nvPicPr>
          <p:cNvPr id="2" name="Google Shape;352;p12">
            <a:extLst>
              <a:ext uri="{FF2B5EF4-FFF2-40B4-BE49-F238E27FC236}">
                <a16:creationId xmlns="" xmlns:a16="http://schemas.microsoft.com/office/drawing/2014/main" id="{2A3BFE5E-541C-984A-A042-70DDD6F4FBFC}"/>
              </a:ext>
            </a:extLst>
          </p:cNvPr>
          <p:cNvPicPr preferRelativeResize="0"/>
          <p:nvPr/>
        </p:nvPicPr>
        <p:blipFill rotWithShape="1">
          <a:blip r:embed="rId5">
            <a:alphaModFix/>
          </a:blip>
          <a:srcRect/>
          <a:stretch/>
        </p:blipFill>
        <p:spPr>
          <a:xfrm>
            <a:off x="8659035" y="887097"/>
            <a:ext cx="3014409" cy="3206922"/>
          </a:xfrm>
          <a:prstGeom prst="rect">
            <a:avLst/>
          </a:prstGeom>
          <a:noFill/>
          <a:ln>
            <a:noFill/>
          </a:ln>
        </p:spPr>
      </p:pic>
      <p:sp>
        <p:nvSpPr>
          <p:cNvPr id="3" name="Freeform 5">
            <a:extLst>
              <a:ext uri="{FF2B5EF4-FFF2-40B4-BE49-F238E27FC236}">
                <a16:creationId xmlns="" xmlns:a16="http://schemas.microsoft.com/office/drawing/2014/main" id="{00237F20-0AC0-8F64-07EF-50C59F73926B}"/>
              </a:ext>
            </a:extLst>
          </p:cNvPr>
          <p:cNvSpPr/>
          <p:nvPr/>
        </p:nvSpPr>
        <p:spPr>
          <a:xfrm>
            <a:off x="7371804" y="4777229"/>
            <a:ext cx="3779087" cy="160834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8">
            <a:extLst>
              <a:ext uri="{FF2B5EF4-FFF2-40B4-BE49-F238E27FC236}">
                <a16:creationId xmlns="" xmlns:a16="http://schemas.microsoft.com/office/drawing/2014/main" id="{3BD07AF5-8FC4-A313-4FD0-7048784198B9}"/>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2">
            <a:extLst>
              <a:ext uri="{FF2B5EF4-FFF2-40B4-BE49-F238E27FC236}">
                <a16:creationId xmlns="" xmlns:a16="http://schemas.microsoft.com/office/drawing/2014/main" id="{80F2491C-6987-B0AA-B20E-C08F43F87463}"/>
              </a:ext>
            </a:extLst>
          </p:cNvPr>
          <p:cNvSpPr/>
          <p:nvPr/>
        </p:nvSpPr>
        <p:spPr>
          <a:xfrm>
            <a:off x="1931271" y="502929"/>
            <a:ext cx="3610358" cy="2789002"/>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a:extLst>
              <a:ext uri="{FF2B5EF4-FFF2-40B4-BE49-F238E27FC236}">
                <a16:creationId xmlns="" xmlns:a16="http://schemas.microsoft.com/office/drawing/2014/main" id="{1FDC4DD3-AD4D-B3E2-999E-20869889C752}"/>
              </a:ext>
            </a:extLst>
          </p:cNvPr>
          <p:cNvSpPr/>
          <p:nvPr/>
        </p:nvSpPr>
        <p:spPr>
          <a:xfrm>
            <a:off x="5489041" y="128068"/>
            <a:ext cx="2705331" cy="2789001"/>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486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3.54167E-6 -1.48148E-6 L 3.54167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c Đinh Chi từ nghèo khổ trở thành trạng nguyên hai nước - phim hoạt hình danh nhân thế giới">
            <a:hlinkClick r:id="" action="ppaction://media"/>
            <a:extLst>
              <a:ext uri="{FF2B5EF4-FFF2-40B4-BE49-F238E27FC236}">
                <a16:creationId xmlns="" xmlns:a16="http://schemas.microsoft.com/office/drawing/2014/main" id="{913676AC-2C73-8EEE-87D3-CA9D91CBDD4B}"/>
              </a:ext>
            </a:extLst>
          </p:cNvPr>
          <p:cNvPicPr>
            <a:picLocks noChangeAspect="1"/>
          </p:cNvPicPr>
          <p:nvPr>
            <a:videoFile r:link="rId1"/>
            <p:extLst>
              <p:ext uri="{DAA4B4D4-6D71-4841-9C94-3DE7FCFB9230}">
                <p14:media xmlns:p14="http://schemas.microsoft.com/office/powerpoint/2010/main" r:embed="rId2">
                  <p14:trim st="8887" end="1169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66221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89EE6FF3-B10D-4812-B179-4FE51F2C4043}"/>
              </a:ext>
            </a:extLst>
          </p:cNvPr>
          <p:cNvGrpSpPr/>
          <p:nvPr/>
        </p:nvGrpSpPr>
        <p:grpSpPr>
          <a:xfrm>
            <a:off x="215900" y="409145"/>
            <a:ext cx="11349084" cy="1200329"/>
            <a:chOff x="-633915" y="0"/>
            <a:chExt cx="8511813" cy="900247"/>
          </a:xfrm>
        </p:grpSpPr>
        <p:grpSp>
          <p:nvGrpSpPr>
            <p:cNvPr id="28" name="Group 27">
              <a:extLst>
                <a:ext uri="{FF2B5EF4-FFF2-40B4-BE49-F238E27FC236}">
                  <a16:creationId xmlns="" xmlns:a16="http://schemas.microsoft.com/office/drawing/2014/main" id="{BD95E85A-F496-4965-A4AD-B1BE5F717405}"/>
                </a:ext>
              </a:extLst>
            </p:cNvPr>
            <p:cNvGrpSpPr/>
            <p:nvPr/>
          </p:nvGrpSpPr>
          <p:grpSpPr>
            <a:xfrm>
              <a:off x="-633915" y="0"/>
              <a:ext cx="8511813" cy="900247"/>
              <a:chOff x="-436150" y="446027"/>
              <a:chExt cx="9469629" cy="900247"/>
            </a:xfrm>
          </p:grpSpPr>
          <p:sp>
            <p:nvSpPr>
              <p:cNvPr id="29" name="TextBox 28">
                <a:extLst>
                  <a:ext uri="{FF2B5EF4-FFF2-40B4-BE49-F238E27FC236}">
                    <a16:creationId xmlns="" xmlns:a16="http://schemas.microsoft.com/office/drawing/2014/main" id="{5C821BD1-9B0A-4C2C-9628-FE25CCA67B6A}"/>
                  </a:ext>
                </a:extLst>
              </p:cNvPr>
              <p:cNvSpPr txBox="1"/>
              <p:nvPr/>
            </p:nvSpPr>
            <p:spPr>
              <a:xfrm>
                <a:off x="1575311" y="446027"/>
                <a:ext cx="7458168" cy="900247"/>
              </a:xfrm>
              <a:prstGeom prst="rect">
                <a:avLst/>
              </a:prstGeom>
              <a:noFill/>
            </p:spPr>
            <p:txBody>
              <a:bodyPr wrap="square">
                <a:spAutoFit/>
              </a:bodyPr>
              <a:lstStyle/>
              <a:p>
                <a:pPr marL="0" marR="0" lvl="0" indent="0" algn="l" defTabSz="1219170" rtl="0" eaLnBrk="1" fontAlgn="base" latinLnBrk="0" hangingPunct="1">
                  <a:lnSpc>
                    <a:spcPct val="100000"/>
                  </a:lnSpc>
                  <a:spcBef>
                    <a:spcPts val="0"/>
                  </a:spcBef>
                  <a:spcAft>
                    <a:spcPts val="800"/>
                  </a:spcAft>
                  <a:buClrTx/>
                  <a:buSzTx/>
                  <a:buFontTx/>
                  <a:buNone/>
                  <a:tabLst/>
                  <a:defRPr/>
                </a:pPr>
                <a:r>
                  <a:rPr kumimoji="0" lang="sv-SE" sz="64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GIỌNG</a:t>
                </a:r>
                <a:r>
                  <a:rPr kumimoji="0" lang="sv-SE" sz="7200" b="0" i="0" u="none" strike="noStrike" kern="1200" cap="none" spc="0" normalizeH="0" baseline="0" noProof="0" dirty="0">
                    <a:ln w="231775">
                      <a:solidFill>
                        <a:srgbClr val="FFFFFF"/>
                      </a:solidFill>
                    </a:ln>
                    <a:solidFill>
                      <a:srgbClr val="FFFFFF"/>
                    </a:solidFill>
                    <a:effectLst/>
                    <a:uLnTx/>
                    <a:uFillTx/>
                    <a:latin typeface="LNTH-Hoa Nho LNTH" pitchFamily="2" charset="0"/>
                    <a:ea typeface="LNTH-LuoLuoNotangYuanTi 1" pitchFamily="2" charset="-128"/>
                    <a:cs typeface="LNTH-LuoLuoNotangYuanTi 1" pitchFamily="2" charset="-128"/>
                  </a:rPr>
                  <a:t> </a:t>
                </a:r>
                <a:r>
                  <a:rPr kumimoji="0" lang="sv-SE" sz="64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ĐỌC</a:t>
                </a:r>
                <a:r>
                  <a:rPr kumimoji="0" lang="sv-SE" sz="72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 </a:t>
                </a:r>
                <a:r>
                  <a:rPr kumimoji="0" lang="sv-SE" sz="64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CỦA</a:t>
                </a:r>
                <a:r>
                  <a:rPr kumimoji="0" lang="sv-SE" sz="72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 </a:t>
                </a:r>
                <a:r>
                  <a:rPr kumimoji="0" lang="sv-SE" sz="64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NHÂN</a:t>
                </a:r>
                <a:r>
                  <a:rPr kumimoji="0" lang="sv-SE" sz="72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 </a:t>
                </a:r>
                <a:r>
                  <a:rPr kumimoji="0" lang="sv-SE" sz="64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VẬT</a:t>
                </a:r>
              </a:p>
            </p:txBody>
          </p:sp>
          <p:sp>
            <p:nvSpPr>
              <p:cNvPr id="30" name="TextBox 29">
                <a:extLst>
                  <a:ext uri="{FF2B5EF4-FFF2-40B4-BE49-F238E27FC236}">
                    <a16:creationId xmlns="" xmlns:a16="http://schemas.microsoft.com/office/drawing/2014/main" id="{FCAB600F-FAA9-4FC0-AEE6-0956CF442AA4}"/>
                  </a:ext>
                </a:extLst>
              </p:cNvPr>
              <p:cNvSpPr txBox="1"/>
              <p:nvPr/>
            </p:nvSpPr>
            <p:spPr>
              <a:xfrm>
                <a:off x="-436150" y="454541"/>
                <a:ext cx="9469628" cy="692498"/>
              </a:xfrm>
              <a:prstGeom prst="rect">
                <a:avLst/>
              </a:prstGeom>
              <a:noFill/>
            </p:spPr>
            <p:txBody>
              <a:bodyPr wrap="square">
                <a:spAutoFit/>
              </a:bodyPr>
              <a:lstStyle/>
              <a:p>
                <a:pPr marL="0" marR="0" lvl="0" indent="0" algn="l" defTabSz="1219170" rtl="0" eaLnBrk="1" fontAlgn="base" latinLnBrk="0" hangingPunct="1">
                  <a:lnSpc>
                    <a:spcPct val="100000"/>
                  </a:lnSpc>
                  <a:spcBef>
                    <a:spcPts val="0"/>
                  </a:spcBef>
                  <a:spcAft>
                    <a:spcPts val="800"/>
                  </a:spcAft>
                  <a:buClrTx/>
                  <a:buSzTx/>
                  <a:buFontTx/>
                  <a:buNone/>
                  <a:tabLst/>
                  <a:defRPr/>
                </a:pPr>
                <a:r>
                  <a:rPr kumimoji="0" lang="sv-SE" sz="5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G</a:t>
                </a:r>
                <a:r>
                  <a:rPr kumimoji="0" lang="sv-SE" sz="54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I</a:t>
                </a:r>
                <a:r>
                  <a:rPr kumimoji="0" lang="sv-SE" sz="54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Ọ</a:t>
                </a:r>
                <a:r>
                  <a:rPr kumimoji="0" lang="sv-SE" sz="54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sv-SE" sz="54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G</a:t>
                </a:r>
                <a:r>
                  <a:rPr kumimoji="0" lang="sv-SE" sz="5400" b="0" i="0" u="none" strike="noStrike" kern="1200" cap="none" spc="0" normalizeH="0" baseline="0" noProof="0" dirty="0">
                    <a:ln>
                      <a:noFill/>
                    </a:ln>
                    <a:solidFill>
                      <a:srgbClr val="77D460"/>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54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Đ</a:t>
                </a:r>
                <a:r>
                  <a:rPr kumimoji="0" lang="sv-SE" sz="5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Ọ</a:t>
                </a:r>
                <a:r>
                  <a:rPr kumimoji="0" lang="sv-SE" sz="54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C</a:t>
                </a:r>
                <a:r>
                  <a:rPr kumimoji="0" lang="sv-SE" sz="5400" b="1" i="0" u="none" strike="noStrike" kern="1200" cap="none" spc="0" normalizeH="0" baseline="0" noProof="0" dirty="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5400" b="1" i="0" u="none" strike="noStrike" kern="1200" cap="none" spc="0" normalizeH="0" baseline="0" noProof="0" dirty="0" smtClean="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C</a:t>
                </a:r>
                <a:r>
                  <a:rPr kumimoji="0" lang="sv-SE" sz="5400" b="1" i="0" u="none" strike="noStrike" kern="1200" cap="none" spc="0" normalizeH="0" baseline="0" noProof="0" dirty="0" smtClean="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Ủ</a:t>
                </a:r>
                <a:r>
                  <a:rPr kumimoji="0" lang="sv-SE" sz="5400" b="1" i="0" u="none" strike="noStrike" kern="1200" cap="none" spc="0" normalizeH="0" baseline="0" noProof="0" dirty="0" smtClean="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A</a:t>
                </a:r>
                <a:r>
                  <a:rPr kumimoji="0" lang="sv-SE" sz="5400" b="1" i="0" u="none" strike="noStrike" kern="1200" cap="none" spc="0" normalizeH="0" baseline="0" noProof="0" dirty="0" smtClean="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54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sv-SE" sz="54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H</a:t>
                </a:r>
                <a:r>
                  <a:rPr kumimoji="0" lang="sv-SE" sz="5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Â</a:t>
                </a:r>
                <a:r>
                  <a:rPr kumimoji="0" lang="sv-SE" sz="54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sv-SE" sz="5400" b="1" i="0" u="none" strike="noStrike" kern="1200" cap="none" spc="0" normalizeH="0" baseline="0" noProof="0" dirty="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5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V</a:t>
                </a:r>
                <a:r>
                  <a:rPr kumimoji="0" lang="sv-SE" sz="54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Ậ</a:t>
                </a:r>
                <a:r>
                  <a:rPr kumimoji="0" lang="sv-SE" sz="54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T</a:t>
                </a:r>
              </a:p>
            </p:txBody>
          </p:sp>
        </p:grpSp>
        <p:pic>
          <p:nvPicPr>
            <p:cNvPr id="19" name="Picture 18">
              <a:extLst>
                <a:ext uri="{FF2B5EF4-FFF2-40B4-BE49-F238E27FC236}">
                  <a16:creationId xmlns="" xmlns:a16="http://schemas.microsoft.com/office/drawing/2014/main" id="{745AC99F-C592-4DF9-A4CA-BDC3BB7F321B}"/>
                </a:ext>
              </a:extLst>
            </p:cNvPr>
            <p:cNvPicPr>
              <a:picLocks noChangeAspect="1"/>
            </p:cNvPicPr>
            <p:nvPr/>
          </p:nvPicPr>
          <p:blipFill>
            <a:blip r:embed="rId3"/>
            <a:stretch>
              <a:fillRect/>
            </a:stretch>
          </p:blipFill>
          <p:spPr>
            <a:xfrm rot="20591673">
              <a:off x="672708" y="114066"/>
              <a:ext cx="665088" cy="665088"/>
            </a:xfrm>
            <a:prstGeom prst="rect">
              <a:avLst/>
            </a:prstGeom>
          </p:spPr>
        </p:pic>
      </p:grpSp>
      <p:grpSp>
        <p:nvGrpSpPr>
          <p:cNvPr id="31" name="Group 30">
            <a:extLst>
              <a:ext uri="{FF2B5EF4-FFF2-40B4-BE49-F238E27FC236}">
                <a16:creationId xmlns="" xmlns:a16="http://schemas.microsoft.com/office/drawing/2014/main" id="{17A1BF16-FC37-4FC9-90EA-1CFBE3BAAA94}"/>
              </a:ext>
            </a:extLst>
          </p:cNvPr>
          <p:cNvGrpSpPr/>
          <p:nvPr/>
        </p:nvGrpSpPr>
        <p:grpSpPr>
          <a:xfrm>
            <a:off x="408732" y="1339415"/>
            <a:ext cx="10963417" cy="4409243"/>
            <a:chOff x="-2522967" y="1836236"/>
            <a:chExt cx="13500493" cy="4448135"/>
          </a:xfrm>
        </p:grpSpPr>
        <p:grpSp>
          <p:nvGrpSpPr>
            <p:cNvPr id="32" name="Group 31">
              <a:extLst>
                <a:ext uri="{FF2B5EF4-FFF2-40B4-BE49-F238E27FC236}">
                  <a16:creationId xmlns="" xmlns:a16="http://schemas.microsoft.com/office/drawing/2014/main" id="{22C46F20-CE4B-4766-B1E0-4036CA0E0064}"/>
                </a:ext>
              </a:extLst>
            </p:cNvPr>
            <p:cNvGrpSpPr/>
            <p:nvPr/>
          </p:nvGrpSpPr>
          <p:grpSpPr>
            <a:xfrm>
              <a:off x="-2522967" y="1836236"/>
              <a:ext cx="13500493" cy="4448135"/>
              <a:chOff x="-2522967" y="1595436"/>
              <a:chExt cx="13500493" cy="4448135"/>
            </a:xfrm>
          </p:grpSpPr>
          <p:sp>
            <p:nvSpPr>
              <p:cNvPr id="36" name="Rectangle: Rounded Corners 35">
                <a:extLst>
                  <a:ext uri="{FF2B5EF4-FFF2-40B4-BE49-F238E27FC236}">
                    <a16:creationId xmlns="" xmlns:a16="http://schemas.microsoft.com/office/drawing/2014/main" id="{7AEBEE56-AFE6-410B-BBCD-A3F1C07C8EF3}"/>
                  </a:ext>
                </a:extLst>
              </p:cNvPr>
              <p:cNvSpPr/>
              <p:nvPr/>
            </p:nvSpPr>
            <p:spPr>
              <a:xfrm>
                <a:off x="-2522967" y="1595436"/>
                <a:ext cx="13500493" cy="4448135"/>
              </a:xfrm>
              <a:prstGeom prst="roundRect">
                <a:avLst/>
              </a:prstGeom>
              <a:solidFill>
                <a:srgbClr val="FFFFFF"/>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0" name="TextBox 39">
                <a:extLst>
                  <a:ext uri="{FF2B5EF4-FFF2-40B4-BE49-F238E27FC236}">
                    <a16:creationId xmlns="" xmlns:a16="http://schemas.microsoft.com/office/drawing/2014/main" id="{2E71FDC8-15DF-4739-80EA-4E6549C456F5}"/>
                  </a:ext>
                </a:extLst>
              </p:cNvPr>
              <p:cNvSpPr txBox="1"/>
              <p:nvPr/>
            </p:nvSpPr>
            <p:spPr>
              <a:xfrm>
                <a:off x="-1227340" y="1950906"/>
                <a:ext cx="11676906" cy="3508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giọng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trầm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buồn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nhấn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giọng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miêu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tả</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hậu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quả</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nặng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diễn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tả</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vọng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bé</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Xa-xa-cô</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Xa-xa-ki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34" name="Picture 33">
              <a:extLst>
                <a:ext uri="{FF2B5EF4-FFF2-40B4-BE49-F238E27FC236}">
                  <a16:creationId xmlns="" xmlns:a16="http://schemas.microsoft.com/office/drawing/2014/main" id="{B9AD5A10-0EF2-4722-85A1-FBA0BBF0B6F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2110047" y="2250672"/>
              <a:ext cx="882708" cy="1146646"/>
            </a:xfrm>
            <a:prstGeom prst="rect">
              <a:avLst/>
            </a:prstGeom>
          </p:spPr>
        </p:pic>
      </p:grpSp>
    </p:spTree>
    <p:extLst>
      <p:ext uri="{BB962C8B-B14F-4D97-AF65-F5344CB8AC3E}">
        <p14:creationId xmlns:p14="http://schemas.microsoft.com/office/powerpoint/2010/main" val="24098758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6">
            <a:extLst>
              <a:ext uri="{FF2B5EF4-FFF2-40B4-BE49-F238E27FC236}">
                <a16:creationId xmlns="" xmlns:a16="http://schemas.microsoft.com/office/drawing/2014/main" id="{F4129291-3243-4FAB-AE47-6375F7890F6A}"/>
              </a:ext>
            </a:extLst>
          </p:cNvPr>
          <p:cNvSpPr/>
          <p:nvPr/>
        </p:nvSpPr>
        <p:spPr>
          <a:xfrm>
            <a:off x="289559" y="259561"/>
            <a:ext cx="11689080" cy="6341959"/>
          </a:xfrm>
          <a:custGeom>
            <a:avLst/>
            <a:gdLst>
              <a:gd name="connsiteX0" fmla="*/ 0 w 11689080"/>
              <a:gd name="connsiteY0" fmla="*/ 794711 h 6341959"/>
              <a:gd name="connsiteX1" fmla="*/ 794711 w 11689080"/>
              <a:gd name="connsiteY1" fmla="*/ 0 h 6341959"/>
              <a:gd name="connsiteX2" fmla="*/ 1367025 w 11689080"/>
              <a:gd name="connsiteY2" fmla="*/ 0 h 6341959"/>
              <a:gd name="connsiteX3" fmla="*/ 2040335 w 11689080"/>
              <a:gd name="connsiteY3" fmla="*/ 0 h 6341959"/>
              <a:gd name="connsiteX4" fmla="*/ 2612649 w 11689080"/>
              <a:gd name="connsiteY4" fmla="*/ 0 h 6341959"/>
              <a:gd name="connsiteX5" fmla="*/ 2982970 w 11689080"/>
              <a:gd name="connsiteY5" fmla="*/ 0 h 6341959"/>
              <a:gd name="connsiteX6" fmla="*/ 3555284 w 11689080"/>
              <a:gd name="connsiteY6" fmla="*/ 0 h 6341959"/>
              <a:gd name="connsiteX7" fmla="*/ 4127598 w 11689080"/>
              <a:gd name="connsiteY7" fmla="*/ 0 h 6341959"/>
              <a:gd name="connsiteX8" fmla="*/ 4497919 w 11689080"/>
              <a:gd name="connsiteY8" fmla="*/ 0 h 6341959"/>
              <a:gd name="connsiteX9" fmla="*/ 4969236 w 11689080"/>
              <a:gd name="connsiteY9" fmla="*/ 0 h 6341959"/>
              <a:gd name="connsiteX10" fmla="*/ 5339557 w 11689080"/>
              <a:gd name="connsiteY10" fmla="*/ 0 h 6341959"/>
              <a:gd name="connsiteX11" fmla="*/ 6214861 w 11689080"/>
              <a:gd name="connsiteY11" fmla="*/ 0 h 6341959"/>
              <a:gd name="connsiteX12" fmla="*/ 6686178 w 11689080"/>
              <a:gd name="connsiteY12" fmla="*/ 0 h 6341959"/>
              <a:gd name="connsiteX13" fmla="*/ 7157496 w 11689080"/>
              <a:gd name="connsiteY13" fmla="*/ 0 h 6341959"/>
              <a:gd name="connsiteX14" fmla="*/ 8032799 w 11689080"/>
              <a:gd name="connsiteY14" fmla="*/ 0 h 6341959"/>
              <a:gd name="connsiteX15" fmla="*/ 8403120 w 11689080"/>
              <a:gd name="connsiteY15" fmla="*/ 0 h 6341959"/>
              <a:gd name="connsiteX16" fmla="*/ 9177427 w 11689080"/>
              <a:gd name="connsiteY16" fmla="*/ 0 h 6341959"/>
              <a:gd name="connsiteX17" fmla="*/ 9850738 w 11689080"/>
              <a:gd name="connsiteY17" fmla="*/ 0 h 6341959"/>
              <a:gd name="connsiteX18" fmla="*/ 10894369 w 11689080"/>
              <a:gd name="connsiteY18" fmla="*/ 0 h 6341959"/>
              <a:gd name="connsiteX19" fmla="*/ 11689080 w 11689080"/>
              <a:gd name="connsiteY19" fmla="*/ 794711 h 6341959"/>
              <a:gd name="connsiteX20" fmla="*/ 11689080 w 11689080"/>
              <a:gd name="connsiteY20" fmla="*/ 1331069 h 6341959"/>
              <a:gd name="connsiteX21" fmla="*/ 11689080 w 11689080"/>
              <a:gd name="connsiteY21" fmla="*/ 2105053 h 6341959"/>
              <a:gd name="connsiteX22" fmla="*/ 11689080 w 11689080"/>
              <a:gd name="connsiteY22" fmla="*/ 2736462 h 6341959"/>
              <a:gd name="connsiteX23" fmla="*/ 11689080 w 11689080"/>
              <a:gd name="connsiteY23" fmla="*/ 3367870 h 6341959"/>
              <a:gd name="connsiteX24" fmla="*/ 11689080 w 11689080"/>
              <a:gd name="connsiteY24" fmla="*/ 4046804 h 6341959"/>
              <a:gd name="connsiteX25" fmla="*/ 11689080 w 11689080"/>
              <a:gd name="connsiteY25" fmla="*/ 4820789 h 6341959"/>
              <a:gd name="connsiteX26" fmla="*/ 11689080 w 11689080"/>
              <a:gd name="connsiteY26" fmla="*/ 5547248 h 6341959"/>
              <a:gd name="connsiteX27" fmla="*/ 10894369 w 11689080"/>
              <a:gd name="connsiteY27" fmla="*/ 6341959 h 6341959"/>
              <a:gd name="connsiteX28" fmla="*/ 10524048 w 11689080"/>
              <a:gd name="connsiteY28" fmla="*/ 6341959 h 6341959"/>
              <a:gd name="connsiteX29" fmla="*/ 9749741 w 11689080"/>
              <a:gd name="connsiteY29" fmla="*/ 6341959 h 6341959"/>
              <a:gd name="connsiteX30" fmla="*/ 9177427 w 11689080"/>
              <a:gd name="connsiteY30" fmla="*/ 6341959 h 6341959"/>
              <a:gd name="connsiteX31" fmla="*/ 8302123 w 11689080"/>
              <a:gd name="connsiteY31" fmla="*/ 6341959 h 6341959"/>
              <a:gd name="connsiteX32" fmla="*/ 7628813 w 11689080"/>
              <a:gd name="connsiteY32" fmla="*/ 6341959 h 6341959"/>
              <a:gd name="connsiteX33" fmla="*/ 7157496 w 11689080"/>
              <a:gd name="connsiteY33" fmla="*/ 6341959 h 6341959"/>
              <a:gd name="connsiteX34" fmla="*/ 6282192 w 11689080"/>
              <a:gd name="connsiteY34" fmla="*/ 6341959 h 6341959"/>
              <a:gd name="connsiteX35" fmla="*/ 5406888 w 11689080"/>
              <a:gd name="connsiteY35" fmla="*/ 6341959 h 6341959"/>
              <a:gd name="connsiteX36" fmla="*/ 4935571 w 11689080"/>
              <a:gd name="connsiteY36" fmla="*/ 6341959 h 6341959"/>
              <a:gd name="connsiteX37" fmla="*/ 4363257 w 11689080"/>
              <a:gd name="connsiteY37" fmla="*/ 6341959 h 6341959"/>
              <a:gd name="connsiteX38" fmla="*/ 3588950 w 11689080"/>
              <a:gd name="connsiteY38" fmla="*/ 6341959 h 6341959"/>
              <a:gd name="connsiteX39" fmla="*/ 2814643 w 11689080"/>
              <a:gd name="connsiteY39" fmla="*/ 6341959 h 6341959"/>
              <a:gd name="connsiteX40" fmla="*/ 1939339 w 11689080"/>
              <a:gd name="connsiteY40" fmla="*/ 6341959 h 6341959"/>
              <a:gd name="connsiteX41" fmla="*/ 1569018 w 11689080"/>
              <a:gd name="connsiteY41" fmla="*/ 6341959 h 6341959"/>
              <a:gd name="connsiteX42" fmla="*/ 794711 w 11689080"/>
              <a:gd name="connsiteY42" fmla="*/ 6341959 h 6341959"/>
              <a:gd name="connsiteX43" fmla="*/ 0 w 11689080"/>
              <a:gd name="connsiteY43" fmla="*/ 5547248 h 6341959"/>
              <a:gd name="connsiteX44" fmla="*/ 0 w 11689080"/>
              <a:gd name="connsiteY44" fmla="*/ 5010890 h 6341959"/>
              <a:gd name="connsiteX45" fmla="*/ 0 w 11689080"/>
              <a:gd name="connsiteY45" fmla="*/ 4427007 h 6341959"/>
              <a:gd name="connsiteX46" fmla="*/ 0 w 11689080"/>
              <a:gd name="connsiteY46" fmla="*/ 3700548 h 6341959"/>
              <a:gd name="connsiteX47" fmla="*/ 0 w 11689080"/>
              <a:gd name="connsiteY47" fmla="*/ 3021614 h 6341959"/>
              <a:gd name="connsiteX48" fmla="*/ 0 w 11689080"/>
              <a:gd name="connsiteY48" fmla="*/ 2485256 h 6341959"/>
              <a:gd name="connsiteX49" fmla="*/ 0 w 11689080"/>
              <a:gd name="connsiteY49" fmla="*/ 1758797 h 6341959"/>
              <a:gd name="connsiteX50" fmla="*/ 0 w 11689080"/>
              <a:gd name="connsiteY50" fmla="*/ 794711 h 634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89080" h="6341959" fill="none" extrusionOk="0">
                <a:moveTo>
                  <a:pt x="0" y="794711"/>
                </a:moveTo>
                <a:cubicBezTo>
                  <a:pt x="-102192" y="364490"/>
                  <a:pt x="422956" y="14384"/>
                  <a:pt x="794711" y="0"/>
                </a:cubicBezTo>
                <a:cubicBezTo>
                  <a:pt x="945021" y="-20895"/>
                  <a:pt x="1129451" y="18415"/>
                  <a:pt x="1367025" y="0"/>
                </a:cubicBezTo>
                <a:cubicBezTo>
                  <a:pt x="1604599" y="-18415"/>
                  <a:pt x="1848638" y="-10691"/>
                  <a:pt x="2040335" y="0"/>
                </a:cubicBezTo>
                <a:cubicBezTo>
                  <a:pt x="2232032" y="10691"/>
                  <a:pt x="2405736" y="12293"/>
                  <a:pt x="2612649" y="0"/>
                </a:cubicBezTo>
                <a:cubicBezTo>
                  <a:pt x="2819562" y="-12293"/>
                  <a:pt x="2846161" y="12275"/>
                  <a:pt x="2982970" y="0"/>
                </a:cubicBezTo>
                <a:cubicBezTo>
                  <a:pt x="3119779" y="-12275"/>
                  <a:pt x="3289762" y="-20975"/>
                  <a:pt x="3555284" y="0"/>
                </a:cubicBezTo>
                <a:cubicBezTo>
                  <a:pt x="3820806" y="20975"/>
                  <a:pt x="4002072" y="7780"/>
                  <a:pt x="4127598" y="0"/>
                </a:cubicBezTo>
                <a:cubicBezTo>
                  <a:pt x="4253124" y="-7780"/>
                  <a:pt x="4323693" y="7647"/>
                  <a:pt x="4497919" y="0"/>
                </a:cubicBezTo>
                <a:cubicBezTo>
                  <a:pt x="4672145" y="-7647"/>
                  <a:pt x="4835614" y="-22025"/>
                  <a:pt x="4969236" y="0"/>
                </a:cubicBezTo>
                <a:cubicBezTo>
                  <a:pt x="5102858" y="22025"/>
                  <a:pt x="5247255" y="15813"/>
                  <a:pt x="5339557" y="0"/>
                </a:cubicBezTo>
                <a:cubicBezTo>
                  <a:pt x="5431859" y="-15813"/>
                  <a:pt x="5798069" y="-33627"/>
                  <a:pt x="6214861" y="0"/>
                </a:cubicBezTo>
                <a:cubicBezTo>
                  <a:pt x="6631653" y="33627"/>
                  <a:pt x="6454462" y="-12797"/>
                  <a:pt x="6686178" y="0"/>
                </a:cubicBezTo>
                <a:cubicBezTo>
                  <a:pt x="6917894" y="12797"/>
                  <a:pt x="6991450" y="-19318"/>
                  <a:pt x="7157496" y="0"/>
                </a:cubicBezTo>
                <a:cubicBezTo>
                  <a:pt x="7323542" y="19318"/>
                  <a:pt x="7754259" y="41052"/>
                  <a:pt x="8032799" y="0"/>
                </a:cubicBezTo>
                <a:cubicBezTo>
                  <a:pt x="8311339" y="-41052"/>
                  <a:pt x="8270813" y="-14105"/>
                  <a:pt x="8403120" y="0"/>
                </a:cubicBezTo>
                <a:cubicBezTo>
                  <a:pt x="8535427" y="14105"/>
                  <a:pt x="8887210" y="-4152"/>
                  <a:pt x="9177427" y="0"/>
                </a:cubicBezTo>
                <a:cubicBezTo>
                  <a:pt x="9467644" y="4152"/>
                  <a:pt x="9606547" y="3473"/>
                  <a:pt x="9850738" y="0"/>
                </a:cubicBezTo>
                <a:cubicBezTo>
                  <a:pt x="10094929" y="-3473"/>
                  <a:pt x="10646750" y="-10254"/>
                  <a:pt x="10894369" y="0"/>
                </a:cubicBezTo>
                <a:cubicBezTo>
                  <a:pt x="11331874" y="44847"/>
                  <a:pt x="11640743" y="367521"/>
                  <a:pt x="11689080" y="794711"/>
                </a:cubicBezTo>
                <a:cubicBezTo>
                  <a:pt x="11668707" y="938557"/>
                  <a:pt x="11702922" y="1072235"/>
                  <a:pt x="11689080" y="1331069"/>
                </a:cubicBezTo>
                <a:cubicBezTo>
                  <a:pt x="11675238" y="1589903"/>
                  <a:pt x="11679601" y="1791408"/>
                  <a:pt x="11689080" y="2105053"/>
                </a:cubicBezTo>
                <a:cubicBezTo>
                  <a:pt x="11698559" y="2418698"/>
                  <a:pt x="11667350" y="2570476"/>
                  <a:pt x="11689080" y="2736462"/>
                </a:cubicBezTo>
                <a:cubicBezTo>
                  <a:pt x="11710810" y="2902448"/>
                  <a:pt x="11707488" y="3183490"/>
                  <a:pt x="11689080" y="3367870"/>
                </a:cubicBezTo>
                <a:cubicBezTo>
                  <a:pt x="11670672" y="3552250"/>
                  <a:pt x="11678227" y="3870738"/>
                  <a:pt x="11689080" y="4046804"/>
                </a:cubicBezTo>
                <a:cubicBezTo>
                  <a:pt x="11699933" y="4222870"/>
                  <a:pt x="11698646" y="4576466"/>
                  <a:pt x="11689080" y="4820789"/>
                </a:cubicBezTo>
                <a:cubicBezTo>
                  <a:pt x="11679514" y="5065113"/>
                  <a:pt x="11678725" y="5272362"/>
                  <a:pt x="11689080" y="5547248"/>
                </a:cubicBezTo>
                <a:cubicBezTo>
                  <a:pt x="11779966" y="5927388"/>
                  <a:pt x="11335389" y="6369762"/>
                  <a:pt x="10894369" y="6341959"/>
                </a:cubicBezTo>
                <a:cubicBezTo>
                  <a:pt x="10777465" y="6351534"/>
                  <a:pt x="10674432" y="6334309"/>
                  <a:pt x="10524048" y="6341959"/>
                </a:cubicBezTo>
                <a:cubicBezTo>
                  <a:pt x="10373664" y="6349609"/>
                  <a:pt x="10014984" y="6350362"/>
                  <a:pt x="9749741" y="6341959"/>
                </a:cubicBezTo>
                <a:cubicBezTo>
                  <a:pt x="9484498" y="6333556"/>
                  <a:pt x="9413693" y="6344480"/>
                  <a:pt x="9177427" y="6341959"/>
                </a:cubicBezTo>
                <a:cubicBezTo>
                  <a:pt x="8941161" y="6339438"/>
                  <a:pt x="8551967" y="6339923"/>
                  <a:pt x="8302123" y="6341959"/>
                </a:cubicBezTo>
                <a:cubicBezTo>
                  <a:pt x="8052279" y="6343995"/>
                  <a:pt x="7923044" y="6350511"/>
                  <a:pt x="7628813" y="6341959"/>
                </a:cubicBezTo>
                <a:cubicBezTo>
                  <a:pt x="7334582" y="6333408"/>
                  <a:pt x="7252021" y="6339132"/>
                  <a:pt x="7157496" y="6341959"/>
                </a:cubicBezTo>
                <a:cubicBezTo>
                  <a:pt x="7062971" y="6344786"/>
                  <a:pt x="6623045" y="6360615"/>
                  <a:pt x="6282192" y="6341959"/>
                </a:cubicBezTo>
                <a:cubicBezTo>
                  <a:pt x="5941339" y="6323303"/>
                  <a:pt x="5735107" y="6379285"/>
                  <a:pt x="5406888" y="6341959"/>
                </a:cubicBezTo>
                <a:cubicBezTo>
                  <a:pt x="5078669" y="6304633"/>
                  <a:pt x="5152862" y="6354351"/>
                  <a:pt x="4935571" y="6341959"/>
                </a:cubicBezTo>
                <a:cubicBezTo>
                  <a:pt x="4718280" y="6329567"/>
                  <a:pt x="4568995" y="6358156"/>
                  <a:pt x="4363257" y="6341959"/>
                </a:cubicBezTo>
                <a:cubicBezTo>
                  <a:pt x="4157519" y="6325762"/>
                  <a:pt x="3875558" y="6339557"/>
                  <a:pt x="3588950" y="6341959"/>
                </a:cubicBezTo>
                <a:cubicBezTo>
                  <a:pt x="3302342" y="6344361"/>
                  <a:pt x="3052262" y="6369919"/>
                  <a:pt x="2814643" y="6341959"/>
                </a:cubicBezTo>
                <a:cubicBezTo>
                  <a:pt x="2577024" y="6313999"/>
                  <a:pt x="2350061" y="6352655"/>
                  <a:pt x="1939339" y="6341959"/>
                </a:cubicBezTo>
                <a:cubicBezTo>
                  <a:pt x="1528617" y="6331263"/>
                  <a:pt x="1721755" y="6335521"/>
                  <a:pt x="1569018" y="6341959"/>
                </a:cubicBezTo>
                <a:cubicBezTo>
                  <a:pt x="1416281" y="6348397"/>
                  <a:pt x="987434" y="6327281"/>
                  <a:pt x="794711" y="6341959"/>
                </a:cubicBezTo>
                <a:cubicBezTo>
                  <a:pt x="358401" y="6392163"/>
                  <a:pt x="-19253" y="6011964"/>
                  <a:pt x="0" y="5547248"/>
                </a:cubicBezTo>
                <a:cubicBezTo>
                  <a:pt x="18777" y="5380653"/>
                  <a:pt x="10655" y="5274028"/>
                  <a:pt x="0" y="5010890"/>
                </a:cubicBezTo>
                <a:cubicBezTo>
                  <a:pt x="-10655" y="4747752"/>
                  <a:pt x="19561" y="4711849"/>
                  <a:pt x="0" y="4427007"/>
                </a:cubicBezTo>
                <a:cubicBezTo>
                  <a:pt x="-19561" y="4142165"/>
                  <a:pt x="-30658" y="3895175"/>
                  <a:pt x="0" y="3700548"/>
                </a:cubicBezTo>
                <a:cubicBezTo>
                  <a:pt x="30658" y="3505921"/>
                  <a:pt x="30158" y="3350422"/>
                  <a:pt x="0" y="3021614"/>
                </a:cubicBezTo>
                <a:cubicBezTo>
                  <a:pt x="-30158" y="2692806"/>
                  <a:pt x="-11315" y="2742389"/>
                  <a:pt x="0" y="2485256"/>
                </a:cubicBezTo>
                <a:cubicBezTo>
                  <a:pt x="11315" y="2228123"/>
                  <a:pt x="-11490" y="1914636"/>
                  <a:pt x="0" y="1758797"/>
                </a:cubicBezTo>
                <a:cubicBezTo>
                  <a:pt x="11490" y="1602958"/>
                  <a:pt x="36967" y="1105648"/>
                  <a:pt x="0" y="794711"/>
                </a:cubicBezTo>
                <a:close/>
              </a:path>
              <a:path w="11689080" h="6341959" stroke="0" extrusionOk="0">
                <a:moveTo>
                  <a:pt x="0" y="794711"/>
                </a:moveTo>
                <a:cubicBezTo>
                  <a:pt x="3257" y="455389"/>
                  <a:pt x="385259" y="52633"/>
                  <a:pt x="794711" y="0"/>
                </a:cubicBezTo>
                <a:cubicBezTo>
                  <a:pt x="998701" y="5395"/>
                  <a:pt x="1300894" y="37105"/>
                  <a:pt x="1569018" y="0"/>
                </a:cubicBezTo>
                <a:cubicBezTo>
                  <a:pt x="1837142" y="-37105"/>
                  <a:pt x="1868868" y="11169"/>
                  <a:pt x="2040335" y="0"/>
                </a:cubicBezTo>
                <a:cubicBezTo>
                  <a:pt x="2211802" y="-11169"/>
                  <a:pt x="2281501" y="17431"/>
                  <a:pt x="2511653" y="0"/>
                </a:cubicBezTo>
                <a:cubicBezTo>
                  <a:pt x="2741805" y="-17431"/>
                  <a:pt x="2971699" y="1956"/>
                  <a:pt x="3285960" y="0"/>
                </a:cubicBezTo>
                <a:cubicBezTo>
                  <a:pt x="3600221" y="-1956"/>
                  <a:pt x="3662508" y="13764"/>
                  <a:pt x="3858274" y="0"/>
                </a:cubicBezTo>
                <a:cubicBezTo>
                  <a:pt x="4054040" y="-13764"/>
                  <a:pt x="4308589" y="19465"/>
                  <a:pt x="4733578" y="0"/>
                </a:cubicBezTo>
                <a:cubicBezTo>
                  <a:pt x="5158567" y="-19465"/>
                  <a:pt x="5370586" y="-3788"/>
                  <a:pt x="5608881" y="0"/>
                </a:cubicBezTo>
                <a:cubicBezTo>
                  <a:pt x="5847176" y="3788"/>
                  <a:pt x="6208593" y="4689"/>
                  <a:pt x="6383188" y="0"/>
                </a:cubicBezTo>
                <a:cubicBezTo>
                  <a:pt x="6557783" y="-4689"/>
                  <a:pt x="6629816" y="-2108"/>
                  <a:pt x="6854506" y="0"/>
                </a:cubicBezTo>
                <a:cubicBezTo>
                  <a:pt x="7079196" y="2108"/>
                  <a:pt x="7063082" y="-13889"/>
                  <a:pt x="7224827" y="0"/>
                </a:cubicBezTo>
                <a:cubicBezTo>
                  <a:pt x="7386572" y="13889"/>
                  <a:pt x="7727096" y="-11310"/>
                  <a:pt x="8100130" y="0"/>
                </a:cubicBezTo>
                <a:cubicBezTo>
                  <a:pt x="8473164" y="11310"/>
                  <a:pt x="8488312" y="16035"/>
                  <a:pt x="8773441" y="0"/>
                </a:cubicBezTo>
                <a:cubicBezTo>
                  <a:pt x="9058570" y="-16035"/>
                  <a:pt x="9269515" y="1580"/>
                  <a:pt x="9446751" y="0"/>
                </a:cubicBezTo>
                <a:cubicBezTo>
                  <a:pt x="9623987" y="-1580"/>
                  <a:pt x="9704428" y="-13147"/>
                  <a:pt x="9918069" y="0"/>
                </a:cubicBezTo>
                <a:cubicBezTo>
                  <a:pt x="10131710" y="13147"/>
                  <a:pt x="10488392" y="24028"/>
                  <a:pt x="10894369" y="0"/>
                </a:cubicBezTo>
                <a:cubicBezTo>
                  <a:pt x="11404470" y="16156"/>
                  <a:pt x="11596018" y="325002"/>
                  <a:pt x="11689080" y="794711"/>
                </a:cubicBezTo>
                <a:cubicBezTo>
                  <a:pt x="11704482" y="1013055"/>
                  <a:pt x="11695065" y="1125976"/>
                  <a:pt x="11689080" y="1378594"/>
                </a:cubicBezTo>
                <a:cubicBezTo>
                  <a:pt x="11683095" y="1631212"/>
                  <a:pt x="11678842" y="1854489"/>
                  <a:pt x="11689080" y="2152579"/>
                </a:cubicBezTo>
                <a:cubicBezTo>
                  <a:pt x="11699318" y="2450669"/>
                  <a:pt x="11659473" y="2680973"/>
                  <a:pt x="11689080" y="2879038"/>
                </a:cubicBezTo>
                <a:cubicBezTo>
                  <a:pt x="11718687" y="3077103"/>
                  <a:pt x="11668908" y="3316353"/>
                  <a:pt x="11689080" y="3510446"/>
                </a:cubicBezTo>
                <a:cubicBezTo>
                  <a:pt x="11709252" y="3704539"/>
                  <a:pt x="11678728" y="3832585"/>
                  <a:pt x="11689080" y="4094330"/>
                </a:cubicBezTo>
                <a:cubicBezTo>
                  <a:pt x="11699432" y="4356075"/>
                  <a:pt x="11704200" y="4441428"/>
                  <a:pt x="11689080" y="4678213"/>
                </a:cubicBezTo>
                <a:cubicBezTo>
                  <a:pt x="11673960" y="4914998"/>
                  <a:pt x="11654288" y="5183265"/>
                  <a:pt x="11689080" y="5547248"/>
                </a:cubicBezTo>
                <a:cubicBezTo>
                  <a:pt x="11724865" y="6036842"/>
                  <a:pt x="11276451" y="6393970"/>
                  <a:pt x="10894369" y="6341959"/>
                </a:cubicBezTo>
                <a:cubicBezTo>
                  <a:pt x="10767962" y="6353113"/>
                  <a:pt x="10464175" y="6365106"/>
                  <a:pt x="10322055" y="6341959"/>
                </a:cubicBezTo>
                <a:cubicBezTo>
                  <a:pt x="10179935" y="6318812"/>
                  <a:pt x="9980297" y="6368048"/>
                  <a:pt x="9749741" y="6341959"/>
                </a:cubicBezTo>
                <a:cubicBezTo>
                  <a:pt x="9519185" y="6315870"/>
                  <a:pt x="9494598" y="6335909"/>
                  <a:pt x="9379420" y="6341959"/>
                </a:cubicBezTo>
                <a:cubicBezTo>
                  <a:pt x="9264242" y="6348009"/>
                  <a:pt x="9048213" y="6351240"/>
                  <a:pt x="8908103" y="6341959"/>
                </a:cubicBezTo>
                <a:cubicBezTo>
                  <a:pt x="8767993" y="6332678"/>
                  <a:pt x="8618921" y="6321539"/>
                  <a:pt x="8436786" y="6341959"/>
                </a:cubicBezTo>
                <a:cubicBezTo>
                  <a:pt x="8254651" y="6362379"/>
                  <a:pt x="7966921" y="6373841"/>
                  <a:pt x="7662478" y="6341959"/>
                </a:cubicBezTo>
                <a:cubicBezTo>
                  <a:pt x="7358035" y="6310077"/>
                  <a:pt x="7420819" y="6325880"/>
                  <a:pt x="7292158" y="6341959"/>
                </a:cubicBezTo>
                <a:cubicBezTo>
                  <a:pt x="7163497" y="6358038"/>
                  <a:pt x="6957433" y="6327322"/>
                  <a:pt x="6820840" y="6341959"/>
                </a:cubicBezTo>
                <a:cubicBezTo>
                  <a:pt x="6684247" y="6356596"/>
                  <a:pt x="6335359" y="6331558"/>
                  <a:pt x="5945537" y="6341959"/>
                </a:cubicBezTo>
                <a:cubicBezTo>
                  <a:pt x="5555715" y="6352360"/>
                  <a:pt x="5713760" y="6354505"/>
                  <a:pt x="5575216" y="6341959"/>
                </a:cubicBezTo>
                <a:cubicBezTo>
                  <a:pt x="5436672" y="6329413"/>
                  <a:pt x="5351173" y="6345292"/>
                  <a:pt x="5204895" y="6341959"/>
                </a:cubicBezTo>
                <a:cubicBezTo>
                  <a:pt x="5058617" y="6338626"/>
                  <a:pt x="5009039" y="6327705"/>
                  <a:pt x="4834574" y="6341959"/>
                </a:cubicBezTo>
                <a:cubicBezTo>
                  <a:pt x="4660109" y="6356213"/>
                  <a:pt x="4450831" y="6360594"/>
                  <a:pt x="4161264" y="6341959"/>
                </a:cubicBezTo>
                <a:cubicBezTo>
                  <a:pt x="3871697" y="6323325"/>
                  <a:pt x="3801501" y="6337776"/>
                  <a:pt x="3487953" y="6341959"/>
                </a:cubicBezTo>
                <a:cubicBezTo>
                  <a:pt x="3174405" y="6346142"/>
                  <a:pt x="3110975" y="6358562"/>
                  <a:pt x="2814643" y="6341959"/>
                </a:cubicBezTo>
                <a:cubicBezTo>
                  <a:pt x="2518311" y="6325357"/>
                  <a:pt x="2371786" y="6354766"/>
                  <a:pt x="1939339" y="6341959"/>
                </a:cubicBezTo>
                <a:cubicBezTo>
                  <a:pt x="1506892" y="6329152"/>
                  <a:pt x="1104609" y="6323624"/>
                  <a:pt x="794711" y="6341959"/>
                </a:cubicBezTo>
                <a:cubicBezTo>
                  <a:pt x="441304" y="6345726"/>
                  <a:pt x="-20311" y="6021196"/>
                  <a:pt x="0" y="5547248"/>
                </a:cubicBezTo>
                <a:cubicBezTo>
                  <a:pt x="-19888" y="5383674"/>
                  <a:pt x="-13728" y="5180274"/>
                  <a:pt x="0" y="4963365"/>
                </a:cubicBezTo>
                <a:cubicBezTo>
                  <a:pt x="13728" y="4746456"/>
                  <a:pt x="-2769" y="4604385"/>
                  <a:pt x="0" y="4331956"/>
                </a:cubicBezTo>
                <a:cubicBezTo>
                  <a:pt x="2769" y="4059527"/>
                  <a:pt x="-4674" y="3833207"/>
                  <a:pt x="0" y="3700548"/>
                </a:cubicBezTo>
                <a:cubicBezTo>
                  <a:pt x="4674" y="3567889"/>
                  <a:pt x="13507" y="3419898"/>
                  <a:pt x="0" y="3164190"/>
                </a:cubicBezTo>
                <a:cubicBezTo>
                  <a:pt x="-13507" y="2908482"/>
                  <a:pt x="9084" y="2723524"/>
                  <a:pt x="0" y="2532782"/>
                </a:cubicBezTo>
                <a:cubicBezTo>
                  <a:pt x="-9084" y="2342040"/>
                  <a:pt x="-6243" y="2190359"/>
                  <a:pt x="0" y="1948899"/>
                </a:cubicBezTo>
                <a:cubicBezTo>
                  <a:pt x="6243" y="1707439"/>
                  <a:pt x="-23998" y="1591614"/>
                  <a:pt x="0" y="1412541"/>
                </a:cubicBezTo>
                <a:cubicBezTo>
                  <a:pt x="23998" y="1233468"/>
                  <a:pt x="28491" y="945300"/>
                  <a:pt x="0" y="794711"/>
                </a:cubicBezTo>
                <a:close/>
              </a:path>
            </a:pathLst>
          </a:custGeom>
          <a:solidFill>
            <a:srgbClr val="FFFFFF"/>
          </a:solidFill>
          <a:ln>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endParaRPr lang="vi-VN" sz="4800"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 xmlns:a16="http://schemas.microsoft.com/office/drawing/2014/main" id="{68A29C10-E32A-45CA-A8C5-C8D53E45B810}"/>
              </a:ext>
            </a:extLst>
          </p:cNvPr>
          <p:cNvPicPr>
            <a:picLocks noChangeAspect="1"/>
          </p:cNvPicPr>
          <p:nvPr/>
        </p:nvPicPr>
        <p:blipFill>
          <a:blip r:embed="rId3"/>
          <a:stretch>
            <a:fillRect/>
          </a:stretch>
        </p:blipFill>
        <p:spPr>
          <a:xfrm>
            <a:off x="3325319" y="438860"/>
            <a:ext cx="4916156" cy="715410"/>
          </a:xfrm>
          <a:prstGeom prst="rect">
            <a:avLst/>
          </a:prstGeom>
        </p:spPr>
      </p:pic>
      <p:sp>
        <p:nvSpPr>
          <p:cNvPr id="32" name="Rectangle 31">
            <a:extLst>
              <a:ext uri="{FF2B5EF4-FFF2-40B4-BE49-F238E27FC236}">
                <a16:creationId xmlns="" xmlns:a16="http://schemas.microsoft.com/office/drawing/2014/main" id="{E7288130-B238-4A5D-B022-C5FF9B4D8EAF}"/>
              </a:ext>
            </a:extLst>
          </p:cNvPr>
          <p:cNvSpPr/>
          <p:nvPr/>
        </p:nvSpPr>
        <p:spPr>
          <a:xfrm>
            <a:off x="516051" y="1098709"/>
            <a:ext cx="11462588" cy="5320431"/>
          </a:xfrm>
          <a:prstGeom prst="rect">
            <a:avLst/>
          </a:prstGeom>
        </p:spPr>
        <p:txBody>
          <a:bodyPr wrap="square">
            <a:spAutoFit/>
          </a:bodyPr>
          <a:lstStyle/>
          <a:p>
            <a:pPr indent="139700">
              <a:lnSpc>
                <a:spcPct val="120000"/>
              </a:lnSpc>
              <a:spcAft>
                <a:spcPts val="200"/>
              </a:spcAft>
            </a:pPr>
            <a:r>
              <a:rPr lang="en-US" sz="2800" i="1">
                <a:solidFill>
                  <a:srgbClr val="000000"/>
                </a:solidFill>
                <a:latin typeface="Times New Roman" panose="02020603050405020304" pitchFamily="18" charset="0"/>
                <a:ea typeface="Times New Roman" panose="02020603050405020304" pitchFamily="18" charset="0"/>
              </a:rPr>
              <a:t>Xúc động trước cái chết của Xa-đa-kô,/ học sinh thành phố Hi-rô-si-ma đã quyên góp tiền/ xây một đài tưởng niệm những nạn nhân bị bom nguyên tử sát hại.// Năm 1958,/ Tượng đài Hoà bình cho trẻ em,/ còn được gọi là tháp </a:t>
            </a:r>
            <a:endParaRPr lang="en-US" sz="700">
              <a:solidFill>
                <a:srgbClr val="5A5A5F"/>
              </a:solidFill>
              <a:latin typeface="Times New Roman" panose="02020603050405020304" pitchFamily="18" charset="0"/>
              <a:ea typeface="Times New Roman" panose="02020603050405020304" pitchFamily="18" charset="0"/>
            </a:endParaRPr>
          </a:p>
          <a:p>
            <a:pPr indent="139700">
              <a:lnSpc>
                <a:spcPct val="120000"/>
              </a:lnSpc>
              <a:spcAft>
                <a:spcPts val="200"/>
              </a:spcAft>
            </a:pPr>
            <a:r>
              <a:rPr lang="en-US" sz="2800" i="1">
                <a:solidFill>
                  <a:srgbClr val="000000"/>
                </a:solidFill>
                <a:latin typeface="Times New Roman" panose="02020603050405020304" pitchFamily="18" charset="0"/>
                <a:ea typeface="Times New Roman" panose="02020603050405020304" pitchFamily="18" charset="0"/>
              </a:rPr>
              <a:t>Sen-ba-zu-ru/ (“Ngàn cánh hạc”),/ được dựng lên ở Công viên Hoà bình của thành phố.// Trên đỉnh đài tưởng niệm cao chín mét/ là tượng một bé gái/ – mô phỏng hình ảnh Xa-đa-kô/ – giơ cao hai tay nâng một con hạc lớn/ đang dang cánh bay.// Dưới tượng đài khắc những lời tha thiết://</a:t>
            </a:r>
            <a:endParaRPr lang="en-US" sz="700">
              <a:solidFill>
                <a:srgbClr val="5A5A5F"/>
              </a:solidFill>
              <a:latin typeface="Times New Roman" panose="02020603050405020304" pitchFamily="18" charset="0"/>
              <a:ea typeface="Times New Roman" panose="02020603050405020304" pitchFamily="18" charset="0"/>
            </a:endParaRPr>
          </a:p>
          <a:p>
            <a:pPr indent="139700">
              <a:lnSpc>
                <a:spcPct val="120000"/>
              </a:lnSpc>
              <a:spcAft>
                <a:spcPts val="200"/>
              </a:spcAft>
            </a:pPr>
            <a:r>
              <a:rPr lang="en-US" sz="2800" i="1">
                <a:solidFill>
                  <a:srgbClr val="000000"/>
                </a:solidFill>
                <a:latin typeface="Times New Roman" panose="02020603050405020304" pitchFamily="18" charset="0"/>
                <a:ea typeface="Times New Roman" panose="02020603050405020304" pitchFamily="18" charset="0"/>
              </a:rPr>
              <a:t>Chúng em kêu gọi/</a:t>
            </a:r>
            <a:endParaRPr lang="en-US" sz="700">
              <a:solidFill>
                <a:srgbClr val="5A5A5F"/>
              </a:solidFill>
              <a:latin typeface="Times New Roman" panose="02020603050405020304" pitchFamily="18" charset="0"/>
              <a:ea typeface="Times New Roman" panose="02020603050405020304" pitchFamily="18" charset="0"/>
            </a:endParaRPr>
          </a:p>
          <a:p>
            <a:pPr indent="139700">
              <a:lnSpc>
                <a:spcPct val="120000"/>
              </a:lnSpc>
              <a:spcAft>
                <a:spcPts val="200"/>
              </a:spcAft>
            </a:pPr>
            <a:r>
              <a:rPr lang="en-US" sz="2800" i="1">
                <a:solidFill>
                  <a:srgbClr val="000000"/>
                </a:solidFill>
                <a:latin typeface="Times New Roman" panose="02020603050405020304" pitchFamily="18" charset="0"/>
                <a:ea typeface="Times New Roman" panose="02020603050405020304" pitchFamily="18" charset="0"/>
              </a:rPr>
              <a:t>Chúng em nguyện cầu://</a:t>
            </a:r>
            <a:endParaRPr lang="en-US" sz="700">
              <a:solidFill>
                <a:srgbClr val="5A5A5F"/>
              </a:solidFill>
              <a:latin typeface="Times New Roman" panose="02020603050405020304" pitchFamily="18" charset="0"/>
              <a:ea typeface="Times New Roman" panose="02020603050405020304" pitchFamily="18" charset="0"/>
            </a:endParaRPr>
          </a:p>
          <a:p>
            <a:pPr indent="139700">
              <a:lnSpc>
                <a:spcPct val="120000"/>
              </a:lnSpc>
              <a:spcAft>
                <a:spcPts val="200"/>
              </a:spcAft>
            </a:pPr>
            <a:r>
              <a:rPr lang="en-US" sz="2800" i="1">
                <a:solidFill>
                  <a:srgbClr val="000000"/>
                </a:solidFill>
                <a:latin typeface="Times New Roman" panose="02020603050405020304" pitchFamily="18" charset="0"/>
                <a:ea typeface="Times New Roman" panose="02020603050405020304" pitchFamily="18" charset="0"/>
              </a:rPr>
              <a:t>Hoà bình cho thế giới!//</a:t>
            </a:r>
            <a:endParaRPr lang="en-US" sz="700">
              <a:solidFill>
                <a:srgbClr val="5A5A5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23933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636DC5A4-355F-4798-BBFF-73EE77768341}"/>
              </a:ext>
            </a:extLst>
          </p:cNvPr>
          <p:cNvGrpSpPr/>
          <p:nvPr/>
        </p:nvGrpSpPr>
        <p:grpSpPr>
          <a:xfrm>
            <a:off x="6675355" y="39385"/>
            <a:ext cx="5505714" cy="3374384"/>
            <a:chOff x="3075434" y="1255651"/>
            <a:chExt cx="4129286" cy="2530788"/>
          </a:xfrm>
        </p:grpSpPr>
        <p:sp>
          <p:nvSpPr>
            <p:cNvPr id="12" name="Rectangle: Rounded Corners 6">
              <a:extLst>
                <a:ext uri="{FF2B5EF4-FFF2-40B4-BE49-F238E27FC236}">
                  <a16:creationId xmlns="" xmlns:a16="http://schemas.microsoft.com/office/drawing/2014/main" id="{BFA7A6AA-CF83-4BCF-AFDD-3E2501304D73}"/>
                </a:ext>
              </a:extLst>
            </p:cNvPr>
            <p:cNvSpPr/>
            <p:nvPr/>
          </p:nvSpPr>
          <p:spPr>
            <a:xfrm>
              <a:off x="3075434" y="1724298"/>
              <a:ext cx="4129286" cy="2062141"/>
            </a:xfrm>
            <a:custGeom>
              <a:avLst/>
              <a:gdLst>
                <a:gd name="connsiteX0" fmla="*/ 0 w 4129286"/>
                <a:gd name="connsiteY0" fmla="*/ 415975 h 2062141"/>
                <a:gd name="connsiteX1" fmla="*/ 415975 w 4129286"/>
                <a:gd name="connsiteY1" fmla="*/ 0 h 2062141"/>
                <a:gd name="connsiteX2" fmla="*/ 1009495 w 4129286"/>
                <a:gd name="connsiteY2" fmla="*/ 0 h 2062141"/>
                <a:gd name="connsiteX3" fmla="*/ 1734909 w 4129286"/>
                <a:gd name="connsiteY3" fmla="*/ 0 h 2062141"/>
                <a:gd name="connsiteX4" fmla="*/ 2361403 w 4129286"/>
                <a:gd name="connsiteY4" fmla="*/ 0 h 2062141"/>
                <a:gd name="connsiteX5" fmla="*/ 3086817 w 4129286"/>
                <a:gd name="connsiteY5" fmla="*/ 0 h 2062141"/>
                <a:gd name="connsiteX6" fmla="*/ 3713311 w 4129286"/>
                <a:gd name="connsiteY6" fmla="*/ 0 h 2062141"/>
                <a:gd name="connsiteX7" fmla="*/ 4129286 w 4129286"/>
                <a:gd name="connsiteY7" fmla="*/ 415975 h 2062141"/>
                <a:gd name="connsiteX8" fmla="*/ 4129286 w 4129286"/>
                <a:gd name="connsiteY8" fmla="*/ 1031071 h 2062141"/>
                <a:gd name="connsiteX9" fmla="*/ 4129286 w 4129286"/>
                <a:gd name="connsiteY9" fmla="*/ 1646166 h 2062141"/>
                <a:gd name="connsiteX10" fmla="*/ 3713311 w 4129286"/>
                <a:gd name="connsiteY10" fmla="*/ 2062141 h 2062141"/>
                <a:gd name="connsiteX11" fmla="*/ 3053844 w 4129286"/>
                <a:gd name="connsiteY11" fmla="*/ 2062141 h 2062141"/>
                <a:gd name="connsiteX12" fmla="*/ 2328430 w 4129286"/>
                <a:gd name="connsiteY12" fmla="*/ 2062141 h 2062141"/>
                <a:gd name="connsiteX13" fmla="*/ 1767883 w 4129286"/>
                <a:gd name="connsiteY13" fmla="*/ 2062141 h 2062141"/>
                <a:gd name="connsiteX14" fmla="*/ 1207336 w 4129286"/>
                <a:gd name="connsiteY14" fmla="*/ 2062141 h 2062141"/>
                <a:gd name="connsiteX15" fmla="*/ 415975 w 4129286"/>
                <a:gd name="connsiteY15" fmla="*/ 2062141 h 2062141"/>
                <a:gd name="connsiteX16" fmla="*/ 0 w 4129286"/>
                <a:gd name="connsiteY16" fmla="*/ 1646166 h 2062141"/>
                <a:gd name="connsiteX17" fmla="*/ 0 w 4129286"/>
                <a:gd name="connsiteY17" fmla="*/ 1067976 h 2062141"/>
                <a:gd name="connsiteX18" fmla="*/ 0 w 4129286"/>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29286" h="2062141" fill="none" extrusionOk="0">
                  <a:moveTo>
                    <a:pt x="0" y="415975"/>
                  </a:moveTo>
                  <a:cubicBezTo>
                    <a:pt x="32363" y="177437"/>
                    <a:pt x="227969" y="21244"/>
                    <a:pt x="415975" y="0"/>
                  </a:cubicBezTo>
                  <a:cubicBezTo>
                    <a:pt x="638192" y="-9635"/>
                    <a:pt x="846244" y="21228"/>
                    <a:pt x="1009495" y="0"/>
                  </a:cubicBezTo>
                  <a:cubicBezTo>
                    <a:pt x="1172746" y="-21228"/>
                    <a:pt x="1541546" y="-34776"/>
                    <a:pt x="1734909" y="0"/>
                  </a:cubicBezTo>
                  <a:cubicBezTo>
                    <a:pt x="1928272" y="34776"/>
                    <a:pt x="2156971" y="-26409"/>
                    <a:pt x="2361403" y="0"/>
                  </a:cubicBezTo>
                  <a:cubicBezTo>
                    <a:pt x="2565835" y="26409"/>
                    <a:pt x="2761716" y="15351"/>
                    <a:pt x="3086817" y="0"/>
                  </a:cubicBezTo>
                  <a:cubicBezTo>
                    <a:pt x="3411918" y="-15351"/>
                    <a:pt x="3424324" y="-18174"/>
                    <a:pt x="3713311" y="0"/>
                  </a:cubicBezTo>
                  <a:cubicBezTo>
                    <a:pt x="3954604" y="14200"/>
                    <a:pt x="4121317" y="171305"/>
                    <a:pt x="4129286" y="415975"/>
                  </a:cubicBezTo>
                  <a:cubicBezTo>
                    <a:pt x="4115154" y="684824"/>
                    <a:pt x="4126013" y="735766"/>
                    <a:pt x="4129286" y="1031071"/>
                  </a:cubicBezTo>
                  <a:cubicBezTo>
                    <a:pt x="4132559" y="1326376"/>
                    <a:pt x="4134216" y="1485377"/>
                    <a:pt x="4129286" y="1646166"/>
                  </a:cubicBezTo>
                  <a:cubicBezTo>
                    <a:pt x="4149836" y="1877953"/>
                    <a:pt x="3956635" y="2024778"/>
                    <a:pt x="3713311" y="2062141"/>
                  </a:cubicBezTo>
                  <a:cubicBezTo>
                    <a:pt x="3559876" y="2047381"/>
                    <a:pt x="3193181" y="2058131"/>
                    <a:pt x="3053844" y="2062141"/>
                  </a:cubicBezTo>
                  <a:cubicBezTo>
                    <a:pt x="2914507" y="2066151"/>
                    <a:pt x="2555265" y="2042513"/>
                    <a:pt x="2328430" y="2062141"/>
                  </a:cubicBezTo>
                  <a:cubicBezTo>
                    <a:pt x="2101595" y="2081769"/>
                    <a:pt x="2025680" y="2067106"/>
                    <a:pt x="1767883" y="2062141"/>
                  </a:cubicBezTo>
                  <a:cubicBezTo>
                    <a:pt x="1510086" y="2057176"/>
                    <a:pt x="1442497" y="2062719"/>
                    <a:pt x="1207336" y="2062141"/>
                  </a:cubicBezTo>
                  <a:cubicBezTo>
                    <a:pt x="972175" y="2061563"/>
                    <a:pt x="588721" y="2084233"/>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129286" h="2062141" stroke="0" extrusionOk="0">
                  <a:moveTo>
                    <a:pt x="0" y="415975"/>
                  </a:moveTo>
                  <a:cubicBezTo>
                    <a:pt x="184" y="191865"/>
                    <a:pt x="203938" y="31629"/>
                    <a:pt x="415975" y="0"/>
                  </a:cubicBezTo>
                  <a:cubicBezTo>
                    <a:pt x="698937" y="1051"/>
                    <a:pt x="821655" y="8112"/>
                    <a:pt x="1108416" y="0"/>
                  </a:cubicBezTo>
                  <a:cubicBezTo>
                    <a:pt x="1395177" y="-8112"/>
                    <a:pt x="1466115" y="27881"/>
                    <a:pt x="1701936" y="0"/>
                  </a:cubicBezTo>
                  <a:cubicBezTo>
                    <a:pt x="1937757" y="-27881"/>
                    <a:pt x="2036138" y="-13710"/>
                    <a:pt x="2295457" y="0"/>
                  </a:cubicBezTo>
                  <a:cubicBezTo>
                    <a:pt x="2554776" y="13710"/>
                    <a:pt x="2805028" y="11528"/>
                    <a:pt x="2987897" y="0"/>
                  </a:cubicBezTo>
                  <a:cubicBezTo>
                    <a:pt x="3170766" y="-11528"/>
                    <a:pt x="3376130" y="10773"/>
                    <a:pt x="3713311" y="0"/>
                  </a:cubicBezTo>
                  <a:cubicBezTo>
                    <a:pt x="3918793" y="-37531"/>
                    <a:pt x="4082340" y="211356"/>
                    <a:pt x="4129286" y="415975"/>
                  </a:cubicBezTo>
                  <a:cubicBezTo>
                    <a:pt x="4101014" y="575563"/>
                    <a:pt x="4146634" y="796161"/>
                    <a:pt x="4129286" y="1031071"/>
                  </a:cubicBezTo>
                  <a:cubicBezTo>
                    <a:pt x="4111938" y="1265981"/>
                    <a:pt x="4117273" y="1453275"/>
                    <a:pt x="4129286" y="1646166"/>
                  </a:cubicBezTo>
                  <a:cubicBezTo>
                    <a:pt x="4121375" y="1856661"/>
                    <a:pt x="3912155" y="2052316"/>
                    <a:pt x="3713311" y="2062141"/>
                  </a:cubicBezTo>
                  <a:cubicBezTo>
                    <a:pt x="3571318" y="2067704"/>
                    <a:pt x="3318497" y="2075905"/>
                    <a:pt x="3152764" y="2062141"/>
                  </a:cubicBezTo>
                  <a:cubicBezTo>
                    <a:pt x="2987031" y="2048377"/>
                    <a:pt x="2810818" y="2053494"/>
                    <a:pt x="2493297" y="2062141"/>
                  </a:cubicBezTo>
                  <a:cubicBezTo>
                    <a:pt x="2175776" y="2070788"/>
                    <a:pt x="2154537" y="2034683"/>
                    <a:pt x="1899776" y="2062141"/>
                  </a:cubicBezTo>
                  <a:cubicBezTo>
                    <a:pt x="1645015" y="2089599"/>
                    <a:pt x="1423974" y="2048800"/>
                    <a:pt x="1207336" y="2062141"/>
                  </a:cubicBezTo>
                  <a:cubicBezTo>
                    <a:pt x="990698" y="2075482"/>
                    <a:pt x="733497" y="2038253"/>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b"/>
            <a:lstStyle/>
            <a:p>
              <a:pPr marL="757748" algn="just">
                <a:lnSpc>
                  <a:spcPct val="120000"/>
                </a:lnSpc>
              </a:pPr>
              <a:r>
                <a:rPr lang="en-US" sz="3733" dirty="0" err="1">
                  <a:solidFill>
                    <a:srgbClr val="000000"/>
                  </a:solidFill>
                  <a:latin typeface="UTM Duepuntozero" panose="02040603050506020204" pitchFamily="18" charset="0"/>
                </a:rPr>
                <a:t>Phân</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công</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đọc</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theo</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đoạn</a:t>
              </a:r>
              <a:r>
                <a:rPr lang="en-US" sz="3733" dirty="0">
                  <a:solidFill>
                    <a:srgbClr val="000000"/>
                  </a:solidFill>
                  <a:latin typeface="UTM Duepuntozero" panose="02040603050506020204" pitchFamily="18" charset="0"/>
                </a:rPr>
                <a:t>.</a:t>
              </a:r>
            </a:p>
            <a:p>
              <a:pPr marL="757748" algn="just">
                <a:lnSpc>
                  <a:spcPct val="120000"/>
                </a:lnSpc>
              </a:pPr>
              <a:r>
                <a:rPr lang="en-US" sz="3733" dirty="0" err="1">
                  <a:solidFill>
                    <a:srgbClr val="000000"/>
                  </a:solidFill>
                  <a:latin typeface="UTM Duepuntozero" panose="02040603050506020204" pitchFamily="18" charset="0"/>
                </a:rPr>
                <a:t>Tất</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cả</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thành</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viên</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đều</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đọc</a:t>
              </a:r>
              <a:r>
                <a:rPr lang="en-US" sz="3733" dirty="0">
                  <a:solidFill>
                    <a:srgbClr val="000000"/>
                  </a:solidFill>
                  <a:latin typeface="UTM Duepuntozero" panose="02040603050506020204" pitchFamily="18" charset="0"/>
                </a:rPr>
                <a:t>.</a:t>
              </a:r>
            </a:p>
            <a:p>
              <a:pPr marL="757748" algn="just">
                <a:lnSpc>
                  <a:spcPct val="120000"/>
                </a:lnSpc>
              </a:pPr>
              <a:r>
                <a:rPr lang="en-US" sz="3733" dirty="0" err="1">
                  <a:solidFill>
                    <a:srgbClr val="000000"/>
                  </a:solidFill>
                  <a:latin typeface="UTM Duepuntozero" panose="02040603050506020204" pitchFamily="18" charset="0"/>
                </a:rPr>
                <a:t>Giải</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nghĩa</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từ</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cùng</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nhau</a:t>
              </a:r>
              <a:r>
                <a:rPr lang="en-US" sz="3733" dirty="0">
                  <a:solidFill>
                    <a:srgbClr val="000000"/>
                  </a:solidFill>
                  <a:latin typeface="UTM Duepuntozero" panose="02040603050506020204" pitchFamily="18" charset="0"/>
                </a:rPr>
                <a:t>. </a:t>
              </a:r>
              <a:endParaRPr lang="vi-VN" sz="3733" dirty="0">
                <a:solidFill>
                  <a:srgbClr val="000000"/>
                </a:solidFill>
              </a:endParaRPr>
            </a:p>
          </p:txBody>
        </p:sp>
        <p:sp>
          <p:nvSpPr>
            <p:cNvPr id="13" name="Rectangle: Rounded Corners 12">
              <a:extLst>
                <a:ext uri="{FF2B5EF4-FFF2-40B4-BE49-F238E27FC236}">
                  <a16:creationId xmlns=""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 xmlns:a16="http://schemas.microsoft.com/office/drawing/2014/main" id="{5960124D-772E-4A64-8C2E-6390DFBCC6AA}"/>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16" name="Picture 15">
              <a:extLst>
                <a:ext uri="{FF2B5EF4-FFF2-40B4-BE49-F238E27FC236}">
                  <a16:creationId xmlns="" xmlns:a16="http://schemas.microsoft.com/office/drawing/2014/main" id="{5A5D5912-F5CB-488F-A8A0-EC29081D8946}"/>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17" name="Group 16">
            <a:extLst>
              <a:ext uri="{FF2B5EF4-FFF2-40B4-BE49-F238E27FC236}">
                <a16:creationId xmlns="" xmlns:a16="http://schemas.microsoft.com/office/drawing/2014/main" id="{E8EDED5C-77E4-4CC4-8342-75D084A7CCC6}"/>
              </a:ext>
            </a:extLst>
          </p:cNvPr>
          <p:cNvGrpSpPr/>
          <p:nvPr/>
        </p:nvGrpSpPr>
        <p:grpSpPr>
          <a:xfrm>
            <a:off x="4920064" y="3482489"/>
            <a:ext cx="7261005" cy="3249428"/>
            <a:chOff x="5189220" y="3812803"/>
            <a:chExt cx="5445754" cy="2437071"/>
          </a:xfrm>
        </p:grpSpPr>
        <p:grpSp>
          <p:nvGrpSpPr>
            <p:cNvPr id="18" name="Group 17">
              <a:extLst>
                <a:ext uri="{FF2B5EF4-FFF2-40B4-BE49-F238E27FC236}">
                  <a16:creationId xmlns=""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b"/>
              <a:lstStyle/>
              <a:p>
                <a:pPr algn="just">
                  <a:lnSpc>
                    <a:spcPct val="110000"/>
                  </a:lnSpc>
                </a:pPr>
                <a:r>
                  <a:rPr lang="en-US" sz="3733" dirty="0">
                    <a:solidFill>
                      <a:srgbClr val="000000"/>
                    </a:solidFill>
                    <a:latin typeface="UTM Duepuntozero" panose="02040603050506020204" pitchFamily="18" charset="0"/>
                  </a:rPr>
                  <a:t>1. </a:t>
                </a:r>
                <a:r>
                  <a:rPr lang="en-US" sz="3733" dirty="0" err="1">
                    <a:solidFill>
                      <a:srgbClr val="000000"/>
                    </a:solidFill>
                    <a:latin typeface="UTM Duepuntozero" panose="02040603050506020204" pitchFamily="18" charset="0"/>
                  </a:rPr>
                  <a:t>Đọc</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đúng</a:t>
                </a:r>
                <a:r>
                  <a:rPr lang="en-US" sz="3733" dirty="0">
                    <a:solidFill>
                      <a:srgbClr val="000000"/>
                    </a:solidFill>
                    <a:latin typeface="UTM Duepuntozero" panose="02040603050506020204" pitchFamily="18" charset="0"/>
                  </a:rPr>
                  <a:t>.</a:t>
                </a:r>
              </a:p>
              <a:p>
                <a:pPr algn="just">
                  <a:lnSpc>
                    <a:spcPct val="110000"/>
                  </a:lnSpc>
                </a:pPr>
                <a:r>
                  <a:rPr lang="en-US" sz="3733" dirty="0">
                    <a:solidFill>
                      <a:srgbClr val="000000"/>
                    </a:solidFill>
                    <a:latin typeface="UTM Duepuntozero" panose="02040603050506020204" pitchFamily="18" charset="0"/>
                  </a:rPr>
                  <a:t>2. </a:t>
                </a:r>
                <a:r>
                  <a:rPr lang="en-US" sz="3733" dirty="0" err="1">
                    <a:solidFill>
                      <a:srgbClr val="000000"/>
                    </a:solidFill>
                    <a:latin typeface="UTM Duepuntozero" panose="02040603050506020204" pitchFamily="18" charset="0"/>
                  </a:rPr>
                  <a:t>Đọc</a:t>
                </a:r>
                <a:r>
                  <a:rPr lang="en-US" sz="3733" dirty="0">
                    <a:solidFill>
                      <a:srgbClr val="000000"/>
                    </a:solidFill>
                    <a:latin typeface="UTM Duepuntozero" panose="02040603050506020204" pitchFamily="18" charset="0"/>
                  </a:rPr>
                  <a:t> to, </a:t>
                </a:r>
                <a:r>
                  <a:rPr lang="en-US" sz="3733" dirty="0" err="1">
                    <a:solidFill>
                      <a:srgbClr val="000000"/>
                    </a:solidFill>
                    <a:latin typeface="UTM Duepuntozero" panose="02040603050506020204" pitchFamily="18" charset="0"/>
                  </a:rPr>
                  <a:t>rõ</a:t>
                </a:r>
                <a:r>
                  <a:rPr lang="en-US" sz="3733" dirty="0">
                    <a:solidFill>
                      <a:srgbClr val="000000"/>
                    </a:solidFill>
                    <a:latin typeface="UTM Duepuntozero" panose="02040603050506020204" pitchFamily="18" charset="0"/>
                  </a:rPr>
                  <a:t>.</a:t>
                </a:r>
              </a:p>
              <a:p>
                <a:pPr algn="just">
                  <a:lnSpc>
                    <a:spcPct val="110000"/>
                  </a:lnSpc>
                </a:pPr>
                <a:r>
                  <a:rPr lang="en-US" sz="3733" dirty="0">
                    <a:solidFill>
                      <a:srgbClr val="000000"/>
                    </a:solidFill>
                    <a:latin typeface="UTM Duepuntozero" panose="02040603050506020204" pitchFamily="18" charset="0"/>
                  </a:rPr>
                  <a:t>3. </a:t>
                </a:r>
                <a:r>
                  <a:rPr lang="en-US" sz="3733" dirty="0" err="1">
                    <a:solidFill>
                      <a:srgbClr val="000000"/>
                    </a:solidFill>
                    <a:latin typeface="UTM Duepuntozero" panose="02040603050506020204" pitchFamily="18" charset="0"/>
                  </a:rPr>
                  <a:t>Đọc</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ngắt</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nghỉ</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đúng</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chỗ</a:t>
                </a:r>
                <a:r>
                  <a:rPr lang="en-US" sz="3733" dirty="0">
                    <a:solidFill>
                      <a:srgbClr val="000000"/>
                    </a:solidFill>
                    <a:latin typeface="UTM Duepuntozero" panose="02040603050506020204" pitchFamily="18" charset="0"/>
                  </a:rPr>
                  <a:t>.</a:t>
                </a:r>
              </a:p>
            </p:txBody>
          </p:sp>
          <p:sp>
            <p:nvSpPr>
              <p:cNvPr id="29" name="Rectangle: Rounded Corners 28">
                <a:extLst>
                  <a:ext uri="{FF2B5EF4-FFF2-40B4-BE49-F238E27FC236}">
                    <a16:creationId xmlns=""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 xmlns:a16="http://schemas.microsoft.com/office/drawing/2014/main" id="{96A81430-563D-4429-89CD-CA916B250AAD}"/>
                </a:ext>
              </a:extLst>
            </p:cNvPr>
            <p:cNvPicPr>
              <a:picLocks noChangeAspect="1"/>
            </p:cNvPicPr>
            <p:nvPr/>
          </p:nvPicPr>
          <p:blipFill>
            <a:blip r:embed="rId3"/>
            <a:stretch>
              <a:fillRect/>
            </a:stretch>
          </p:blipFill>
          <p:spPr>
            <a:xfrm>
              <a:off x="7431925" y="4690660"/>
              <a:ext cx="469963" cy="469963"/>
            </a:xfrm>
            <a:prstGeom prst="rect">
              <a:avLst/>
            </a:prstGeom>
          </p:spPr>
        </p:pic>
        <p:pic>
          <p:nvPicPr>
            <p:cNvPr id="20" name="Picture 19">
              <a:extLst>
                <a:ext uri="{FF2B5EF4-FFF2-40B4-BE49-F238E27FC236}">
                  <a16:creationId xmlns="" xmlns:a16="http://schemas.microsoft.com/office/drawing/2014/main" id="{8FB4676E-57B5-45B1-A0C0-D2AF977B7C1A}"/>
                </a:ext>
              </a:extLst>
            </p:cNvPr>
            <p:cNvPicPr>
              <a:picLocks noChangeAspect="1"/>
            </p:cNvPicPr>
            <p:nvPr/>
          </p:nvPicPr>
          <p:blipFill>
            <a:blip r:embed="rId4"/>
            <a:stretch>
              <a:fillRect/>
            </a:stretch>
          </p:blipFill>
          <p:spPr>
            <a:xfrm>
              <a:off x="6875251" y="4690660"/>
              <a:ext cx="469963" cy="469963"/>
            </a:xfrm>
            <a:prstGeom prst="rect">
              <a:avLst/>
            </a:prstGeom>
          </p:spPr>
        </p:pic>
        <p:pic>
          <p:nvPicPr>
            <p:cNvPr id="21" name="Picture 20">
              <a:extLst>
                <a:ext uri="{FF2B5EF4-FFF2-40B4-BE49-F238E27FC236}">
                  <a16:creationId xmlns="" xmlns:a16="http://schemas.microsoft.com/office/drawing/2014/main" id="{8AE7CEA4-2702-47E7-81AB-CBC3116C2F25}"/>
                </a:ext>
              </a:extLst>
            </p:cNvPr>
            <p:cNvPicPr>
              <a:picLocks noChangeAspect="1"/>
            </p:cNvPicPr>
            <p:nvPr/>
          </p:nvPicPr>
          <p:blipFill>
            <a:blip r:embed="rId5"/>
            <a:stretch>
              <a:fillRect/>
            </a:stretch>
          </p:blipFill>
          <p:spPr>
            <a:xfrm>
              <a:off x="7988599" y="4690660"/>
              <a:ext cx="469963" cy="469963"/>
            </a:xfrm>
            <a:prstGeom prst="rect">
              <a:avLst/>
            </a:prstGeom>
          </p:spPr>
        </p:pic>
        <p:pic>
          <p:nvPicPr>
            <p:cNvPr id="22" name="Picture 21">
              <a:extLst>
                <a:ext uri="{FF2B5EF4-FFF2-40B4-BE49-F238E27FC236}">
                  <a16:creationId xmlns="" xmlns:a16="http://schemas.microsoft.com/office/drawing/2014/main" id="{1F7687FA-4F35-4B03-98D1-7C8D7650616E}"/>
                </a:ext>
              </a:extLst>
            </p:cNvPr>
            <p:cNvPicPr>
              <a:picLocks noChangeAspect="1"/>
            </p:cNvPicPr>
            <p:nvPr/>
          </p:nvPicPr>
          <p:blipFill>
            <a:blip r:embed="rId3"/>
            <a:stretch>
              <a:fillRect/>
            </a:stretch>
          </p:blipFill>
          <p:spPr>
            <a:xfrm>
              <a:off x="7666906" y="5309947"/>
              <a:ext cx="469963" cy="469963"/>
            </a:xfrm>
            <a:prstGeom prst="rect">
              <a:avLst/>
            </a:prstGeom>
          </p:spPr>
        </p:pic>
        <p:pic>
          <p:nvPicPr>
            <p:cNvPr id="23" name="Picture 22">
              <a:extLst>
                <a:ext uri="{FF2B5EF4-FFF2-40B4-BE49-F238E27FC236}">
                  <a16:creationId xmlns="" xmlns:a16="http://schemas.microsoft.com/office/drawing/2014/main" id="{2340C855-4F0D-4D25-A7E8-27F24D052248}"/>
                </a:ext>
              </a:extLst>
            </p:cNvPr>
            <p:cNvPicPr>
              <a:picLocks noChangeAspect="1"/>
            </p:cNvPicPr>
            <p:nvPr/>
          </p:nvPicPr>
          <p:blipFill>
            <a:blip r:embed="rId4"/>
            <a:stretch>
              <a:fillRect/>
            </a:stretch>
          </p:blipFill>
          <p:spPr>
            <a:xfrm>
              <a:off x="7110232" y="5309947"/>
              <a:ext cx="469963" cy="469963"/>
            </a:xfrm>
            <a:prstGeom prst="rect">
              <a:avLst/>
            </a:prstGeom>
          </p:spPr>
        </p:pic>
        <p:pic>
          <p:nvPicPr>
            <p:cNvPr id="24" name="Picture 23">
              <a:extLst>
                <a:ext uri="{FF2B5EF4-FFF2-40B4-BE49-F238E27FC236}">
                  <a16:creationId xmlns="" xmlns:a16="http://schemas.microsoft.com/office/drawing/2014/main" id="{5C9AEEEF-1E6D-490C-A627-1FC81FB6F03E}"/>
                </a:ext>
              </a:extLst>
            </p:cNvPr>
            <p:cNvPicPr>
              <a:picLocks noChangeAspect="1"/>
            </p:cNvPicPr>
            <p:nvPr/>
          </p:nvPicPr>
          <p:blipFill>
            <a:blip r:embed="rId5"/>
            <a:stretch>
              <a:fillRect/>
            </a:stretch>
          </p:blipFill>
          <p:spPr>
            <a:xfrm>
              <a:off x="8223580" y="5309947"/>
              <a:ext cx="469963" cy="469963"/>
            </a:xfrm>
            <a:prstGeom prst="rect">
              <a:avLst/>
            </a:prstGeom>
          </p:spPr>
        </p:pic>
        <p:pic>
          <p:nvPicPr>
            <p:cNvPr id="25" name="Picture 24">
              <a:extLst>
                <a:ext uri="{FF2B5EF4-FFF2-40B4-BE49-F238E27FC236}">
                  <a16:creationId xmlns="" xmlns:a16="http://schemas.microsoft.com/office/drawing/2014/main" id="{C696EB35-6E54-4544-A3D1-4DFC8CABEC5C}"/>
                </a:ext>
              </a:extLst>
            </p:cNvPr>
            <p:cNvPicPr>
              <a:picLocks noChangeAspect="1"/>
            </p:cNvPicPr>
            <p:nvPr/>
          </p:nvPicPr>
          <p:blipFill>
            <a:blip r:embed="rId3"/>
            <a:stretch>
              <a:fillRect/>
            </a:stretch>
          </p:blipFill>
          <p:spPr>
            <a:xfrm>
              <a:off x="9373355" y="5728371"/>
              <a:ext cx="469963" cy="469963"/>
            </a:xfrm>
            <a:prstGeom prst="rect">
              <a:avLst/>
            </a:prstGeom>
          </p:spPr>
        </p:pic>
        <p:pic>
          <p:nvPicPr>
            <p:cNvPr id="26" name="Picture 25">
              <a:extLst>
                <a:ext uri="{FF2B5EF4-FFF2-40B4-BE49-F238E27FC236}">
                  <a16:creationId xmlns="" xmlns:a16="http://schemas.microsoft.com/office/drawing/2014/main" id="{0797F12C-9C18-4A23-9620-5F3D4C5D3786}"/>
                </a:ext>
              </a:extLst>
            </p:cNvPr>
            <p:cNvPicPr>
              <a:picLocks noChangeAspect="1"/>
            </p:cNvPicPr>
            <p:nvPr/>
          </p:nvPicPr>
          <p:blipFill>
            <a:blip r:embed="rId4"/>
            <a:stretch>
              <a:fillRect/>
            </a:stretch>
          </p:blipFill>
          <p:spPr>
            <a:xfrm>
              <a:off x="8816681" y="5728371"/>
              <a:ext cx="469963" cy="469963"/>
            </a:xfrm>
            <a:prstGeom prst="rect">
              <a:avLst/>
            </a:prstGeom>
          </p:spPr>
        </p:pic>
        <p:pic>
          <p:nvPicPr>
            <p:cNvPr id="27" name="Picture 26">
              <a:extLst>
                <a:ext uri="{FF2B5EF4-FFF2-40B4-BE49-F238E27FC236}">
                  <a16:creationId xmlns="" xmlns:a16="http://schemas.microsoft.com/office/drawing/2014/main" id="{E5FEA0C2-C466-41D1-BD19-A96547C706B8}"/>
                </a:ext>
              </a:extLst>
            </p:cNvPr>
            <p:cNvPicPr>
              <a:picLocks noChangeAspect="1"/>
            </p:cNvPicPr>
            <p:nvPr/>
          </p:nvPicPr>
          <p:blipFill>
            <a:blip r:embed="rId5"/>
            <a:stretch>
              <a:fillRect/>
            </a:stretch>
          </p:blipFill>
          <p:spPr>
            <a:xfrm>
              <a:off x="9930029" y="5728371"/>
              <a:ext cx="469963" cy="469963"/>
            </a:xfrm>
            <a:prstGeom prst="rect">
              <a:avLst/>
            </a:prstGeom>
          </p:spPr>
        </p:pic>
      </p:grpSp>
      <p:sp>
        <p:nvSpPr>
          <p:cNvPr id="32" name="TextBox 31">
            <a:extLst>
              <a:ext uri="{FF2B5EF4-FFF2-40B4-BE49-F238E27FC236}">
                <a16:creationId xmlns="" xmlns:a16="http://schemas.microsoft.com/office/drawing/2014/main" id="{85D9A454-0436-4727-BBDA-961E85FA2638}"/>
              </a:ext>
            </a:extLst>
          </p:cNvPr>
          <p:cNvSpPr txBox="1"/>
          <p:nvPr/>
        </p:nvSpPr>
        <p:spPr>
          <a:xfrm rot="20401999">
            <a:off x="475119" y="753160"/>
            <a:ext cx="4019070" cy="3201800"/>
          </a:xfrm>
          <a:prstGeom prst="rect">
            <a:avLst/>
          </a:prstGeom>
          <a:noFill/>
        </p:spPr>
        <p:txBody>
          <a:bodyPr wrap="square" rtlCol="0">
            <a:prstTxWarp prst="textArchUp">
              <a:avLst>
                <a:gd name="adj" fmla="val 10442365"/>
              </a:avLst>
            </a:prstTxWarp>
            <a:spAutoFit/>
          </a:bodyPr>
          <a:lstStyle/>
          <a:p>
            <a:pPr algn="ct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a:t>
            </a:r>
          </a:p>
        </p:txBody>
      </p:sp>
      <p:sp>
        <p:nvSpPr>
          <p:cNvPr id="34" name="TextBox 33">
            <a:extLst>
              <a:ext uri="{FF2B5EF4-FFF2-40B4-BE49-F238E27FC236}">
                <a16:creationId xmlns="" xmlns:a16="http://schemas.microsoft.com/office/drawing/2014/main" id="{44ADDAD7-AAB8-426D-8A85-3F05F441DE45}"/>
              </a:ext>
            </a:extLst>
          </p:cNvPr>
          <p:cNvSpPr txBox="1"/>
          <p:nvPr/>
        </p:nvSpPr>
        <p:spPr>
          <a:xfrm rot="1551025">
            <a:off x="2558217" y="608232"/>
            <a:ext cx="3501638" cy="5510498"/>
          </a:xfrm>
          <a:prstGeom prst="rect">
            <a:avLst/>
          </a:prstGeom>
          <a:noFill/>
        </p:spPr>
        <p:txBody>
          <a:bodyPr wrap="square" rtlCol="0">
            <a:prstTxWarp prst="textArchUp">
              <a:avLst/>
            </a:prstTxWarp>
            <a:spAutoFit/>
          </a:bodyPr>
          <a:lstStyle/>
          <a:p>
            <a:pPr algn="ct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pic>
        <p:nvPicPr>
          <p:cNvPr id="30" name="Google Shape;583;p23">
            <a:extLst>
              <a:ext uri="{FF2B5EF4-FFF2-40B4-BE49-F238E27FC236}">
                <a16:creationId xmlns="" xmlns:a16="http://schemas.microsoft.com/office/drawing/2014/main" id="{8F1F73F1-8167-4F49-9AC5-4583939F4149}"/>
              </a:ext>
            </a:extLst>
          </p:cNvPr>
          <p:cNvPicPr preferRelativeResize="0"/>
          <p:nvPr/>
        </p:nvPicPr>
        <p:blipFill rotWithShape="1">
          <a:blip r:embed="rId6">
            <a:alphaModFix/>
          </a:blip>
          <a:srcRect/>
          <a:stretch/>
        </p:blipFill>
        <p:spPr>
          <a:xfrm>
            <a:off x="851709" y="2039457"/>
            <a:ext cx="4068355" cy="2274884"/>
          </a:xfrm>
          <a:prstGeom prst="ellipse">
            <a:avLst/>
          </a:prstGeom>
          <a:noFill/>
          <a:ln>
            <a:noFill/>
          </a:ln>
        </p:spPr>
      </p:pic>
    </p:spTree>
    <p:extLst>
      <p:ext uri="{BB962C8B-B14F-4D97-AF65-F5344CB8AC3E}">
        <p14:creationId xmlns:p14="http://schemas.microsoft.com/office/powerpoint/2010/main" val="701878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2" presetClass="entr" presetSubtype="4" fill="hold" nodeType="withEffect" p14:presetBounceEnd="66000">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14:bounceEnd="66000">
                                          <p:cBhvr additive="base">
                                            <p:cTn id="13"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 xmlns:a16="http://schemas.microsoft.com/office/drawing/2014/main" id="{835CA420-068A-49C6-A29F-EB70877F8B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 xmlns:a16="http://schemas.microsoft.com/office/drawing/2014/main"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a:r>
              <a:rPr lang="en-US" sz="5867"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 xmlns:a16="http://schemas.microsoft.com/office/drawing/2014/main" id="{86D04A23-A49E-4EC2-81DE-6E53CC2618C4}"/>
              </a:ext>
            </a:extLst>
          </p:cNvPr>
          <p:cNvGrpSpPr/>
          <p:nvPr/>
        </p:nvGrpSpPr>
        <p:grpSpPr>
          <a:xfrm>
            <a:off x="1591042" y="1783623"/>
            <a:ext cx="9113517" cy="4370992"/>
            <a:chOff x="5145935" y="3870562"/>
            <a:chExt cx="5299991" cy="2541963"/>
          </a:xfrm>
        </p:grpSpPr>
        <p:grpSp>
          <p:nvGrpSpPr>
            <p:cNvPr id="33" name="Group 32">
              <a:extLst>
                <a:ext uri="{FF2B5EF4-FFF2-40B4-BE49-F238E27FC236}">
                  <a16:creationId xmlns=""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800" dirty="0">
                    <a:solidFill>
                      <a:srgbClr val="000000"/>
                    </a:solidFill>
                    <a:latin typeface="UTM Duepuntozero" panose="02040603050506020204" pitchFamily="18" charset="0"/>
                  </a:rPr>
                  <a:t>1. </a:t>
                </a:r>
                <a:r>
                  <a:rPr lang="en-US" sz="4800" dirty="0" err="1">
                    <a:solidFill>
                      <a:srgbClr val="000000"/>
                    </a:solidFill>
                    <a:latin typeface="UTM Duepuntozero" panose="02040603050506020204" pitchFamily="18" charset="0"/>
                  </a:rPr>
                  <a:t>Đọc</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đúng</a:t>
                </a:r>
                <a:r>
                  <a:rPr lang="en-US" sz="4800" dirty="0">
                    <a:solidFill>
                      <a:srgbClr val="000000"/>
                    </a:solidFill>
                    <a:latin typeface="UTM Duepuntozero" panose="02040603050506020204" pitchFamily="18" charset="0"/>
                  </a:rPr>
                  <a:t>.</a:t>
                </a:r>
              </a:p>
              <a:p>
                <a:pPr algn="just">
                  <a:lnSpc>
                    <a:spcPct val="110000"/>
                  </a:lnSpc>
                </a:pPr>
                <a:r>
                  <a:rPr lang="en-US" sz="4800" dirty="0">
                    <a:solidFill>
                      <a:srgbClr val="000000"/>
                    </a:solidFill>
                    <a:latin typeface="UTM Duepuntozero" panose="02040603050506020204" pitchFamily="18" charset="0"/>
                  </a:rPr>
                  <a:t>2. </a:t>
                </a:r>
                <a:r>
                  <a:rPr lang="en-US" sz="4800" dirty="0" err="1">
                    <a:solidFill>
                      <a:srgbClr val="000000"/>
                    </a:solidFill>
                    <a:latin typeface="UTM Duepuntozero" panose="02040603050506020204" pitchFamily="18" charset="0"/>
                  </a:rPr>
                  <a:t>Đọc</a:t>
                </a:r>
                <a:r>
                  <a:rPr lang="en-US" sz="4800" dirty="0">
                    <a:solidFill>
                      <a:srgbClr val="000000"/>
                    </a:solidFill>
                    <a:latin typeface="UTM Duepuntozero" panose="02040603050506020204" pitchFamily="18" charset="0"/>
                  </a:rPr>
                  <a:t> to, </a:t>
                </a:r>
                <a:r>
                  <a:rPr lang="en-US" sz="4800" dirty="0" err="1">
                    <a:solidFill>
                      <a:srgbClr val="000000"/>
                    </a:solidFill>
                    <a:latin typeface="UTM Duepuntozero" panose="02040603050506020204" pitchFamily="18" charset="0"/>
                  </a:rPr>
                  <a:t>rõ</a:t>
                </a:r>
                <a:r>
                  <a:rPr lang="en-US" sz="4800" dirty="0">
                    <a:solidFill>
                      <a:srgbClr val="000000"/>
                    </a:solidFill>
                    <a:latin typeface="UTM Duepuntozero" panose="02040603050506020204" pitchFamily="18" charset="0"/>
                  </a:rPr>
                  <a:t>.</a:t>
                </a:r>
              </a:p>
              <a:p>
                <a:pPr algn="just">
                  <a:lnSpc>
                    <a:spcPct val="110000"/>
                  </a:lnSpc>
                </a:pPr>
                <a:r>
                  <a:rPr lang="en-US" sz="4800" dirty="0">
                    <a:solidFill>
                      <a:srgbClr val="000000"/>
                    </a:solidFill>
                    <a:latin typeface="UTM Duepuntozero" panose="02040603050506020204" pitchFamily="18" charset="0"/>
                  </a:rPr>
                  <a:t>3. </a:t>
                </a:r>
                <a:r>
                  <a:rPr lang="en-US" sz="4800" dirty="0" err="1">
                    <a:solidFill>
                      <a:srgbClr val="000000"/>
                    </a:solidFill>
                    <a:latin typeface="UTM Duepuntozero" panose="02040603050506020204" pitchFamily="18" charset="0"/>
                  </a:rPr>
                  <a:t>Đọc</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ngắt</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nghỉ</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đúng</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chỗ</a:t>
                </a:r>
                <a:r>
                  <a:rPr lang="en-US" sz="4800" dirty="0">
                    <a:solidFill>
                      <a:srgbClr val="000000"/>
                    </a:solidFill>
                    <a:latin typeface="UTM Duepuntozero" panose="02040603050506020204" pitchFamily="18" charset="0"/>
                  </a:rPr>
                  <a:t>.</a:t>
                </a:r>
              </a:p>
            </p:txBody>
          </p:sp>
          <p:sp>
            <p:nvSpPr>
              <p:cNvPr id="44" name="Rectangle: Rounded Corners 43">
                <a:extLst>
                  <a:ext uri="{FF2B5EF4-FFF2-40B4-BE49-F238E27FC236}">
                    <a16:creationId xmlns=""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 xmlns:a16="http://schemas.microsoft.com/office/drawing/2014/main" id="{FA45A2EB-198E-41B4-9848-2F5A34AC4B4A}"/>
                </a:ext>
              </a:extLst>
            </p:cNvPr>
            <p:cNvPicPr>
              <a:picLocks noChangeAspect="1"/>
            </p:cNvPicPr>
            <p:nvPr/>
          </p:nvPicPr>
          <p:blipFill>
            <a:blip r:embed="rId4"/>
            <a:stretch>
              <a:fillRect/>
            </a:stretch>
          </p:blipFill>
          <p:spPr>
            <a:xfrm>
              <a:off x="7376080" y="4821443"/>
              <a:ext cx="469963" cy="469963"/>
            </a:xfrm>
            <a:prstGeom prst="rect">
              <a:avLst/>
            </a:prstGeom>
          </p:spPr>
        </p:pic>
        <p:pic>
          <p:nvPicPr>
            <p:cNvPr id="35" name="Picture 34">
              <a:extLst>
                <a:ext uri="{FF2B5EF4-FFF2-40B4-BE49-F238E27FC236}">
                  <a16:creationId xmlns="" xmlns:a16="http://schemas.microsoft.com/office/drawing/2014/main" id="{54548DA5-F8CA-4C4E-B089-621398931608}"/>
                </a:ext>
              </a:extLst>
            </p:cNvPr>
            <p:cNvPicPr>
              <a:picLocks noChangeAspect="1"/>
            </p:cNvPicPr>
            <p:nvPr/>
          </p:nvPicPr>
          <p:blipFill>
            <a:blip r:embed="rId5"/>
            <a:stretch>
              <a:fillRect/>
            </a:stretch>
          </p:blipFill>
          <p:spPr>
            <a:xfrm>
              <a:off x="6819410" y="4821443"/>
              <a:ext cx="469963" cy="469963"/>
            </a:xfrm>
            <a:prstGeom prst="rect">
              <a:avLst/>
            </a:prstGeom>
          </p:spPr>
        </p:pic>
        <p:pic>
          <p:nvPicPr>
            <p:cNvPr id="36" name="Picture 35">
              <a:extLst>
                <a:ext uri="{FF2B5EF4-FFF2-40B4-BE49-F238E27FC236}">
                  <a16:creationId xmlns="" xmlns:a16="http://schemas.microsoft.com/office/drawing/2014/main" id="{0F4D2842-7CE7-4CF4-A011-476B2C4B5C49}"/>
                </a:ext>
              </a:extLst>
            </p:cNvPr>
            <p:cNvPicPr>
              <a:picLocks noChangeAspect="1"/>
            </p:cNvPicPr>
            <p:nvPr/>
          </p:nvPicPr>
          <p:blipFill>
            <a:blip r:embed="rId6"/>
            <a:stretch>
              <a:fillRect/>
            </a:stretch>
          </p:blipFill>
          <p:spPr>
            <a:xfrm>
              <a:off x="7932754" y="4821443"/>
              <a:ext cx="469963" cy="469963"/>
            </a:xfrm>
            <a:prstGeom prst="rect">
              <a:avLst/>
            </a:prstGeom>
          </p:spPr>
        </p:pic>
        <p:pic>
          <p:nvPicPr>
            <p:cNvPr id="37" name="Picture 36">
              <a:extLst>
                <a:ext uri="{FF2B5EF4-FFF2-40B4-BE49-F238E27FC236}">
                  <a16:creationId xmlns="" xmlns:a16="http://schemas.microsoft.com/office/drawing/2014/main" id="{BA620E73-FCE7-4823-A137-DCB1609E15E9}"/>
                </a:ext>
              </a:extLst>
            </p:cNvPr>
            <p:cNvPicPr>
              <a:picLocks noChangeAspect="1"/>
            </p:cNvPicPr>
            <p:nvPr/>
          </p:nvPicPr>
          <p:blipFill>
            <a:blip r:embed="rId4"/>
            <a:stretch>
              <a:fillRect/>
            </a:stretch>
          </p:blipFill>
          <p:spPr>
            <a:xfrm>
              <a:off x="7376080" y="5402382"/>
              <a:ext cx="469963" cy="469963"/>
            </a:xfrm>
            <a:prstGeom prst="rect">
              <a:avLst/>
            </a:prstGeom>
          </p:spPr>
        </p:pic>
        <p:pic>
          <p:nvPicPr>
            <p:cNvPr id="38" name="Picture 37">
              <a:extLst>
                <a:ext uri="{FF2B5EF4-FFF2-40B4-BE49-F238E27FC236}">
                  <a16:creationId xmlns="" xmlns:a16="http://schemas.microsoft.com/office/drawing/2014/main" id="{3DDE3EB8-19F1-40FF-BAE2-38FC877389FE}"/>
                </a:ext>
              </a:extLst>
            </p:cNvPr>
            <p:cNvPicPr>
              <a:picLocks noChangeAspect="1"/>
            </p:cNvPicPr>
            <p:nvPr/>
          </p:nvPicPr>
          <p:blipFill>
            <a:blip r:embed="rId5"/>
            <a:stretch>
              <a:fillRect/>
            </a:stretch>
          </p:blipFill>
          <p:spPr>
            <a:xfrm>
              <a:off x="6819410" y="5402382"/>
              <a:ext cx="469963" cy="469963"/>
            </a:xfrm>
            <a:prstGeom prst="rect">
              <a:avLst/>
            </a:prstGeom>
          </p:spPr>
        </p:pic>
        <p:pic>
          <p:nvPicPr>
            <p:cNvPr id="39" name="Picture 38">
              <a:extLst>
                <a:ext uri="{FF2B5EF4-FFF2-40B4-BE49-F238E27FC236}">
                  <a16:creationId xmlns="" xmlns:a16="http://schemas.microsoft.com/office/drawing/2014/main" id="{D3F7BAE5-28C5-4CED-B35D-EA2FCE07C136}"/>
                </a:ext>
              </a:extLst>
            </p:cNvPr>
            <p:cNvPicPr>
              <a:picLocks noChangeAspect="1"/>
            </p:cNvPicPr>
            <p:nvPr/>
          </p:nvPicPr>
          <p:blipFill>
            <a:blip r:embed="rId6"/>
            <a:stretch>
              <a:fillRect/>
            </a:stretch>
          </p:blipFill>
          <p:spPr>
            <a:xfrm>
              <a:off x="7932754" y="5402382"/>
              <a:ext cx="469963" cy="469963"/>
            </a:xfrm>
            <a:prstGeom prst="rect">
              <a:avLst/>
            </a:prstGeom>
          </p:spPr>
        </p:pic>
        <p:pic>
          <p:nvPicPr>
            <p:cNvPr id="40" name="Picture 39">
              <a:extLst>
                <a:ext uri="{FF2B5EF4-FFF2-40B4-BE49-F238E27FC236}">
                  <a16:creationId xmlns="" xmlns:a16="http://schemas.microsoft.com/office/drawing/2014/main" id="{BE484DED-582E-46E7-A563-D8E3FF9D978B}"/>
                </a:ext>
              </a:extLst>
            </p:cNvPr>
            <p:cNvPicPr>
              <a:picLocks noChangeAspect="1"/>
            </p:cNvPicPr>
            <p:nvPr/>
          </p:nvPicPr>
          <p:blipFill>
            <a:blip r:embed="rId4"/>
            <a:stretch>
              <a:fillRect/>
            </a:stretch>
          </p:blipFill>
          <p:spPr>
            <a:xfrm>
              <a:off x="9271720" y="5885485"/>
              <a:ext cx="469963" cy="469963"/>
            </a:xfrm>
            <a:prstGeom prst="rect">
              <a:avLst/>
            </a:prstGeom>
          </p:spPr>
        </p:pic>
        <p:pic>
          <p:nvPicPr>
            <p:cNvPr id="41" name="Picture 40">
              <a:extLst>
                <a:ext uri="{FF2B5EF4-FFF2-40B4-BE49-F238E27FC236}">
                  <a16:creationId xmlns="" xmlns:a16="http://schemas.microsoft.com/office/drawing/2014/main" id="{5BED1090-EE60-4E07-9E9A-3BB741F64482}"/>
                </a:ext>
              </a:extLst>
            </p:cNvPr>
            <p:cNvPicPr>
              <a:picLocks noChangeAspect="1"/>
            </p:cNvPicPr>
            <p:nvPr/>
          </p:nvPicPr>
          <p:blipFill>
            <a:blip r:embed="rId5"/>
            <a:stretch>
              <a:fillRect/>
            </a:stretch>
          </p:blipFill>
          <p:spPr>
            <a:xfrm>
              <a:off x="8715047" y="5885485"/>
              <a:ext cx="469963" cy="469963"/>
            </a:xfrm>
            <a:prstGeom prst="rect">
              <a:avLst/>
            </a:prstGeom>
          </p:spPr>
        </p:pic>
        <p:pic>
          <p:nvPicPr>
            <p:cNvPr id="42" name="Picture 41">
              <a:extLst>
                <a:ext uri="{FF2B5EF4-FFF2-40B4-BE49-F238E27FC236}">
                  <a16:creationId xmlns="" xmlns:a16="http://schemas.microsoft.com/office/drawing/2014/main" id="{B3B416E6-DF74-40B5-8430-264A82B24585}"/>
                </a:ext>
              </a:extLst>
            </p:cNvPr>
            <p:cNvPicPr>
              <a:picLocks noChangeAspect="1"/>
            </p:cNvPicPr>
            <p:nvPr/>
          </p:nvPicPr>
          <p:blipFill>
            <a:blip r:embed="rId6"/>
            <a:stretch>
              <a:fillRect/>
            </a:stretch>
          </p:blipFill>
          <p:spPr>
            <a:xfrm>
              <a:off x="9828394" y="5885485"/>
              <a:ext cx="469963" cy="469963"/>
            </a:xfrm>
            <a:prstGeom prst="rect">
              <a:avLst/>
            </a:prstGeom>
          </p:spPr>
        </p:pic>
      </p:grpSp>
    </p:spTree>
    <p:extLst>
      <p:ext uri="{BB962C8B-B14F-4D97-AF65-F5344CB8AC3E}">
        <p14:creationId xmlns:p14="http://schemas.microsoft.com/office/powerpoint/2010/main" val="130327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 xmlns:a16="http://schemas.microsoft.com/office/drawing/2014/main" id="{22C46F20-CE4B-4766-B1E0-4036CA0E0064}"/>
              </a:ext>
            </a:extLst>
          </p:cNvPr>
          <p:cNvGrpSpPr/>
          <p:nvPr/>
        </p:nvGrpSpPr>
        <p:grpSpPr>
          <a:xfrm>
            <a:off x="664706" y="435101"/>
            <a:ext cx="10963417" cy="5752342"/>
            <a:chOff x="-2522967" y="1595436"/>
            <a:chExt cx="13500493" cy="4448135"/>
          </a:xfrm>
        </p:grpSpPr>
        <p:sp>
          <p:nvSpPr>
            <p:cNvPr id="36" name="Rectangle: Rounded Corners 35">
              <a:extLst>
                <a:ext uri="{FF2B5EF4-FFF2-40B4-BE49-F238E27FC236}">
                  <a16:creationId xmlns="" xmlns:a16="http://schemas.microsoft.com/office/drawing/2014/main" id="{7AEBEE56-AFE6-410B-BBCD-A3F1C07C8EF3}"/>
                </a:ext>
              </a:extLst>
            </p:cNvPr>
            <p:cNvSpPr/>
            <p:nvPr/>
          </p:nvSpPr>
          <p:spPr>
            <a:xfrm>
              <a:off x="-2522967" y="1595436"/>
              <a:ext cx="13500493" cy="4448135"/>
            </a:xfrm>
            <a:prstGeom prst="roundRect">
              <a:avLst/>
            </a:prstGeom>
            <a:solidFill>
              <a:srgbClr val="FFFFFF"/>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0" name="TextBox 39">
              <a:extLst>
                <a:ext uri="{FF2B5EF4-FFF2-40B4-BE49-F238E27FC236}">
                  <a16:creationId xmlns="" xmlns:a16="http://schemas.microsoft.com/office/drawing/2014/main" id="{2E71FDC8-15DF-4739-80EA-4E6549C456F5}"/>
                </a:ext>
              </a:extLst>
            </p:cNvPr>
            <p:cNvSpPr txBox="1"/>
            <p:nvPr/>
          </p:nvSpPr>
          <p:spPr>
            <a:xfrm>
              <a:off x="-2266602" y="2100337"/>
              <a:ext cx="5956957" cy="31808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r>
                <a:rPr kumimoji="0" lang="vi-VN" sz="3733"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 Gấp hạc giấy và viết lên hạc giấy một điều ước</a:t>
              </a:r>
              <a:r>
                <a:rPr kumimoji="0" lang="en-US" sz="3733"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 </a:t>
              </a:r>
              <a:r>
                <a:rPr kumimoji="0" lang="vi-VN" sz="3733"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hoặc thông điệp về thế giới hoà bình, hạnh phúc.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2. Chia sẻ với bạn về thông điệp đã viết</a:t>
              </a:r>
              <a:r>
                <a:rPr kumimoji="0" lang="vi-VN" sz="3733"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733"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 xmlns:a16="http://schemas.microsoft.com/office/drawing/2014/main" id="{CD4AE645-22E0-4F37-9B05-FB0EE114DAA4}"/>
              </a:ext>
            </a:extLst>
          </p:cNvPr>
          <p:cNvPicPr>
            <a:picLocks noChangeAspect="1"/>
          </p:cNvPicPr>
          <p:nvPr/>
        </p:nvPicPr>
        <p:blipFill>
          <a:blip r:embed="rId2"/>
          <a:stretch>
            <a:fillRect/>
          </a:stretch>
        </p:blipFill>
        <p:spPr>
          <a:xfrm>
            <a:off x="5791105" y="4215634"/>
            <a:ext cx="3337556" cy="1971809"/>
          </a:xfrm>
          <a:prstGeom prst="rect">
            <a:avLst/>
          </a:prstGeom>
        </p:spPr>
      </p:pic>
      <p:pic>
        <p:nvPicPr>
          <p:cNvPr id="14" name="Google Shape;743;p31">
            <a:extLst>
              <a:ext uri="{FF2B5EF4-FFF2-40B4-BE49-F238E27FC236}">
                <a16:creationId xmlns="" xmlns:a16="http://schemas.microsoft.com/office/drawing/2014/main" id="{F1881723-691E-411B-A114-A01EECD0A213}"/>
              </a:ext>
            </a:extLst>
          </p:cNvPr>
          <p:cNvPicPr preferRelativeResize="0"/>
          <p:nvPr/>
        </p:nvPicPr>
        <p:blipFill rotWithShape="1">
          <a:blip r:embed="rId3">
            <a:alphaModFix/>
          </a:blip>
          <a:srcRect/>
          <a:stretch/>
        </p:blipFill>
        <p:spPr>
          <a:xfrm>
            <a:off x="4706623" y="1088041"/>
            <a:ext cx="6921500" cy="5752343"/>
          </a:xfrm>
          <a:prstGeom prst="rect">
            <a:avLst/>
          </a:prstGeom>
          <a:noFill/>
          <a:ln>
            <a:noFill/>
          </a:ln>
        </p:spPr>
      </p:pic>
    </p:spTree>
    <p:extLst>
      <p:ext uri="{BB962C8B-B14F-4D97-AF65-F5344CB8AC3E}">
        <p14:creationId xmlns:p14="http://schemas.microsoft.com/office/powerpoint/2010/main" val="721104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 xmlns:a16="http://schemas.microsoft.com/office/drawing/2014/main" id="{C99B709F-4965-96C2-60AA-54EF97D5AD8E}"/>
              </a:ext>
            </a:extLst>
          </p:cNvPr>
          <p:cNvGrpSpPr/>
          <p:nvPr/>
        </p:nvGrpSpPr>
        <p:grpSpPr>
          <a:xfrm>
            <a:off x="3608615" y="97971"/>
            <a:ext cx="4974772" cy="1160395"/>
            <a:chOff x="3608614" y="0"/>
            <a:chExt cx="4974772" cy="1160395"/>
          </a:xfrm>
        </p:grpSpPr>
        <p:sp>
          <p:nvSpPr>
            <p:cNvPr id="89" name="TextBox 88">
              <a:extLst>
                <a:ext uri="{FF2B5EF4-FFF2-40B4-BE49-F238E27FC236}">
                  <a16:creationId xmlns="" xmlns:a16="http://schemas.microsoft.com/office/drawing/2014/main" id="{9F61FC70-B74D-7509-85FF-7895935B2660}"/>
                </a:ext>
              </a:extLst>
            </p:cNvPr>
            <p:cNvSpPr txBox="1"/>
            <p:nvPr/>
          </p:nvSpPr>
          <p:spPr>
            <a:xfrm>
              <a:off x="3608614" y="0"/>
              <a:ext cx="4974772" cy="1107996"/>
            </a:xfrm>
            <a:prstGeom prst="rect">
              <a:avLst/>
            </a:prstGeom>
            <a:noFill/>
          </p:spPr>
          <p:txBody>
            <a:bodyPr wrap="square" rtlCol="0">
              <a:spAutoFit/>
            </a:bodyPr>
            <a:lstStyle/>
            <a:p>
              <a:pPr algn="ctr"/>
              <a:r>
                <a:rPr lang="en-US" sz="660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 xmlns:a16="http://schemas.microsoft.com/office/drawing/2014/main" id="{F23A966E-FA2F-4669-7470-053DB2310D12}"/>
                </a:ext>
              </a:extLst>
            </p:cNvPr>
            <p:cNvSpPr txBox="1"/>
            <p:nvPr/>
          </p:nvSpPr>
          <p:spPr>
            <a:xfrm>
              <a:off x="3608614" y="52399"/>
              <a:ext cx="4974772" cy="1107996"/>
            </a:xfrm>
            <a:prstGeom prst="rect">
              <a:avLst/>
            </a:prstGeom>
            <a:noFill/>
          </p:spPr>
          <p:txBody>
            <a:bodyPr wrap="square" rtlCol="0">
              <a:spAutoFit/>
            </a:bodyPr>
            <a:lstStyle/>
            <a:p>
              <a:pPr algn="ct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 xmlns:a16="http://schemas.microsoft.com/office/drawing/2014/main" id="{27EEBF05-4E5E-8A07-89C4-DAC7D90E2780}"/>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rgbClr val="FFFFFF">
              <a:alpha val="76000"/>
            </a:srgb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a:spcBef>
                <a:spcPts val="1200"/>
              </a:spcBef>
            </a:pPr>
            <a:endParaRPr lang="en-US" sz="2800" dirty="0">
              <a:solidFill>
                <a:schemeClr val="tx1"/>
              </a:solidFill>
            </a:endParaRPr>
          </a:p>
        </p:txBody>
      </p:sp>
      <p:sp>
        <p:nvSpPr>
          <p:cNvPr id="10" name="TextBox 9">
            <a:extLst>
              <a:ext uri="{FF2B5EF4-FFF2-40B4-BE49-F238E27FC236}">
                <a16:creationId xmlns="" xmlns:a16="http://schemas.microsoft.com/office/drawing/2014/main" id="{F31B20C8-2F1A-D20D-2453-EC30F90732C0}"/>
              </a:ext>
            </a:extLst>
          </p:cNvPr>
          <p:cNvSpPr txBox="1"/>
          <p:nvPr/>
        </p:nvSpPr>
        <p:spPr>
          <a:xfrm>
            <a:off x="1863364" y="180071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 xmlns:a16="http://schemas.microsoft.com/office/drawing/2014/main" id="{19C9B947-BFE4-9AA2-4F10-0A73C9EF7C2F}"/>
              </a:ext>
            </a:extLst>
          </p:cNvPr>
          <p:cNvPicPr>
            <a:picLocks noChangeAspect="1"/>
          </p:cNvPicPr>
          <p:nvPr/>
        </p:nvPicPr>
        <p:blipFill>
          <a:blip r:embed="rId2"/>
          <a:stretch>
            <a:fillRect/>
          </a:stretch>
        </p:blipFill>
        <p:spPr>
          <a:xfrm rot="737208" flipH="1">
            <a:off x="671250" y="1718066"/>
            <a:ext cx="919996" cy="919996"/>
          </a:xfrm>
          <a:prstGeom prst="rect">
            <a:avLst/>
          </a:prstGeom>
        </p:spPr>
      </p:pic>
      <p:sp>
        <p:nvSpPr>
          <p:cNvPr id="12" name="TextBox 11">
            <a:extLst>
              <a:ext uri="{FF2B5EF4-FFF2-40B4-BE49-F238E27FC236}">
                <a16:creationId xmlns="" xmlns:a16="http://schemas.microsoft.com/office/drawing/2014/main" id="{28588A17-051E-7713-4877-7CB73A10523B}"/>
              </a:ext>
            </a:extLst>
          </p:cNvPr>
          <p:cNvSpPr txBox="1"/>
          <p:nvPr/>
        </p:nvSpPr>
        <p:spPr>
          <a:xfrm>
            <a:off x="1863364" y="2781728"/>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 xmlns:a16="http://schemas.microsoft.com/office/drawing/2014/main" id="{5C4888CD-0113-D401-F78D-2F6BA0FA8D66}"/>
              </a:ext>
            </a:extLst>
          </p:cNvPr>
          <p:cNvPicPr>
            <a:picLocks noChangeAspect="1"/>
          </p:cNvPicPr>
          <p:nvPr/>
        </p:nvPicPr>
        <p:blipFill>
          <a:blip r:embed="rId2"/>
          <a:stretch>
            <a:fillRect/>
          </a:stretch>
        </p:blipFill>
        <p:spPr>
          <a:xfrm rot="737208" flipH="1">
            <a:off x="671250" y="2699078"/>
            <a:ext cx="919996" cy="919996"/>
          </a:xfrm>
          <a:prstGeom prst="rect">
            <a:avLst/>
          </a:prstGeom>
        </p:spPr>
      </p:pic>
      <p:sp>
        <p:nvSpPr>
          <p:cNvPr id="14" name="TextBox 13">
            <a:extLst>
              <a:ext uri="{FF2B5EF4-FFF2-40B4-BE49-F238E27FC236}">
                <a16:creationId xmlns="" xmlns:a16="http://schemas.microsoft.com/office/drawing/2014/main" id="{8F61A07A-BAC8-38E4-3A40-B1AB29A63C28}"/>
              </a:ext>
            </a:extLst>
          </p:cNvPr>
          <p:cNvSpPr txBox="1"/>
          <p:nvPr/>
        </p:nvSpPr>
        <p:spPr>
          <a:xfrm>
            <a:off x="1863364" y="376274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 xmlns:a16="http://schemas.microsoft.com/office/drawing/2014/main" id="{C39969AC-0165-DC26-F658-3522BD53F85C}"/>
              </a:ext>
            </a:extLst>
          </p:cNvPr>
          <p:cNvPicPr>
            <a:picLocks noChangeAspect="1"/>
          </p:cNvPicPr>
          <p:nvPr/>
        </p:nvPicPr>
        <p:blipFill>
          <a:blip r:embed="rId2"/>
          <a:stretch>
            <a:fillRect/>
          </a:stretch>
        </p:blipFill>
        <p:spPr>
          <a:xfrm rot="737208" flipH="1">
            <a:off x="671250" y="3680090"/>
            <a:ext cx="919996" cy="919996"/>
          </a:xfrm>
          <a:prstGeom prst="rect">
            <a:avLst/>
          </a:prstGeom>
        </p:spPr>
      </p:pic>
      <p:sp>
        <p:nvSpPr>
          <p:cNvPr id="16" name="TextBox 15">
            <a:extLst>
              <a:ext uri="{FF2B5EF4-FFF2-40B4-BE49-F238E27FC236}">
                <a16:creationId xmlns="" xmlns:a16="http://schemas.microsoft.com/office/drawing/2014/main" id="{30198155-C459-49BC-4BC0-0566D80883DD}"/>
              </a:ext>
            </a:extLst>
          </p:cNvPr>
          <p:cNvSpPr txBox="1"/>
          <p:nvPr/>
        </p:nvSpPr>
        <p:spPr>
          <a:xfrm>
            <a:off x="1863364" y="474375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 xmlns:a16="http://schemas.microsoft.com/office/drawing/2014/main" id="{894E3436-9E74-0186-B311-DB02007F3EB4}"/>
              </a:ext>
            </a:extLst>
          </p:cNvPr>
          <p:cNvPicPr>
            <a:picLocks noChangeAspect="1"/>
          </p:cNvPicPr>
          <p:nvPr/>
        </p:nvPicPr>
        <p:blipFill>
          <a:blip r:embed="rId2"/>
          <a:stretch>
            <a:fillRect/>
          </a:stretch>
        </p:blipFill>
        <p:spPr>
          <a:xfrm rot="737208" flipH="1">
            <a:off x="671250" y="4661102"/>
            <a:ext cx="919996" cy="919996"/>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Wooden Signboard with Bamboo Stick Ant Tropical Leaves in Cartoon Style,  Empty Signpost Isolated on White Background. Ui Stock Vector - Illustration  of tourist, backgrounds: 229810344">
            <a:extLst>
              <a:ext uri="{FF2B5EF4-FFF2-40B4-BE49-F238E27FC236}">
                <a16:creationId xmlns="" xmlns:a16="http://schemas.microsoft.com/office/drawing/2014/main" id="{550335C9-F701-4B7F-9B7F-A61F55D6437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6125" b="48375" l="9500" r="97750">
                        <a14:foregroundMark x1="11875" y1="23125" x2="80125" y2="38375"/>
                        <a14:foregroundMark x1="89500" y1="26000" x2="51375" y2="16125"/>
                        <a14:foregroundMark x1="94125" y1="22750" x2="91750" y2="29750"/>
                        <a14:foregroundMark x1="11000" y1="29125" x2="11000" y2="29125"/>
                        <a14:foregroundMark x1="17000" y1="48375" x2="17000" y2="48375"/>
                        <a14:foregroundMark x1="9500" y1="22625" x2="9500" y2="22625"/>
                        <a14:foregroundMark x1="95000" y1="33000" x2="95000" y2="33000"/>
                        <a14:foregroundMark x1="97750" y1="23000" x2="97750" y2="23000"/>
                        <a14:backgroundMark x1="50750" y1="45750" x2="62625" y2="47000"/>
                        <a14:backgroundMark x1="51750" y1="13750" x2="59375" y2="14000"/>
                      </a14:backgroundRemoval>
                    </a14:imgEffect>
                  </a14:imgLayer>
                </a14:imgProps>
              </a:ext>
              <a:ext uri="{28A0092B-C50C-407E-A947-70E740481C1C}">
                <a14:useLocalDpi xmlns:a14="http://schemas.microsoft.com/office/drawing/2010/main" val="0"/>
              </a:ext>
            </a:extLst>
          </a:blip>
          <a:srcRect l="6454" t="14700" r="1716" b="48864"/>
          <a:stretch/>
        </p:blipFill>
        <p:spPr bwMode="auto">
          <a:xfrm>
            <a:off x="3119333" y="2399545"/>
            <a:ext cx="5569588" cy="30633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2506CF6F-AED4-48B7-A5FE-A2A8E96288E8}"/>
              </a:ext>
            </a:extLst>
          </p:cNvPr>
          <p:cNvSpPr txBox="1"/>
          <p:nvPr/>
        </p:nvSpPr>
        <p:spPr>
          <a:xfrm>
            <a:off x="1182129" y="2414535"/>
            <a:ext cx="9443995" cy="2510495"/>
          </a:xfrm>
          <a:prstGeom prst="rect">
            <a:avLst/>
          </a:prstGeom>
          <a:noFill/>
        </p:spPr>
        <p:txBody>
          <a:bodyPr wrap="square" rtlCol="0">
            <a:spAutoFit/>
          </a:bodyPr>
          <a:lstStyle/>
          <a:p>
            <a:pPr algn="ctr">
              <a:lnSpc>
                <a:spcPct val="130000"/>
              </a:lnSpc>
            </a:pPr>
            <a:r>
              <a:rPr lang="en-US" sz="6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6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6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6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6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6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6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6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6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6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vi-VN" sz="6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6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6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6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6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6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6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6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6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6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spTree>
    <p:extLst>
      <p:ext uri="{BB962C8B-B14F-4D97-AF65-F5344CB8AC3E}">
        <p14:creationId xmlns:p14="http://schemas.microsoft.com/office/powerpoint/2010/main" val="18188138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 xmlns:a16="http://schemas.microsoft.com/office/drawing/2014/main" id="{7E5668AB-DBD8-4DBC-8690-0D4F48356C8F}"/>
              </a:ext>
            </a:extLst>
          </p:cNvPr>
          <p:cNvSpPr/>
          <p:nvPr/>
        </p:nvSpPr>
        <p:spPr>
          <a:xfrm>
            <a:off x="457200" y="375644"/>
            <a:ext cx="11216640" cy="586740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 xmlns:a16="http://schemas.microsoft.com/office/drawing/2014/main" id="{5858172E-E445-4BAE-BF96-1CE790619EB3}"/>
              </a:ext>
            </a:extLst>
          </p:cNvPr>
          <p:cNvSpPr txBox="1"/>
          <p:nvPr/>
        </p:nvSpPr>
        <p:spPr>
          <a:xfrm>
            <a:off x="1216863" y="480021"/>
            <a:ext cx="9293745" cy="2644412"/>
          </a:xfrm>
          <a:prstGeom prst="round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33" b="0" i="0" u="none" strike="noStrike" kern="1200" cap="none" spc="0" normalizeH="0" baseline="0" noProof="0" dirty="0">
                <a:ln>
                  <a:noFill/>
                </a:ln>
                <a:solidFill>
                  <a:prstClr val="black"/>
                </a:solidFill>
                <a:effectLst/>
                <a:uLnTx/>
                <a:uFillTx/>
                <a:latin typeface="+mj-lt"/>
                <a:ea typeface="Roboto" panose="02000000000000000000" pitchFamily="2" charset="0"/>
                <a:cs typeface="Calibri" panose="020F0502020204030204" pitchFamily="34" charset="0"/>
              </a:rPr>
              <a:t>Mạc Đĩnh Chi tuy sinh ra trong nghèo khó nhưng lại vô cùng hiếu học, nhờ tài năng, lòng yêu nước, thương dân Mạc Đĩnh Chi đã</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33" b="0" i="0" u="none" strike="noStrike" kern="1200" cap="none" spc="0" normalizeH="0" baseline="0" noProof="0" dirty="0">
                <a:ln>
                  <a:noFill/>
                </a:ln>
                <a:solidFill>
                  <a:prstClr val="black"/>
                </a:solidFill>
                <a:effectLst/>
                <a:uLnTx/>
                <a:uFillTx/>
                <a:latin typeface="+mj-lt"/>
                <a:ea typeface="Roboto" panose="02000000000000000000" pitchFamily="2" charset="0"/>
                <a:cs typeface="Calibri" panose="020F0502020204030204" pitchFamily="34" charset="0"/>
              </a:rPr>
              <a:t>làm được nhiều việc có ích cho đất nước</a:t>
            </a:r>
          </a:p>
        </p:txBody>
      </p:sp>
      <p:pic>
        <p:nvPicPr>
          <p:cNvPr id="5122" name="Picture 2" descr="Mac Đinh Chi từ nghèo khổ trở thành trạng nguyên hai nước | phim hoạt hình  danh nhân thế giới">
            <a:extLst>
              <a:ext uri="{FF2B5EF4-FFF2-40B4-BE49-F238E27FC236}">
                <a16:creationId xmlns="" xmlns:a16="http://schemas.microsoft.com/office/drawing/2014/main" id="{9427F4E9-22E6-4ADE-81BD-0109B15DF7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3113" y="3186372"/>
            <a:ext cx="4961246" cy="2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3756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86A72D4-D170-E820-38FB-A2D5E90058DE}"/>
            </a:ext>
          </a:extLst>
        </p:cNvPr>
        <p:cNvGrpSpPr/>
        <p:nvPr/>
      </p:nvGrpSpPr>
      <p:grpSpPr>
        <a:xfrm>
          <a:off x="0" y="0"/>
          <a:ext cx="0" cy="0"/>
          <a:chOff x="0" y="0"/>
          <a:chExt cx="0" cy="0"/>
        </a:xfrm>
      </p:grpSpPr>
      <p:grpSp>
        <p:nvGrpSpPr>
          <p:cNvPr id="10" name="Group 9">
            <a:extLst>
              <a:ext uri="{FF2B5EF4-FFF2-40B4-BE49-F238E27FC236}">
                <a16:creationId xmlns="" xmlns:a16="http://schemas.microsoft.com/office/drawing/2014/main" id="{19E90139-BBD6-A9B3-9632-E237DD976D7C}"/>
              </a:ext>
            </a:extLst>
          </p:cNvPr>
          <p:cNvGrpSpPr/>
          <p:nvPr/>
        </p:nvGrpSpPr>
        <p:grpSpPr>
          <a:xfrm>
            <a:off x="976079" y="3833938"/>
            <a:ext cx="10239842" cy="1200330"/>
            <a:chOff x="-4474333" y="2394752"/>
            <a:chExt cx="12563709" cy="900247"/>
          </a:xfrm>
        </p:grpSpPr>
        <p:sp>
          <p:nvSpPr>
            <p:cNvPr id="11" name="TextBox 10">
              <a:extLst>
                <a:ext uri="{FF2B5EF4-FFF2-40B4-BE49-F238E27FC236}">
                  <a16:creationId xmlns="" xmlns:a16="http://schemas.microsoft.com/office/drawing/2014/main" id="{B0BCEECE-E8EA-2F88-6590-148CD18ED5FF}"/>
                </a:ext>
              </a:extLst>
            </p:cNvPr>
            <p:cNvSpPr txBox="1"/>
            <p:nvPr/>
          </p:nvSpPr>
          <p:spPr>
            <a:xfrm>
              <a:off x="-4326034" y="2394752"/>
              <a:ext cx="12267111" cy="900247"/>
            </a:xfrm>
            <a:prstGeom prst="rect">
              <a:avLst/>
            </a:prstGeom>
            <a:noFill/>
          </p:spPr>
          <p:txBody>
            <a:bodyPr wrap="square">
              <a:spAutoFit/>
            </a:bodyPr>
            <a:lstStyle/>
            <a:p>
              <a:pPr marL="0" marR="0" lvl="0" indent="0" algn="ctr" defTabSz="1219170" rtl="0" eaLnBrk="1" fontAlgn="base" latinLnBrk="0" hangingPunct="1">
                <a:lnSpc>
                  <a:spcPct val="100000"/>
                </a:lnSpc>
                <a:spcBef>
                  <a:spcPts val="0"/>
                </a:spcBef>
                <a:spcAft>
                  <a:spcPts val="800"/>
                </a:spcAft>
                <a:buClrTx/>
                <a:buSzTx/>
                <a:buFontTx/>
                <a:buNone/>
                <a:tabLst/>
                <a:defRPr/>
              </a:pPr>
              <a:r>
                <a:rPr kumimoji="0" lang="vi-VN" sz="7200" b="0" i="0" u="none" strike="noStrike" kern="1200" cap="none" spc="0" normalizeH="0" baseline="0" noProof="0">
                  <a:ln w="127000">
                    <a:solidFill>
                      <a:srgbClr val="FFFFFF"/>
                    </a:solidFill>
                  </a:ln>
                  <a:solidFill>
                    <a:srgbClr val="FFFFFF"/>
                  </a:solidFill>
                  <a:effectLst>
                    <a:outerShdw dist="88900" dir="3600000" algn="tl" rotWithShape="0">
                      <a:srgbClr val="5B9BD5">
                        <a:lumMod val="40000"/>
                        <a:lumOff val="60000"/>
                      </a:srgbClr>
                    </a:outerShdw>
                  </a:effectLst>
                  <a:uLnTx/>
                  <a:uFillTx/>
                  <a:latin typeface="UTM Mother" panose="02040603050506020204" pitchFamily="18" charset="0"/>
                  <a:ea typeface="+mn-ea"/>
                  <a:cs typeface="Arial" panose="020B0604020202020204" pitchFamily="34" charset="0"/>
                </a:rPr>
                <a:t>Những con hạc giấy</a:t>
              </a:r>
              <a:endParaRPr kumimoji="0" lang="sv-SE" sz="7200" b="0" i="0" u="none" strike="noStrike" kern="1200" cap="none" spc="0" normalizeH="0" baseline="0" noProof="0" dirty="0">
                <a:ln w="127000">
                  <a:solidFill>
                    <a:srgbClr val="FFFFFF"/>
                  </a:solidFill>
                </a:ln>
                <a:solidFill>
                  <a:srgbClr val="FFFFFF"/>
                </a:solidFill>
                <a:effectLst>
                  <a:outerShdw dist="88900" dir="3600000" algn="tl" rotWithShape="0">
                    <a:srgbClr val="5B9BD5">
                      <a:lumMod val="40000"/>
                      <a:lumOff val="60000"/>
                    </a:srgbClr>
                  </a:outerShdw>
                </a:effectLst>
                <a:uLnTx/>
                <a:uFillTx/>
                <a:latin typeface="UTM Mother" panose="02040603050506020204" pitchFamily="18" charset="0"/>
                <a:ea typeface="+mn-ea"/>
                <a:cs typeface="Arial" panose="020B0604020202020204" pitchFamily="34" charset="0"/>
              </a:endParaRPr>
            </a:p>
          </p:txBody>
        </p:sp>
        <p:sp>
          <p:nvSpPr>
            <p:cNvPr id="18" name="TextBox 17">
              <a:extLst>
                <a:ext uri="{FF2B5EF4-FFF2-40B4-BE49-F238E27FC236}">
                  <a16:creationId xmlns="" xmlns:a16="http://schemas.microsoft.com/office/drawing/2014/main" id="{943693F7-1942-6680-D945-78F08152388A}"/>
                </a:ext>
              </a:extLst>
            </p:cNvPr>
            <p:cNvSpPr txBox="1"/>
            <p:nvPr/>
          </p:nvSpPr>
          <p:spPr>
            <a:xfrm>
              <a:off x="-4474333" y="2394752"/>
              <a:ext cx="12563709" cy="900247"/>
            </a:xfrm>
            <a:prstGeom prst="rect">
              <a:avLst/>
            </a:prstGeom>
            <a:noFill/>
          </p:spPr>
          <p:txBody>
            <a:bodyPr wrap="square">
              <a:spAutoFit/>
            </a:bodyPr>
            <a:lstStyle/>
            <a:p>
              <a:pPr marL="0" marR="0" lvl="0" indent="0" algn="ctr" defTabSz="1219170" rtl="0" eaLnBrk="1" fontAlgn="base" latinLnBrk="0" hangingPunct="1">
                <a:lnSpc>
                  <a:spcPct val="100000"/>
                </a:lnSpc>
                <a:spcBef>
                  <a:spcPts val="0"/>
                </a:spcBef>
                <a:spcAft>
                  <a:spcPts val="800"/>
                </a:spcAft>
                <a:buClrTx/>
                <a:buSzTx/>
                <a:buFontTx/>
                <a:buNone/>
                <a:tabLst/>
                <a:defRPr/>
              </a:pPr>
              <a:r>
                <a:rPr kumimoji="0" lang="vi-VN" sz="7200" b="0" i="0" u="none" strike="noStrike" kern="1200" cap="none" spc="0" normalizeH="0" baseline="0" noProof="0">
                  <a:ln w="19050">
                    <a:solidFill>
                      <a:srgbClr val="002060"/>
                    </a:solidFill>
                  </a:ln>
                  <a:solidFill>
                    <a:srgbClr val="00B0F0"/>
                  </a:solidFill>
                  <a:effectLst/>
                  <a:uLnTx/>
                  <a:uFillTx/>
                  <a:latin typeface="UTM Mother" panose="02040603050506020204" pitchFamily="18" charset="0"/>
                  <a:ea typeface="+mn-ea"/>
                  <a:cs typeface="Arial" panose="020B0604020202020204" pitchFamily="34" charset="0"/>
                </a:rPr>
                <a:t>Những con hạc giấy</a:t>
              </a:r>
              <a:endParaRPr kumimoji="0" lang="sv-SE" sz="7200" b="0" i="0" u="none" strike="noStrike" kern="1200" cap="none" spc="0" normalizeH="0" baseline="0" noProof="0" dirty="0">
                <a:ln w="19050">
                  <a:solidFill>
                    <a:srgbClr val="002060"/>
                  </a:solidFill>
                </a:ln>
                <a:solidFill>
                  <a:srgbClr val="00B0F0"/>
                </a:solidFill>
                <a:effectLst/>
                <a:uLnTx/>
                <a:uFillTx/>
                <a:latin typeface="UTM Mother" panose="02040603050506020204" pitchFamily="18" charset="0"/>
                <a:ea typeface="+mn-ea"/>
                <a:cs typeface="Arial" panose="020B0604020202020204" pitchFamily="34" charset="0"/>
              </a:endParaRPr>
            </a:p>
          </p:txBody>
        </p:sp>
      </p:grpSp>
      <p:pic>
        <p:nvPicPr>
          <p:cNvPr id="22" name="Picture 4" descr="Wooden Signboard with Bamboo Stick Ant Tropical Leaves in Cartoon Style,  Empty Signpost Isolated on White Background. Ui Stock Vector - Illustration  of tourist, backgrounds: 229810344">
            <a:extLst>
              <a:ext uri="{FF2B5EF4-FFF2-40B4-BE49-F238E27FC236}">
                <a16:creationId xmlns="" xmlns:a16="http://schemas.microsoft.com/office/drawing/2014/main" id="{A3446AB3-4A15-59E8-4FD5-115DE556BC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125" b="48375" l="9500" r="97750">
                        <a14:foregroundMark x1="11875" y1="23125" x2="80125" y2="38375"/>
                        <a14:foregroundMark x1="89500" y1="26000" x2="51375" y2="16125"/>
                        <a14:foregroundMark x1="94125" y1="22750" x2="91750" y2="29750"/>
                        <a14:foregroundMark x1="11000" y1="29125" x2="11000" y2="29125"/>
                        <a14:foregroundMark x1="17000" y1="48375" x2="17000" y2="48375"/>
                        <a14:foregroundMark x1="9500" y1="22625" x2="9500" y2="22625"/>
                        <a14:foregroundMark x1="95000" y1="33000" x2="95000" y2="33000"/>
                        <a14:foregroundMark x1="97750" y1="23000" x2="97750" y2="23000"/>
                        <a14:backgroundMark x1="50750" y1="45750" x2="62625" y2="47000"/>
                        <a14:backgroundMark x1="51750" y1="13750" x2="59375" y2="14000"/>
                      </a14:backgroundRemoval>
                    </a14:imgEffect>
                  </a14:imgLayer>
                </a14:imgProps>
              </a:ext>
              <a:ext uri="{28A0092B-C50C-407E-A947-70E740481C1C}">
                <a14:useLocalDpi xmlns:a14="http://schemas.microsoft.com/office/drawing/2010/main" val="0"/>
              </a:ext>
            </a:extLst>
          </a:blip>
          <a:srcRect l="6454" t="14700" r="1716" b="48864"/>
          <a:stretch/>
        </p:blipFill>
        <p:spPr bwMode="auto">
          <a:xfrm>
            <a:off x="3775038" y="907947"/>
            <a:ext cx="4555352" cy="1569661"/>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5">
            <a:extLst>
              <a:ext uri="{FF2B5EF4-FFF2-40B4-BE49-F238E27FC236}">
                <a16:creationId xmlns="" xmlns:a16="http://schemas.microsoft.com/office/drawing/2014/main" id="{D0007299-A671-04C1-10E8-9CB498420688}"/>
              </a:ext>
            </a:extLst>
          </p:cNvPr>
          <p:cNvSpPr/>
          <p:nvPr/>
        </p:nvSpPr>
        <p:spPr>
          <a:xfrm>
            <a:off x="4352542" y="5034268"/>
            <a:ext cx="3779087" cy="160834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8">
            <a:extLst>
              <a:ext uri="{FF2B5EF4-FFF2-40B4-BE49-F238E27FC236}">
                <a16:creationId xmlns="" xmlns:a16="http://schemas.microsoft.com/office/drawing/2014/main" id="{F8839C18-F042-6539-565E-5EB9D4DECBD5}"/>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2">
            <a:extLst>
              <a:ext uri="{FF2B5EF4-FFF2-40B4-BE49-F238E27FC236}">
                <a16:creationId xmlns="" xmlns:a16="http://schemas.microsoft.com/office/drawing/2014/main" id="{26332424-EE2A-D2BD-70CD-9C324C73B2C3}"/>
              </a:ext>
            </a:extLst>
          </p:cNvPr>
          <p:cNvSpPr/>
          <p:nvPr/>
        </p:nvSpPr>
        <p:spPr>
          <a:xfrm>
            <a:off x="164679" y="639998"/>
            <a:ext cx="3610358" cy="2789002"/>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a:extLst>
              <a:ext uri="{FF2B5EF4-FFF2-40B4-BE49-F238E27FC236}">
                <a16:creationId xmlns="" xmlns:a16="http://schemas.microsoft.com/office/drawing/2014/main" id="{6B1826CC-B1D1-41CD-7689-05C530F5B705}"/>
              </a:ext>
            </a:extLst>
          </p:cNvPr>
          <p:cNvSpPr/>
          <p:nvPr/>
        </p:nvSpPr>
        <p:spPr>
          <a:xfrm>
            <a:off x="8955012" y="1124157"/>
            <a:ext cx="2705331" cy="2789001"/>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560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animEffect transition="in" filter="fade">
                                          <p:cBhvr>
                                            <p:cTn id="9" dur="2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animEffect transition="in" filter="fade">
                                          <p:cBhvr>
                                            <p:cTn id="9" dur="2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 xmlns:a16="http://schemas.microsoft.com/office/drawing/2014/main" id="{7E5668AB-DBD8-4DBC-8690-0D4F48356C8F}"/>
              </a:ext>
            </a:extLst>
          </p:cNvPr>
          <p:cNvSpPr/>
          <p:nvPr/>
        </p:nvSpPr>
        <p:spPr>
          <a:xfrm>
            <a:off x="457200" y="381000"/>
            <a:ext cx="11384280" cy="62296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561ECC1F-C976-4E5D-86CE-D9AEC5666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704" y="1377538"/>
            <a:ext cx="10919272" cy="4437873"/>
          </a:xfrm>
          <a:prstGeom prst="rect">
            <a:avLst/>
          </a:prstGeom>
        </p:spPr>
      </p:pic>
      <p:pic>
        <p:nvPicPr>
          <p:cNvPr id="10" name="Picture 9">
            <a:extLst>
              <a:ext uri="{FF2B5EF4-FFF2-40B4-BE49-F238E27FC236}">
                <a16:creationId xmlns="" xmlns:a16="http://schemas.microsoft.com/office/drawing/2014/main" id="{3CB4FDD9-3A84-4498-BBAD-C76075087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04" y="660185"/>
            <a:ext cx="3788507" cy="5816815"/>
          </a:xfrm>
          <a:prstGeom prst="rect">
            <a:avLst/>
          </a:prstGeom>
        </p:spPr>
      </p:pic>
    </p:spTree>
    <p:extLst>
      <p:ext uri="{BB962C8B-B14F-4D97-AF65-F5344CB8AC3E}">
        <p14:creationId xmlns:p14="http://schemas.microsoft.com/office/powerpoint/2010/main" val="281211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ABCD4E4F-4152-7030-0943-B26FB0CC0D96}"/>
              </a:ext>
            </a:extLst>
          </p:cNvPr>
          <p:cNvSpPr/>
          <p:nvPr/>
        </p:nvSpPr>
        <p:spPr>
          <a:xfrm>
            <a:off x="457200" y="381000"/>
            <a:ext cx="11384280" cy="62296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pic>
        <p:nvPicPr>
          <p:cNvPr id="9" name="Google Shape;643;p26">
            <a:extLst>
              <a:ext uri="{FF2B5EF4-FFF2-40B4-BE49-F238E27FC236}">
                <a16:creationId xmlns="" xmlns:a16="http://schemas.microsoft.com/office/drawing/2014/main" id="{233DD5A6-D98D-45B4-BAF0-1960A9D3E455}"/>
              </a:ext>
            </a:extLst>
          </p:cNvPr>
          <p:cNvPicPr preferRelativeResize="0"/>
          <p:nvPr/>
        </p:nvPicPr>
        <p:blipFill rotWithShape="1">
          <a:blip r:embed="rId2">
            <a:alphaModFix/>
          </a:blip>
          <a:srcRect/>
          <a:stretch/>
        </p:blipFill>
        <p:spPr>
          <a:xfrm rot="20397428">
            <a:off x="10117212" y="-793274"/>
            <a:ext cx="2260625" cy="1586548"/>
          </a:xfrm>
          <a:prstGeom prst="rect">
            <a:avLst/>
          </a:prstGeom>
          <a:noFill/>
          <a:ln>
            <a:noFill/>
          </a:ln>
        </p:spPr>
      </p:pic>
      <p:pic>
        <p:nvPicPr>
          <p:cNvPr id="10" name="Google Shape;644;p26">
            <a:extLst>
              <a:ext uri="{FF2B5EF4-FFF2-40B4-BE49-F238E27FC236}">
                <a16:creationId xmlns="" xmlns:a16="http://schemas.microsoft.com/office/drawing/2014/main" id="{E540A1C1-3CDF-4407-B978-9F191A80B504}"/>
              </a:ext>
            </a:extLst>
          </p:cNvPr>
          <p:cNvPicPr preferRelativeResize="0"/>
          <p:nvPr/>
        </p:nvPicPr>
        <p:blipFill rotWithShape="1">
          <a:blip r:embed="rId3">
            <a:alphaModFix/>
          </a:blip>
          <a:srcRect l="41854" r="30886" b="55189"/>
          <a:stretch/>
        </p:blipFill>
        <p:spPr>
          <a:xfrm rot="10800000">
            <a:off x="0" y="0"/>
            <a:ext cx="2218327" cy="2631571"/>
          </a:xfrm>
          <a:prstGeom prst="rect">
            <a:avLst/>
          </a:prstGeom>
          <a:noFill/>
          <a:ln>
            <a:noFill/>
          </a:ln>
        </p:spPr>
      </p:pic>
      <p:pic>
        <p:nvPicPr>
          <p:cNvPr id="11" name="Google Shape;645;p26">
            <a:extLst>
              <a:ext uri="{FF2B5EF4-FFF2-40B4-BE49-F238E27FC236}">
                <a16:creationId xmlns="" xmlns:a16="http://schemas.microsoft.com/office/drawing/2014/main" id="{89B19133-9699-4EE2-8292-EBB1260636AD}"/>
              </a:ext>
            </a:extLst>
          </p:cNvPr>
          <p:cNvPicPr preferRelativeResize="0"/>
          <p:nvPr/>
        </p:nvPicPr>
        <p:blipFill rotWithShape="1">
          <a:blip r:embed="rId4">
            <a:alphaModFix/>
          </a:blip>
          <a:srcRect/>
          <a:stretch/>
        </p:blipFill>
        <p:spPr>
          <a:xfrm>
            <a:off x="8123981" y="5198095"/>
            <a:ext cx="732459" cy="1235743"/>
          </a:xfrm>
          <a:prstGeom prst="rect">
            <a:avLst/>
          </a:prstGeom>
          <a:noFill/>
          <a:ln>
            <a:noFill/>
          </a:ln>
        </p:spPr>
      </p:pic>
      <p:pic>
        <p:nvPicPr>
          <p:cNvPr id="12" name="Google Shape;646;p26">
            <a:extLst>
              <a:ext uri="{FF2B5EF4-FFF2-40B4-BE49-F238E27FC236}">
                <a16:creationId xmlns="" xmlns:a16="http://schemas.microsoft.com/office/drawing/2014/main" id="{291D8D6C-1F87-47AF-BB0D-D411B95F22C2}"/>
              </a:ext>
            </a:extLst>
          </p:cNvPr>
          <p:cNvPicPr preferRelativeResize="0"/>
          <p:nvPr/>
        </p:nvPicPr>
        <p:blipFill rotWithShape="1">
          <a:blip r:embed="rId5">
            <a:alphaModFix/>
          </a:blip>
          <a:srcRect/>
          <a:stretch/>
        </p:blipFill>
        <p:spPr>
          <a:xfrm rot="21347832">
            <a:off x="1045323" y="6549299"/>
            <a:ext cx="3173563" cy="617402"/>
          </a:xfrm>
          <a:prstGeom prst="rect">
            <a:avLst/>
          </a:prstGeom>
          <a:noFill/>
          <a:ln>
            <a:noFill/>
          </a:ln>
        </p:spPr>
      </p:pic>
      <p:pic>
        <p:nvPicPr>
          <p:cNvPr id="13" name="Google Shape;647;p26" descr="Sasaki Sadako – cô bé ngàn cánh hạc | iSenpai">
            <a:extLst>
              <a:ext uri="{FF2B5EF4-FFF2-40B4-BE49-F238E27FC236}">
                <a16:creationId xmlns="" xmlns:a16="http://schemas.microsoft.com/office/drawing/2014/main" id="{0570EE01-01C3-48C1-9C5D-E7ED2531E697}"/>
              </a:ext>
            </a:extLst>
          </p:cNvPr>
          <p:cNvPicPr preferRelativeResize="0"/>
          <p:nvPr/>
        </p:nvPicPr>
        <p:blipFill rotWithShape="1">
          <a:blip r:embed="rId6">
            <a:alphaModFix/>
          </a:blip>
          <a:srcRect/>
          <a:stretch/>
        </p:blipFill>
        <p:spPr>
          <a:xfrm>
            <a:off x="4998924" y="989805"/>
            <a:ext cx="3104993" cy="4742861"/>
          </a:xfrm>
          <a:prstGeom prst="roundRect">
            <a:avLst>
              <a:gd name="adj" fmla="val 29210"/>
            </a:avLst>
          </a:prstGeom>
          <a:noFill/>
          <a:ln>
            <a:noFill/>
          </a:ln>
          <a:effectLst>
            <a:outerShdw blurRad="76200" dist="38100" dir="7800000" algn="tl" rotWithShape="0">
              <a:srgbClr val="000000">
                <a:alpha val="40000"/>
              </a:srgbClr>
            </a:outerShdw>
          </a:effectLst>
        </p:spPr>
      </p:pic>
      <p:pic>
        <p:nvPicPr>
          <p:cNvPr id="14" name="Google Shape;648;p26" descr="Samsung Techwin">
            <a:extLst>
              <a:ext uri="{FF2B5EF4-FFF2-40B4-BE49-F238E27FC236}">
                <a16:creationId xmlns="" xmlns:a16="http://schemas.microsoft.com/office/drawing/2014/main" id="{6EC327E8-661B-47A9-9D20-592560CA9689}"/>
              </a:ext>
            </a:extLst>
          </p:cNvPr>
          <p:cNvPicPr preferRelativeResize="0"/>
          <p:nvPr/>
        </p:nvPicPr>
        <p:blipFill rotWithShape="1">
          <a:blip r:embed="rId7">
            <a:alphaModFix/>
          </a:blip>
          <a:srcRect/>
          <a:stretch/>
        </p:blipFill>
        <p:spPr>
          <a:xfrm>
            <a:off x="8420202" y="936507"/>
            <a:ext cx="3104993" cy="4688992"/>
          </a:xfrm>
          <a:prstGeom prst="roundRect">
            <a:avLst>
              <a:gd name="adj" fmla="val 26483"/>
            </a:avLst>
          </a:prstGeom>
          <a:noFill/>
          <a:ln>
            <a:noFill/>
          </a:ln>
          <a:effectLst>
            <a:outerShdw blurRad="76200" dist="38100" dir="7800000" algn="tl" rotWithShape="0">
              <a:srgbClr val="000000">
                <a:alpha val="40000"/>
              </a:srgbClr>
            </a:outerShdw>
          </a:effectLst>
        </p:spPr>
      </p:pic>
      <p:pic>
        <p:nvPicPr>
          <p:cNvPr id="15" name="Google Shape;649;p26" descr="Chơi Gì Ở Hiroshima: Săn Lùng Top 10 Điểm Đến Thú Vị">
            <a:extLst>
              <a:ext uri="{FF2B5EF4-FFF2-40B4-BE49-F238E27FC236}">
                <a16:creationId xmlns="" xmlns:a16="http://schemas.microsoft.com/office/drawing/2014/main" id="{2D6F37F1-5624-4EF9-ADBB-D8F7B32EC420}"/>
              </a:ext>
            </a:extLst>
          </p:cNvPr>
          <p:cNvPicPr preferRelativeResize="0"/>
          <p:nvPr/>
        </p:nvPicPr>
        <p:blipFill rotWithShape="1">
          <a:blip r:embed="rId8">
            <a:alphaModFix/>
          </a:blip>
          <a:srcRect/>
          <a:stretch/>
        </p:blipFill>
        <p:spPr>
          <a:xfrm>
            <a:off x="840164" y="1460722"/>
            <a:ext cx="3929987" cy="4164777"/>
          </a:xfrm>
          <a:prstGeom prst="roundRect">
            <a:avLst>
              <a:gd name="adj" fmla="val 18450"/>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2021429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a:lnSpc>
                <a:spcPct val="80000"/>
              </a:lnSpc>
            </a:pPr>
            <a:endParaRPr lang="en-US" sz="88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 xmlns:a16="http://schemas.microsoft.com/office/drawing/2014/main" id="{CA7185D0-F79F-41F0-A722-1A4F7246DA59}"/>
              </a:ext>
            </a:extLst>
          </p:cNvPr>
          <p:cNvGrpSpPr/>
          <p:nvPr/>
        </p:nvGrpSpPr>
        <p:grpSpPr>
          <a:xfrm rot="247409">
            <a:off x="-2137419" y="2243781"/>
            <a:ext cx="6355429" cy="1463001"/>
            <a:chOff x="159959" y="912415"/>
            <a:chExt cx="6055113" cy="1097251"/>
          </a:xfrm>
        </p:grpSpPr>
        <p:sp>
          <p:nvSpPr>
            <p:cNvPr id="10" name="TextBox 9">
              <a:extLst>
                <a:ext uri="{FF2B5EF4-FFF2-40B4-BE49-F238E27FC236}">
                  <a16:creationId xmlns=""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5333" b="1" dirty="0">
                <a:ln w="127000">
                  <a:solidFill>
                    <a:schemeClr val="bg1"/>
                  </a:solidFill>
                </a:ln>
                <a:solidFill>
                  <a:srgbClr val="FFFF00"/>
                </a:solidFill>
                <a:latin typeface="#9Slide05 Phobia" panose="02000506000000020003" pitchFamily="2" charset="0"/>
              </a:endParaRPr>
            </a:p>
          </p:txBody>
        </p:sp>
        <p:sp>
          <p:nvSpPr>
            <p:cNvPr id="11" name="TextBox 10">
              <a:extLst>
                <a:ext uri="{FF2B5EF4-FFF2-40B4-BE49-F238E27FC236}">
                  <a16:creationId xmlns=""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5333" b="1" dirty="0" err="1">
                  <a:solidFill>
                    <a:srgbClr val="FFFF00"/>
                  </a:solidFill>
                  <a:latin typeface="#9Slide05 Phobia" panose="02000506000000020003" pitchFamily="2" charset="0"/>
                </a:rPr>
                <a:t>Hoạt</a:t>
              </a:r>
              <a:r>
                <a:rPr lang="en-US" sz="5333" b="1" dirty="0">
                  <a:solidFill>
                    <a:srgbClr val="FFFF00"/>
                  </a:solidFill>
                  <a:latin typeface="#9Slide05 Phobia" panose="02000506000000020003" pitchFamily="2" charset="0"/>
                </a:rPr>
                <a:t>  </a:t>
              </a:r>
              <a:r>
                <a:rPr lang="en-US" sz="5333" b="1" dirty="0" err="1">
                  <a:solidFill>
                    <a:srgbClr val="FFFF00"/>
                  </a:solidFill>
                  <a:latin typeface="#9Slide05 Phobia" panose="02000506000000020003" pitchFamily="2" charset="0"/>
                </a:rPr>
                <a:t>Động</a:t>
              </a:r>
              <a:endParaRPr lang="en-US" sz="5333" b="1" dirty="0">
                <a:solidFill>
                  <a:srgbClr val="FFFF00"/>
                </a:solidFill>
                <a:latin typeface="#9Slide05 Phobia" panose="02000506000000020003" pitchFamily="2" charset="0"/>
              </a:endParaRPr>
            </a:p>
          </p:txBody>
        </p:sp>
      </p:grpSp>
      <p:pic>
        <p:nvPicPr>
          <p:cNvPr id="13" name="Picture 4" descr="Wooden Signboard with Bamboo Stick Ant Tropical Leaves in Cartoon Style,  Empty Signpost Isolated on White Background. Ui Stock Vector - Illustration  of tourist, backgrounds: 229810344">
            <a:extLst>
              <a:ext uri="{FF2B5EF4-FFF2-40B4-BE49-F238E27FC236}">
                <a16:creationId xmlns="" xmlns:a16="http://schemas.microsoft.com/office/drawing/2014/main" id="{B75EE8C8-2D99-4212-A6AC-64EB3081224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6125" b="48375" l="9500" r="97750">
                        <a14:foregroundMark x1="11875" y1="23125" x2="80125" y2="38375"/>
                        <a14:foregroundMark x1="89500" y1="26000" x2="51375" y2="16125"/>
                        <a14:foregroundMark x1="94125" y1="22750" x2="91750" y2="29750"/>
                        <a14:foregroundMark x1="11000" y1="29125" x2="11000" y2="29125"/>
                        <a14:foregroundMark x1="17000" y1="48375" x2="17000" y2="48375"/>
                        <a14:foregroundMark x1="9500" y1="22625" x2="9500" y2="22625"/>
                        <a14:foregroundMark x1="95000" y1="33000" x2="95000" y2="33000"/>
                        <a14:foregroundMark x1="97750" y1="23000" x2="97750" y2="23000"/>
                        <a14:backgroundMark x1="50750" y1="45750" x2="62625" y2="47000"/>
                        <a14:backgroundMark x1="51750" y1="13750" x2="59375" y2="14000"/>
                      </a14:backgroundRemoval>
                    </a14:imgEffect>
                  </a14:imgLayer>
                </a14:imgProps>
              </a:ext>
              <a:ext uri="{28A0092B-C50C-407E-A947-70E740481C1C}">
                <a14:useLocalDpi xmlns:a14="http://schemas.microsoft.com/office/drawing/2010/main" val="0"/>
              </a:ext>
            </a:extLst>
          </a:blip>
          <a:srcRect l="6454" t="14700" r="1716" b="48864"/>
          <a:stretch/>
        </p:blipFill>
        <p:spPr bwMode="auto">
          <a:xfrm>
            <a:off x="814301" y="2761925"/>
            <a:ext cx="6580107" cy="34482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7CE8DDD4-FE29-434D-B015-C02D1DDA926B}"/>
              </a:ext>
            </a:extLst>
          </p:cNvPr>
          <p:cNvSpPr txBox="1"/>
          <p:nvPr/>
        </p:nvSpPr>
        <p:spPr>
          <a:xfrm>
            <a:off x="-2430347" y="2913635"/>
            <a:ext cx="12473507" cy="2448171"/>
          </a:xfrm>
          <a:prstGeom prst="rect">
            <a:avLst/>
          </a:prstGeom>
          <a:noFill/>
        </p:spPr>
        <p:txBody>
          <a:bodyPr wrap="square">
            <a:spAutoFit/>
          </a:bodyPr>
          <a:lstStyle/>
          <a:p>
            <a:pPr marL="575986" algn="ctr">
              <a:lnSpc>
                <a:spcPct val="150000"/>
              </a:lnSpc>
            </a:pPr>
            <a:r>
              <a:rPr lang="en-US" sz="5333"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5333"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5333"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5333"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5333"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5333"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5333"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5333"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5333"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5333"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5333"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a:p>
            <a:pPr marL="575986" algn="ctr">
              <a:lnSpc>
                <a:spcPct val="150000"/>
              </a:lnSpc>
            </a:pPr>
            <a:r>
              <a:rPr lang="en-US" sz="5333"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5333"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5333"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À</a:t>
            </a:r>
            <a:r>
              <a:rPr lang="en-US" sz="5333"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5333"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H </a:t>
            </a:r>
            <a:r>
              <a:rPr lang="en-US" sz="5333"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5333"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5333"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Ế</a:t>
            </a:r>
            <a:r>
              <a:rPr lang="en-US" sz="5333"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5333"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5333"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2" name="Freeform 8">
            <a:extLst>
              <a:ext uri="{FF2B5EF4-FFF2-40B4-BE49-F238E27FC236}">
                <a16:creationId xmlns="" xmlns:a16="http://schemas.microsoft.com/office/drawing/2014/main" id="{9002A41C-C56A-968B-8242-8273B216A0A7}"/>
              </a:ext>
            </a:extLst>
          </p:cNvPr>
          <p:cNvSpPr/>
          <p:nvPr/>
        </p:nvSpPr>
        <p:spPr>
          <a:xfrm>
            <a:off x="7465853" y="65932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2">
            <a:extLst>
              <a:ext uri="{FF2B5EF4-FFF2-40B4-BE49-F238E27FC236}">
                <a16:creationId xmlns="" xmlns:a16="http://schemas.microsoft.com/office/drawing/2014/main" id="{02F0580D-D027-04A6-5C20-C66C0AF6A8CB}"/>
              </a:ext>
            </a:extLst>
          </p:cNvPr>
          <p:cNvSpPr/>
          <p:nvPr/>
        </p:nvSpPr>
        <p:spPr>
          <a:xfrm>
            <a:off x="7146011" y="3845361"/>
            <a:ext cx="3610358" cy="2789002"/>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3">
            <a:extLst>
              <a:ext uri="{FF2B5EF4-FFF2-40B4-BE49-F238E27FC236}">
                <a16:creationId xmlns="" xmlns:a16="http://schemas.microsoft.com/office/drawing/2014/main" id="{1B74255B-7F13-A812-67EF-F7B380B61E40}"/>
              </a:ext>
            </a:extLst>
          </p:cNvPr>
          <p:cNvSpPr/>
          <p:nvPr/>
        </p:nvSpPr>
        <p:spPr>
          <a:xfrm>
            <a:off x="9221086" y="1908869"/>
            <a:ext cx="2705331" cy="2789001"/>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4.44444E-6 L -2.77778E-6 -0.07223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207</TotalTime>
  <Words>1331</Words>
  <Application>Microsoft Office PowerPoint</Application>
  <PresentationFormat>Widescreen</PresentationFormat>
  <Paragraphs>152</Paragraphs>
  <Slides>46</Slides>
  <Notes>0</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46</vt:i4>
      </vt:variant>
    </vt:vector>
  </HeadingPairs>
  <TitlesOfParts>
    <vt:vector size="63" baseType="lpstr">
      <vt:lpstr>#9Slide05 Phobia</vt:lpstr>
      <vt:lpstr>Arial</vt:lpstr>
      <vt:lpstr>Calibri</vt:lpstr>
      <vt:lpstr>Calibri Light</vt:lpstr>
      <vt:lpstr>iCiel Pony</vt:lpstr>
      <vt:lpstr>LNTH-Hoa Nho LNTH</vt:lpstr>
      <vt:lpstr>LNTH-LuoLuoNotangYuanTi 1</vt:lpstr>
      <vt:lpstr>Roboto</vt:lpstr>
      <vt:lpstr>SVN-Gretoon</vt:lpstr>
      <vt:lpstr>SVN-Poky's</vt:lpstr>
      <vt:lpstr>Times New Roman</vt:lpstr>
      <vt:lpstr>UTM Cookies</vt:lpstr>
      <vt:lpstr>UTM Duepuntozero</vt:lpstr>
      <vt:lpstr>UTM Mother</vt:lpstr>
      <vt:lpstr>UVN Banh Mi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Le Tien Duat</cp:lastModifiedBy>
  <cp:revision>61</cp:revision>
  <dcterms:created xsi:type="dcterms:W3CDTF">2023-09-22T04:48:15Z</dcterms:created>
  <dcterms:modified xsi:type="dcterms:W3CDTF">2025-04-10T12:10:19Z</dcterms:modified>
  <cp:category>9Slide.vn</cp:category>
</cp:coreProperties>
</file>