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8" r:id="rId2"/>
    <p:sldMasterId id="2147483824" r:id="rId3"/>
    <p:sldMasterId id="2147483872" r:id="rId4"/>
    <p:sldMasterId id="2147483888" r:id="rId5"/>
    <p:sldMasterId id="2147483896" r:id="rId6"/>
  </p:sldMasterIdLst>
  <p:notesMasterIdLst>
    <p:notesMasterId r:id="rId34"/>
  </p:notesMasterIdLst>
  <p:sldIdLst>
    <p:sldId id="3393" r:id="rId7"/>
    <p:sldId id="352" r:id="rId8"/>
    <p:sldId id="265" r:id="rId9"/>
    <p:sldId id="310" r:id="rId10"/>
    <p:sldId id="311" r:id="rId11"/>
    <p:sldId id="312" r:id="rId12"/>
    <p:sldId id="313" r:id="rId13"/>
    <p:sldId id="314" r:id="rId14"/>
    <p:sldId id="3392" r:id="rId15"/>
    <p:sldId id="3395" r:id="rId16"/>
    <p:sldId id="325" r:id="rId17"/>
    <p:sldId id="3402" r:id="rId18"/>
    <p:sldId id="3403" r:id="rId19"/>
    <p:sldId id="3404" r:id="rId20"/>
    <p:sldId id="3400" r:id="rId21"/>
    <p:sldId id="3405" r:id="rId22"/>
    <p:sldId id="3406" r:id="rId23"/>
    <p:sldId id="3407" r:id="rId24"/>
    <p:sldId id="3409" r:id="rId25"/>
    <p:sldId id="3408" r:id="rId26"/>
    <p:sldId id="3411" r:id="rId27"/>
    <p:sldId id="3412" r:id="rId28"/>
    <p:sldId id="3413" r:id="rId29"/>
    <p:sldId id="3414" r:id="rId30"/>
    <p:sldId id="3410" r:id="rId31"/>
    <p:sldId id="540" r:id="rId32"/>
    <p:sldId id="659"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CD5F2"/>
    <a:srgbClr val="EDD495"/>
    <a:srgbClr val="DB8568"/>
    <a:srgbClr val="A4ABCF"/>
    <a:srgbClr val="67A9A2"/>
    <a:srgbClr val="B3BD57"/>
    <a:srgbClr val="000000"/>
    <a:srgbClr val="2DCBFF"/>
    <a:srgbClr val="FFFFFF"/>
    <a:srgbClr val="BCE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92644" autoAdjust="0"/>
  </p:normalViewPr>
  <p:slideViewPr>
    <p:cSldViewPr snapToGrid="0">
      <p:cViewPr>
        <p:scale>
          <a:sx n="66" d="100"/>
          <a:sy n="66" d="100"/>
        </p:scale>
        <p:origin x="-1524" y="-47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353995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1922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0060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550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74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0051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8411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5213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7943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646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e7f82909be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e7f82909be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188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742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363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448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079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826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5617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578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4.xml"/><Relationship Id="rId5" Type="http://schemas.openxmlformats.org/officeDocument/2006/relationships/image" Target="../media/image22.png"/><Relationship Id="rId4" Type="http://schemas.microsoft.com/office/2007/relationships/hdphoto" Target="../media/hdphoto2.wdp"/></Relationships>
</file>

<file path=ppt/slideLayouts/_rels/slideLayout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8"/>
        <p:cNvGrpSpPr/>
        <p:nvPr/>
      </p:nvGrpSpPr>
      <p:grpSpPr>
        <a:xfrm>
          <a:off x="0" y="0"/>
          <a:ext cx="0" cy="0"/>
          <a:chOff x="0" y="0"/>
          <a:chExt cx="0" cy="0"/>
        </a:xfrm>
      </p:grpSpPr>
      <p:grpSp>
        <p:nvGrpSpPr>
          <p:cNvPr id="139" name="Google Shape;139;p8"/>
          <p:cNvGrpSpPr/>
          <p:nvPr/>
        </p:nvGrpSpPr>
        <p:grpSpPr>
          <a:xfrm flipH="1">
            <a:off x="227443" y="1997216"/>
            <a:ext cx="670499" cy="438524"/>
            <a:chOff x="7555450" y="377766"/>
            <a:chExt cx="670499" cy="438524"/>
          </a:xfrm>
        </p:grpSpPr>
        <p:sp>
          <p:nvSpPr>
            <p:cNvPr id="140" name="Google Shape;140;p8"/>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8"/>
          <p:cNvGrpSpPr/>
          <p:nvPr/>
        </p:nvGrpSpPr>
        <p:grpSpPr>
          <a:xfrm>
            <a:off x="4293950" y="4117240"/>
            <a:ext cx="490228" cy="608811"/>
            <a:chOff x="7376250" y="1989890"/>
            <a:chExt cx="490228" cy="608811"/>
          </a:xfrm>
        </p:grpSpPr>
        <p:sp>
          <p:nvSpPr>
            <p:cNvPr id="144" name="Google Shape;144;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8"/>
          <p:cNvGrpSpPr/>
          <p:nvPr/>
        </p:nvGrpSpPr>
        <p:grpSpPr>
          <a:xfrm rot="-784911">
            <a:off x="7983044" y="1391935"/>
            <a:ext cx="1115949" cy="1738267"/>
            <a:chOff x="8424000" y="2335625"/>
            <a:chExt cx="981301" cy="1528532"/>
          </a:xfrm>
        </p:grpSpPr>
        <p:sp>
          <p:nvSpPr>
            <p:cNvPr id="148" name="Google Shape;148;p8"/>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8"/>
          <p:cNvSpPr/>
          <p:nvPr/>
        </p:nvSpPr>
        <p:spPr>
          <a:xfrm flipH="1">
            <a:off x="4144289" y="2628551"/>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flipH="1">
            <a:off x="4393335" y="2736262"/>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8"/>
          <p:cNvGrpSpPr/>
          <p:nvPr/>
        </p:nvGrpSpPr>
        <p:grpSpPr>
          <a:xfrm flipH="1">
            <a:off x="8339852" y="469678"/>
            <a:ext cx="490228" cy="608811"/>
            <a:chOff x="7376250" y="1989890"/>
            <a:chExt cx="490228" cy="608811"/>
          </a:xfrm>
        </p:grpSpPr>
        <p:sp>
          <p:nvSpPr>
            <p:cNvPr id="159" name="Google Shape;159;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8"/>
          <p:cNvSpPr txBox="1">
            <a:spLocks noGrp="1"/>
          </p:cNvSpPr>
          <p:nvPr>
            <p:ph type="title"/>
          </p:nvPr>
        </p:nvSpPr>
        <p:spPr>
          <a:xfrm>
            <a:off x="1882875" y="1078500"/>
            <a:ext cx="5169900" cy="25293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r">
              <a:spcBef>
                <a:spcPts val="0"/>
              </a:spcBef>
              <a:spcAft>
                <a:spcPts val="0"/>
              </a:spcAft>
              <a:buSzPts val="6000"/>
              <a:buNone/>
              <a:defRPr sz="72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452"/>
        <p:cNvGrpSpPr/>
        <p:nvPr/>
      </p:nvGrpSpPr>
      <p:grpSpPr>
        <a:xfrm>
          <a:off x="0" y="0"/>
          <a:ext cx="0" cy="0"/>
          <a:chOff x="0" y="0"/>
          <a:chExt cx="0" cy="0"/>
        </a:xfrm>
      </p:grpSpPr>
      <p:sp>
        <p:nvSpPr>
          <p:cNvPr id="453" name="Google Shape;453;p27"/>
          <p:cNvSpPr/>
          <p:nvPr/>
        </p:nvSpPr>
        <p:spPr>
          <a:xfrm flipH="1">
            <a:off x="-3071692" y="122958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7"/>
          <p:cNvSpPr/>
          <p:nvPr/>
        </p:nvSpPr>
        <p:spPr>
          <a:xfrm>
            <a:off x="-817000" y="29933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7"/>
          <p:cNvSpPr txBox="1">
            <a:spLocks noGrp="1"/>
          </p:cNvSpPr>
          <p:nvPr>
            <p:ph type="ctrTitle"/>
          </p:nvPr>
        </p:nvSpPr>
        <p:spPr>
          <a:xfrm>
            <a:off x="2430000" y="517425"/>
            <a:ext cx="42840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56" name="Google Shape;456;p27"/>
          <p:cNvSpPr txBox="1">
            <a:spLocks noGrp="1"/>
          </p:cNvSpPr>
          <p:nvPr>
            <p:ph type="subTitle" idx="1"/>
          </p:nvPr>
        </p:nvSpPr>
        <p:spPr>
          <a:xfrm>
            <a:off x="2425050" y="1475950"/>
            <a:ext cx="4293900" cy="139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57" name="Google Shape;457;p27"/>
          <p:cNvSpPr txBox="1"/>
          <p:nvPr/>
        </p:nvSpPr>
        <p:spPr>
          <a:xfrm>
            <a:off x="2685600" y="3827200"/>
            <a:ext cx="3772800" cy="547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GB" sz="1000">
                <a:solidFill>
                  <a:schemeClr val="dk1"/>
                </a:solidFill>
                <a:latin typeface="Quicksand Medium"/>
                <a:ea typeface="Quicksand Medium"/>
                <a:cs typeface="Quicksand Medium"/>
                <a:sym typeface="Quicksand Medium"/>
              </a:rPr>
              <a:t>CREDITS: This presentation template was created by </a:t>
            </a:r>
            <a:r>
              <a:rPr lang="en-GB" sz="1000" b="1">
                <a:solidFill>
                  <a:schemeClr val="dk1"/>
                </a:solidFill>
                <a:uFill>
                  <a:noFill/>
                </a:uFill>
                <a:latin typeface="Quicksand"/>
                <a:ea typeface="Quicksand"/>
                <a:cs typeface="Quicksand"/>
                <a:sym typeface="Quicksand"/>
                <a:hlinkClick r:id="rId2"/>
              </a:rPr>
              <a:t>Slidesgo</a:t>
            </a:r>
            <a:r>
              <a:rPr lang="en-GB" sz="1000">
                <a:solidFill>
                  <a:schemeClr val="dk1"/>
                </a:solidFill>
                <a:latin typeface="Quicksand Medium"/>
                <a:ea typeface="Quicksand Medium"/>
                <a:cs typeface="Quicksand Medium"/>
                <a:sym typeface="Quicksand Medium"/>
              </a:rPr>
              <a:t>, including icons by </a:t>
            </a:r>
            <a:r>
              <a:rPr lang="en-GB" sz="1000" b="1">
                <a:solidFill>
                  <a:schemeClr val="dk1"/>
                </a:solidFill>
                <a:uFill>
                  <a:noFill/>
                </a:uFill>
                <a:latin typeface="Quicksand"/>
                <a:ea typeface="Quicksand"/>
                <a:cs typeface="Quicksand"/>
                <a:sym typeface="Quicksand"/>
                <a:hlinkClick r:id="rId3"/>
              </a:rPr>
              <a:t>Flaticon</a:t>
            </a:r>
            <a:r>
              <a:rPr lang="en-GB" sz="1000">
                <a:solidFill>
                  <a:schemeClr val="dk1"/>
                </a:solidFill>
                <a:latin typeface="Quicksand Medium"/>
                <a:ea typeface="Quicksand Medium"/>
                <a:cs typeface="Quicksand Medium"/>
                <a:sym typeface="Quicksand Medium"/>
              </a:rPr>
              <a:t> and infographics &amp; images by</a:t>
            </a:r>
            <a:r>
              <a:rPr lang="en-GB" sz="1000" b="1">
                <a:solidFill>
                  <a:schemeClr val="dk1"/>
                </a:solidFill>
                <a:latin typeface="Quicksand"/>
                <a:ea typeface="Quicksand"/>
                <a:cs typeface="Quicksand"/>
                <a:sym typeface="Quicksand"/>
              </a:rPr>
              <a:t> </a:t>
            </a:r>
            <a:r>
              <a:rPr lang="en-GB" sz="1000" b="1">
                <a:solidFill>
                  <a:schemeClr val="dk1"/>
                </a:solidFill>
                <a:uFill>
                  <a:noFill/>
                </a:uFill>
                <a:latin typeface="Quicksand"/>
                <a:ea typeface="Quicksand"/>
                <a:cs typeface="Quicksand"/>
                <a:sym typeface="Quicksand"/>
                <a:hlinkClick r:id="rId4"/>
              </a:rPr>
              <a:t>Freepik</a:t>
            </a:r>
            <a:endParaRPr sz="1000" b="1">
              <a:solidFill>
                <a:schemeClr val="dk1"/>
              </a:solidFill>
              <a:latin typeface="Quicksand"/>
              <a:ea typeface="Quicksand"/>
              <a:cs typeface="Quicksand"/>
              <a:sym typeface="Quicksand"/>
            </a:endParaRPr>
          </a:p>
        </p:txBody>
      </p:sp>
      <p:grpSp>
        <p:nvGrpSpPr>
          <p:cNvPr id="458" name="Google Shape;458;p27"/>
          <p:cNvGrpSpPr/>
          <p:nvPr/>
        </p:nvGrpSpPr>
        <p:grpSpPr>
          <a:xfrm>
            <a:off x="7107213" y="4199165"/>
            <a:ext cx="490228" cy="608811"/>
            <a:chOff x="7376250" y="1989890"/>
            <a:chExt cx="490228" cy="608811"/>
          </a:xfrm>
        </p:grpSpPr>
        <p:sp>
          <p:nvSpPr>
            <p:cNvPr id="459" name="Google Shape;459;p27"/>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7"/>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7"/>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27"/>
          <p:cNvGrpSpPr/>
          <p:nvPr/>
        </p:nvGrpSpPr>
        <p:grpSpPr>
          <a:xfrm flipH="1">
            <a:off x="7244785" y="2844422"/>
            <a:ext cx="1780263" cy="2555110"/>
            <a:chOff x="5284800" y="1582375"/>
            <a:chExt cx="564625" cy="810400"/>
          </a:xfrm>
        </p:grpSpPr>
        <p:sp>
          <p:nvSpPr>
            <p:cNvPr id="463" name="Google Shape;463;p27"/>
            <p:cNvSpPr/>
            <p:nvPr/>
          </p:nvSpPr>
          <p:spPr>
            <a:xfrm>
              <a:off x="5566625" y="1988050"/>
              <a:ext cx="25" cy="25"/>
            </a:xfrm>
            <a:custGeom>
              <a:avLst/>
              <a:gdLst/>
              <a:ahLst/>
              <a:cxnLst/>
              <a:rect l="l" t="t" r="r" b="b"/>
              <a:pathLst>
                <a:path w="1" h="1" extrusionOk="0">
                  <a:moveTo>
                    <a:pt x="0" y="0"/>
                  </a:move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7"/>
            <p:cNvSpPr/>
            <p:nvPr/>
          </p:nvSpPr>
          <p:spPr>
            <a:xfrm>
              <a:off x="5284800" y="1582375"/>
              <a:ext cx="564625" cy="810400"/>
            </a:xfrm>
            <a:custGeom>
              <a:avLst/>
              <a:gdLst/>
              <a:ahLst/>
              <a:cxnLst/>
              <a:rect l="l" t="t" r="r" b="b"/>
              <a:pathLst>
                <a:path w="22585" h="32416" extrusionOk="0">
                  <a:moveTo>
                    <a:pt x="21720" y="0"/>
                  </a:moveTo>
                  <a:cubicBezTo>
                    <a:pt x="21586" y="0"/>
                    <a:pt x="21432" y="58"/>
                    <a:pt x="21298" y="115"/>
                  </a:cubicBezTo>
                  <a:cubicBezTo>
                    <a:pt x="21125" y="211"/>
                    <a:pt x="20952" y="307"/>
                    <a:pt x="20721" y="442"/>
                  </a:cubicBezTo>
                  <a:cubicBezTo>
                    <a:pt x="20184" y="672"/>
                    <a:pt x="19608" y="884"/>
                    <a:pt x="18916" y="1076"/>
                  </a:cubicBezTo>
                  <a:cubicBezTo>
                    <a:pt x="18417" y="1210"/>
                    <a:pt x="17879" y="1325"/>
                    <a:pt x="17380" y="1440"/>
                  </a:cubicBezTo>
                  <a:lnTo>
                    <a:pt x="16938" y="1536"/>
                  </a:lnTo>
                  <a:cubicBezTo>
                    <a:pt x="16343" y="1652"/>
                    <a:pt x="15633" y="1825"/>
                    <a:pt x="14903" y="2074"/>
                  </a:cubicBezTo>
                  <a:cubicBezTo>
                    <a:pt x="14135" y="2324"/>
                    <a:pt x="13559" y="2573"/>
                    <a:pt x="13040" y="2881"/>
                  </a:cubicBezTo>
                  <a:cubicBezTo>
                    <a:pt x="12522" y="3188"/>
                    <a:pt x="12022" y="3572"/>
                    <a:pt x="11561" y="4033"/>
                  </a:cubicBezTo>
                  <a:cubicBezTo>
                    <a:pt x="11139" y="4475"/>
                    <a:pt x="10755" y="4955"/>
                    <a:pt x="10409" y="5473"/>
                  </a:cubicBezTo>
                  <a:cubicBezTo>
                    <a:pt x="10102" y="5972"/>
                    <a:pt x="9833" y="6529"/>
                    <a:pt x="9641" y="7106"/>
                  </a:cubicBezTo>
                  <a:cubicBezTo>
                    <a:pt x="9507" y="7509"/>
                    <a:pt x="9411" y="7950"/>
                    <a:pt x="9334" y="8354"/>
                  </a:cubicBezTo>
                  <a:cubicBezTo>
                    <a:pt x="9295" y="8219"/>
                    <a:pt x="9238" y="8046"/>
                    <a:pt x="9199" y="7893"/>
                  </a:cubicBezTo>
                  <a:cubicBezTo>
                    <a:pt x="8969" y="7278"/>
                    <a:pt x="8662" y="6645"/>
                    <a:pt x="8258" y="6049"/>
                  </a:cubicBezTo>
                  <a:cubicBezTo>
                    <a:pt x="7913" y="5569"/>
                    <a:pt x="7529" y="5108"/>
                    <a:pt x="7087" y="4628"/>
                  </a:cubicBezTo>
                  <a:cubicBezTo>
                    <a:pt x="6933" y="4475"/>
                    <a:pt x="6799" y="4340"/>
                    <a:pt x="6645" y="4206"/>
                  </a:cubicBezTo>
                  <a:lnTo>
                    <a:pt x="6568" y="4129"/>
                  </a:lnTo>
                  <a:lnTo>
                    <a:pt x="6319" y="3860"/>
                  </a:lnTo>
                  <a:cubicBezTo>
                    <a:pt x="6146" y="3706"/>
                    <a:pt x="5992" y="3553"/>
                    <a:pt x="5877" y="3418"/>
                  </a:cubicBezTo>
                  <a:lnTo>
                    <a:pt x="5858" y="3380"/>
                  </a:lnTo>
                  <a:cubicBezTo>
                    <a:pt x="5781" y="3322"/>
                    <a:pt x="5743" y="3246"/>
                    <a:pt x="5685" y="3188"/>
                  </a:cubicBezTo>
                  <a:lnTo>
                    <a:pt x="5608" y="3092"/>
                  </a:lnTo>
                  <a:cubicBezTo>
                    <a:pt x="5474" y="2938"/>
                    <a:pt x="5320" y="2746"/>
                    <a:pt x="5205" y="2573"/>
                  </a:cubicBezTo>
                  <a:cubicBezTo>
                    <a:pt x="5186" y="2573"/>
                    <a:pt x="5186" y="2554"/>
                    <a:pt x="5186" y="2554"/>
                  </a:cubicBezTo>
                  <a:cubicBezTo>
                    <a:pt x="5109" y="2458"/>
                    <a:pt x="5032" y="2324"/>
                    <a:pt x="4975" y="2228"/>
                  </a:cubicBezTo>
                  <a:lnTo>
                    <a:pt x="4936" y="2209"/>
                  </a:lnTo>
                  <a:cubicBezTo>
                    <a:pt x="4879" y="2132"/>
                    <a:pt x="4821" y="2074"/>
                    <a:pt x="4783" y="1997"/>
                  </a:cubicBezTo>
                  <a:cubicBezTo>
                    <a:pt x="4648" y="1805"/>
                    <a:pt x="4552" y="1632"/>
                    <a:pt x="4494" y="1460"/>
                  </a:cubicBezTo>
                  <a:cubicBezTo>
                    <a:pt x="4456" y="1402"/>
                    <a:pt x="4437" y="1344"/>
                    <a:pt x="4418" y="1306"/>
                  </a:cubicBezTo>
                  <a:cubicBezTo>
                    <a:pt x="4418" y="1268"/>
                    <a:pt x="4398" y="1248"/>
                    <a:pt x="4398" y="1229"/>
                  </a:cubicBezTo>
                  <a:lnTo>
                    <a:pt x="4322" y="1056"/>
                  </a:lnTo>
                  <a:cubicBezTo>
                    <a:pt x="4206" y="826"/>
                    <a:pt x="3976" y="672"/>
                    <a:pt x="3726" y="653"/>
                  </a:cubicBezTo>
                  <a:lnTo>
                    <a:pt x="3669" y="653"/>
                  </a:lnTo>
                  <a:cubicBezTo>
                    <a:pt x="3438" y="653"/>
                    <a:pt x="3208" y="768"/>
                    <a:pt x="3073" y="960"/>
                  </a:cubicBezTo>
                  <a:cubicBezTo>
                    <a:pt x="2881" y="1268"/>
                    <a:pt x="2728" y="1556"/>
                    <a:pt x="2593" y="1882"/>
                  </a:cubicBezTo>
                  <a:lnTo>
                    <a:pt x="2574" y="1921"/>
                  </a:lnTo>
                  <a:cubicBezTo>
                    <a:pt x="2420" y="2228"/>
                    <a:pt x="2286" y="2554"/>
                    <a:pt x="2152" y="2862"/>
                  </a:cubicBezTo>
                  <a:cubicBezTo>
                    <a:pt x="1864" y="3553"/>
                    <a:pt x="1652" y="4225"/>
                    <a:pt x="1480" y="4859"/>
                  </a:cubicBezTo>
                  <a:cubicBezTo>
                    <a:pt x="1326" y="5550"/>
                    <a:pt x="1191" y="6241"/>
                    <a:pt x="1172" y="6933"/>
                  </a:cubicBezTo>
                  <a:cubicBezTo>
                    <a:pt x="1153" y="7662"/>
                    <a:pt x="1191" y="8373"/>
                    <a:pt x="1364" y="9083"/>
                  </a:cubicBezTo>
                  <a:cubicBezTo>
                    <a:pt x="1537" y="9756"/>
                    <a:pt x="1806" y="10428"/>
                    <a:pt x="2190" y="11042"/>
                  </a:cubicBezTo>
                  <a:cubicBezTo>
                    <a:pt x="2517" y="11618"/>
                    <a:pt x="2977" y="12156"/>
                    <a:pt x="3534" y="12655"/>
                  </a:cubicBezTo>
                  <a:cubicBezTo>
                    <a:pt x="3976" y="13059"/>
                    <a:pt x="4514" y="13443"/>
                    <a:pt x="5167" y="13846"/>
                  </a:cubicBezTo>
                  <a:cubicBezTo>
                    <a:pt x="5416" y="14019"/>
                    <a:pt x="5666" y="14172"/>
                    <a:pt x="5973" y="14326"/>
                  </a:cubicBezTo>
                  <a:cubicBezTo>
                    <a:pt x="6146" y="14460"/>
                    <a:pt x="6415" y="14595"/>
                    <a:pt x="6664" y="14768"/>
                  </a:cubicBezTo>
                  <a:cubicBezTo>
                    <a:pt x="6895" y="14902"/>
                    <a:pt x="7087" y="15056"/>
                    <a:pt x="7221" y="15190"/>
                  </a:cubicBezTo>
                  <a:lnTo>
                    <a:pt x="7221" y="15229"/>
                  </a:lnTo>
                  <a:cubicBezTo>
                    <a:pt x="7087" y="15939"/>
                    <a:pt x="6953" y="16688"/>
                    <a:pt x="6857" y="17475"/>
                  </a:cubicBezTo>
                  <a:cubicBezTo>
                    <a:pt x="6799" y="17399"/>
                    <a:pt x="6703" y="17303"/>
                    <a:pt x="6607" y="17245"/>
                  </a:cubicBezTo>
                  <a:cubicBezTo>
                    <a:pt x="6319" y="16995"/>
                    <a:pt x="5992" y="16823"/>
                    <a:pt x="5666" y="16707"/>
                  </a:cubicBezTo>
                  <a:cubicBezTo>
                    <a:pt x="5474" y="16631"/>
                    <a:pt x="5301" y="16611"/>
                    <a:pt x="5128" y="16573"/>
                  </a:cubicBezTo>
                  <a:cubicBezTo>
                    <a:pt x="4994" y="16515"/>
                    <a:pt x="4840" y="16515"/>
                    <a:pt x="4706" y="16496"/>
                  </a:cubicBezTo>
                  <a:lnTo>
                    <a:pt x="4533" y="16477"/>
                  </a:lnTo>
                  <a:cubicBezTo>
                    <a:pt x="3957" y="16400"/>
                    <a:pt x="3361" y="16304"/>
                    <a:pt x="2824" y="16131"/>
                  </a:cubicBezTo>
                  <a:cubicBezTo>
                    <a:pt x="2593" y="16035"/>
                    <a:pt x="2344" y="15920"/>
                    <a:pt x="2152" y="15805"/>
                  </a:cubicBezTo>
                  <a:cubicBezTo>
                    <a:pt x="2036" y="15728"/>
                    <a:pt x="1960" y="15651"/>
                    <a:pt x="1864" y="15574"/>
                  </a:cubicBezTo>
                  <a:cubicBezTo>
                    <a:pt x="1748" y="15517"/>
                    <a:pt x="1652" y="15421"/>
                    <a:pt x="1556" y="15286"/>
                  </a:cubicBezTo>
                  <a:cubicBezTo>
                    <a:pt x="1384" y="15133"/>
                    <a:pt x="1153" y="15037"/>
                    <a:pt x="903" y="15037"/>
                  </a:cubicBezTo>
                  <a:cubicBezTo>
                    <a:pt x="807" y="15037"/>
                    <a:pt x="711" y="15056"/>
                    <a:pt x="615" y="15075"/>
                  </a:cubicBezTo>
                  <a:cubicBezTo>
                    <a:pt x="231" y="15190"/>
                    <a:pt x="1" y="15613"/>
                    <a:pt x="20" y="15997"/>
                  </a:cubicBezTo>
                  <a:cubicBezTo>
                    <a:pt x="39" y="16304"/>
                    <a:pt x="78" y="16573"/>
                    <a:pt x="116" y="16803"/>
                  </a:cubicBezTo>
                  <a:cubicBezTo>
                    <a:pt x="174" y="17111"/>
                    <a:pt x="212" y="17399"/>
                    <a:pt x="289" y="17687"/>
                  </a:cubicBezTo>
                  <a:cubicBezTo>
                    <a:pt x="423" y="18263"/>
                    <a:pt x="654" y="18839"/>
                    <a:pt x="903" y="19415"/>
                  </a:cubicBezTo>
                  <a:cubicBezTo>
                    <a:pt x="1191" y="19991"/>
                    <a:pt x="1537" y="20548"/>
                    <a:pt x="1902" y="21009"/>
                  </a:cubicBezTo>
                  <a:cubicBezTo>
                    <a:pt x="2286" y="21508"/>
                    <a:pt x="2728" y="21950"/>
                    <a:pt x="3208" y="22257"/>
                  </a:cubicBezTo>
                  <a:cubicBezTo>
                    <a:pt x="3438" y="22392"/>
                    <a:pt x="3650" y="22526"/>
                    <a:pt x="3861" y="22622"/>
                  </a:cubicBezTo>
                  <a:cubicBezTo>
                    <a:pt x="4110" y="22718"/>
                    <a:pt x="4322" y="22776"/>
                    <a:pt x="4514" y="22852"/>
                  </a:cubicBezTo>
                  <a:cubicBezTo>
                    <a:pt x="4706" y="22929"/>
                    <a:pt x="4879" y="22968"/>
                    <a:pt x="5071" y="23025"/>
                  </a:cubicBezTo>
                  <a:cubicBezTo>
                    <a:pt x="5282" y="23102"/>
                    <a:pt x="5512" y="23160"/>
                    <a:pt x="5743" y="23237"/>
                  </a:cubicBezTo>
                  <a:cubicBezTo>
                    <a:pt x="5992" y="23333"/>
                    <a:pt x="6184" y="23409"/>
                    <a:pt x="6338" y="23505"/>
                  </a:cubicBezTo>
                  <a:cubicBezTo>
                    <a:pt x="6319" y="23870"/>
                    <a:pt x="6280" y="24274"/>
                    <a:pt x="6242" y="24658"/>
                  </a:cubicBezTo>
                  <a:cubicBezTo>
                    <a:pt x="6031" y="26597"/>
                    <a:pt x="5704" y="28345"/>
                    <a:pt x="5282" y="29977"/>
                  </a:cubicBezTo>
                  <a:lnTo>
                    <a:pt x="5263" y="30073"/>
                  </a:lnTo>
                  <a:cubicBezTo>
                    <a:pt x="5186" y="30342"/>
                    <a:pt x="5109" y="30592"/>
                    <a:pt x="5032" y="30841"/>
                  </a:cubicBezTo>
                  <a:lnTo>
                    <a:pt x="4994" y="30995"/>
                  </a:lnTo>
                  <a:lnTo>
                    <a:pt x="4975" y="31091"/>
                  </a:lnTo>
                  <a:cubicBezTo>
                    <a:pt x="4936" y="31110"/>
                    <a:pt x="4936" y="31168"/>
                    <a:pt x="4936" y="31187"/>
                  </a:cubicBezTo>
                  <a:cubicBezTo>
                    <a:pt x="4917" y="31379"/>
                    <a:pt x="4936" y="31552"/>
                    <a:pt x="5013" y="31705"/>
                  </a:cubicBezTo>
                  <a:cubicBezTo>
                    <a:pt x="5109" y="31974"/>
                    <a:pt x="5320" y="32185"/>
                    <a:pt x="5589" y="32320"/>
                  </a:cubicBezTo>
                  <a:cubicBezTo>
                    <a:pt x="5704" y="32377"/>
                    <a:pt x="5858" y="32416"/>
                    <a:pt x="5992" y="32416"/>
                  </a:cubicBezTo>
                  <a:cubicBezTo>
                    <a:pt x="6453" y="32416"/>
                    <a:pt x="6837" y="32147"/>
                    <a:pt x="6895" y="31801"/>
                  </a:cubicBezTo>
                  <a:cubicBezTo>
                    <a:pt x="7029" y="31398"/>
                    <a:pt x="7164" y="30956"/>
                    <a:pt x="7317" y="30438"/>
                  </a:cubicBezTo>
                  <a:cubicBezTo>
                    <a:pt x="7471" y="29977"/>
                    <a:pt x="7586" y="29497"/>
                    <a:pt x="7682" y="29017"/>
                  </a:cubicBezTo>
                  <a:cubicBezTo>
                    <a:pt x="7874" y="28133"/>
                    <a:pt x="8047" y="27231"/>
                    <a:pt x="8162" y="26213"/>
                  </a:cubicBezTo>
                  <a:cubicBezTo>
                    <a:pt x="8278" y="25253"/>
                    <a:pt x="8354" y="24274"/>
                    <a:pt x="8431" y="23429"/>
                  </a:cubicBezTo>
                  <a:cubicBezTo>
                    <a:pt x="8431" y="23429"/>
                    <a:pt x="8546" y="21969"/>
                    <a:pt x="8566" y="21527"/>
                  </a:cubicBezTo>
                  <a:cubicBezTo>
                    <a:pt x="8604" y="21431"/>
                    <a:pt x="8642" y="21316"/>
                    <a:pt x="8662" y="21220"/>
                  </a:cubicBezTo>
                  <a:lnTo>
                    <a:pt x="8854" y="20548"/>
                  </a:lnTo>
                  <a:cubicBezTo>
                    <a:pt x="8931" y="20279"/>
                    <a:pt x="9027" y="20010"/>
                    <a:pt x="9084" y="19761"/>
                  </a:cubicBezTo>
                  <a:cubicBezTo>
                    <a:pt x="9315" y="19108"/>
                    <a:pt x="9545" y="18551"/>
                    <a:pt x="9814" y="18090"/>
                  </a:cubicBezTo>
                  <a:cubicBezTo>
                    <a:pt x="9833" y="18071"/>
                    <a:pt x="9833" y="18052"/>
                    <a:pt x="9871" y="18032"/>
                  </a:cubicBezTo>
                  <a:lnTo>
                    <a:pt x="10755" y="18032"/>
                  </a:lnTo>
                  <a:cubicBezTo>
                    <a:pt x="10966" y="18052"/>
                    <a:pt x="11177" y="18052"/>
                    <a:pt x="11427" y="18071"/>
                  </a:cubicBezTo>
                  <a:cubicBezTo>
                    <a:pt x="11849" y="18128"/>
                    <a:pt x="12310" y="18148"/>
                    <a:pt x="12771" y="18148"/>
                  </a:cubicBezTo>
                  <a:lnTo>
                    <a:pt x="12810" y="18148"/>
                  </a:lnTo>
                  <a:cubicBezTo>
                    <a:pt x="13635" y="18148"/>
                    <a:pt x="14384" y="17994"/>
                    <a:pt x="15056" y="17764"/>
                  </a:cubicBezTo>
                  <a:cubicBezTo>
                    <a:pt x="15671" y="17514"/>
                    <a:pt x="16266" y="17187"/>
                    <a:pt x="16804" y="16707"/>
                  </a:cubicBezTo>
                  <a:cubicBezTo>
                    <a:pt x="17265" y="16323"/>
                    <a:pt x="17668" y="15862"/>
                    <a:pt x="18052" y="15305"/>
                  </a:cubicBezTo>
                  <a:cubicBezTo>
                    <a:pt x="18532" y="14672"/>
                    <a:pt x="18936" y="13923"/>
                    <a:pt x="19339" y="13039"/>
                  </a:cubicBezTo>
                  <a:cubicBezTo>
                    <a:pt x="19512" y="12655"/>
                    <a:pt x="19685" y="12271"/>
                    <a:pt x="19819" y="11887"/>
                  </a:cubicBezTo>
                  <a:lnTo>
                    <a:pt x="20049" y="11311"/>
                  </a:lnTo>
                  <a:cubicBezTo>
                    <a:pt x="20107" y="11119"/>
                    <a:pt x="20184" y="10927"/>
                    <a:pt x="20222" y="10735"/>
                  </a:cubicBezTo>
                  <a:cubicBezTo>
                    <a:pt x="20299" y="10485"/>
                    <a:pt x="20261" y="10216"/>
                    <a:pt x="20088" y="10005"/>
                  </a:cubicBezTo>
                  <a:cubicBezTo>
                    <a:pt x="19915" y="9794"/>
                    <a:pt x="19685" y="9679"/>
                    <a:pt x="19416" y="9679"/>
                  </a:cubicBezTo>
                  <a:cubicBezTo>
                    <a:pt x="19320" y="9679"/>
                    <a:pt x="19204" y="9698"/>
                    <a:pt x="19108" y="9756"/>
                  </a:cubicBezTo>
                  <a:lnTo>
                    <a:pt x="18667" y="9909"/>
                  </a:lnTo>
                  <a:cubicBezTo>
                    <a:pt x="18475" y="9986"/>
                    <a:pt x="18283" y="10082"/>
                    <a:pt x="18091" y="10159"/>
                  </a:cubicBezTo>
                  <a:lnTo>
                    <a:pt x="17803" y="10274"/>
                  </a:lnTo>
                  <a:lnTo>
                    <a:pt x="17092" y="10562"/>
                  </a:lnTo>
                  <a:cubicBezTo>
                    <a:pt x="16324" y="10869"/>
                    <a:pt x="15671" y="11119"/>
                    <a:pt x="15076" y="11292"/>
                  </a:cubicBezTo>
                  <a:cubicBezTo>
                    <a:pt x="14922" y="11311"/>
                    <a:pt x="14788" y="11350"/>
                    <a:pt x="14615" y="11407"/>
                  </a:cubicBezTo>
                  <a:cubicBezTo>
                    <a:pt x="14480" y="11446"/>
                    <a:pt x="14327" y="11484"/>
                    <a:pt x="14192" y="11522"/>
                  </a:cubicBezTo>
                  <a:cubicBezTo>
                    <a:pt x="13923" y="11599"/>
                    <a:pt x="13655" y="11695"/>
                    <a:pt x="13386" y="11791"/>
                  </a:cubicBezTo>
                  <a:cubicBezTo>
                    <a:pt x="12848" y="12002"/>
                    <a:pt x="12310" y="12252"/>
                    <a:pt x="11830" y="12502"/>
                  </a:cubicBezTo>
                  <a:cubicBezTo>
                    <a:pt x="10966" y="12982"/>
                    <a:pt x="10256" y="13558"/>
                    <a:pt x="9718" y="14268"/>
                  </a:cubicBezTo>
                  <a:lnTo>
                    <a:pt x="9641" y="14326"/>
                  </a:lnTo>
                  <a:lnTo>
                    <a:pt x="9795" y="13750"/>
                  </a:lnTo>
                  <a:cubicBezTo>
                    <a:pt x="9987" y="13059"/>
                    <a:pt x="10198" y="12463"/>
                    <a:pt x="10409" y="11926"/>
                  </a:cubicBezTo>
                  <a:cubicBezTo>
                    <a:pt x="10505" y="11676"/>
                    <a:pt x="10640" y="11407"/>
                    <a:pt x="10774" y="11119"/>
                  </a:cubicBezTo>
                  <a:cubicBezTo>
                    <a:pt x="10928" y="10850"/>
                    <a:pt x="11062" y="10581"/>
                    <a:pt x="11177" y="10370"/>
                  </a:cubicBezTo>
                  <a:cubicBezTo>
                    <a:pt x="11273" y="10236"/>
                    <a:pt x="11369" y="10063"/>
                    <a:pt x="11504" y="9890"/>
                  </a:cubicBezTo>
                  <a:cubicBezTo>
                    <a:pt x="11811" y="9813"/>
                    <a:pt x="12118" y="9775"/>
                    <a:pt x="12426" y="9717"/>
                  </a:cubicBezTo>
                  <a:cubicBezTo>
                    <a:pt x="12694" y="9679"/>
                    <a:pt x="12963" y="9660"/>
                    <a:pt x="13251" y="9602"/>
                  </a:cubicBezTo>
                  <a:cubicBezTo>
                    <a:pt x="13655" y="9525"/>
                    <a:pt x="14096" y="9487"/>
                    <a:pt x="14500" y="9410"/>
                  </a:cubicBezTo>
                  <a:cubicBezTo>
                    <a:pt x="15344" y="9276"/>
                    <a:pt x="16017" y="9122"/>
                    <a:pt x="16612" y="8930"/>
                  </a:cubicBezTo>
                  <a:cubicBezTo>
                    <a:pt x="16938" y="8834"/>
                    <a:pt x="17284" y="8699"/>
                    <a:pt x="17611" y="8546"/>
                  </a:cubicBezTo>
                  <a:cubicBezTo>
                    <a:pt x="17937" y="8411"/>
                    <a:pt x="18187" y="8258"/>
                    <a:pt x="18455" y="8085"/>
                  </a:cubicBezTo>
                  <a:cubicBezTo>
                    <a:pt x="19377" y="7490"/>
                    <a:pt x="20165" y="6645"/>
                    <a:pt x="20818" y="5550"/>
                  </a:cubicBezTo>
                  <a:cubicBezTo>
                    <a:pt x="21067" y="5089"/>
                    <a:pt x="21317" y="4590"/>
                    <a:pt x="21528" y="4052"/>
                  </a:cubicBezTo>
                  <a:cubicBezTo>
                    <a:pt x="21739" y="3534"/>
                    <a:pt x="21912" y="2996"/>
                    <a:pt x="22066" y="2554"/>
                  </a:cubicBezTo>
                  <a:cubicBezTo>
                    <a:pt x="22104" y="2324"/>
                    <a:pt x="22181" y="2132"/>
                    <a:pt x="22219" y="1940"/>
                  </a:cubicBezTo>
                  <a:lnTo>
                    <a:pt x="22411" y="1325"/>
                  </a:lnTo>
                  <a:cubicBezTo>
                    <a:pt x="22469" y="1229"/>
                    <a:pt x="22488" y="1114"/>
                    <a:pt x="22507" y="1018"/>
                  </a:cubicBezTo>
                  <a:cubicBezTo>
                    <a:pt x="22584" y="749"/>
                    <a:pt x="22507" y="480"/>
                    <a:pt x="22354" y="288"/>
                  </a:cubicBezTo>
                  <a:cubicBezTo>
                    <a:pt x="22200" y="96"/>
                    <a:pt x="21970" y="0"/>
                    <a:pt x="21720" y="0"/>
                  </a:cubicBezTo>
                  <a:close/>
                </a:path>
              </a:pathLst>
            </a:custGeom>
            <a:solidFill>
              <a:srgbClr val="FEFEFE"/>
            </a:solidFill>
            <a:ln>
              <a:noFill/>
            </a:ln>
            <a:effectLst>
              <a:outerShdw dist="47625" dir="3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7"/>
            <p:cNvSpPr/>
            <p:nvPr/>
          </p:nvSpPr>
          <p:spPr>
            <a:xfrm rot="-60166">
              <a:off x="5533030" y="1603873"/>
              <a:ext cx="296211" cy="217490"/>
            </a:xfrm>
            <a:custGeom>
              <a:avLst/>
              <a:gdLst/>
              <a:ahLst/>
              <a:cxnLst/>
              <a:rect l="l" t="t" r="r" b="b"/>
              <a:pathLst>
                <a:path w="11849" h="8700" extrusionOk="0">
                  <a:moveTo>
                    <a:pt x="11772" y="0"/>
                  </a:moveTo>
                  <a:cubicBezTo>
                    <a:pt x="11753" y="0"/>
                    <a:pt x="11714" y="0"/>
                    <a:pt x="11714" y="20"/>
                  </a:cubicBezTo>
                  <a:cubicBezTo>
                    <a:pt x="11561" y="154"/>
                    <a:pt x="11330" y="250"/>
                    <a:pt x="11081" y="365"/>
                  </a:cubicBezTo>
                  <a:cubicBezTo>
                    <a:pt x="10524" y="634"/>
                    <a:pt x="9890" y="845"/>
                    <a:pt x="9160" y="1057"/>
                  </a:cubicBezTo>
                  <a:cubicBezTo>
                    <a:pt x="8622" y="1210"/>
                    <a:pt x="8104" y="1325"/>
                    <a:pt x="7566" y="1441"/>
                  </a:cubicBezTo>
                  <a:lnTo>
                    <a:pt x="7163" y="1537"/>
                  </a:lnTo>
                  <a:cubicBezTo>
                    <a:pt x="6549" y="1690"/>
                    <a:pt x="5857" y="1844"/>
                    <a:pt x="5166" y="2074"/>
                  </a:cubicBezTo>
                  <a:cubicBezTo>
                    <a:pt x="4475" y="2286"/>
                    <a:pt x="3918" y="2516"/>
                    <a:pt x="3438" y="2804"/>
                  </a:cubicBezTo>
                  <a:cubicBezTo>
                    <a:pt x="2977" y="3073"/>
                    <a:pt x="2516" y="3438"/>
                    <a:pt x="2112" y="3841"/>
                  </a:cubicBezTo>
                  <a:cubicBezTo>
                    <a:pt x="1728" y="4225"/>
                    <a:pt x="1364" y="4667"/>
                    <a:pt x="1075" y="5166"/>
                  </a:cubicBezTo>
                  <a:cubicBezTo>
                    <a:pt x="787" y="5627"/>
                    <a:pt x="557" y="6126"/>
                    <a:pt x="384" y="6645"/>
                  </a:cubicBezTo>
                  <a:cubicBezTo>
                    <a:pt x="211" y="7182"/>
                    <a:pt x="96" y="7701"/>
                    <a:pt x="77" y="8239"/>
                  </a:cubicBezTo>
                  <a:lnTo>
                    <a:pt x="77" y="8469"/>
                  </a:lnTo>
                  <a:cubicBezTo>
                    <a:pt x="38" y="8508"/>
                    <a:pt x="0" y="8565"/>
                    <a:pt x="38" y="8623"/>
                  </a:cubicBezTo>
                  <a:cubicBezTo>
                    <a:pt x="58" y="8642"/>
                    <a:pt x="77" y="8700"/>
                    <a:pt x="96" y="8700"/>
                  </a:cubicBezTo>
                  <a:lnTo>
                    <a:pt x="192" y="8700"/>
                  </a:lnTo>
                  <a:cubicBezTo>
                    <a:pt x="269" y="8661"/>
                    <a:pt x="346" y="8661"/>
                    <a:pt x="442" y="8642"/>
                  </a:cubicBezTo>
                  <a:cubicBezTo>
                    <a:pt x="538" y="8623"/>
                    <a:pt x="653" y="8604"/>
                    <a:pt x="749" y="8604"/>
                  </a:cubicBezTo>
                  <a:lnTo>
                    <a:pt x="922" y="8565"/>
                  </a:lnTo>
                  <a:cubicBezTo>
                    <a:pt x="1095" y="8546"/>
                    <a:pt x="1248" y="8508"/>
                    <a:pt x="1421" y="8469"/>
                  </a:cubicBezTo>
                  <a:cubicBezTo>
                    <a:pt x="1767" y="8431"/>
                    <a:pt x="2093" y="8354"/>
                    <a:pt x="2439" y="8315"/>
                  </a:cubicBezTo>
                  <a:cubicBezTo>
                    <a:pt x="2689" y="8258"/>
                    <a:pt x="2957" y="8239"/>
                    <a:pt x="3226" y="8181"/>
                  </a:cubicBezTo>
                  <a:cubicBezTo>
                    <a:pt x="3630" y="8123"/>
                    <a:pt x="4071" y="8066"/>
                    <a:pt x="4475" y="7989"/>
                  </a:cubicBezTo>
                  <a:cubicBezTo>
                    <a:pt x="5281" y="7855"/>
                    <a:pt x="5915" y="7701"/>
                    <a:pt x="6491" y="7547"/>
                  </a:cubicBezTo>
                  <a:cubicBezTo>
                    <a:pt x="6798" y="7451"/>
                    <a:pt x="7105" y="7317"/>
                    <a:pt x="7393" y="7182"/>
                  </a:cubicBezTo>
                  <a:cubicBezTo>
                    <a:pt x="7682" y="7067"/>
                    <a:pt x="7931" y="6914"/>
                    <a:pt x="8142" y="6779"/>
                  </a:cubicBezTo>
                  <a:cubicBezTo>
                    <a:pt x="8968" y="6241"/>
                    <a:pt x="9679" y="5473"/>
                    <a:pt x="10255" y="4494"/>
                  </a:cubicBezTo>
                  <a:cubicBezTo>
                    <a:pt x="10504" y="4052"/>
                    <a:pt x="10716" y="3611"/>
                    <a:pt x="10927" y="3092"/>
                  </a:cubicBezTo>
                  <a:cubicBezTo>
                    <a:pt x="11138" y="2593"/>
                    <a:pt x="11311" y="2074"/>
                    <a:pt x="11426" y="1633"/>
                  </a:cubicBezTo>
                  <a:cubicBezTo>
                    <a:pt x="11503" y="1441"/>
                    <a:pt x="11561" y="1249"/>
                    <a:pt x="11599" y="1057"/>
                  </a:cubicBezTo>
                  <a:lnTo>
                    <a:pt x="11657" y="884"/>
                  </a:lnTo>
                  <a:cubicBezTo>
                    <a:pt x="11695" y="768"/>
                    <a:pt x="11714" y="653"/>
                    <a:pt x="11753" y="500"/>
                  </a:cubicBezTo>
                  <a:lnTo>
                    <a:pt x="11772" y="442"/>
                  </a:lnTo>
                  <a:cubicBezTo>
                    <a:pt x="11791" y="346"/>
                    <a:pt x="11810" y="250"/>
                    <a:pt x="11849" y="116"/>
                  </a:cubicBezTo>
                  <a:cubicBezTo>
                    <a:pt x="11849" y="96"/>
                    <a:pt x="11849" y="77"/>
                    <a:pt x="11810" y="58"/>
                  </a:cubicBezTo>
                  <a:cubicBezTo>
                    <a:pt x="11849" y="0"/>
                    <a:pt x="11791" y="0"/>
                    <a:pt x="11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7"/>
            <p:cNvSpPr/>
            <p:nvPr/>
          </p:nvSpPr>
          <p:spPr>
            <a:xfrm>
              <a:off x="5517650" y="1841625"/>
              <a:ext cx="256400" cy="174775"/>
            </a:xfrm>
            <a:custGeom>
              <a:avLst/>
              <a:gdLst/>
              <a:ahLst/>
              <a:cxnLst/>
              <a:rect l="l" t="t" r="r" b="b"/>
              <a:pathLst>
                <a:path w="10256" h="6991" extrusionOk="0">
                  <a:moveTo>
                    <a:pt x="10082" y="0"/>
                  </a:moveTo>
                  <a:lnTo>
                    <a:pt x="9641" y="173"/>
                  </a:lnTo>
                  <a:cubicBezTo>
                    <a:pt x="9449" y="250"/>
                    <a:pt x="9257" y="327"/>
                    <a:pt x="9065" y="403"/>
                  </a:cubicBezTo>
                  <a:lnTo>
                    <a:pt x="8777" y="519"/>
                  </a:lnTo>
                  <a:lnTo>
                    <a:pt x="8066" y="807"/>
                  </a:lnTo>
                  <a:cubicBezTo>
                    <a:pt x="7279" y="1152"/>
                    <a:pt x="6607" y="1383"/>
                    <a:pt x="5973" y="1556"/>
                  </a:cubicBezTo>
                  <a:cubicBezTo>
                    <a:pt x="5800" y="1613"/>
                    <a:pt x="5666" y="1652"/>
                    <a:pt x="5493" y="1690"/>
                  </a:cubicBezTo>
                  <a:cubicBezTo>
                    <a:pt x="5358" y="1728"/>
                    <a:pt x="5205" y="1748"/>
                    <a:pt x="5090" y="1805"/>
                  </a:cubicBezTo>
                  <a:cubicBezTo>
                    <a:pt x="4840" y="1882"/>
                    <a:pt x="4571" y="1959"/>
                    <a:pt x="4321" y="2036"/>
                  </a:cubicBezTo>
                  <a:cubicBezTo>
                    <a:pt x="3784" y="2228"/>
                    <a:pt x="3304" y="2439"/>
                    <a:pt x="2843" y="2708"/>
                  </a:cubicBezTo>
                  <a:cubicBezTo>
                    <a:pt x="2075" y="3150"/>
                    <a:pt x="1441" y="3668"/>
                    <a:pt x="961" y="4302"/>
                  </a:cubicBezTo>
                  <a:cubicBezTo>
                    <a:pt x="711" y="4609"/>
                    <a:pt x="500" y="4974"/>
                    <a:pt x="327" y="5358"/>
                  </a:cubicBezTo>
                  <a:cubicBezTo>
                    <a:pt x="154" y="5761"/>
                    <a:pt x="39" y="6203"/>
                    <a:pt x="1" y="6645"/>
                  </a:cubicBezTo>
                  <a:cubicBezTo>
                    <a:pt x="1" y="6702"/>
                    <a:pt x="1" y="6741"/>
                    <a:pt x="39" y="6760"/>
                  </a:cubicBezTo>
                  <a:cubicBezTo>
                    <a:pt x="77" y="6837"/>
                    <a:pt x="116" y="6894"/>
                    <a:pt x="193" y="6894"/>
                  </a:cubicBezTo>
                  <a:cubicBezTo>
                    <a:pt x="461" y="6856"/>
                    <a:pt x="711" y="6837"/>
                    <a:pt x="999" y="6837"/>
                  </a:cubicBezTo>
                  <a:cubicBezTo>
                    <a:pt x="1191" y="6837"/>
                    <a:pt x="1364" y="6837"/>
                    <a:pt x="1556" y="6875"/>
                  </a:cubicBezTo>
                  <a:lnTo>
                    <a:pt x="1575" y="6875"/>
                  </a:lnTo>
                  <a:cubicBezTo>
                    <a:pt x="1787" y="6894"/>
                    <a:pt x="2036" y="6894"/>
                    <a:pt x="2247" y="6913"/>
                  </a:cubicBezTo>
                  <a:cubicBezTo>
                    <a:pt x="2689" y="6933"/>
                    <a:pt x="3112" y="6990"/>
                    <a:pt x="3553" y="6990"/>
                  </a:cubicBezTo>
                  <a:lnTo>
                    <a:pt x="3592" y="6990"/>
                  </a:lnTo>
                  <a:cubicBezTo>
                    <a:pt x="4321" y="6990"/>
                    <a:pt x="4994" y="6875"/>
                    <a:pt x="5570" y="6645"/>
                  </a:cubicBezTo>
                  <a:cubicBezTo>
                    <a:pt x="6088" y="6453"/>
                    <a:pt x="6626" y="6145"/>
                    <a:pt x="7067" y="5742"/>
                  </a:cubicBezTo>
                  <a:cubicBezTo>
                    <a:pt x="7490" y="5377"/>
                    <a:pt x="7855" y="4974"/>
                    <a:pt x="8200" y="4475"/>
                  </a:cubicBezTo>
                  <a:cubicBezTo>
                    <a:pt x="8642" y="3860"/>
                    <a:pt x="9045" y="3169"/>
                    <a:pt x="9430" y="2305"/>
                  </a:cubicBezTo>
                  <a:cubicBezTo>
                    <a:pt x="9602" y="1978"/>
                    <a:pt x="9737" y="1594"/>
                    <a:pt x="9890" y="1210"/>
                  </a:cubicBezTo>
                  <a:cubicBezTo>
                    <a:pt x="9948" y="999"/>
                    <a:pt x="10025" y="845"/>
                    <a:pt x="10082" y="653"/>
                  </a:cubicBezTo>
                  <a:cubicBezTo>
                    <a:pt x="10121" y="480"/>
                    <a:pt x="10198" y="307"/>
                    <a:pt x="10255" y="115"/>
                  </a:cubicBezTo>
                  <a:cubicBezTo>
                    <a:pt x="10255" y="96"/>
                    <a:pt x="10255" y="39"/>
                    <a:pt x="10217" y="19"/>
                  </a:cubicBezTo>
                  <a:cubicBezTo>
                    <a:pt x="10198" y="19"/>
                    <a:pt x="10159" y="0"/>
                    <a:pt x="10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7"/>
            <p:cNvSpPr/>
            <p:nvPr/>
          </p:nvSpPr>
          <p:spPr>
            <a:xfrm>
              <a:off x="5332825" y="1618850"/>
              <a:ext cx="174775" cy="351925"/>
            </a:xfrm>
            <a:custGeom>
              <a:avLst/>
              <a:gdLst/>
              <a:ahLst/>
              <a:cxnLst/>
              <a:rect l="l" t="t" r="r" b="b"/>
              <a:pathLst>
                <a:path w="6991" h="14077" extrusionOk="0">
                  <a:moveTo>
                    <a:pt x="1825" y="1"/>
                  </a:moveTo>
                  <a:cubicBezTo>
                    <a:pt x="1613" y="193"/>
                    <a:pt x="1479" y="481"/>
                    <a:pt x="1344" y="769"/>
                  </a:cubicBezTo>
                  <a:lnTo>
                    <a:pt x="1325" y="826"/>
                  </a:lnTo>
                  <a:cubicBezTo>
                    <a:pt x="1172" y="1114"/>
                    <a:pt x="1056" y="1422"/>
                    <a:pt x="922" y="1729"/>
                  </a:cubicBezTo>
                  <a:cubicBezTo>
                    <a:pt x="672" y="2382"/>
                    <a:pt x="442" y="3035"/>
                    <a:pt x="307" y="3630"/>
                  </a:cubicBezTo>
                  <a:cubicBezTo>
                    <a:pt x="135" y="4283"/>
                    <a:pt x="39" y="4955"/>
                    <a:pt x="19" y="5570"/>
                  </a:cubicBezTo>
                  <a:cubicBezTo>
                    <a:pt x="0" y="6223"/>
                    <a:pt x="39" y="6876"/>
                    <a:pt x="192" y="7490"/>
                  </a:cubicBezTo>
                  <a:cubicBezTo>
                    <a:pt x="327" y="8124"/>
                    <a:pt x="576" y="8700"/>
                    <a:pt x="903" y="9276"/>
                  </a:cubicBezTo>
                  <a:cubicBezTo>
                    <a:pt x="1210" y="9775"/>
                    <a:pt x="1633" y="10255"/>
                    <a:pt x="2132" y="10716"/>
                  </a:cubicBezTo>
                  <a:cubicBezTo>
                    <a:pt x="2554" y="11100"/>
                    <a:pt x="3034" y="11465"/>
                    <a:pt x="3649" y="11830"/>
                  </a:cubicBezTo>
                  <a:cubicBezTo>
                    <a:pt x="3879" y="11984"/>
                    <a:pt x="4148" y="12118"/>
                    <a:pt x="4436" y="12291"/>
                  </a:cubicBezTo>
                  <a:cubicBezTo>
                    <a:pt x="4647" y="12406"/>
                    <a:pt x="4916" y="12560"/>
                    <a:pt x="5185" y="12752"/>
                  </a:cubicBezTo>
                  <a:cubicBezTo>
                    <a:pt x="5531" y="12982"/>
                    <a:pt x="5800" y="13213"/>
                    <a:pt x="6011" y="13462"/>
                  </a:cubicBezTo>
                  <a:cubicBezTo>
                    <a:pt x="6107" y="13597"/>
                    <a:pt x="6203" y="13712"/>
                    <a:pt x="6280" y="13827"/>
                  </a:cubicBezTo>
                  <a:lnTo>
                    <a:pt x="6280" y="13846"/>
                  </a:lnTo>
                  <a:cubicBezTo>
                    <a:pt x="6280" y="13904"/>
                    <a:pt x="6280" y="13923"/>
                    <a:pt x="6299" y="13981"/>
                  </a:cubicBezTo>
                  <a:cubicBezTo>
                    <a:pt x="6337" y="14000"/>
                    <a:pt x="6357" y="14019"/>
                    <a:pt x="6395" y="14038"/>
                  </a:cubicBezTo>
                  <a:cubicBezTo>
                    <a:pt x="6395" y="14077"/>
                    <a:pt x="6433" y="14077"/>
                    <a:pt x="6453" y="14077"/>
                  </a:cubicBezTo>
                  <a:cubicBezTo>
                    <a:pt x="6510" y="14077"/>
                    <a:pt x="6529" y="14038"/>
                    <a:pt x="6529" y="14019"/>
                  </a:cubicBezTo>
                  <a:cubicBezTo>
                    <a:pt x="6568" y="14000"/>
                    <a:pt x="6568" y="13962"/>
                    <a:pt x="6568" y="13904"/>
                  </a:cubicBezTo>
                  <a:cubicBezTo>
                    <a:pt x="6568" y="13693"/>
                    <a:pt x="6606" y="13482"/>
                    <a:pt x="6625" y="13194"/>
                  </a:cubicBezTo>
                  <a:cubicBezTo>
                    <a:pt x="6664" y="12733"/>
                    <a:pt x="6721" y="12253"/>
                    <a:pt x="6760" y="11792"/>
                  </a:cubicBezTo>
                  <a:cubicBezTo>
                    <a:pt x="6817" y="11484"/>
                    <a:pt x="6837" y="11158"/>
                    <a:pt x="6856" y="10851"/>
                  </a:cubicBezTo>
                  <a:cubicBezTo>
                    <a:pt x="6913" y="10428"/>
                    <a:pt x="6933" y="10044"/>
                    <a:pt x="6952" y="9679"/>
                  </a:cubicBezTo>
                  <a:cubicBezTo>
                    <a:pt x="6990" y="9257"/>
                    <a:pt x="6990" y="8930"/>
                    <a:pt x="6952" y="8623"/>
                  </a:cubicBezTo>
                  <a:cubicBezTo>
                    <a:pt x="6933" y="8009"/>
                    <a:pt x="6779" y="7375"/>
                    <a:pt x="6606" y="6760"/>
                  </a:cubicBezTo>
                  <a:cubicBezTo>
                    <a:pt x="6414" y="6184"/>
                    <a:pt x="6126" y="5627"/>
                    <a:pt x="5761" y="5051"/>
                  </a:cubicBezTo>
                  <a:cubicBezTo>
                    <a:pt x="5473" y="4610"/>
                    <a:pt x="5108" y="4187"/>
                    <a:pt x="4686" y="3726"/>
                  </a:cubicBezTo>
                  <a:lnTo>
                    <a:pt x="4263" y="3323"/>
                  </a:lnTo>
                  <a:lnTo>
                    <a:pt x="4206" y="3246"/>
                  </a:lnTo>
                  <a:lnTo>
                    <a:pt x="3937" y="2977"/>
                  </a:lnTo>
                  <a:cubicBezTo>
                    <a:pt x="3764" y="2824"/>
                    <a:pt x="3591" y="2651"/>
                    <a:pt x="3457" y="2478"/>
                  </a:cubicBezTo>
                  <a:cubicBezTo>
                    <a:pt x="3380" y="2401"/>
                    <a:pt x="3322" y="2343"/>
                    <a:pt x="3284" y="2267"/>
                  </a:cubicBezTo>
                  <a:lnTo>
                    <a:pt x="3207" y="2190"/>
                  </a:lnTo>
                  <a:cubicBezTo>
                    <a:pt x="3073" y="1998"/>
                    <a:pt x="2900" y="1806"/>
                    <a:pt x="2785" y="1614"/>
                  </a:cubicBezTo>
                  <a:cubicBezTo>
                    <a:pt x="2708" y="1499"/>
                    <a:pt x="2612" y="1403"/>
                    <a:pt x="2535" y="1287"/>
                  </a:cubicBezTo>
                  <a:cubicBezTo>
                    <a:pt x="2477" y="1210"/>
                    <a:pt x="2420" y="1114"/>
                    <a:pt x="2362" y="1018"/>
                  </a:cubicBezTo>
                  <a:cubicBezTo>
                    <a:pt x="2228" y="826"/>
                    <a:pt x="2113" y="615"/>
                    <a:pt x="2017" y="385"/>
                  </a:cubicBezTo>
                  <a:cubicBezTo>
                    <a:pt x="1978" y="327"/>
                    <a:pt x="1959" y="269"/>
                    <a:pt x="1921" y="193"/>
                  </a:cubicBezTo>
                  <a:cubicBezTo>
                    <a:pt x="1882" y="173"/>
                    <a:pt x="1882" y="154"/>
                    <a:pt x="1863" y="97"/>
                  </a:cubicBezTo>
                  <a:cubicBezTo>
                    <a:pt x="1844" y="77"/>
                    <a:pt x="1844" y="39"/>
                    <a:pt x="18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7"/>
            <p:cNvSpPr/>
            <p:nvPr/>
          </p:nvSpPr>
          <p:spPr>
            <a:xfrm>
              <a:off x="5304000" y="1977475"/>
              <a:ext cx="172875" cy="195900"/>
            </a:xfrm>
            <a:custGeom>
              <a:avLst/>
              <a:gdLst/>
              <a:ahLst/>
              <a:cxnLst/>
              <a:rect l="l" t="t" r="r" b="b"/>
              <a:pathLst>
                <a:path w="6915" h="7836" extrusionOk="0">
                  <a:moveTo>
                    <a:pt x="116" y="1"/>
                  </a:moveTo>
                  <a:cubicBezTo>
                    <a:pt x="39" y="20"/>
                    <a:pt x="1" y="97"/>
                    <a:pt x="1" y="154"/>
                  </a:cubicBezTo>
                  <a:cubicBezTo>
                    <a:pt x="20" y="442"/>
                    <a:pt x="39" y="692"/>
                    <a:pt x="78" y="923"/>
                  </a:cubicBezTo>
                  <a:cubicBezTo>
                    <a:pt x="116" y="1191"/>
                    <a:pt x="155" y="1479"/>
                    <a:pt x="231" y="1748"/>
                  </a:cubicBezTo>
                  <a:cubicBezTo>
                    <a:pt x="385" y="2286"/>
                    <a:pt x="577" y="2824"/>
                    <a:pt x="808" y="3342"/>
                  </a:cubicBezTo>
                  <a:cubicBezTo>
                    <a:pt x="1076" y="3880"/>
                    <a:pt x="1364" y="4379"/>
                    <a:pt x="1710" y="4821"/>
                  </a:cubicBezTo>
                  <a:cubicBezTo>
                    <a:pt x="2056" y="5263"/>
                    <a:pt x="2440" y="5627"/>
                    <a:pt x="2882" y="5915"/>
                  </a:cubicBezTo>
                  <a:cubicBezTo>
                    <a:pt x="3054" y="6050"/>
                    <a:pt x="3246" y="6127"/>
                    <a:pt x="3400" y="6242"/>
                  </a:cubicBezTo>
                  <a:cubicBezTo>
                    <a:pt x="3592" y="6338"/>
                    <a:pt x="3784" y="6376"/>
                    <a:pt x="3976" y="6453"/>
                  </a:cubicBezTo>
                  <a:cubicBezTo>
                    <a:pt x="4149" y="6492"/>
                    <a:pt x="4322" y="6549"/>
                    <a:pt x="4514" y="6607"/>
                  </a:cubicBezTo>
                  <a:lnTo>
                    <a:pt x="5224" y="6837"/>
                  </a:lnTo>
                  <a:cubicBezTo>
                    <a:pt x="5570" y="6952"/>
                    <a:pt x="5839" y="7068"/>
                    <a:pt x="6050" y="7221"/>
                  </a:cubicBezTo>
                  <a:cubicBezTo>
                    <a:pt x="6185" y="7317"/>
                    <a:pt x="6319" y="7413"/>
                    <a:pt x="6415" y="7529"/>
                  </a:cubicBezTo>
                  <a:cubicBezTo>
                    <a:pt x="6453" y="7605"/>
                    <a:pt x="6511" y="7644"/>
                    <a:pt x="6530" y="7701"/>
                  </a:cubicBezTo>
                  <a:cubicBezTo>
                    <a:pt x="6530" y="7740"/>
                    <a:pt x="6530" y="7778"/>
                    <a:pt x="6549" y="7797"/>
                  </a:cubicBezTo>
                  <a:cubicBezTo>
                    <a:pt x="6569" y="7817"/>
                    <a:pt x="6607" y="7836"/>
                    <a:pt x="6626" y="7836"/>
                  </a:cubicBezTo>
                  <a:lnTo>
                    <a:pt x="6665" y="7836"/>
                  </a:lnTo>
                  <a:cubicBezTo>
                    <a:pt x="6703" y="7836"/>
                    <a:pt x="6703" y="7836"/>
                    <a:pt x="6722" y="7817"/>
                  </a:cubicBezTo>
                  <a:cubicBezTo>
                    <a:pt x="6741" y="7817"/>
                    <a:pt x="6741" y="7797"/>
                    <a:pt x="6741" y="7759"/>
                  </a:cubicBezTo>
                  <a:cubicBezTo>
                    <a:pt x="6761" y="7740"/>
                    <a:pt x="6761" y="7721"/>
                    <a:pt x="6761" y="7663"/>
                  </a:cubicBezTo>
                  <a:lnTo>
                    <a:pt x="6761" y="7625"/>
                  </a:lnTo>
                  <a:lnTo>
                    <a:pt x="6761" y="7567"/>
                  </a:lnTo>
                  <a:cubicBezTo>
                    <a:pt x="6761" y="7452"/>
                    <a:pt x="6799" y="7317"/>
                    <a:pt x="6818" y="7183"/>
                  </a:cubicBezTo>
                  <a:lnTo>
                    <a:pt x="6837" y="7048"/>
                  </a:lnTo>
                  <a:cubicBezTo>
                    <a:pt x="6857" y="6876"/>
                    <a:pt x="6895" y="6684"/>
                    <a:pt x="6895" y="6511"/>
                  </a:cubicBezTo>
                  <a:cubicBezTo>
                    <a:pt x="6914" y="6184"/>
                    <a:pt x="6914" y="5819"/>
                    <a:pt x="6895" y="5493"/>
                  </a:cubicBezTo>
                  <a:cubicBezTo>
                    <a:pt x="6857" y="5147"/>
                    <a:pt x="6818" y="4821"/>
                    <a:pt x="6741" y="4475"/>
                  </a:cubicBezTo>
                  <a:cubicBezTo>
                    <a:pt x="6665" y="4168"/>
                    <a:pt x="6549" y="3822"/>
                    <a:pt x="6415" y="3515"/>
                  </a:cubicBezTo>
                  <a:cubicBezTo>
                    <a:pt x="6261" y="3208"/>
                    <a:pt x="6089" y="2900"/>
                    <a:pt x="5896" y="2632"/>
                  </a:cubicBezTo>
                  <a:cubicBezTo>
                    <a:pt x="5743" y="2382"/>
                    <a:pt x="5551" y="2171"/>
                    <a:pt x="5320" y="1998"/>
                  </a:cubicBezTo>
                  <a:cubicBezTo>
                    <a:pt x="5109" y="1844"/>
                    <a:pt x="4879" y="1691"/>
                    <a:pt x="4610" y="1595"/>
                  </a:cubicBezTo>
                  <a:cubicBezTo>
                    <a:pt x="4456" y="1556"/>
                    <a:pt x="4322" y="1499"/>
                    <a:pt x="4207" y="1479"/>
                  </a:cubicBezTo>
                  <a:cubicBezTo>
                    <a:pt x="4072" y="1460"/>
                    <a:pt x="3957" y="1422"/>
                    <a:pt x="3823" y="1422"/>
                  </a:cubicBezTo>
                  <a:lnTo>
                    <a:pt x="3650" y="1422"/>
                  </a:lnTo>
                  <a:cubicBezTo>
                    <a:pt x="3016" y="1364"/>
                    <a:pt x="2382" y="1268"/>
                    <a:pt x="1768" y="1076"/>
                  </a:cubicBezTo>
                  <a:cubicBezTo>
                    <a:pt x="1460" y="942"/>
                    <a:pt x="1192" y="827"/>
                    <a:pt x="942" y="634"/>
                  </a:cubicBezTo>
                  <a:cubicBezTo>
                    <a:pt x="808" y="538"/>
                    <a:pt x="692" y="462"/>
                    <a:pt x="596" y="366"/>
                  </a:cubicBezTo>
                  <a:lnTo>
                    <a:pt x="231" y="20"/>
                  </a:lnTo>
                  <a:cubicBezTo>
                    <a:pt x="270" y="1"/>
                    <a:pt x="212"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7"/>
            <p:cNvSpPr/>
            <p:nvPr/>
          </p:nvSpPr>
          <p:spPr>
            <a:xfrm>
              <a:off x="5321775" y="1629425"/>
              <a:ext cx="483950" cy="744400"/>
            </a:xfrm>
            <a:custGeom>
              <a:avLst/>
              <a:gdLst/>
              <a:ahLst/>
              <a:cxnLst/>
              <a:rect l="l" t="t" r="r" b="b"/>
              <a:pathLst>
                <a:path w="19358" h="29776" extrusionOk="0">
                  <a:moveTo>
                    <a:pt x="19300" y="0"/>
                  </a:moveTo>
                  <a:cubicBezTo>
                    <a:pt x="19281" y="0"/>
                    <a:pt x="19281" y="0"/>
                    <a:pt x="19262" y="19"/>
                  </a:cubicBezTo>
                  <a:cubicBezTo>
                    <a:pt x="19127" y="135"/>
                    <a:pt x="19050" y="250"/>
                    <a:pt x="18916" y="384"/>
                  </a:cubicBezTo>
                  <a:cubicBezTo>
                    <a:pt x="18033" y="1210"/>
                    <a:pt x="16996" y="1863"/>
                    <a:pt x="15939" y="2458"/>
                  </a:cubicBezTo>
                  <a:cubicBezTo>
                    <a:pt x="15267" y="2842"/>
                    <a:pt x="14576" y="3188"/>
                    <a:pt x="13885" y="3553"/>
                  </a:cubicBezTo>
                  <a:cubicBezTo>
                    <a:pt x="13213" y="3898"/>
                    <a:pt x="12540" y="4263"/>
                    <a:pt x="11888" y="4667"/>
                  </a:cubicBezTo>
                  <a:cubicBezTo>
                    <a:pt x="11273" y="5051"/>
                    <a:pt x="10659" y="5512"/>
                    <a:pt x="10121" y="6011"/>
                  </a:cubicBezTo>
                  <a:cubicBezTo>
                    <a:pt x="9852" y="6261"/>
                    <a:pt x="9583" y="6529"/>
                    <a:pt x="9353" y="6779"/>
                  </a:cubicBezTo>
                  <a:cubicBezTo>
                    <a:pt x="9103" y="7048"/>
                    <a:pt x="8892" y="7317"/>
                    <a:pt x="8700" y="7605"/>
                  </a:cubicBezTo>
                  <a:cubicBezTo>
                    <a:pt x="8277" y="8200"/>
                    <a:pt x="7932" y="8853"/>
                    <a:pt x="7644" y="9487"/>
                  </a:cubicBezTo>
                  <a:cubicBezTo>
                    <a:pt x="7298" y="10255"/>
                    <a:pt x="7067" y="11061"/>
                    <a:pt x="6856" y="11849"/>
                  </a:cubicBezTo>
                  <a:cubicBezTo>
                    <a:pt x="6818" y="11964"/>
                    <a:pt x="6799" y="12079"/>
                    <a:pt x="6760" y="12214"/>
                  </a:cubicBezTo>
                  <a:cubicBezTo>
                    <a:pt x="6722" y="11983"/>
                    <a:pt x="6683" y="11753"/>
                    <a:pt x="6664" y="11542"/>
                  </a:cubicBezTo>
                  <a:cubicBezTo>
                    <a:pt x="6587" y="11177"/>
                    <a:pt x="6511" y="10831"/>
                    <a:pt x="6415" y="10485"/>
                  </a:cubicBezTo>
                  <a:cubicBezTo>
                    <a:pt x="6376" y="10312"/>
                    <a:pt x="6318" y="10140"/>
                    <a:pt x="6242" y="9967"/>
                  </a:cubicBezTo>
                  <a:cubicBezTo>
                    <a:pt x="6184" y="9775"/>
                    <a:pt x="6107" y="9621"/>
                    <a:pt x="6030" y="9448"/>
                  </a:cubicBezTo>
                  <a:cubicBezTo>
                    <a:pt x="5512" y="8296"/>
                    <a:pt x="4840" y="7240"/>
                    <a:pt x="4206" y="6126"/>
                  </a:cubicBezTo>
                  <a:cubicBezTo>
                    <a:pt x="4033" y="5876"/>
                    <a:pt x="3899" y="5608"/>
                    <a:pt x="3745" y="5339"/>
                  </a:cubicBezTo>
                  <a:lnTo>
                    <a:pt x="3745" y="5358"/>
                  </a:lnTo>
                  <a:cubicBezTo>
                    <a:pt x="3496" y="4916"/>
                    <a:pt x="3246" y="4436"/>
                    <a:pt x="3035" y="3956"/>
                  </a:cubicBezTo>
                  <a:cubicBezTo>
                    <a:pt x="2823" y="3438"/>
                    <a:pt x="2631" y="2919"/>
                    <a:pt x="2478" y="2381"/>
                  </a:cubicBezTo>
                  <a:lnTo>
                    <a:pt x="2478" y="2420"/>
                  </a:lnTo>
                  <a:cubicBezTo>
                    <a:pt x="2363" y="1959"/>
                    <a:pt x="2286" y="1498"/>
                    <a:pt x="2247" y="1037"/>
                  </a:cubicBezTo>
                  <a:cubicBezTo>
                    <a:pt x="2247" y="1018"/>
                    <a:pt x="2209" y="999"/>
                    <a:pt x="2190" y="999"/>
                  </a:cubicBezTo>
                  <a:cubicBezTo>
                    <a:pt x="2171" y="999"/>
                    <a:pt x="2151" y="1018"/>
                    <a:pt x="2151" y="1076"/>
                  </a:cubicBezTo>
                  <a:cubicBezTo>
                    <a:pt x="2190" y="1652"/>
                    <a:pt x="2305" y="2189"/>
                    <a:pt x="2459" y="2727"/>
                  </a:cubicBezTo>
                  <a:cubicBezTo>
                    <a:pt x="2593" y="3246"/>
                    <a:pt x="2785" y="3764"/>
                    <a:pt x="3035" y="4263"/>
                  </a:cubicBezTo>
                  <a:cubicBezTo>
                    <a:pt x="3457" y="5243"/>
                    <a:pt x="4014" y="6164"/>
                    <a:pt x="4533" y="7086"/>
                  </a:cubicBezTo>
                  <a:cubicBezTo>
                    <a:pt x="4821" y="7624"/>
                    <a:pt x="5109" y="8142"/>
                    <a:pt x="5378" y="8680"/>
                  </a:cubicBezTo>
                  <a:cubicBezTo>
                    <a:pt x="5531" y="8968"/>
                    <a:pt x="5646" y="9256"/>
                    <a:pt x="5762" y="9544"/>
                  </a:cubicBezTo>
                  <a:cubicBezTo>
                    <a:pt x="5838" y="9717"/>
                    <a:pt x="5877" y="9871"/>
                    <a:pt x="5954" y="10044"/>
                  </a:cubicBezTo>
                  <a:cubicBezTo>
                    <a:pt x="6011" y="10197"/>
                    <a:pt x="6050" y="10370"/>
                    <a:pt x="6107" y="10524"/>
                  </a:cubicBezTo>
                  <a:cubicBezTo>
                    <a:pt x="6222" y="11042"/>
                    <a:pt x="6318" y="11561"/>
                    <a:pt x="6395" y="12060"/>
                  </a:cubicBezTo>
                  <a:cubicBezTo>
                    <a:pt x="6415" y="12329"/>
                    <a:pt x="6434" y="12617"/>
                    <a:pt x="6453" y="12886"/>
                  </a:cubicBezTo>
                  <a:cubicBezTo>
                    <a:pt x="6491" y="13039"/>
                    <a:pt x="6491" y="13231"/>
                    <a:pt x="6511" y="13404"/>
                  </a:cubicBezTo>
                  <a:cubicBezTo>
                    <a:pt x="6242" y="14710"/>
                    <a:pt x="6088" y="15997"/>
                    <a:pt x="5954" y="17322"/>
                  </a:cubicBezTo>
                  <a:cubicBezTo>
                    <a:pt x="5896" y="18109"/>
                    <a:pt x="5819" y="18877"/>
                    <a:pt x="5762" y="19665"/>
                  </a:cubicBezTo>
                  <a:cubicBezTo>
                    <a:pt x="5742" y="19626"/>
                    <a:pt x="5723" y="19549"/>
                    <a:pt x="5704" y="19511"/>
                  </a:cubicBezTo>
                  <a:cubicBezTo>
                    <a:pt x="5550" y="19185"/>
                    <a:pt x="5378" y="18896"/>
                    <a:pt x="5224" y="18608"/>
                  </a:cubicBezTo>
                  <a:cubicBezTo>
                    <a:pt x="5032" y="18359"/>
                    <a:pt x="4840" y="18090"/>
                    <a:pt x="4590" y="17859"/>
                  </a:cubicBezTo>
                  <a:cubicBezTo>
                    <a:pt x="4379" y="17629"/>
                    <a:pt x="4168" y="17456"/>
                    <a:pt x="3918" y="17303"/>
                  </a:cubicBezTo>
                  <a:cubicBezTo>
                    <a:pt x="3707" y="17149"/>
                    <a:pt x="3496" y="17034"/>
                    <a:pt x="3265" y="16919"/>
                  </a:cubicBezTo>
                  <a:cubicBezTo>
                    <a:pt x="2785" y="16669"/>
                    <a:pt x="2305" y="16496"/>
                    <a:pt x="1825" y="16285"/>
                  </a:cubicBezTo>
                  <a:cubicBezTo>
                    <a:pt x="1671" y="16208"/>
                    <a:pt x="1518" y="16150"/>
                    <a:pt x="1345" y="16054"/>
                  </a:cubicBezTo>
                  <a:cubicBezTo>
                    <a:pt x="1210" y="15978"/>
                    <a:pt x="1057" y="15882"/>
                    <a:pt x="922" y="15786"/>
                  </a:cubicBezTo>
                  <a:cubicBezTo>
                    <a:pt x="730" y="15632"/>
                    <a:pt x="538" y="15497"/>
                    <a:pt x="385" y="15305"/>
                  </a:cubicBezTo>
                  <a:cubicBezTo>
                    <a:pt x="269" y="15152"/>
                    <a:pt x="173" y="15017"/>
                    <a:pt x="97" y="14864"/>
                  </a:cubicBezTo>
                  <a:cubicBezTo>
                    <a:pt x="97" y="14845"/>
                    <a:pt x="77" y="14845"/>
                    <a:pt x="58" y="14845"/>
                  </a:cubicBezTo>
                  <a:lnTo>
                    <a:pt x="20" y="14845"/>
                  </a:lnTo>
                  <a:cubicBezTo>
                    <a:pt x="1" y="14864"/>
                    <a:pt x="1" y="14902"/>
                    <a:pt x="1" y="14921"/>
                  </a:cubicBezTo>
                  <a:cubicBezTo>
                    <a:pt x="77" y="15056"/>
                    <a:pt x="173" y="15209"/>
                    <a:pt x="269" y="15344"/>
                  </a:cubicBezTo>
                  <a:cubicBezTo>
                    <a:pt x="365" y="15497"/>
                    <a:pt x="481" y="15613"/>
                    <a:pt x="596" y="15728"/>
                  </a:cubicBezTo>
                  <a:cubicBezTo>
                    <a:pt x="865" y="15978"/>
                    <a:pt x="1172" y="16189"/>
                    <a:pt x="1498" y="16362"/>
                  </a:cubicBezTo>
                  <a:cubicBezTo>
                    <a:pt x="1633" y="16458"/>
                    <a:pt x="1806" y="16534"/>
                    <a:pt x="1940" y="16630"/>
                  </a:cubicBezTo>
                  <a:cubicBezTo>
                    <a:pt x="2113" y="16726"/>
                    <a:pt x="2286" y="16784"/>
                    <a:pt x="2459" y="16899"/>
                  </a:cubicBezTo>
                  <a:cubicBezTo>
                    <a:pt x="2766" y="17053"/>
                    <a:pt x="3073" y="17226"/>
                    <a:pt x="3380" y="17418"/>
                  </a:cubicBezTo>
                  <a:cubicBezTo>
                    <a:pt x="3515" y="17495"/>
                    <a:pt x="3630" y="17591"/>
                    <a:pt x="3726" y="17687"/>
                  </a:cubicBezTo>
                  <a:cubicBezTo>
                    <a:pt x="3841" y="17783"/>
                    <a:pt x="3937" y="17898"/>
                    <a:pt x="4033" y="17994"/>
                  </a:cubicBezTo>
                  <a:cubicBezTo>
                    <a:pt x="4225" y="18205"/>
                    <a:pt x="4398" y="18455"/>
                    <a:pt x="4533" y="18724"/>
                  </a:cubicBezTo>
                  <a:cubicBezTo>
                    <a:pt x="4705" y="18973"/>
                    <a:pt x="4859" y="19242"/>
                    <a:pt x="4974" y="19530"/>
                  </a:cubicBezTo>
                  <a:cubicBezTo>
                    <a:pt x="5109" y="19818"/>
                    <a:pt x="5243" y="20106"/>
                    <a:pt x="5339" y="20414"/>
                  </a:cubicBezTo>
                  <a:cubicBezTo>
                    <a:pt x="5397" y="20586"/>
                    <a:pt x="5454" y="20759"/>
                    <a:pt x="5493" y="20932"/>
                  </a:cubicBezTo>
                  <a:cubicBezTo>
                    <a:pt x="5550" y="21067"/>
                    <a:pt x="5570" y="21182"/>
                    <a:pt x="5627" y="21335"/>
                  </a:cubicBezTo>
                  <a:cubicBezTo>
                    <a:pt x="5570" y="21835"/>
                    <a:pt x="5550" y="22334"/>
                    <a:pt x="5493" y="22852"/>
                  </a:cubicBezTo>
                  <a:cubicBezTo>
                    <a:pt x="5301" y="24677"/>
                    <a:pt x="4993" y="26501"/>
                    <a:pt x="4513" y="28287"/>
                  </a:cubicBezTo>
                  <a:cubicBezTo>
                    <a:pt x="4513" y="28325"/>
                    <a:pt x="4494" y="28364"/>
                    <a:pt x="4494" y="28383"/>
                  </a:cubicBezTo>
                  <a:cubicBezTo>
                    <a:pt x="4398" y="28710"/>
                    <a:pt x="4321" y="29017"/>
                    <a:pt x="4225" y="29305"/>
                  </a:cubicBezTo>
                  <a:lnTo>
                    <a:pt x="4206" y="29401"/>
                  </a:lnTo>
                  <a:cubicBezTo>
                    <a:pt x="4206" y="29478"/>
                    <a:pt x="4206" y="29516"/>
                    <a:pt x="4225" y="29555"/>
                  </a:cubicBezTo>
                  <a:cubicBezTo>
                    <a:pt x="4245" y="29651"/>
                    <a:pt x="4321" y="29708"/>
                    <a:pt x="4417" y="29747"/>
                  </a:cubicBezTo>
                  <a:cubicBezTo>
                    <a:pt x="4462" y="29766"/>
                    <a:pt x="4509" y="29776"/>
                    <a:pt x="4556" y="29776"/>
                  </a:cubicBezTo>
                  <a:cubicBezTo>
                    <a:pt x="4690" y="29776"/>
                    <a:pt x="4821" y="29697"/>
                    <a:pt x="4878" y="29555"/>
                  </a:cubicBezTo>
                  <a:cubicBezTo>
                    <a:pt x="5051" y="29132"/>
                    <a:pt x="5166" y="28690"/>
                    <a:pt x="5282" y="28249"/>
                  </a:cubicBezTo>
                  <a:cubicBezTo>
                    <a:pt x="5397" y="27788"/>
                    <a:pt x="5531" y="27327"/>
                    <a:pt x="5627" y="26847"/>
                  </a:cubicBezTo>
                  <a:cubicBezTo>
                    <a:pt x="5819" y="25944"/>
                    <a:pt x="5973" y="25022"/>
                    <a:pt x="6069" y="24120"/>
                  </a:cubicBezTo>
                  <a:cubicBezTo>
                    <a:pt x="6203" y="23198"/>
                    <a:pt x="6261" y="22257"/>
                    <a:pt x="6338" y="21355"/>
                  </a:cubicBezTo>
                  <a:cubicBezTo>
                    <a:pt x="6395" y="20682"/>
                    <a:pt x="6434" y="20030"/>
                    <a:pt x="6491" y="19357"/>
                  </a:cubicBezTo>
                  <a:cubicBezTo>
                    <a:pt x="6530" y="19223"/>
                    <a:pt x="6549" y="19089"/>
                    <a:pt x="6607" y="18954"/>
                  </a:cubicBezTo>
                  <a:cubicBezTo>
                    <a:pt x="6645" y="18781"/>
                    <a:pt x="6703" y="18647"/>
                    <a:pt x="6741" y="18474"/>
                  </a:cubicBezTo>
                  <a:cubicBezTo>
                    <a:pt x="6837" y="18128"/>
                    <a:pt x="6933" y="17821"/>
                    <a:pt x="7029" y="17495"/>
                  </a:cubicBezTo>
                  <a:cubicBezTo>
                    <a:pt x="7221" y="16861"/>
                    <a:pt x="7490" y="16246"/>
                    <a:pt x="7836" y="15689"/>
                  </a:cubicBezTo>
                  <a:cubicBezTo>
                    <a:pt x="8085" y="15248"/>
                    <a:pt x="8412" y="14845"/>
                    <a:pt x="8757" y="14518"/>
                  </a:cubicBezTo>
                  <a:cubicBezTo>
                    <a:pt x="9103" y="14192"/>
                    <a:pt x="9468" y="13884"/>
                    <a:pt x="9852" y="13615"/>
                  </a:cubicBezTo>
                  <a:cubicBezTo>
                    <a:pt x="10236" y="13327"/>
                    <a:pt x="10639" y="13097"/>
                    <a:pt x="11062" y="12847"/>
                  </a:cubicBezTo>
                  <a:cubicBezTo>
                    <a:pt x="11599" y="12578"/>
                    <a:pt x="12156" y="12290"/>
                    <a:pt x="12694" y="12022"/>
                  </a:cubicBezTo>
                  <a:cubicBezTo>
                    <a:pt x="13270" y="11753"/>
                    <a:pt x="13827" y="11484"/>
                    <a:pt x="14384" y="11196"/>
                  </a:cubicBezTo>
                  <a:cubicBezTo>
                    <a:pt x="15479" y="10658"/>
                    <a:pt x="16573" y="10005"/>
                    <a:pt x="17495" y="9160"/>
                  </a:cubicBezTo>
                  <a:cubicBezTo>
                    <a:pt x="17533" y="9141"/>
                    <a:pt x="17553" y="9083"/>
                    <a:pt x="17533" y="9064"/>
                  </a:cubicBezTo>
                  <a:cubicBezTo>
                    <a:pt x="17495" y="9045"/>
                    <a:pt x="17476" y="9045"/>
                    <a:pt x="17476" y="9045"/>
                  </a:cubicBezTo>
                  <a:cubicBezTo>
                    <a:pt x="17457" y="9045"/>
                    <a:pt x="17457" y="9045"/>
                    <a:pt x="17437" y="9064"/>
                  </a:cubicBezTo>
                  <a:cubicBezTo>
                    <a:pt x="16861" y="9602"/>
                    <a:pt x="16189" y="10024"/>
                    <a:pt x="15479" y="10428"/>
                  </a:cubicBezTo>
                  <a:cubicBezTo>
                    <a:pt x="14403" y="11042"/>
                    <a:pt x="13251" y="11522"/>
                    <a:pt x="12099" y="12022"/>
                  </a:cubicBezTo>
                  <a:cubicBezTo>
                    <a:pt x="10966" y="12521"/>
                    <a:pt x="9852" y="13097"/>
                    <a:pt x="8853" y="13846"/>
                  </a:cubicBezTo>
                  <a:cubicBezTo>
                    <a:pt x="8431" y="14153"/>
                    <a:pt x="8047" y="14518"/>
                    <a:pt x="7682" y="14921"/>
                  </a:cubicBezTo>
                  <a:cubicBezTo>
                    <a:pt x="7355" y="15325"/>
                    <a:pt x="7067" y="15786"/>
                    <a:pt x="6837" y="16266"/>
                  </a:cubicBezTo>
                  <a:cubicBezTo>
                    <a:pt x="6799" y="16342"/>
                    <a:pt x="6779" y="16438"/>
                    <a:pt x="6741" y="16515"/>
                  </a:cubicBezTo>
                  <a:cubicBezTo>
                    <a:pt x="6933" y="14845"/>
                    <a:pt x="7202" y="13212"/>
                    <a:pt x="7663" y="11618"/>
                  </a:cubicBezTo>
                  <a:cubicBezTo>
                    <a:pt x="7855" y="10965"/>
                    <a:pt x="8047" y="10312"/>
                    <a:pt x="8316" y="9698"/>
                  </a:cubicBezTo>
                  <a:cubicBezTo>
                    <a:pt x="8431" y="9410"/>
                    <a:pt x="8546" y="9122"/>
                    <a:pt x="8700" y="8834"/>
                  </a:cubicBezTo>
                  <a:lnTo>
                    <a:pt x="9122" y="8027"/>
                  </a:lnTo>
                  <a:cubicBezTo>
                    <a:pt x="9333" y="7682"/>
                    <a:pt x="9583" y="7336"/>
                    <a:pt x="9814" y="7029"/>
                  </a:cubicBezTo>
                  <a:cubicBezTo>
                    <a:pt x="9948" y="6856"/>
                    <a:pt x="10082" y="6683"/>
                    <a:pt x="10236" y="6549"/>
                  </a:cubicBezTo>
                  <a:cubicBezTo>
                    <a:pt x="10370" y="6395"/>
                    <a:pt x="10524" y="6241"/>
                    <a:pt x="10659" y="6088"/>
                  </a:cubicBezTo>
                  <a:cubicBezTo>
                    <a:pt x="11196" y="5569"/>
                    <a:pt x="11792" y="5127"/>
                    <a:pt x="12406" y="4724"/>
                  </a:cubicBezTo>
                  <a:cubicBezTo>
                    <a:pt x="13059" y="4283"/>
                    <a:pt x="13731" y="3898"/>
                    <a:pt x="14384" y="3553"/>
                  </a:cubicBezTo>
                  <a:cubicBezTo>
                    <a:pt x="15056" y="3169"/>
                    <a:pt x="15747" y="2785"/>
                    <a:pt x="16400" y="2362"/>
                  </a:cubicBezTo>
                  <a:cubicBezTo>
                    <a:pt x="17053" y="1959"/>
                    <a:pt x="17687" y="1536"/>
                    <a:pt x="18302" y="1056"/>
                  </a:cubicBezTo>
                  <a:cubicBezTo>
                    <a:pt x="18685" y="730"/>
                    <a:pt x="19011" y="404"/>
                    <a:pt x="19356" y="40"/>
                  </a:cubicBezTo>
                  <a:lnTo>
                    <a:pt x="19356" y="40"/>
                  </a:lnTo>
                  <a:cubicBezTo>
                    <a:pt x="19357" y="42"/>
                    <a:pt x="19357" y="44"/>
                    <a:pt x="19358" y="44"/>
                  </a:cubicBezTo>
                  <a:cubicBezTo>
                    <a:pt x="19358" y="44"/>
                    <a:pt x="19358" y="42"/>
                    <a:pt x="19358" y="39"/>
                  </a:cubicBezTo>
                  <a:lnTo>
                    <a:pt x="19358" y="39"/>
                  </a:lnTo>
                  <a:cubicBezTo>
                    <a:pt x="19357" y="39"/>
                    <a:pt x="19357" y="39"/>
                    <a:pt x="19356" y="40"/>
                  </a:cubicBezTo>
                  <a:lnTo>
                    <a:pt x="19356" y="40"/>
                  </a:lnTo>
                  <a:cubicBezTo>
                    <a:pt x="19355" y="33"/>
                    <a:pt x="19350" y="19"/>
                    <a:pt x="19339" y="19"/>
                  </a:cubicBezTo>
                  <a:lnTo>
                    <a:pt x="19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7"/>
            <p:cNvSpPr/>
            <p:nvPr/>
          </p:nvSpPr>
          <p:spPr>
            <a:xfrm>
              <a:off x="5762500" y="1686025"/>
              <a:ext cx="16825" cy="16875"/>
            </a:xfrm>
            <a:custGeom>
              <a:avLst/>
              <a:gdLst/>
              <a:ahLst/>
              <a:cxnLst/>
              <a:rect l="l" t="t" r="r" b="b"/>
              <a:pathLst>
                <a:path w="673" h="675" extrusionOk="0">
                  <a:moveTo>
                    <a:pt x="298" y="1"/>
                  </a:moveTo>
                  <a:cubicBezTo>
                    <a:pt x="121" y="1"/>
                    <a:pt x="0" y="166"/>
                    <a:pt x="0" y="348"/>
                  </a:cubicBezTo>
                  <a:cubicBezTo>
                    <a:pt x="0" y="540"/>
                    <a:pt x="135" y="674"/>
                    <a:pt x="327" y="674"/>
                  </a:cubicBezTo>
                  <a:cubicBezTo>
                    <a:pt x="519" y="674"/>
                    <a:pt x="673" y="540"/>
                    <a:pt x="673" y="348"/>
                  </a:cubicBezTo>
                  <a:cubicBezTo>
                    <a:pt x="673" y="156"/>
                    <a:pt x="519" y="2"/>
                    <a:pt x="327" y="2"/>
                  </a:cubicBezTo>
                  <a:cubicBezTo>
                    <a:pt x="317" y="1"/>
                    <a:pt x="307" y="1"/>
                    <a:pt x="29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7"/>
            <p:cNvSpPr/>
            <p:nvPr/>
          </p:nvSpPr>
          <p:spPr>
            <a:xfrm>
              <a:off x="5780250" y="1665425"/>
              <a:ext cx="9150" cy="8675"/>
            </a:xfrm>
            <a:custGeom>
              <a:avLst/>
              <a:gdLst/>
              <a:ahLst/>
              <a:cxnLst/>
              <a:rect l="l" t="t" r="r" b="b"/>
              <a:pathLst>
                <a:path w="366" h="347" extrusionOk="0">
                  <a:moveTo>
                    <a:pt x="193" y="0"/>
                  </a:moveTo>
                  <a:cubicBezTo>
                    <a:pt x="78" y="0"/>
                    <a:pt x="1" y="58"/>
                    <a:pt x="1" y="154"/>
                  </a:cubicBezTo>
                  <a:cubicBezTo>
                    <a:pt x="1" y="250"/>
                    <a:pt x="78" y="346"/>
                    <a:pt x="174" y="346"/>
                  </a:cubicBezTo>
                  <a:cubicBezTo>
                    <a:pt x="270" y="346"/>
                    <a:pt x="366" y="288"/>
                    <a:pt x="366" y="192"/>
                  </a:cubicBezTo>
                  <a:cubicBezTo>
                    <a:pt x="366" y="96"/>
                    <a:pt x="289" y="0"/>
                    <a:pt x="19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7"/>
            <p:cNvSpPr/>
            <p:nvPr/>
          </p:nvSpPr>
          <p:spPr>
            <a:xfrm>
              <a:off x="5786500" y="1678875"/>
              <a:ext cx="5800" cy="6250"/>
            </a:xfrm>
            <a:custGeom>
              <a:avLst/>
              <a:gdLst/>
              <a:ahLst/>
              <a:cxnLst/>
              <a:rect l="l" t="t" r="r" b="b"/>
              <a:pathLst>
                <a:path w="232" h="250" extrusionOk="0">
                  <a:moveTo>
                    <a:pt x="116" y="0"/>
                  </a:moveTo>
                  <a:cubicBezTo>
                    <a:pt x="39" y="0"/>
                    <a:pt x="1" y="58"/>
                    <a:pt x="1" y="135"/>
                  </a:cubicBezTo>
                  <a:cubicBezTo>
                    <a:pt x="1" y="173"/>
                    <a:pt x="39" y="250"/>
                    <a:pt x="116" y="250"/>
                  </a:cubicBezTo>
                  <a:cubicBezTo>
                    <a:pt x="193" y="250"/>
                    <a:pt x="231" y="192"/>
                    <a:pt x="231" y="135"/>
                  </a:cubicBezTo>
                  <a:cubicBezTo>
                    <a:pt x="231" y="77"/>
                    <a:pt x="193" y="0"/>
                    <a:pt x="1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7"/>
            <p:cNvSpPr/>
            <p:nvPr/>
          </p:nvSpPr>
          <p:spPr>
            <a:xfrm>
              <a:off x="5800900" y="1653775"/>
              <a:ext cx="4825" cy="4950"/>
            </a:xfrm>
            <a:custGeom>
              <a:avLst/>
              <a:gdLst/>
              <a:ahLst/>
              <a:cxnLst/>
              <a:rect l="l" t="t" r="r" b="b"/>
              <a:pathLst>
                <a:path w="193" h="198" extrusionOk="0">
                  <a:moveTo>
                    <a:pt x="69" y="1"/>
                  </a:moveTo>
                  <a:cubicBezTo>
                    <a:pt x="27" y="1"/>
                    <a:pt x="1" y="38"/>
                    <a:pt x="1" y="102"/>
                  </a:cubicBezTo>
                  <a:cubicBezTo>
                    <a:pt x="1" y="140"/>
                    <a:pt x="39" y="198"/>
                    <a:pt x="97" y="198"/>
                  </a:cubicBezTo>
                  <a:cubicBezTo>
                    <a:pt x="135" y="198"/>
                    <a:pt x="193" y="140"/>
                    <a:pt x="193" y="102"/>
                  </a:cubicBezTo>
                  <a:cubicBezTo>
                    <a:pt x="193" y="44"/>
                    <a:pt x="135" y="6"/>
                    <a:pt x="97" y="6"/>
                  </a:cubicBezTo>
                  <a:cubicBezTo>
                    <a:pt x="87" y="2"/>
                    <a:pt x="77" y="1"/>
                    <a:pt x="69"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7"/>
            <p:cNvSpPr/>
            <p:nvPr/>
          </p:nvSpPr>
          <p:spPr>
            <a:xfrm>
              <a:off x="5758650" y="1725925"/>
              <a:ext cx="12025" cy="12025"/>
            </a:xfrm>
            <a:custGeom>
              <a:avLst/>
              <a:gdLst/>
              <a:ahLst/>
              <a:cxnLst/>
              <a:rect l="l" t="t" r="r" b="b"/>
              <a:pathLst>
                <a:path w="481" h="481" extrusionOk="0">
                  <a:moveTo>
                    <a:pt x="250" y="0"/>
                  </a:moveTo>
                  <a:cubicBezTo>
                    <a:pt x="97" y="0"/>
                    <a:pt x="39" y="115"/>
                    <a:pt x="1" y="230"/>
                  </a:cubicBezTo>
                  <a:cubicBezTo>
                    <a:pt x="1" y="365"/>
                    <a:pt x="97" y="480"/>
                    <a:pt x="250" y="480"/>
                  </a:cubicBezTo>
                  <a:cubicBezTo>
                    <a:pt x="385" y="480"/>
                    <a:pt x="481" y="384"/>
                    <a:pt x="481" y="230"/>
                  </a:cubicBezTo>
                  <a:cubicBezTo>
                    <a:pt x="481" y="115"/>
                    <a:pt x="385" y="0"/>
                    <a:pt x="25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7"/>
            <p:cNvSpPr/>
            <p:nvPr/>
          </p:nvSpPr>
          <p:spPr>
            <a:xfrm>
              <a:off x="5729375" y="1714400"/>
              <a:ext cx="9625" cy="9625"/>
            </a:xfrm>
            <a:custGeom>
              <a:avLst/>
              <a:gdLst/>
              <a:ahLst/>
              <a:cxnLst/>
              <a:rect l="l" t="t" r="r" b="b"/>
              <a:pathLst>
                <a:path w="385" h="385" extrusionOk="0">
                  <a:moveTo>
                    <a:pt x="192" y="0"/>
                  </a:moveTo>
                  <a:cubicBezTo>
                    <a:pt x="77" y="0"/>
                    <a:pt x="0" y="96"/>
                    <a:pt x="0" y="192"/>
                  </a:cubicBezTo>
                  <a:cubicBezTo>
                    <a:pt x="0" y="288"/>
                    <a:pt x="77" y="384"/>
                    <a:pt x="192" y="384"/>
                  </a:cubicBezTo>
                  <a:cubicBezTo>
                    <a:pt x="288" y="384"/>
                    <a:pt x="384" y="307"/>
                    <a:pt x="384" y="192"/>
                  </a:cubicBezTo>
                  <a:cubicBezTo>
                    <a:pt x="384" y="96"/>
                    <a:pt x="308" y="0"/>
                    <a:pt x="19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7"/>
            <p:cNvSpPr/>
            <p:nvPr/>
          </p:nvSpPr>
          <p:spPr>
            <a:xfrm>
              <a:off x="5727450" y="1744625"/>
              <a:ext cx="8675" cy="8200"/>
            </a:xfrm>
            <a:custGeom>
              <a:avLst/>
              <a:gdLst/>
              <a:ahLst/>
              <a:cxnLst/>
              <a:rect l="l" t="t" r="r" b="b"/>
              <a:pathLst>
                <a:path w="347" h="328" extrusionOk="0">
                  <a:moveTo>
                    <a:pt x="173" y="1"/>
                  </a:moveTo>
                  <a:cubicBezTo>
                    <a:pt x="77" y="1"/>
                    <a:pt x="1" y="59"/>
                    <a:pt x="1" y="155"/>
                  </a:cubicBezTo>
                  <a:cubicBezTo>
                    <a:pt x="1" y="251"/>
                    <a:pt x="77" y="327"/>
                    <a:pt x="173" y="327"/>
                  </a:cubicBezTo>
                  <a:cubicBezTo>
                    <a:pt x="269" y="327"/>
                    <a:pt x="346" y="251"/>
                    <a:pt x="346" y="155"/>
                  </a:cubicBezTo>
                  <a:cubicBezTo>
                    <a:pt x="346" y="59"/>
                    <a:pt x="269" y="1"/>
                    <a:pt x="1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7"/>
            <p:cNvSpPr/>
            <p:nvPr/>
          </p:nvSpPr>
          <p:spPr>
            <a:xfrm>
              <a:off x="5751450" y="1745125"/>
              <a:ext cx="4825" cy="4825"/>
            </a:xfrm>
            <a:custGeom>
              <a:avLst/>
              <a:gdLst/>
              <a:ahLst/>
              <a:cxnLst/>
              <a:rect l="l" t="t" r="r" b="b"/>
              <a:pathLst>
                <a:path w="193" h="193" extrusionOk="0">
                  <a:moveTo>
                    <a:pt x="97" y="0"/>
                  </a:moveTo>
                  <a:cubicBezTo>
                    <a:pt x="58" y="0"/>
                    <a:pt x="1" y="39"/>
                    <a:pt x="1" y="96"/>
                  </a:cubicBezTo>
                  <a:cubicBezTo>
                    <a:pt x="1" y="135"/>
                    <a:pt x="58" y="192"/>
                    <a:pt x="97" y="192"/>
                  </a:cubicBezTo>
                  <a:cubicBezTo>
                    <a:pt x="154" y="192"/>
                    <a:pt x="193" y="135"/>
                    <a:pt x="193" y="96"/>
                  </a:cubicBezTo>
                  <a:cubicBezTo>
                    <a:pt x="193" y="39"/>
                    <a:pt x="154"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7"/>
            <p:cNvSpPr/>
            <p:nvPr/>
          </p:nvSpPr>
          <p:spPr>
            <a:xfrm>
              <a:off x="5706800" y="1774400"/>
              <a:ext cx="7225" cy="7225"/>
            </a:xfrm>
            <a:custGeom>
              <a:avLst/>
              <a:gdLst/>
              <a:ahLst/>
              <a:cxnLst/>
              <a:rect l="l" t="t" r="r" b="b"/>
              <a:pathLst>
                <a:path w="289" h="289" extrusionOk="0">
                  <a:moveTo>
                    <a:pt x="135" y="1"/>
                  </a:moveTo>
                  <a:cubicBezTo>
                    <a:pt x="58" y="1"/>
                    <a:pt x="1" y="77"/>
                    <a:pt x="1" y="154"/>
                  </a:cubicBezTo>
                  <a:cubicBezTo>
                    <a:pt x="1" y="212"/>
                    <a:pt x="58" y="289"/>
                    <a:pt x="135" y="289"/>
                  </a:cubicBezTo>
                  <a:cubicBezTo>
                    <a:pt x="231" y="289"/>
                    <a:pt x="289" y="212"/>
                    <a:pt x="289" y="154"/>
                  </a:cubicBezTo>
                  <a:cubicBezTo>
                    <a:pt x="289" y="77"/>
                    <a:pt x="212" y="1"/>
                    <a:pt x="135"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7"/>
            <p:cNvSpPr/>
            <p:nvPr/>
          </p:nvSpPr>
          <p:spPr>
            <a:xfrm>
              <a:off x="5685675" y="1749925"/>
              <a:ext cx="10600" cy="10575"/>
            </a:xfrm>
            <a:custGeom>
              <a:avLst/>
              <a:gdLst/>
              <a:ahLst/>
              <a:cxnLst/>
              <a:rect l="l" t="t" r="r" b="b"/>
              <a:pathLst>
                <a:path w="424" h="423" extrusionOk="0">
                  <a:moveTo>
                    <a:pt x="212" y="0"/>
                  </a:moveTo>
                  <a:cubicBezTo>
                    <a:pt x="97" y="19"/>
                    <a:pt x="1" y="115"/>
                    <a:pt x="1" y="211"/>
                  </a:cubicBezTo>
                  <a:cubicBezTo>
                    <a:pt x="1" y="327"/>
                    <a:pt x="97" y="423"/>
                    <a:pt x="212" y="423"/>
                  </a:cubicBezTo>
                  <a:cubicBezTo>
                    <a:pt x="327" y="423"/>
                    <a:pt x="423" y="327"/>
                    <a:pt x="423" y="211"/>
                  </a:cubicBezTo>
                  <a:cubicBezTo>
                    <a:pt x="423" y="96"/>
                    <a:pt x="327" y="0"/>
                    <a:pt x="21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7"/>
            <p:cNvSpPr/>
            <p:nvPr/>
          </p:nvSpPr>
          <p:spPr>
            <a:xfrm>
              <a:off x="5350100" y="1717225"/>
              <a:ext cx="11075" cy="11125"/>
            </a:xfrm>
            <a:custGeom>
              <a:avLst/>
              <a:gdLst/>
              <a:ahLst/>
              <a:cxnLst/>
              <a:rect l="l" t="t" r="r" b="b"/>
              <a:pathLst>
                <a:path w="443" h="445" extrusionOk="0">
                  <a:moveTo>
                    <a:pt x="190" y="0"/>
                  </a:moveTo>
                  <a:cubicBezTo>
                    <a:pt x="99" y="0"/>
                    <a:pt x="1" y="108"/>
                    <a:pt x="1" y="233"/>
                  </a:cubicBezTo>
                  <a:cubicBezTo>
                    <a:pt x="1" y="348"/>
                    <a:pt x="97" y="444"/>
                    <a:pt x="212" y="444"/>
                  </a:cubicBezTo>
                  <a:cubicBezTo>
                    <a:pt x="346" y="444"/>
                    <a:pt x="442" y="348"/>
                    <a:pt x="442" y="233"/>
                  </a:cubicBezTo>
                  <a:cubicBezTo>
                    <a:pt x="442" y="98"/>
                    <a:pt x="346" y="2"/>
                    <a:pt x="212" y="2"/>
                  </a:cubicBezTo>
                  <a:cubicBezTo>
                    <a:pt x="205" y="1"/>
                    <a:pt x="198" y="0"/>
                    <a:pt x="19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7"/>
            <p:cNvSpPr/>
            <p:nvPr/>
          </p:nvSpPr>
          <p:spPr>
            <a:xfrm>
              <a:off x="5358750" y="1693275"/>
              <a:ext cx="7225" cy="7225"/>
            </a:xfrm>
            <a:custGeom>
              <a:avLst/>
              <a:gdLst/>
              <a:ahLst/>
              <a:cxnLst/>
              <a:rect l="l" t="t" r="r" b="b"/>
              <a:pathLst>
                <a:path w="289" h="289" extrusionOk="0">
                  <a:moveTo>
                    <a:pt x="135" y="0"/>
                  </a:moveTo>
                  <a:cubicBezTo>
                    <a:pt x="58" y="0"/>
                    <a:pt x="0" y="77"/>
                    <a:pt x="0" y="154"/>
                  </a:cubicBezTo>
                  <a:cubicBezTo>
                    <a:pt x="0" y="231"/>
                    <a:pt x="58" y="288"/>
                    <a:pt x="135" y="288"/>
                  </a:cubicBezTo>
                  <a:cubicBezTo>
                    <a:pt x="231" y="288"/>
                    <a:pt x="288" y="211"/>
                    <a:pt x="288" y="154"/>
                  </a:cubicBezTo>
                  <a:cubicBezTo>
                    <a:pt x="288" y="77"/>
                    <a:pt x="211" y="0"/>
                    <a:pt x="13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7"/>
            <p:cNvSpPr/>
            <p:nvPr/>
          </p:nvSpPr>
          <p:spPr>
            <a:xfrm>
              <a:off x="5373625" y="1719200"/>
              <a:ext cx="4825" cy="4825"/>
            </a:xfrm>
            <a:custGeom>
              <a:avLst/>
              <a:gdLst/>
              <a:ahLst/>
              <a:cxnLst/>
              <a:rect l="l" t="t" r="r" b="b"/>
              <a:pathLst>
                <a:path w="193" h="193" extrusionOk="0">
                  <a:moveTo>
                    <a:pt x="97" y="0"/>
                  </a:moveTo>
                  <a:cubicBezTo>
                    <a:pt x="39" y="0"/>
                    <a:pt x="1" y="19"/>
                    <a:pt x="1" y="96"/>
                  </a:cubicBezTo>
                  <a:cubicBezTo>
                    <a:pt x="1" y="135"/>
                    <a:pt x="39" y="192"/>
                    <a:pt x="97" y="192"/>
                  </a:cubicBezTo>
                  <a:cubicBezTo>
                    <a:pt x="135" y="192"/>
                    <a:pt x="193" y="154"/>
                    <a:pt x="193" y="96"/>
                  </a:cubicBezTo>
                  <a:cubicBezTo>
                    <a:pt x="193" y="58"/>
                    <a:pt x="135"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7"/>
            <p:cNvSpPr/>
            <p:nvPr/>
          </p:nvSpPr>
          <p:spPr>
            <a:xfrm>
              <a:off x="5362575" y="1755200"/>
              <a:ext cx="12025" cy="12025"/>
            </a:xfrm>
            <a:custGeom>
              <a:avLst/>
              <a:gdLst/>
              <a:ahLst/>
              <a:cxnLst/>
              <a:rect l="l" t="t" r="r" b="b"/>
              <a:pathLst>
                <a:path w="481" h="481" extrusionOk="0">
                  <a:moveTo>
                    <a:pt x="250" y="0"/>
                  </a:moveTo>
                  <a:cubicBezTo>
                    <a:pt x="135" y="0"/>
                    <a:pt x="1" y="116"/>
                    <a:pt x="1" y="250"/>
                  </a:cubicBezTo>
                  <a:cubicBezTo>
                    <a:pt x="1" y="365"/>
                    <a:pt x="97" y="481"/>
                    <a:pt x="250" y="481"/>
                  </a:cubicBezTo>
                  <a:cubicBezTo>
                    <a:pt x="366" y="481"/>
                    <a:pt x="481" y="385"/>
                    <a:pt x="481" y="250"/>
                  </a:cubicBezTo>
                  <a:cubicBezTo>
                    <a:pt x="481" y="116"/>
                    <a:pt x="385" y="0"/>
                    <a:pt x="25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7"/>
            <p:cNvSpPr/>
            <p:nvPr/>
          </p:nvSpPr>
          <p:spPr>
            <a:xfrm>
              <a:off x="5373625" y="1783525"/>
              <a:ext cx="9625" cy="9625"/>
            </a:xfrm>
            <a:custGeom>
              <a:avLst/>
              <a:gdLst/>
              <a:ahLst/>
              <a:cxnLst/>
              <a:rect l="l" t="t" r="r" b="b"/>
              <a:pathLst>
                <a:path w="385" h="385" extrusionOk="0">
                  <a:moveTo>
                    <a:pt x="193" y="0"/>
                  </a:moveTo>
                  <a:cubicBezTo>
                    <a:pt x="77" y="0"/>
                    <a:pt x="1" y="77"/>
                    <a:pt x="1" y="193"/>
                  </a:cubicBezTo>
                  <a:cubicBezTo>
                    <a:pt x="1" y="289"/>
                    <a:pt x="77" y="385"/>
                    <a:pt x="193" y="385"/>
                  </a:cubicBezTo>
                  <a:cubicBezTo>
                    <a:pt x="289" y="385"/>
                    <a:pt x="385" y="308"/>
                    <a:pt x="385" y="193"/>
                  </a:cubicBezTo>
                  <a:cubicBezTo>
                    <a:pt x="385" y="97"/>
                    <a:pt x="308" y="0"/>
                    <a:pt x="19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7"/>
            <p:cNvSpPr/>
            <p:nvPr/>
          </p:nvSpPr>
          <p:spPr>
            <a:xfrm>
              <a:off x="5391400" y="1803700"/>
              <a:ext cx="7225" cy="7225"/>
            </a:xfrm>
            <a:custGeom>
              <a:avLst/>
              <a:gdLst/>
              <a:ahLst/>
              <a:cxnLst/>
              <a:rect l="l" t="t" r="r" b="b"/>
              <a:pathLst>
                <a:path w="289" h="289" extrusionOk="0">
                  <a:moveTo>
                    <a:pt x="154" y="0"/>
                  </a:moveTo>
                  <a:cubicBezTo>
                    <a:pt x="77" y="0"/>
                    <a:pt x="0" y="77"/>
                    <a:pt x="0" y="154"/>
                  </a:cubicBezTo>
                  <a:cubicBezTo>
                    <a:pt x="0" y="230"/>
                    <a:pt x="77" y="288"/>
                    <a:pt x="154" y="288"/>
                  </a:cubicBezTo>
                  <a:cubicBezTo>
                    <a:pt x="230" y="288"/>
                    <a:pt x="288" y="230"/>
                    <a:pt x="288" y="154"/>
                  </a:cubicBezTo>
                  <a:cubicBezTo>
                    <a:pt x="288" y="77"/>
                    <a:pt x="230" y="0"/>
                    <a:pt x="15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7"/>
            <p:cNvSpPr/>
            <p:nvPr/>
          </p:nvSpPr>
          <p:spPr>
            <a:xfrm>
              <a:off x="5369775" y="1811850"/>
              <a:ext cx="4825" cy="4825"/>
            </a:xfrm>
            <a:custGeom>
              <a:avLst/>
              <a:gdLst/>
              <a:ahLst/>
              <a:cxnLst/>
              <a:rect l="l" t="t" r="r" b="b"/>
              <a:pathLst>
                <a:path w="193" h="193" extrusionOk="0">
                  <a:moveTo>
                    <a:pt x="97" y="0"/>
                  </a:moveTo>
                  <a:cubicBezTo>
                    <a:pt x="58" y="0"/>
                    <a:pt x="1" y="39"/>
                    <a:pt x="1" y="97"/>
                  </a:cubicBezTo>
                  <a:cubicBezTo>
                    <a:pt x="1" y="135"/>
                    <a:pt x="58" y="193"/>
                    <a:pt x="97" y="193"/>
                  </a:cubicBezTo>
                  <a:cubicBezTo>
                    <a:pt x="155" y="193"/>
                    <a:pt x="193" y="135"/>
                    <a:pt x="193" y="97"/>
                  </a:cubicBezTo>
                  <a:cubicBezTo>
                    <a:pt x="193" y="39"/>
                    <a:pt x="155"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7"/>
            <p:cNvSpPr/>
            <p:nvPr/>
          </p:nvSpPr>
          <p:spPr>
            <a:xfrm>
              <a:off x="5383225" y="1837300"/>
              <a:ext cx="10600" cy="11050"/>
            </a:xfrm>
            <a:custGeom>
              <a:avLst/>
              <a:gdLst/>
              <a:ahLst/>
              <a:cxnLst/>
              <a:rect l="l" t="t" r="r" b="b"/>
              <a:pathLst>
                <a:path w="424" h="442" extrusionOk="0">
                  <a:moveTo>
                    <a:pt x="212" y="0"/>
                  </a:moveTo>
                  <a:cubicBezTo>
                    <a:pt x="97" y="0"/>
                    <a:pt x="1" y="96"/>
                    <a:pt x="1" y="212"/>
                  </a:cubicBezTo>
                  <a:cubicBezTo>
                    <a:pt x="1" y="346"/>
                    <a:pt x="97" y="442"/>
                    <a:pt x="212" y="442"/>
                  </a:cubicBezTo>
                  <a:cubicBezTo>
                    <a:pt x="327" y="442"/>
                    <a:pt x="423" y="346"/>
                    <a:pt x="423" y="212"/>
                  </a:cubicBezTo>
                  <a:cubicBezTo>
                    <a:pt x="423" y="96"/>
                    <a:pt x="327" y="0"/>
                    <a:pt x="21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7"/>
            <p:cNvSpPr/>
            <p:nvPr/>
          </p:nvSpPr>
          <p:spPr>
            <a:xfrm>
              <a:off x="5389950" y="1768650"/>
              <a:ext cx="3375" cy="3375"/>
            </a:xfrm>
            <a:custGeom>
              <a:avLst/>
              <a:gdLst/>
              <a:ahLst/>
              <a:cxnLst/>
              <a:rect l="l" t="t" r="r" b="b"/>
              <a:pathLst>
                <a:path w="135" h="135" extrusionOk="0">
                  <a:moveTo>
                    <a:pt x="58" y="0"/>
                  </a:moveTo>
                  <a:cubicBezTo>
                    <a:pt x="20" y="0"/>
                    <a:pt x="0" y="19"/>
                    <a:pt x="0" y="58"/>
                  </a:cubicBezTo>
                  <a:cubicBezTo>
                    <a:pt x="0" y="115"/>
                    <a:pt x="20" y="135"/>
                    <a:pt x="58" y="135"/>
                  </a:cubicBezTo>
                  <a:cubicBezTo>
                    <a:pt x="116" y="135"/>
                    <a:pt x="135" y="115"/>
                    <a:pt x="135" y="58"/>
                  </a:cubicBezTo>
                  <a:cubicBezTo>
                    <a:pt x="135" y="19"/>
                    <a:pt x="116" y="0"/>
                    <a:pt x="5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7"/>
            <p:cNvSpPr/>
            <p:nvPr/>
          </p:nvSpPr>
          <p:spPr>
            <a:xfrm>
              <a:off x="5629025" y="1974125"/>
              <a:ext cx="16825" cy="16825"/>
            </a:xfrm>
            <a:custGeom>
              <a:avLst/>
              <a:gdLst/>
              <a:ahLst/>
              <a:cxnLst/>
              <a:rect l="l" t="t" r="r" b="b"/>
              <a:pathLst>
                <a:path w="673" h="673" extrusionOk="0">
                  <a:moveTo>
                    <a:pt x="346" y="0"/>
                  </a:moveTo>
                  <a:cubicBezTo>
                    <a:pt x="174" y="20"/>
                    <a:pt x="1" y="173"/>
                    <a:pt x="1" y="346"/>
                  </a:cubicBezTo>
                  <a:cubicBezTo>
                    <a:pt x="1" y="500"/>
                    <a:pt x="154" y="672"/>
                    <a:pt x="346" y="672"/>
                  </a:cubicBezTo>
                  <a:cubicBezTo>
                    <a:pt x="539" y="672"/>
                    <a:pt x="673" y="538"/>
                    <a:pt x="673" y="346"/>
                  </a:cubicBezTo>
                  <a:cubicBezTo>
                    <a:pt x="673" y="173"/>
                    <a:pt x="539" y="0"/>
                    <a:pt x="34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7"/>
            <p:cNvSpPr/>
            <p:nvPr/>
          </p:nvSpPr>
          <p:spPr>
            <a:xfrm>
              <a:off x="5654000" y="1947650"/>
              <a:ext cx="8675" cy="9200"/>
            </a:xfrm>
            <a:custGeom>
              <a:avLst/>
              <a:gdLst/>
              <a:ahLst/>
              <a:cxnLst/>
              <a:rect l="l" t="t" r="r" b="b"/>
              <a:pathLst>
                <a:path w="347" h="368" extrusionOk="0">
                  <a:moveTo>
                    <a:pt x="163" y="0"/>
                  </a:moveTo>
                  <a:cubicBezTo>
                    <a:pt x="78" y="0"/>
                    <a:pt x="0" y="73"/>
                    <a:pt x="0" y="176"/>
                  </a:cubicBezTo>
                  <a:cubicBezTo>
                    <a:pt x="0" y="272"/>
                    <a:pt x="58" y="368"/>
                    <a:pt x="154" y="368"/>
                  </a:cubicBezTo>
                  <a:cubicBezTo>
                    <a:pt x="250" y="368"/>
                    <a:pt x="346" y="291"/>
                    <a:pt x="346" y="195"/>
                  </a:cubicBezTo>
                  <a:cubicBezTo>
                    <a:pt x="346" y="99"/>
                    <a:pt x="288" y="3"/>
                    <a:pt x="192" y="3"/>
                  </a:cubicBezTo>
                  <a:cubicBezTo>
                    <a:pt x="183" y="1"/>
                    <a:pt x="173" y="0"/>
                    <a:pt x="16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7"/>
            <p:cNvSpPr/>
            <p:nvPr/>
          </p:nvSpPr>
          <p:spPr>
            <a:xfrm>
              <a:off x="5662150" y="1970750"/>
              <a:ext cx="6275" cy="5800"/>
            </a:xfrm>
            <a:custGeom>
              <a:avLst/>
              <a:gdLst/>
              <a:ahLst/>
              <a:cxnLst/>
              <a:rect l="l" t="t" r="r" b="b"/>
              <a:pathLst>
                <a:path w="251" h="232" extrusionOk="0">
                  <a:moveTo>
                    <a:pt x="116" y="1"/>
                  </a:moveTo>
                  <a:cubicBezTo>
                    <a:pt x="58" y="1"/>
                    <a:pt x="1" y="39"/>
                    <a:pt x="1" y="116"/>
                  </a:cubicBezTo>
                  <a:cubicBezTo>
                    <a:pt x="1" y="193"/>
                    <a:pt x="58" y="231"/>
                    <a:pt x="116" y="231"/>
                  </a:cubicBezTo>
                  <a:cubicBezTo>
                    <a:pt x="193" y="231"/>
                    <a:pt x="250" y="193"/>
                    <a:pt x="250" y="116"/>
                  </a:cubicBezTo>
                  <a:cubicBezTo>
                    <a:pt x="250" y="39"/>
                    <a:pt x="193" y="1"/>
                    <a:pt x="11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7"/>
            <p:cNvSpPr/>
            <p:nvPr/>
          </p:nvSpPr>
          <p:spPr>
            <a:xfrm>
              <a:off x="5686175" y="1960675"/>
              <a:ext cx="4825" cy="4350"/>
            </a:xfrm>
            <a:custGeom>
              <a:avLst/>
              <a:gdLst/>
              <a:ahLst/>
              <a:cxnLst/>
              <a:rect l="l" t="t" r="r" b="b"/>
              <a:pathLst>
                <a:path w="193" h="174" extrusionOk="0">
                  <a:moveTo>
                    <a:pt x="96" y="1"/>
                  </a:moveTo>
                  <a:cubicBezTo>
                    <a:pt x="58" y="1"/>
                    <a:pt x="0" y="39"/>
                    <a:pt x="0" y="77"/>
                  </a:cubicBezTo>
                  <a:cubicBezTo>
                    <a:pt x="0" y="135"/>
                    <a:pt x="58" y="173"/>
                    <a:pt x="96" y="173"/>
                  </a:cubicBezTo>
                  <a:cubicBezTo>
                    <a:pt x="154" y="173"/>
                    <a:pt x="192" y="135"/>
                    <a:pt x="192" y="77"/>
                  </a:cubicBezTo>
                  <a:cubicBezTo>
                    <a:pt x="192" y="39"/>
                    <a:pt x="154" y="1"/>
                    <a:pt x="9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7"/>
            <p:cNvSpPr/>
            <p:nvPr/>
          </p:nvSpPr>
          <p:spPr>
            <a:xfrm>
              <a:off x="5690000" y="1928500"/>
              <a:ext cx="10600" cy="11075"/>
            </a:xfrm>
            <a:custGeom>
              <a:avLst/>
              <a:gdLst/>
              <a:ahLst/>
              <a:cxnLst/>
              <a:rect l="l" t="t" r="r" b="b"/>
              <a:pathLst>
                <a:path w="424" h="443" extrusionOk="0">
                  <a:moveTo>
                    <a:pt x="212" y="1"/>
                  </a:moveTo>
                  <a:cubicBezTo>
                    <a:pt x="97" y="1"/>
                    <a:pt x="1" y="97"/>
                    <a:pt x="1" y="231"/>
                  </a:cubicBezTo>
                  <a:cubicBezTo>
                    <a:pt x="1" y="347"/>
                    <a:pt x="97" y="443"/>
                    <a:pt x="212" y="443"/>
                  </a:cubicBezTo>
                  <a:cubicBezTo>
                    <a:pt x="327" y="443"/>
                    <a:pt x="423" y="347"/>
                    <a:pt x="423" y="231"/>
                  </a:cubicBezTo>
                  <a:cubicBezTo>
                    <a:pt x="423" y="97"/>
                    <a:pt x="327" y="1"/>
                    <a:pt x="21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7"/>
            <p:cNvSpPr/>
            <p:nvPr/>
          </p:nvSpPr>
          <p:spPr>
            <a:xfrm>
              <a:off x="5697675" y="1940525"/>
              <a:ext cx="10600" cy="11050"/>
            </a:xfrm>
            <a:custGeom>
              <a:avLst/>
              <a:gdLst/>
              <a:ahLst/>
              <a:cxnLst/>
              <a:rect l="l" t="t" r="r" b="b"/>
              <a:pathLst>
                <a:path w="424" h="442" extrusionOk="0">
                  <a:moveTo>
                    <a:pt x="212" y="0"/>
                  </a:moveTo>
                  <a:cubicBezTo>
                    <a:pt x="97" y="0"/>
                    <a:pt x="1" y="96"/>
                    <a:pt x="1" y="231"/>
                  </a:cubicBezTo>
                  <a:cubicBezTo>
                    <a:pt x="1" y="346"/>
                    <a:pt x="97" y="442"/>
                    <a:pt x="212" y="442"/>
                  </a:cubicBezTo>
                  <a:cubicBezTo>
                    <a:pt x="327" y="442"/>
                    <a:pt x="423" y="346"/>
                    <a:pt x="423" y="231"/>
                  </a:cubicBezTo>
                  <a:cubicBezTo>
                    <a:pt x="423" y="96"/>
                    <a:pt x="327" y="0"/>
                    <a:pt x="21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7"/>
            <p:cNvSpPr/>
            <p:nvPr/>
          </p:nvSpPr>
          <p:spPr>
            <a:xfrm>
              <a:off x="5724100" y="1914100"/>
              <a:ext cx="4825" cy="4825"/>
            </a:xfrm>
            <a:custGeom>
              <a:avLst/>
              <a:gdLst/>
              <a:ahLst/>
              <a:cxnLst/>
              <a:rect l="l" t="t" r="r" b="b"/>
              <a:pathLst>
                <a:path w="193" h="193" extrusionOk="0">
                  <a:moveTo>
                    <a:pt x="96" y="1"/>
                  </a:moveTo>
                  <a:cubicBezTo>
                    <a:pt x="39" y="1"/>
                    <a:pt x="0" y="58"/>
                    <a:pt x="0" y="97"/>
                  </a:cubicBezTo>
                  <a:cubicBezTo>
                    <a:pt x="0" y="155"/>
                    <a:pt x="39" y="193"/>
                    <a:pt x="96" y="193"/>
                  </a:cubicBezTo>
                  <a:cubicBezTo>
                    <a:pt x="135" y="193"/>
                    <a:pt x="192" y="155"/>
                    <a:pt x="192" y="97"/>
                  </a:cubicBezTo>
                  <a:cubicBezTo>
                    <a:pt x="192" y="58"/>
                    <a:pt x="135" y="1"/>
                    <a:pt x="9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7"/>
            <p:cNvSpPr/>
            <p:nvPr/>
          </p:nvSpPr>
          <p:spPr>
            <a:xfrm>
              <a:off x="5734175" y="1893475"/>
              <a:ext cx="6275" cy="5775"/>
            </a:xfrm>
            <a:custGeom>
              <a:avLst/>
              <a:gdLst/>
              <a:ahLst/>
              <a:cxnLst/>
              <a:rect l="l" t="t" r="r" b="b"/>
              <a:pathLst>
                <a:path w="251" h="231" extrusionOk="0">
                  <a:moveTo>
                    <a:pt x="116" y="0"/>
                  </a:moveTo>
                  <a:cubicBezTo>
                    <a:pt x="58" y="0"/>
                    <a:pt x="0" y="39"/>
                    <a:pt x="0" y="115"/>
                  </a:cubicBezTo>
                  <a:cubicBezTo>
                    <a:pt x="0" y="192"/>
                    <a:pt x="58" y="231"/>
                    <a:pt x="116" y="231"/>
                  </a:cubicBezTo>
                  <a:cubicBezTo>
                    <a:pt x="192" y="231"/>
                    <a:pt x="250" y="192"/>
                    <a:pt x="250" y="115"/>
                  </a:cubicBezTo>
                  <a:cubicBezTo>
                    <a:pt x="250" y="39"/>
                    <a:pt x="192" y="0"/>
                    <a:pt x="1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7"/>
            <p:cNvSpPr/>
            <p:nvPr/>
          </p:nvSpPr>
          <p:spPr>
            <a:xfrm>
              <a:off x="5565650" y="1747525"/>
              <a:ext cx="7725" cy="7700"/>
            </a:xfrm>
            <a:custGeom>
              <a:avLst/>
              <a:gdLst/>
              <a:ahLst/>
              <a:cxnLst/>
              <a:rect l="l" t="t" r="r" b="b"/>
              <a:pathLst>
                <a:path w="309" h="308" extrusionOk="0">
                  <a:moveTo>
                    <a:pt x="135" y="0"/>
                  </a:moveTo>
                  <a:cubicBezTo>
                    <a:pt x="78" y="0"/>
                    <a:pt x="1" y="96"/>
                    <a:pt x="1" y="173"/>
                  </a:cubicBezTo>
                  <a:cubicBezTo>
                    <a:pt x="1" y="269"/>
                    <a:pt x="97" y="307"/>
                    <a:pt x="174" y="307"/>
                  </a:cubicBezTo>
                  <a:cubicBezTo>
                    <a:pt x="231" y="307"/>
                    <a:pt x="308" y="211"/>
                    <a:pt x="308" y="135"/>
                  </a:cubicBezTo>
                  <a:cubicBezTo>
                    <a:pt x="308" y="39"/>
                    <a:pt x="212" y="0"/>
                    <a:pt x="13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7"/>
            <p:cNvSpPr/>
            <p:nvPr/>
          </p:nvSpPr>
          <p:spPr>
            <a:xfrm>
              <a:off x="5583425" y="1718700"/>
              <a:ext cx="8175" cy="7725"/>
            </a:xfrm>
            <a:custGeom>
              <a:avLst/>
              <a:gdLst/>
              <a:ahLst/>
              <a:cxnLst/>
              <a:rect l="l" t="t" r="r" b="b"/>
              <a:pathLst>
                <a:path w="327" h="309" extrusionOk="0">
                  <a:moveTo>
                    <a:pt x="154" y="1"/>
                  </a:moveTo>
                  <a:cubicBezTo>
                    <a:pt x="58" y="1"/>
                    <a:pt x="0" y="97"/>
                    <a:pt x="0" y="174"/>
                  </a:cubicBezTo>
                  <a:cubicBezTo>
                    <a:pt x="0" y="270"/>
                    <a:pt x="77" y="308"/>
                    <a:pt x="173" y="308"/>
                  </a:cubicBezTo>
                  <a:cubicBezTo>
                    <a:pt x="269" y="308"/>
                    <a:pt x="327" y="231"/>
                    <a:pt x="327" y="135"/>
                  </a:cubicBezTo>
                  <a:cubicBezTo>
                    <a:pt x="327" y="39"/>
                    <a:pt x="250" y="1"/>
                    <a:pt x="15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7"/>
            <p:cNvSpPr/>
            <p:nvPr/>
          </p:nvSpPr>
          <p:spPr>
            <a:xfrm>
              <a:off x="5591575" y="1736000"/>
              <a:ext cx="5325" cy="5300"/>
            </a:xfrm>
            <a:custGeom>
              <a:avLst/>
              <a:gdLst/>
              <a:ahLst/>
              <a:cxnLst/>
              <a:rect l="l" t="t" r="r" b="b"/>
              <a:pathLst>
                <a:path w="213" h="212" extrusionOk="0">
                  <a:moveTo>
                    <a:pt x="97" y="0"/>
                  </a:moveTo>
                  <a:cubicBezTo>
                    <a:pt x="39" y="0"/>
                    <a:pt x="1" y="77"/>
                    <a:pt x="1" y="116"/>
                  </a:cubicBezTo>
                  <a:cubicBezTo>
                    <a:pt x="1" y="173"/>
                    <a:pt x="39" y="212"/>
                    <a:pt x="116" y="212"/>
                  </a:cubicBezTo>
                  <a:cubicBezTo>
                    <a:pt x="155" y="212"/>
                    <a:pt x="212" y="173"/>
                    <a:pt x="212" y="96"/>
                  </a:cubicBezTo>
                  <a:cubicBezTo>
                    <a:pt x="212" y="58"/>
                    <a:pt x="155"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7"/>
            <p:cNvSpPr/>
            <p:nvPr/>
          </p:nvSpPr>
          <p:spPr>
            <a:xfrm>
              <a:off x="5602150" y="1702400"/>
              <a:ext cx="8675" cy="7700"/>
            </a:xfrm>
            <a:custGeom>
              <a:avLst/>
              <a:gdLst/>
              <a:ahLst/>
              <a:cxnLst/>
              <a:rect l="l" t="t" r="r" b="b"/>
              <a:pathLst>
                <a:path w="347" h="308" extrusionOk="0">
                  <a:moveTo>
                    <a:pt x="154" y="0"/>
                  </a:moveTo>
                  <a:cubicBezTo>
                    <a:pt x="77" y="0"/>
                    <a:pt x="0" y="96"/>
                    <a:pt x="0" y="173"/>
                  </a:cubicBezTo>
                  <a:cubicBezTo>
                    <a:pt x="0" y="269"/>
                    <a:pt x="96" y="307"/>
                    <a:pt x="173" y="307"/>
                  </a:cubicBezTo>
                  <a:cubicBezTo>
                    <a:pt x="269" y="307"/>
                    <a:pt x="346" y="211"/>
                    <a:pt x="308" y="154"/>
                  </a:cubicBezTo>
                  <a:cubicBezTo>
                    <a:pt x="308" y="58"/>
                    <a:pt x="212" y="0"/>
                    <a:pt x="15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7"/>
            <p:cNvSpPr/>
            <p:nvPr/>
          </p:nvSpPr>
          <p:spPr>
            <a:xfrm>
              <a:off x="5628075" y="1694700"/>
              <a:ext cx="9150" cy="7725"/>
            </a:xfrm>
            <a:custGeom>
              <a:avLst/>
              <a:gdLst/>
              <a:ahLst/>
              <a:cxnLst/>
              <a:rect l="l" t="t" r="r" b="b"/>
              <a:pathLst>
                <a:path w="366" h="309" extrusionOk="0">
                  <a:moveTo>
                    <a:pt x="173" y="1"/>
                  </a:moveTo>
                  <a:cubicBezTo>
                    <a:pt x="77" y="1"/>
                    <a:pt x="0" y="97"/>
                    <a:pt x="20" y="174"/>
                  </a:cubicBezTo>
                  <a:cubicBezTo>
                    <a:pt x="20" y="270"/>
                    <a:pt x="116" y="308"/>
                    <a:pt x="192" y="308"/>
                  </a:cubicBezTo>
                  <a:cubicBezTo>
                    <a:pt x="288" y="308"/>
                    <a:pt x="365" y="212"/>
                    <a:pt x="327" y="135"/>
                  </a:cubicBezTo>
                  <a:cubicBezTo>
                    <a:pt x="327" y="39"/>
                    <a:pt x="231" y="1"/>
                    <a:pt x="1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7"/>
            <p:cNvSpPr/>
            <p:nvPr/>
          </p:nvSpPr>
          <p:spPr>
            <a:xfrm>
              <a:off x="5614150" y="1715825"/>
              <a:ext cx="5300" cy="5325"/>
            </a:xfrm>
            <a:custGeom>
              <a:avLst/>
              <a:gdLst/>
              <a:ahLst/>
              <a:cxnLst/>
              <a:rect l="l" t="t" r="r" b="b"/>
              <a:pathLst>
                <a:path w="212" h="213" extrusionOk="0">
                  <a:moveTo>
                    <a:pt x="97" y="1"/>
                  </a:moveTo>
                  <a:cubicBezTo>
                    <a:pt x="20" y="1"/>
                    <a:pt x="0" y="58"/>
                    <a:pt x="0" y="116"/>
                  </a:cubicBezTo>
                  <a:cubicBezTo>
                    <a:pt x="0" y="193"/>
                    <a:pt x="58" y="212"/>
                    <a:pt x="116" y="212"/>
                  </a:cubicBezTo>
                  <a:cubicBezTo>
                    <a:pt x="173" y="212"/>
                    <a:pt x="212" y="154"/>
                    <a:pt x="212" y="97"/>
                  </a:cubicBezTo>
                  <a:cubicBezTo>
                    <a:pt x="212" y="20"/>
                    <a:pt x="173" y="1"/>
                    <a:pt x="97"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7"/>
          <p:cNvGrpSpPr/>
          <p:nvPr/>
        </p:nvGrpSpPr>
        <p:grpSpPr>
          <a:xfrm>
            <a:off x="257899" y="2151985"/>
            <a:ext cx="2253482" cy="2456509"/>
            <a:chOff x="439374" y="1892485"/>
            <a:chExt cx="2253482" cy="2456509"/>
          </a:xfrm>
        </p:grpSpPr>
        <p:sp>
          <p:nvSpPr>
            <p:cNvPr id="504" name="Google Shape;504;p27"/>
            <p:cNvSpPr/>
            <p:nvPr/>
          </p:nvSpPr>
          <p:spPr>
            <a:xfrm rot="982744" flipH="1">
              <a:off x="753909" y="2062820"/>
              <a:ext cx="1624411" cy="2115840"/>
            </a:xfrm>
            <a:custGeom>
              <a:avLst/>
              <a:gdLst/>
              <a:ahLst/>
              <a:cxnLst/>
              <a:rect l="l" t="t" r="r" b="b"/>
              <a:pathLst>
                <a:path w="12445" h="17918" extrusionOk="0">
                  <a:moveTo>
                    <a:pt x="8297" y="1"/>
                  </a:moveTo>
                  <a:cubicBezTo>
                    <a:pt x="8066" y="1"/>
                    <a:pt x="7797" y="39"/>
                    <a:pt x="7528" y="78"/>
                  </a:cubicBezTo>
                  <a:cubicBezTo>
                    <a:pt x="7240" y="135"/>
                    <a:pt x="6971" y="193"/>
                    <a:pt x="6664" y="289"/>
                  </a:cubicBezTo>
                  <a:cubicBezTo>
                    <a:pt x="5704" y="615"/>
                    <a:pt x="4801" y="1192"/>
                    <a:pt x="3764" y="2094"/>
                  </a:cubicBezTo>
                  <a:cubicBezTo>
                    <a:pt x="2977" y="2785"/>
                    <a:pt x="2228" y="3630"/>
                    <a:pt x="1460" y="4648"/>
                  </a:cubicBezTo>
                  <a:cubicBezTo>
                    <a:pt x="1057" y="5167"/>
                    <a:pt x="673" y="5743"/>
                    <a:pt x="289" y="6377"/>
                  </a:cubicBezTo>
                  <a:cubicBezTo>
                    <a:pt x="250" y="6396"/>
                    <a:pt x="250" y="6415"/>
                    <a:pt x="231" y="6434"/>
                  </a:cubicBezTo>
                  <a:cubicBezTo>
                    <a:pt x="212" y="6511"/>
                    <a:pt x="154" y="6569"/>
                    <a:pt x="135" y="6626"/>
                  </a:cubicBezTo>
                  <a:cubicBezTo>
                    <a:pt x="135" y="6684"/>
                    <a:pt x="116" y="6703"/>
                    <a:pt x="97" y="6761"/>
                  </a:cubicBezTo>
                  <a:cubicBezTo>
                    <a:pt x="1" y="6953"/>
                    <a:pt x="1" y="7164"/>
                    <a:pt x="58" y="7356"/>
                  </a:cubicBezTo>
                  <a:cubicBezTo>
                    <a:pt x="97" y="7452"/>
                    <a:pt x="135" y="7529"/>
                    <a:pt x="193" y="7625"/>
                  </a:cubicBezTo>
                  <a:lnTo>
                    <a:pt x="250" y="7759"/>
                  </a:lnTo>
                  <a:lnTo>
                    <a:pt x="327" y="7874"/>
                  </a:lnTo>
                  <a:cubicBezTo>
                    <a:pt x="327" y="7913"/>
                    <a:pt x="346" y="7913"/>
                    <a:pt x="346" y="7932"/>
                  </a:cubicBezTo>
                  <a:cubicBezTo>
                    <a:pt x="615" y="8335"/>
                    <a:pt x="903" y="8719"/>
                    <a:pt x="1210" y="9046"/>
                  </a:cubicBezTo>
                  <a:cubicBezTo>
                    <a:pt x="1633" y="9545"/>
                    <a:pt x="2075" y="9948"/>
                    <a:pt x="2593" y="10332"/>
                  </a:cubicBezTo>
                  <a:cubicBezTo>
                    <a:pt x="2651" y="10371"/>
                    <a:pt x="2747" y="10448"/>
                    <a:pt x="2824" y="10505"/>
                  </a:cubicBezTo>
                  <a:cubicBezTo>
                    <a:pt x="2343" y="10985"/>
                    <a:pt x="1940" y="11485"/>
                    <a:pt x="1633" y="11984"/>
                  </a:cubicBezTo>
                  <a:cubicBezTo>
                    <a:pt x="1441" y="12272"/>
                    <a:pt x="1287" y="12579"/>
                    <a:pt x="1153" y="12906"/>
                  </a:cubicBezTo>
                  <a:cubicBezTo>
                    <a:pt x="1018" y="13213"/>
                    <a:pt x="903" y="13539"/>
                    <a:pt x="826" y="13904"/>
                  </a:cubicBezTo>
                  <a:cubicBezTo>
                    <a:pt x="769" y="14269"/>
                    <a:pt x="711" y="14615"/>
                    <a:pt x="730" y="14980"/>
                  </a:cubicBezTo>
                  <a:cubicBezTo>
                    <a:pt x="769" y="15306"/>
                    <a:pt x="826" y="15613"/>
                    <a:pt x="922" y="15902"/>
                  </a:cubicBezTo>
                  <a:cubicBezTo>
                    <a:pt x="1076" y="16266"/>
                    <a:pt x="1287" y="16612"/>
                    <a:pt x="1594" y="16939"/>
                  </a:cubicBezTo>
                  <a:cubicBezTo>
                    <a:pt x="1633" y="16977"/>
                    <a:pt x="1652" y="16996"/>
                    <a:pt x="1671" y="17035"/>
                  </a:cubicBezTo>
                  <a:cubicBezTo>
                    <a:pt x="1767" y="17131"/>
                    <a:pt x="1883" y="17227"/>
                    <a:pt x="1979" y="17284"/>
                  </a:cubicBezTo>
                  <a:cubicBezTo>
                    <a:pt x="2439" y="17630"/>
                    <a:pt x="2977" y="17841"/>
                    <a:pt x="3553" y="17899"/>
                  </a:cubicBezTo>
                  <a:cubicBezTo>
                    <a:pt x="3649" y="17918"/>
                    <a:pt x="3764" y="17918"/>
                    <a:pt x="3861" y="17918"/>
                  </a:cubicBezTo>
                  <a:cubicBezTo>
                    <a:pt x="4341" y="17918"/>
                    <a:pt x="4821" y="17803"/>
                    <a:pt x="5224" y="17457"/>
                  </a:cubicBezTo>
                  <a:cubicBezTo>
                    <a:pt x="5493" y="17303"/>
                    <a:pt x="5762" y="17111"/>
                    <a:pt x="5973" y="16900"/>
                  </a:cubicBezTo>
                  <a:cubicBezTo>
                    <a:pt x="6088" y="16785"/>
                    <a:pt x="6184" y="16670"/>
                    <a:pt x="6280" y="16516"/>
                  </a:cubicBezTo>
                  <a:cubicBezTo>
                    <a:pt x="6395" y="16382"/>
                    <a:pt x="6472" y="16209"/>
                    <a:pt x="6568" y="16017"/>
                  </a:cubicBezTo>
                  <a:cubicBezTo>
                    <a:pt x="6722" y="15709"/>
                    <a:pt x="6818" y="15364"/>
                    <a:pt x="6875" y="14941"/>
                  </a:cubicBezTo>
                  <a:cubicBezTo>
                    <a:pt x="6952" y="14576"/>
                    <a:pt x="6971" y="14212"/>
                    <a:pt x="6971" y="13904"/>
                  </a:cubicBezTo>
                  <a:lnTo>
                    <a:pt x="6971" y="13559"/>
                  </a:lnTo>
                  <a:cubicBezTo>
                    <a:pt x="7010" y="13059"/>
                    <a:pt x="7010" y="12599"/>
                    <a:pt x="7106" y="12176"/>
                  </a:cubicBezTo>
                  <a:lnTo>
                    <a:pt x="7106" y="12157"/>
                  </a:lnTo>
                  <a:cubicBezTo>
                    <a:pt x="7125" y="12099"/>
                    <a:pt x="7125" y="12061"/>
                    <a:pt x="7144" y="12003"/>
                  </a:cubicBezTo>
                  <a:cubicBezTo>
                    <a:pt x="7394" y="12022"/>
                    <a:pt x="7605" y="12022"/>
                    <a:pt x="7836" y="12022"/>
                  </a:cubicBezTo>
                  <a:cubicBezTo>
                    <a:pt x="8181" y="12022"/>
                    <a:pt x="8546" y="12003"/>
                    <a:pt x="8873" y="11965"/>
                  </a:cubicBezTo>
                  <a:cubicBezTo>
                    <a:pt x="9180" y="11907"/>
                    <a:pt x="9506" y="11869"/>
                    <a:pt x="9756" y="11792"/>
                  </a:cubicBezTo>
                  <a:lnTo>
                    <a:pt x="9814" y="11792"/>
                  </a:lnTo>
                  <a:cubicBezTo>
                    <a:pt x="10025" y="11734"/>
                    <a:pt x="10236" y="11677"/>
                    <a:pt x="10428" y="11600"/>
                  </a:cubicBezTo>
                  <a:cubicBezTo>
                    <a:pt x="10524" y="11581"/>
                    <a:pt x="10659" y="11523"/>
                    <a:pt x="10755" y="11485"/>
                  </a:cubicBezTo>
                  <a:cubicBezTo>
                    <a:pt x="10755" y="11485"/>
                    <a:pt x="10774" y="11446"/>
                    <a:pt x="10793" y="11446"/>
                  </a:cubicBezTo>
                  <a:cubicBezTo>
                    <a:pt x="10870" y="11427"/>
                    <a:pt x="10947" y="11389"/>
                    <a:pt x="11004" y="11350"/>
                  </a:cubicBezTo>
                  <a:lnTo>
                    <a:pt x="11043" y="11331"/>
                  </a:lnTo>
                  <a:cubicBezTo>
                    <a:pt x="11062" y="11312"/>
                    <a:pt x="11100" y="11312"/>
                    <a:pt x="11139" y="11293"/>
                  </a:cubicBezTo>
                  <a:cubicBezTo>
                    <a:pt x="11177" y="11254"/>
                    <a:pt x="11196" y="11254"/>
                    <a:pt x="11235" y="11235"/>
                  </a:cubicBezTo>
                  <a:cubicBezTo>
                    <a:pt x="11273" y="11216"/>
                    <a:pt x="11350" y="11158"/>
                    <a:pt x="11388" y="11139"/>
                  </a:cubicBezTo>
                  <a:lnTo>
                    <a:pt x="11446" y="11120"/>
                  </a:lnTo>
                  <a:cubicBezTo>
                    <a:pt x="11446" y="11101"/>
                    <a:pt x="11484" y="11081"/>
                    <a:pt x="11484" y="11081"/>
                  </a:cubicBezTo>
                  <a:cubicBezTo>
                    <a:pt x="11561" y="11024"/>
                    <a:pt x="11619" y="11005"/>
                    <a:pt x="11657" y="10947"/>
                  </a:cubicBezTo>
                  <a:lnTo>
                    <a:pt x="11868" y="10793"/>
                  </a:lnTo>
                  <a:cubicBezTo>
                    <a:pt x="11907" y="10755"/>
                    <a:pt x="11945" y="10736"/>
                    <a:pt x="11964" y="10717"/>
                  </a:cubicBezTo>
                  <a:cubicBezTo>
                    <a:pt x="12003" y="10697"/>
                    <a:pt x="12022" y="10697"/>
                    <a:pt x="12022" y="10659"/>
                  </a:cubicBezTo>
                  <a:cubicBezTo>
                    <a:pt x="12099" y="10621"/>
                    <a:pt x="12137" y="10563"/>
                    <a:pt x="12195" y="10505"/>
                  </a:cubicBezTo>
                  <a:cubicBezTo>
                    <a:pt x="12214" y="10505"/>
                    <a:pt x="12214" y="10467"/>
                    <a:pt x="12233" y="10448"/>
                  </a:cubicBezTo>
                  <a:lnTo>
                    <a:pt x="12252" y="10428"/>
                  </a:lnTo>
                  <a:cubicBezTo>
                    <a:pt x="12348" y="10313"/>
                    <a:pt x="12406" y="10140"/>
                    <a:pt x="12406" y="9987"/>
                  </a:cubicBezTo>
                  <a:lnTo>
                    <a:pt x="12406" y="9660"/>
                  </a:lnTo>
                  <a:lnTo>
                    <a:pt x="12406" y="9603"/>
                  </a:lnTo>
                  <a:cubicBezTo>
                    <a:pt x="12406" y="9507"/>
                    <a:pt x="12387" y="9391"/>
                    <a:pt x="12387" y="9295"/>
                  </a:cubicBezTo>
                  <a:lnTo>
                    <a:pt x="12348" y="9180"/>
                  </a:lnTo>
                  <a:cubicBezTo>
                    <a:pt x="12348" y="9084"/>
                    <a:pt x="12329" y="9007"/>
                    <a:pt x="12329" y="8911"/>
                  </a:cubicBezTo>
                  <a:cubicBezTo>
                    <a:pt x="12310" y="8777"/>
                    <a:pt x="12310" y="8623"/>
                    <a:pt x="12310" y="8412"/>
                  </a:cubicBezTo>
                  <a:cubicBezTo>
                    <a:pt x="12310" y="7932"/>
                    <a:pt x="12329" y="7394"/>
                    <a:pt x="12348" y="6991"/>
                  </a:cubicBezTo>
                  <a:lnTo>
                    <a:pt x="12348" y="6914"/>
                  </a:lnTo>
                  <a:cubicBezTo>
                    <a:pt x="12387" y="6530"/>
                    <a:pt x="12406" y="6146"/>
                    <a:pt x="12406" y="5762"/>
                  </a:cubicBezTo>
                  <a:cubicBezTo>
                    <a:pt x="12444" y="4802"/>
                    <a:pt x="12425" y="3746"/>
                    <a:pt x="12118" y="2747"/>
                  </a:cubicBezTo>
                  <a:cubicBezTo>
                    <a:pt x="11945" y="2267"/>
                    <a:pt x="11715" y="1787"/>
                    <a:pt x="11427" y="1403"/>
                  </a:cubicBezTo>
                  <a:cubicBezTo>
                    <a:pt x="11158" y="1057"/>
                    <a:pt x="10851" y="769"/>
                    <a:pt x="10467" y="558"/>
                  </a:cubicBezTo>
                  <a:cubicBezTo>
                    <a:pt x="10409" y="539"/>
                    <a:pt x="10390" y="539"/>
                    <a:pt x="10371" y="519"/>
                  </a:cubicBezTo>
                  <a:cubicBezTo>
                    <a:pt x="10274" y="462"/>
                    <a:pt x="10198" y="423"/>
                    <a:pt x="10121" y="385"/>
                  </a:cubicBezTo>
                  <a:cubicBezTo>
                    <a:pt x="9890" y="270"/>
                    <a:pt x="9622" y="174"/>
                    <a:pt x="9257" y="97"/>
                  </a:cubicBezTo>
                  <a:cubicBezTo>
                    <a:pt x="8988" y="59"/>
                    <a:pt x="8700" y="1"/>
                    <a:pt x="8412"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7"/>
            <p:cNvSpPr/>
            <p:nvPr/>
          </p:nvSpPr>
          <p:spPr>
            <a:xfrm rot="982744" flipH="1">
              <a:off x="1287798" y="3205731"/>
              <a:ext cx="724426" cy="925311"/>
            </a:xfrm>
            <a:custGeom>
              <a:avLst/>
              <a:gdLst/>
              <a:ahLst/>
              <a:cxnLst/>
              <a:rect l="l" t="t" r="r" b="b"/>
              <a:pathLst>
                <a:path w="5550" h="7836" extrusionOk="0">
                  <a:moveTo>
                    <a:pt x="4436" y="0"/>
                  </a:moveTo>
                  <a:cubicBezTo>
                    <a:pt x="4302" y="0"/>
                    <a:pt x="4148" y="20"/>
                    <a:pt x="4014" y="58"/>
                  </a:cubicBezTo>
                  <a:cubicBezTo>
                    <a:pt x="3783" y="116"/>
                    <a:pt x="3572" y="212"/>
                    <a:pt x="3303" y="365"/>
                  </a:cubicBezTo>
                  <a:cubicBezTo>
                    <a:pt x="3111" y="481"/>
                    <a:pt x="2919" y="634"/>
                    <a:pt x="2765" y="788"/>
                  </a:cubicBezTo>
                  <a:cubicBezTo>
                    <a:pt x="2727" y="826"/>
                    <a:pt x="2689" y="865"/>
                    <a:pt x="2689" y="922"/>
                  </a:cubicBezTo>
                  <a:lnTo>
                    <a:pt x="2689" y="941"/>
                  </a:lnTo>
                  <a:cubicBezTo>
                    <a:pt x="2439" y="1153"/>
                    <a:pt x="2208" y="1364"/>
                    <a:pt x="1997" y="1594"/>
                  </a:cubicBezTo>
                  <a:cubicBezTo>
                    <a:pt x="1517" y="2074"/>
                    <a:pt x="1133" y="2555"/>
                    <a:pt x="787" y="3054"/>
                  </a:cubicBezTo>
                  <a:cubicBezTo>
                    <a:pt x="615" y="3323"/>
                    <a:pt x="480" y="3611"/>
                    <a:pt x="365" y="3860"/>
                  </a:cubicBezTo>
                  <a:cubicBezTo>
                    <a:pt x="231" y="4129"/>
                    <a:pt x="134" y="4417"/>
                    <a:pt x="96" y="4725"/>
                  </a:cubicBezTo>
                  <a:cubicBezTo>
                    <a:pt x="19" y="5013"/>
                    <a:pt x="0" y="5339"/>
                    <a:pt x="19" y="5627"/>
                  </a:cubicBezTo>
                  <a:cubicBezTo>
                    <a:pt x="19" y="5858"/>
                    <a:pt x="77" y="6107"/>
                    <a:pt x="173" y="6318"/>
                  </a:cubicBezTo>
                  <a:cubicBezTo>
                    <a:pt x="307" y="6722"/>
                    <a:pt x="595" y="7087"/>
                    <a:pt x="960" y="7375"/>
                  </a:cubicBezTo>
                  <a:cubicBezTo>
                    <a:pt x="1287" y="7644"/>
                    <a:pt x="1728" y="7778"/>
                    <a:pt x="2151" y="7836"/>
                  </a:cubicBezTo>
                  <a:lnTo>
                    <a:pt x="2381" y="7836"/>
                  </a:lnTo>
                  <a:cubicBezTo>
                    <a:pt x="2727" y="7836"/>
                    <a:pt x="3111" y="7740"/>
                    <a:pt x="3437" y="7567"/>
                  </a:cubicBezTo>
                  <a:cubicBezTo>
                    <a:pt x="3649" y="7471"/>
                    <a:pt x="3822" y="7317"/>
                    <a:pt x="3975" y="7163"/>
                  </a:cubicBezTo>
                  <a:cubicBezTo>
                    <a:pt x="4071" y="7067"/>
                    <a:pt x="4148" y="6971"/>
                    <a:pt x="4244" y="6837"/>
                  </a:cubicBezTo>
                  <a:cubicBezTo>
                    <a:pt x="4321" y="6741"/>
                    <a:pt x="4398" y="6607"/>
                    <a:pt x="4455" y="6453"/>
                  </a:cubicBezTo>
                  <a:cubicBezTo>
                    <a:pt x="4590" y="6222"/>
                    <a:pt x="4647" y="5934"/>
                    <a:pt x="4705" y="5570"/>
                  </a:cubicBezTo>
                  <a:cubicBezTo>
                    <a:pt x="4743" y="5262"/>
                    <a:pt x="4782" y="4917"/>
                    <a:pt x="4782" y="4629"/>
                  </a:cubicBezTo>
                  <a:lnTo>
                    <a:pt x="4782" y="4302"/>
                  </a:lnTo>
                  <a:cubicBezTo>
                    <a:pt x="4801" y="3803"/>
                    <a:pt x="4801" y="3265"/>
                    <a:pt x="4916" y="2785"/>
                  </a:cubicBezTo>
                  <a:lnTo>
                    <a:pt x="4916" y="2766"/>
                  </a:lnTo>
                  <a:cubicBezTo>
                    <a:pt x="4974" y="2574"/>
                    <a:pt x="5031" y="2382"/>
                    <a:pt x="5127" y="2190"/>
                  </a:cubicBezTo>
                  <a:lnTo>
                    <a:pt x="5204" y="2017"/>
                  </a:lnTo>
                  <a:cubicBezTo>
                    <a:pt x="5281" y="1882"/>
                    <a:pt x="5319" y="1729"/>
                    <a:pt x="5396" y="1614"/>
                  </a:cubicBezTo>
                  <a:cubicBezTo>
                    <a:pt x="5492" y="1364"/>
                    <a:pt x="5550" y="1172"/>
                    <a:pt x="5550" y="980"/>
                  </a:cubicBezTo>
                  <a:cubicBezTo>
                    <a:pt x="5550" y="941"/>
                    <a:pt x="5550" y="884"/>
                    <a:pt x="5511" y="845"/>
                  </a:cubicBezTo>
                  <a:cubicBezTo>
                    <a:pt x="5511" y="788"/>
                    <a:pt x="5492" y="749"/>
                    <a:pt x="5492" y="692"/>
                  </a:cubicBezTo>
                  <a:cubicBezTo>
                    <a:pt x="5473" y="577"/>
                    <a:pt x="5396" y="481"/>
                    <a:pt x="5319" y="385"/>
                  </a:cubicBezTo>
                  <a:cubicBezTo>
                    <a:pt x="5262" y="308"/>
                    <a:pt x="5147" y="212"/>
                    <a:pt x="5031" y="154"/>
                  </a:cubicBezTo>
                  <a:cubicBezTo>
                    <a:pt x="4935" y="77"/>
                    <a:pt x="4820" y="20"/>
                    <a:pt x="4667" y="0"/>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7"/>
            <p:cNvSpPr/>
            <p:nvPr/>
          </p:nvSpPr>
          <p:spPr>
            <a:xfrm rot="982744" flipH="1">
              <a:off x="1286149" y="3193551"/>
              <a:ext cx="634362" cy="928381"/>
            </a:xfrm>
            <a:custGeom>
              <a:avLst/>
              <a:gdLst/>
              <a:ahLst/>
              <a:cxnLst/>
              <a:rect l="l" t="t" r="r" b="b"/>
              <a:pathLst>
                <a:path w="4860" h="7862" extrusionOk="0">
                  <a:moveTo>
                    <a:pt x="3615" y="0"/>
                  </a:moveTo>
                  <a:cubicBezTo>
                    <a:pt x="3511" y="0"/>
                    <a:pt x="3402" y="18"/>
                    <a:pt x="3304" y="46"/>
                  </a:cubicBezTo>
                  <a:cubicBezTo>
                    <a:pt x="3073" y="104"/>
                    <a:pt x="2843" y="200"/>
                    <a:pt x="2593" y="353"/>
                  </a:cubicBezTo>
                  <a:cubicBezTo>
                    <a:pt x="2401" y="469"/>
                    <a:pt x="2209" y="622"/>
                    <a:pt x="2055" y="776"/>
                  </a:cubicBezTo>
                  <a:cubicBezTo>
                    <a:pt x="2017" y="814"/>
                    <a:pt x="1979" y="853"/>
                    <a:pt x="1979" y="910"/>
                  </a:cubicBezTo>
                  <a:lnTo>
                    <a:pt x="1979" y="929"/>
                  </a:lnTo>
                  <a:cubicBezTo>
                    <a:pt x="1729" y="1121"/>
                    <a:pt x="1518" y="1333"/>
                    <a:pt x="1306" y="1544"/>
                  </a:cubicBezTo>
                  <a:cubicBezTo>
                    <a:pt x="1402" y="1640"/>
                    <a:pt x="1498" y="1717"/>
                    <a:pt x="1614" y="1794"/>
                  </a:cubicBezTo>
                  <a:cubicBezTo>
                    <a:pt x="1729" y="1870"/>
                    <a:pt x="1825" y="1928"/>
                    <a:pt x="1959" y="2005"/>
                  </a:cubicBezTo>
                  <a:lnTo>
                    <a:pt x="2247" y="2158"/>
                  </a:lnTo>
                  <a:cubicBezTo>
                    <a:pt x="2305" y="2178"/>
                    <a:pt x="2401" y="2197"/>
                    <a:pt x="2478" y="2216"/>
                  </a:cubicBezTo>
                  <a:cubicBezTo>
                    <a:pt x="2574" y="2255"/>
                    <a:pt x="2651" y="2274"/>
                    <a:pt x="2747" y="2293"/>
                  </a:cubicBezTo>
                  <a:lnTo>
                    <a:pt x="2958" y="2370"/>
                  </a:lnTo>
                  <a:cubicBezTo>
                    <a:pt x="3035" y="2389"/>
                    <a:pt x="3112" y="2447"/>
                    <a:pt x="3169" y="2485"/>
                  </a:cubicBezTo>
                  <a:cubicBezTo>
                    <a:pt x="3246" y="2543"/>
                    <a:pt x="3304" y="2581"/>
                    <a:pt x="3342" y="2658"/>
                  </a:cubicBezTo>
                  <a:cubicBezTo>
                    <a:pt x="3400" y="2696"/>
                    <a:pt x="3419" y="2773"/>
                    <a:pt x="3438" y="2850"/>
                  </a:cubicBezTo>
                  <a:cubicBezTo>
                    <a:pt x="3457" y="2927"/>
                    <a:pt x="3496" y="2965"/>
                    <a:pt x="3496" y="3042"/>
                  </a:cubicBezTo>
                  <a:cubicBezTo>
                    <a:pt x="3515" y="3215"/>
                    <a:pt x="3534" y="3368"/>
                    <a:pt x="3534" y="3541"/>
                  </a:cubicBezTo>
                  <a:cubicBezTo>
                    <a:pt x="3534" y="3714"/>
                    <a:pt x="3515" y="3887"/>
                    <a:pt x="3496" y="4040"/>
                  </a:cubicBezTo>
                  <a:cubicBezTo>
                    <a:pt x="3496" y="4117"/>
                    <a:pt x="3457" y="4213"/>
                    <a:pt x="3457" y="4290"/>
                  </a:cubicBezTo>
                  <a:cubicBezTo>
                    <a:pt x="3457" y="4367"/>
                    <a:pt x="3438" y="4425"/>
                    <a:pt x="3438" y="4501"/>
                  </a:cubicBezTo>
                  <a:cubicBezTo>
                    <a:pt x="3419" y="4655"/>
                    <a:pt x="3400" y="4809"/>
                    <a:pt x="3361" y="4962"/>
                  </a:cubicBezTo>
                  <a:cubicBezTo>
                    <a:pt x="3323" y="5231"/>
                    <a:pt x="3227" y="5481"/>
                    <a:pt x="3131" y="5730"/>
                  </a:cubicBezTo>
                  <a:cubicBezTo>
                    <a:pt x="3035" y="5961"/>
                    <a:pt x="2920" y="6210"/>
                    <a:pt x="2747" y="6422"/>
                  </a:cubicBezTo>
                  <a:cubicBezTo>
                    <a:pt x="2593" y="6633"/>
                    <a:pt x="2439" y="6825"/>
                    <a:pt x="2209" y="6998"/>
                  </a:cubicBezTo>
                  <a:cubicBezTo>
                    <a:pt x="2017" y="7151"/>
                    <a:pt x="1806" y="7267"/>
                    <a:pt x="1575" y="7343"/>
                  </a:cubicBezTo>
                  <a:cubicBezTo>
                    <a:pt x="1395" y="7385"/>
                    <a:pt x="1225" y="7417"/>
                    <a:pt x="1051" y="7417"/>
                  </a:cubicBezTo>
                  <a:cubicBezTo>
                    <a:pt x="983" y="7417"/>
                    <a:pt x="915" y="7412"/>
                    <a:pt x="846" y="7401"/>
                  </a:cubicBezTo>
                  <a:cubicBezTo>
                    <a:pt x="577" y="7382"/>
                    <a:pt x="346" y="7343"/>
                    <a:pt x="97" y="7247"/>
                  </a:cubicBezTo>
                  <a:cubicBezTo>
                    <a:pt x="77" y="7209"/>
                    <a:pt x="39" y="7209"/>
                    <a:pt x="1" y="7190"/>
                  </a:cubicBezTo>
                  <a:lnTo>
                    <a:pt x="1" y="7190"/>
                  </a:lnTo>
                  <a:cubicBezTo>
                    <a:pt x="77" y="7267"/>
                    <a:pt x="154" y="7343"/>
                    <a:pt x="250" y="7382"/>
                  </a:cubicBezTo>
                  <a:cubicBezTo>
                    <a:pt x="577" y="7651"/>
                    <a:pt x="1018" y="7785"/>
                    <a:pt x="1479" y="7843"/>
                  </a:cubicBezTo>
                  <a:cubicBezTo>
                    <a:pt x="1537" y="7843"/>
                    <a:pt x="1614" y="7862"/>
                    <a:pt x="1691" y="7862"/>
                  </a:cubicBezTo>
                  <a:cubicBezTo>
                    <a:pt x="2055" y="7862"/>
                    <a:pt x="2439" y="7766"/>
                    <a:pt x="2747" y="7593"/>
                  </a:cubicBezTo>
                  <a:cubicBezTo>
                    <a:pt x="2958" y="7497"/>
                    <a:pt x="3131" y="7363"/>
                    <a:pt x="3304" y="7190"/>
                  </a:cubicBezTo>
                  <a:cubicBezTo>
                    <a:pt x="3400" y="7094"/>
                    <a:pt x="3457" y="6998"/>
                    <a:pt x="3553" y="6883"/>
                  </a:cubicBezTo>
                  <a:cubicBezTo>
                    <a:pt x="3630" y="6787"/>
                    <a:pt x="3707" y="6633"/>
                    <a:pt x="3784" y="6499"/>
                  </a:cubicBezTo>
                  <a:cubicBezTo>
                    <a:pt x="3899" y="6249"/>
                    <a:pt x="3976" y="5961"/>
                    <a:pt x="4014" y="5615"/>
                  </a:cubicBezTo>
                  <a:cubicBezTo>
                    <a:pt x="4072" y="5289"/>
                    <a:pt x="4091" y="4962"/>
                    <a:pt x="4091" y="4674"/>
                  </a:cubicBezTo>
                  <a:lnTo>
                    <a:pt x="4091" y="4328"/>
                  </a:lnTo>
                  <a:cubicBezTo>
                    <a:pt x="4110" y="3829"/>
                    <a:pt x="4110" y="3311"/>
                    <a:pt x="4225" y="2831"/>
                  </a:cubicBezTo>
                  <a:lnTo>
                    <a:pt x="4225" y="2792"/>
                  </a:lnTo>
                  <a:cubicBezTo>
                    <a:pt x="4283" y="2600"/>
                    <a:pt x="4360" y="2408"/>
                    <a:pt x="4456" y="2216"/>
                  </a:cubicBezTo>
                  <a:lnTo>
                    <a:pt x="4513" y="2062"/>
                  </a:lnTo>
                  <a:cubicBezTo>
                    <a:pt x="4590" y="1909"/>
                    <a:pt x="4667" y="1774"/>
                    <a:pt x="4705" y="1640"/>
                  </a:cubicBezTo>
                  <a:cubicBezTo>
                    <a:pt x="4801" y="1410"/>
                    <a:pt x="4859" y="1218"/>
                    <a:pt x="4859" y="1025"/>
                  </a:cubicBezTo>
                  <a:cubicBezTo>
                    <a:pt x="4859" y="968"/>
                    <a:pt x="4859" y="929"/>
                    <a:pt x="4821" y="872"/>
                  </a:cubicBezTo>
                  <a:cubicBezTo>
                    <a:pt x="4821" y="833"/>
                    <a:pt x="4801" y="814"/>
                    <a:pt x="4801" y="757"/>
                  </a:cubicBezTo>
                  <a:cubicBezTo>
                    <a:pt x="4782" y="641"/>
                    <a:pt x="4705" y="545"/>
                    <a:pt x="4629" y="430"/>
                  </a:cubicBezTo>
                  <a:cubicBezTo>
                    <a:pt x="4571" y="353"/>
                    <a:pt x="4475" y="257"/>
                    <a:pt x="4341" y="181"/>
                  </a:cubicBezTo>
                  <a:cubicBezTo>
                    <a:pt x="4225" y="104"/>
                    <a:pt x="4129" y="65"/>
                    <a:pt x="3995" y="46"/>
                  </a:cubicBezTo>
                  <a:cubicBezTo>
                    <a:pt x="3899" y="8"/>
                    <a:pt x="3803" y="8"/>
                    <a:pt x="3726" y="8"/>
                  </a:cubicBezTo>
                  <a:cubicBezTo>
                    <a:pt x="3690" y="3"/>
                    <a:pt x="3653" y="0"/>
                    <a:pt x="3615" y="0"/>
                  </a:cubicBez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7"/>
            <p:cNvSpPr/>
            <p:nvPr/>
          </p:nvSpPr>
          <p:spPr>
            <a:xfrm rot="982749" flipH="1">
              <a:off x="1382626" y="2852332"/>
              <a:ext cx="80" cy="72"/>
            </a:xfrm>
            <a:custGeom>
              <a:avLst/>
              <a:gdLst/>
              <a:ahLst/>
              <a:cxnLst/>
              <a:rect l="l" t="t" r="r" b="b"/>
              <a:pathLst>
                <a:path w="1" h="1" extrusionOk="0">
                  <a:moveTo>
                    <a:pt x="0" y="0"/>
                  </a:move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7"/>
            <p:cNvSpPr/>
            <p:nvPr/>
          </p:nvSpPr>
          <p:spPr>
            <a:xfrm rot="982744" flipH="1">
              <a:off x="966466" y="2166829"/>
              <a:ext cx="1431361" cy="1263151"/>
            </a:xfrm>
            <a:custGeom>
              <a:avLst/>
              <a:gdLst/>
              <a:ahLst/>
              <a:cxnLst/>
              <a:rect l="l" t="t" r="r" b="b"/>
              <a:pathLst>
                <a:path w="10966" h="10697" extrusionOk="0">
                  <a:moveTo>
                    <a:pt x="7566" y="0"/>
                  </a:moveTo>
                  <a:cubicBezTo>
                    <a:pt x="7355" y="58"/>
                    <a:pt x="7125" y="96"/>
                    <a:pt x="6913" y="116"/>
                  </a:cubicBezTo>
                  <a:cubicBezTo>
                    <a:pt x="6683" y="154"/>
                    <a:pt x="6433" y="212"/>
                    <a:pt x="6164" y="308"/>
                  </a:cubicBezTo>
                  <a:cubicBezTo>
                    <a:pt x="5300" y="596"/>
                    <a:pt x="4475" y="1114"/>
                    <a:pt x="3514" y="1959"/>
                  </a:cubicBezTo>
                  <a:cubicBezTo>
                    <a:pt x="2765" y="2612"/>
                    <a:pt x="2036" y="3399"/>
                    <a:pt x="1306" y="4379"/>
                  </a:cubicBezTo>
                  <a:cubicBezTo>
                    <a:pt x="903" y="4897"/>
                    <a:pt x="557" y="5435"/>
                    <a:pt x="173" y="6069"/>
                  </a:cubicBezTo>
                  <a:cubicBezTo>
                    <a:pt x="173" y="6088"/>
                    <a:pt x="135" y="6088"/>
                    <a:pt x="135" y="6107"/>
                  </a:cubicBezTo>
                  <a:cubicBezTo>
                    <a:pt x="115" y="6165"/>
                    <a:pt x="96" y="6203"/>
                    <a:pt x="39" y="6261"/>
                  </a:cubicBezTo>
                  <a:cubicBezTo>
                    <a:pt x="19" y="6280"/>
                    <a:pt x="19" y="6338"/>
                    <a:pt x="0" y="6357"/>
                  </a:cubicBezTo>
                  <a:cubicBezTo>
                    <a:pt x="19" y="6434"/>
                    <a:pt x="77" y="6491"/>
                    <a:pt x="96" y="6549"/>
                  </a:cubicBezTo>
                  <a:cubicBezTo>
                    <a:pt x="115" y="6587"/>
                    <a:pt x="135" y="6626"/>
                    <a:pt x="135" y="6664"/>
                  </a:cubicBezTo>
                  <a:cubicBezTo>
                    <a:pt x="173" y="6722"/>
                    <a:pt x="192" y="6760"/>
                    <a:pt x="211" y="6779"/>
                  </a:cubicBezTo>
                  <a:cubicBezTo>
                    <a:pt x="461" y="7163"/>
                    <a:pt x="749" y="7509"/>
                    <a:pt x="1037" y="7836"/>
                  </a:cubicBezTo>
                  <a:cubicBezTo>
                    <a:pt x="1421" y="8277"/>
                    <a:pt x="1844" y="8661"/>
                    <a:pt x="2305" y="9026"/>
                  </a:cubicBezTo>
                  <a:cubicBezTo>
                    <a:pt x="3207" y="9698"/>
                    <a:pt x="4263" y="10198"/>
                    <a:pt x="5377" y="10486"/>
                  </a:cubicBezTo>
                  <a:cubicBezTo>
                    <a:pt x="5953" y="10620"/>
                    <a:pt x="6529" y="10697"/>
                    <a:pt x="7125" y="10697"/>
                  </a:cubicBezTo>
                  <a:cubicBezTo>
                    <a:pt x="7432" y="10697"/>
                    <a:pt x="7758" y="10678"/>
                    <a:pt x="8066" y="10620"/>
                  </a:cubicBezTo>
                  <a:cubicBezTo>
                    <a:pt x="8354" y="10582"/>
                    <a:pt x="8623" y="10524"/>
                    <a:pt x="8872" y="10466"/>
                  </a:cubicBezTo>
                  <a:lnTo>
                    <a:pt x="8930" y="10466"/>
                  </a:lnTo>
                  <a:cubicBezTo>
                    <a:pt x="9122" y="10409"/>
                    <a:pt x="9314" y="10370"/>
                    <a:pt x="9487" y="10294"/>
                  </a:cubicBezTo>
                  <a:cubicBezTo>
                    <a:pt x="9583" y="10274"/>
                    <a:pt x="9679" y="10217"/>
                    <a:pt x="9775" y="10178"/>
                  </a:cubicBezTo>
                  <a:cubicBezTo>
                    <a:pt x="9794" y="10178"/>
                    <a:pt x="9794" y="10140"/>
                    <a:pt x="9813" y="10140"/>
                  </a:cubicBezTo>
                  <a:lnTo>
                    <a:pt x="9967" y="10082"/>
                  </a:lnTo>
                  <a:lnTo>
                    <a:pt x="10005" y="10044"/>
                  </a:lnTo>
                  <a:cubicBezTo>
                    <a:pt x="10024" y="10025"/>
                    <a:pt x="10063" y="10025"/>
                    <a:pt x="10101" y="10006"/>
                  </a:cubicBezTo>
                  <a:cubicBezTo>
                    <a:pt x="10120" y="9986"/>
                    <a:pt x="10159" y="9986"/>
                    <a:pt x="10178" y="9948"/>
                  </a:cubicBezTo>
                  <a:lnTo>
                    <a:pt x="10312" y="9890"/>
                  </a:lnTo>
                  <a:lnTo>
                    <a:pt x="10370" y="9852"/>
                  </a:lnTo>
                  <a:cubicBezTo>
                    <a:pt x="10389" y="9852"/>
                    <a:pt x="10389" y="9833"/>
                    <a:pt x="10389" y="9833"/>
                  </a:cubicBezTo>
                  <a:lnTo>
                    <a:pt x="10408" y="9833"/>
                  </a:lnTo>
                  <a:cubicBezTo>
                    <a:pt x="10466" y="9814"/>
                    <a:pt x="10504" y="9756"/>
                    <a:pt x="10543" y="9737"/>
                  </a:cubicBezTo>
                  <a:cubicBezTo>
                    <a:pt x="10581" y="9698"/>
                    <a:pt x="10658" y="9641"/>
                    <a:pt x="10697" y="9602"/>
                  </a:cubicBezTo>
                  <a:lnTo>
                    <a:pt x="10773" y="9525"/>
                  </a:lnTo>
                  <a:cubicBezTo>
                    <a:pt x="10831" y="9468"/>
                    <a:pt x="10869" y="9410"/>
                    <a:pt x="10927" y="9353"/>
                  </a:cubicBezTo>
                  <a:cubicBezTo>
                    <a:pt x="10927" y="9353"/>
                    <a:pt x="10927" y="9333"/>
                    <a:pt x="10946" y="9333"/>
                  </a:cubicBezTo>
                  <a:lnTo>
                    <a:pt x="10946" y="9045"/>
                  </a:lnTo>
                  <a:cubicBezTo>
                    <a:pt x="10927" y="8930"/>
                    <a:pt x="10927" y="8834"/>
                    <a:pt x="10889" y="8700"/>
                  </a:cubicBezTo>
                  <a:lnTo>
                    <a:pt x="10889" y="8604"/>
                  </a:lnTo>
                  <a:cubicBezTo>
                    <a:pt x="10889" y="8508"/>
                    <a:pt x="10869" y="8412"/>
                    <a:pt x="10869" y="8316"/>
                  </a:cubicBezTo>
                  <a:cubicBezTo>
                    <a:pt x="10869" y="8162"/>
                    <a:pt x="10850" y="7970"/>
                    <a:pt x="10850" y="7740"/>
                  </a:cubicBezTo>
                  <a:cubicBezTo>
                    <a:pt x="10850" y="7240"/>
                    <a:pt x="10869" y="6722"/>
                    <a:pt x="10889" y="6203"/>
                  </a:cubicBezTo>
                  <a:cubicBezTo>
                    <a:pt x="10927" y="5819"/>
                    <a:pt x="10946" y="5473"/>
                    <a:pt x="10946" y="5089"/>
                  </a:cubicBezTo>
                  <a:cubicBezTo>
                    <a:pt x="10965" y="4168"/>
                    <a:pt x="10946" y="3188"/>
                    <a:pt x="10677" y="2266"/>
                  </a:cubicBezTo>
                  <a:cubicBezTo>
                    <a:pt x="10562" y="1863"/>
                    <a:pt x="10370" y="1479"/>
                    <a:pt x="10101" y="1153"/>
                  </a:cubicBezTo>
                  <a:cubicBezTo>
                    <a:pt x="9832" y="807"/>
                    <a:pt x="9506" y="538"/>
                    <a:pt x="9064" y="327"/>
                  </a:cubicBezTo>
                  <a:cubicBezTo>
                    <a:pt x="8891" y="231"/>
                    <a:pt x="8642" y="154"/>
                    <a:pt x="8354" y="96"/>
                  </a:cubicBezTo>
                  <a:cubicBezTo>
                    <a:pt x="8142" y="39"/>
                    <a:pt x="7893" y="20"/>
                    <a:pt x="7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7"/>
            <p:cNvSpPr/>
            <p:nvPr/>
          </p:nvSpPr>
          <p:spPr>
            <a:xfrm rot="982744" flipH="1">
              <a:off x="970806" y="2163180"/>
              <a:ext cx="1035342" cy="1210957"/>
            </a:xfrm>
            <a:custGeom>
              <a:avLst/>
              <a:gdLst/>
              <a:ahLst/>
              <a:cxnLst/>
              <a:rect l="l" t="t" r="r" b="b"/>
              <a:pathLst>
                <a:path w="7932" h="10255" extrusionOk="0">
                  <a:moveTo>
                    <a:pt x="6300" y="0"/>
                  </a:moveTo>
                  <a:lnTo>
                    <a:pt x="6300" y="0"/>
                  </a:lnTo>
                  <a:cubicBezTo>
                    <a:pt x="6472" y="231"/>
                    <a:pt x="6568" y="384"/>
                    <a:pt x="6607" y="538"/>
                  </a:cubicBezTo>
                  <a:cubicBezTo>
                    <a:pt x="6703" y="749"/>
                    <a:pt x="6761" y="960"/>
                    <a:pt x="6799" y="1172"/>
                  </a:cubicBezTo>
                  <a:cubicBezTo>
                    <a:pt x="6895" y="1632"/>
                    <a:pt x="6895" y="2093"/>
                    <a:pt x="6895" y="2573"/>
                  </a:cubicBezTo>
                  <a:lnTo>
                    <a:pt x="6895" y="2938"/>
                  </a:lnTo>
                  <a:cubicBezTo>
                    <a:pt x="6895" y="3034"/>
                    <a:pt x="6895" y="3150"/>
                    <a:pt x="6876" y="3246"/>
                  </a:cubicBezTo>
                  <a:lnTo>
                    <a:pt x="6876" y="3918"/>
                  </a:lnTo>
                  <a:cubicBezTo>
                    <a:pt x="6876" y="4033"/>
                    <a:pt x="6876" y="4187"/>
                    <a:pt x="6895" y="4302"/>
                  </a:cubicBezTo>
                  <a:lnTo>
                    <a:pt x="6895" y="4321"/>
                  </a:lnTo>
                  <a:lnTo>
                    <a:pt x="6895" y="4359"/>
                  </a:lnTo>
                  <a:lnTo>
                    <a:pt x="6895" y="4513"/>
                  </a:lnTo>
                  <a:lnTo>
                    <a:pt x="6895" y="4532"/>
                  </a:lnTo>
                  <a:lnTo>
                    <a:pt x="6895" y="4743"/>
                  </a:lnTo>
                  <a:cubicBezTo>
                    <a:pt x="6914" y="5281"/>
                    <a:pt x="6953" y="5838"/>
                    <a:pt x="6895" y="6376"/>
                  </a:cubicBezTo>
                  <a:cubicBezTo>
                    <a:pt x="6876" y="6625"/>
                    <a:pt x="6837" y="6894"/>
                    <a:pt x="6799" y="7144"/>
                  </a:cubicBezTo>
                  <a:cubicBezTo>
                    <a:pt x="6741" y="7355"/>
                    <a:pt x="6684" y="7586"/>
                    <a:pt x="6588" y="7816"/>
                  </a:cubicBezTo>
                  <a:lnTo>
                    <a:pt x="6434" y="8104"/>
                  </a:lnTo>
                  <a:cubicBezTo>
                    <a:pt x="6396" y="8200"/>
                    <a:pt x="6319" y="8258"/>
                    <a:pt x="6242" y="8335"/>
                  </a:cubicBezTo>
                  <a:cubicBezTo>
                    <a:pt x="6108" y="8507"/>
                    <a:pt x="5916" y="8680"/>
                    <a:pt x="5724" y="8795"/>
                  </a:cubicBezTo>
                  <a:cubicBezTo>
                    <a:pt x="5532" y="8930"/>
                    <a:pt x="5339" y="9064"/>
                    <a:pt x="5109" y="9160"/>
                  </a:cubicBezTo>
                  <a:cubicBezTo>
                    <a:pt x="4898" y="9256"/>
                    <a:pt x="4687" y="9352"/>
                    <a:pt x="4475" y="9410"/>
                  </a:cubicBezTo>
                  <a:cubicBezTo>
                    <a:pt x="4014" y="9564"/>
                    <a:pt x="3534" y="9640"/>
                    <a:pt x="3035" y="9660"/>
                  </a:cubicBezTo>
                  <a:cubicBezTo>
                    <a:pt x="2949" y="9663"/>
                    <a:pt x="2863" y="9664"/>
                    <a:pt x="2777" y="9664"/>
                  </a:cubicBezTo>
                  <a:cubicBezTo>
                    <a:pt x="2350" y="9664"/>
                    <a:pt x="1934" y="9624"/>
                    <a:pt x="1518" y="9544"/>
                  </a:cubicBezTo>
                  <a:cubicBezTo>
                    <a:pt x="1019" y="9448"/>
                    <a:pt x="539" y="9295"/>
                    <a:pt x="78" y="9103"/>
                  </a:cubicBezTo>
                  <a:cubicBezTo>
                    <a:pt x="58" y="9103"/>
                    <a:pt x="20" y="9083"/>
                    <a:pt x="1" y="9083"/>
                  </a:cubicBezTo>
                  <a:lnTo>
                    <a:pt x="1" y="9083"/>
                  </a:lnTo>
                  <a:cubicBezTo>
                    <a:pt x="731" y="9506"/>
                    <a:pt x="1518" y="9852"/>
                    <a:pt x="2344" y="10044"/>
                  </a:cubicBezTo>
                  <a:cubicBezTo>
                    <a:pt x="2920" y="10178"/>
                    <a:pt x="3496" y="10255"/>
                    <a:pt x="4091" y="10255"/>
                  </a:cubicBezTo>
                  <a:cubicBezTo>
                    <a:pt x="4398" y="10255"/>
                    <a:pt x="4706" y="10236"/>
                    <a:pt x="5032" y="10178"/>
                  </a:cubicBezTo>
                  <a:cubicBezTo>
                    <a:pt x="5320" y="10140"/>
                    <a:pt x="5570" y="10082"/>
                    <a:pt x="5839" y="10024"/>
                  </a:cubicBezTo>
                  <a:lnTo>
                    <a:pt x="5896" y="10024"/>
                  </a:lnTo>
                  <a:cubicBezTo>
                    <a:pt x="6069" y="9967"/>
                    <a:pt x="6280" y="9928"/>
                    <a:pt x="6434" y="9852"/>
                  </a:cubicBezTo>
                  <a:cubicBezTo>
                    <a:pt x="6530" y="9832"/>
                    <a:pt x="6626" y="9775"/>
                    <a:pt x="6722" y="9736"/>
                  </a:cubicBezTo>
                  <a:cubicBezTo>
                    <a:pt x="6761" y="9736"/>
                    <a:pt x="6761" y="9698"/>
                    <a:pt x="6780" y="9698"/>
                  </a:cubicBezTo>
                  <a:lnTo>
                    <a:pt x="6914" y="9640"/>
                  </a:lnTo>
                  <a:lnTo>
                    <a:pt x="6972" y="9602"/>
                  </a:lnTo>
                  <a:cubicBezTo>
                    <a:pt x="6991" y="9583"/>
                    <a:pt x="7010" y="9583"/>
                    <a:pt x="7068" y="9564"/>
                  </a:cubicBezTo>
                  <a:cubicBezTo>
                    <a:pt x="7087" y="9544"/>
                    <a:pt x="7106" y="9544"/>
                    <a:pt x="7145" y="9506"/>
                  </a:cubicBezTo>
                  <a:lnTo>
                    <a:pt x="7279" y="9448"/>
                  </a:lnTo>
                  <a:lnTo>
                    <a:pt x="7337" y="9410"/>
                  </a:lnTo>
                  <a:lnTo>
                    <a:pt x="7356" y="9391"/>
                  </a:lnTo>
                  <a:cubicBezTo>
                    <a:pt x="7394" y="9352"/>
                    <a:pt x="7452" y="9314"/>
                    <a:pt x="7490" y="9295"/>
                  </a:cubicBezTo>
                  <a:lnTo>
                    <a:pt x="7548" y="9256"/>
                  </a:lnTo>
                  <a:lnTo>
                    <a:pt x="7586" y="9199"/>
                  </a:lnTo>
                  <a:lnTo>
                    <a:pt x="7663" y="9160"/>
                  </a:lnTo>
                  <a:lnTo>
                    <a:pt x="7740" y="9083"/>
                  </a:lnTo>
                  <a:cubicBezTo>
                    <a:pt x="7778" y="9026"/>
                    <a:pt x="7836" y="8968"/>
                    <a:pt x="7874" y="8911"/>
                  </a:cubicBezTo>
                  <a:lnTo>
                    <a:pt x="7913" y="8891"/>
                  </a:lnTo>
                  <a:lnTo>
                    <a:pt x="7913" y="8584"/>
                  </a:lnTo>
                  <a:cubicBezTo>
                    <a:pt x="7874" y="8450"/>
                    <a:pt x="7874" y="8354"/>
                    <a:pt x="7855" y="8238"/>
                  </a:cubicBezTo>
                  <a:lnTo>
                    <a:pt x="7855" y="8200"/>
                  </a:lnTo>
                  <a:lnTo>
                    <a:pt x="7855" y="8142"/>
                  </a:lnTo>
                  <a:cubicBezTo>
                    <a:pt x="7836" y="8046"/>
                    <a:pt x="7836" y="7950"/>
                    <a:pt x="7836" y="7854"/>
                  </a:cubicBezTo>
                  <a:cubicBezTo>
                    <a:pt x="7817" y="7682"/>
                    <a:pt x="7817" y="7528"/>
                    <a:pt x="7817" y="7278"/>
                  </a:cubicBezTo>
                  <a:cubicBezTo>
                    <a:pt x="7817" y="6779"/>
                    <a:pt x="7836" y="6222"/>
                    <a:pt x="7855" y="5800"/>
                  </a:cubicBezTo>
                  <a:lnTo>
                    <a:pt x="7855" y="5742"/>
                  </a:lnTo>
                  <a:cubicBezTo>
                    <a:pt x="7874" y="5339"/>
                    <a:pt x="7913" y="4974"/>
                    <a:pt x="7913" y="4609"/>
                  </a:cubicBezTo>
                  <a:cubicBezTo>
                    <a:pt x="7932" y="3706"/>
                    <a:pt x="7913" y="2727"/>
                    <a:pt x="7644" y="1805"/>
                  </a:cubicBezTo>
                  <a:cubicBezTo>
                    <a:pt x="7529" y="1402"/>
                    <a:pt x="7337" y="1018"/>
                    <a:pt x="7068" y="672"/>
                  </a:cubicBezTo>
                  <a:cubicBezTo>
                    <a:pt x="6876" y="423"/>
                    <a:pt x="6607" y="192"/>
                    <a:pt x="6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7"/>
            <p:cNvSpPr/>
            <p:nvPr/>
          </p:nvSpPr>
          <p:spPr>
            <a:xfrm rot="982744" flipH="1">
              <a:off x="1477968" y="2270804"/>
              <a:ext cx="879884" cy="766605"/>
            </a:xfrm>
            <a:custGeom>
              <a:avLst/>
              <a:gdLst/>
              <a:ahLst/>
              <a:cxnLst/>
              <a:rect l="l" t="t" r="r" b="b"/>
              <a:pathLst>
                <a:path w="6741" h="6492" extrusionOk="0">
                  <a:moveTo>
                    <a:pt x="6741" y="0"/>
                  </a:moveTo>
                  <a:lnTo>
                    <a:pt x="6702" y="20"/>
                  </a:lnTo>
                  <a:cubicBezTo>
                    <a:pt x="6145" y="154"/>
                    <a:pt x="5627" y="384"/>
                    <a:pt x="5147" y="653"/>
                  </a:cubicBezTo>
                  <a:cubicBezTo>
                    <a:pt x="4609" y="941"/>
                    <a:pt x="4110" y="1306"/>
                    <a:pt x="3630" y="1709"/>
                  </a:cubicBezTo>
                  <a:cubicBezTo>
                    <a:pt x="3130" y="2113"/>
                    <a:pt x="2670" y="2574"/>
                    <a:pt x="2228" y="3034"/>
                  </a:cubicBezTo>
                  <a:cubicBezTo>
                    <a:pt x="1805" y="3515"/>
                    <a:pt x="1402" y="3995"/>
                    <a:pt x="1037" y="4513"/>
                  </a:cubicBezTo>
                  <a:cubicBezTo>
                    <a:pt x="845" y="4801"/>
                    <a:pt x="653" y="5089"/>
                    <a:pt x="461" y="5416"/>
                  </a:cubicBezTo>
                  <a:cubicBezTo>
                    <a:pt x="365" y="5550"/>
                    <a:pt x="288" y="5723"/>
                    <a:pt x="212" y="5857"/>
                  </a:cubicBezTo>
                  <a:cubicBezTo>
                    <a:pt x="192" y="5934"/>
                    <a:pt x="154" y="6011"/>
                    <a:pt x="115" y="6088"/>
                  </a:cubicBezTo>
                  <a:cubicBezTo>
                    <a:pt x="96" y="6145"/>
                    <a:pt x="58" y="6242"/>
                    <a:pt x="19" y="6318"/>
                  </a:cubicBezTo>
                  <a:cubicBezTo>
                    <a:pt x="0" y="6338"/>
                    <a:pt x="19" y="6395"/>
                    <a:pt x="19" y="6414"/>
                  </a:cubicBezTo>
                  <a:lnTo>
                    <a:pt x="96" y="6491"/>
                  </a:lnTo>
                  <a:lnTo>
                    <a:pt x="192" y="6491"/>
                  </a:lnTo>
                  <a:lnTo>
                    <a:pt x="212" y="6472"/>
                  </a:lnTo>
                  <a:cubicBezTo>
                    <a:pt x="250" y="6453"/>
                    <a:pt x="250" y="6414"/>
                    <a:pt x="269" y="6395"/>
                  </a:cubicBezTo>
                  <a:lnTo>
                    <a:pt x="269" y="6376"/>
                  </a:lnTo>
                  <a:cubicBezTo>
                    <a:pt x="308" y="6261"/>
                    <a:pt x="384" y="6145"/>
                    <a:pt x="442" y="6030"/>
                  </a:cubicBezTo>
                  <a:cubicBezTo>
                    <a:pt x="500" y="5915"/>
                    <a:pt x="557" y="5800"/>
                    <a:pt x="634" y="5665"/>
                  </a:cubicBezTo>
                  <a:cubicBezTo>
                    <a:pt x="768" y="5416"/>
                    <a:pt x="922" y="5147"/>
                    <a:pt x="1076" y="4916"/>
                  </a:cubicBezTo>
                  <a:cubicBezTo>
                    <a:pt x="1421" y="4379"/>
                    <a:pt x="1786" y="3879"/>
                    <a:pt x="2170" y="3399"/>
                  </a:cubicBezTo>
                  <a:cubicBezTo>
                    <a:pt x="2516" y="2958"/>
                    <a:pt x="2881" y="2574"/>
                    <a:pt x="3284" y="2190"/>
                  </a:cubicBezTo>
                  <a:cubicBezTo>
                    <a:pt x="3707" y="1805"/>
                    <a:pt x="4129" y="1479"/>
                    <a:pt x="4571" y="1133"/>
                  </a:cubicBezTo>
                  <a:lnTo>
                    <a:pt x="4590" y="1133"/>
                  </a:lnTo>
                  <a:cubicBezTo>
                    <a:pt x="5147" y="749"/>
                    <a:pt x="5723" y="423"/>
                    <a:pt x="6337" y="192"/>
                  </a:cubicBezTo>
                  <a:lnTo>
                    <a:pt x="6318" y="192"/>
                  </a:lnTo>
                  <a:cubicBezTo>
                    <a:pt x="6433" y="154"/>
                    <a:pt x="6587" y="96"/>
                    <a:pt x="6702" y="77"/>
                  </a:cubicBezTo>
                  <a:cubicBezTo>
                    <a:pt x="6722" y="77"/>
                    <a:pt x="6741" y="39"/>
                    <a:pt x="6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7"/>
            <p:cNvSpPr/>
            <p:nvPr/>
          </p:nvSpPr>
          <p:spPr>
            <a:xfrm rot="982744" flipH="1">
              <a:off x="1349064" y="2259518"/>
              <a:ext cx="767108" cy="917281"/>
            </a:xfrm>
            <a:custGeom>
              <a:avLst/>
              <a:gdLst/>
              <a:ahLst/>
              <a:cxnLst/>
              <a:rect l="l" t="t" r="r" b="b"/>
              <a:pathLst>
                <a:path w="5877" h="7768" extrusionOk="0">
                  <a:moveTo>
                    <a:pt x="865" y="6376"/>
                  </a:moveTo>
                  <a:lnTo>
                    <a:pt x="848" y="6415"/>
                  </a:lnTo>
                  <a:lnTo>
                    <a:pt x="848" y="6415"/>
                  </a:lnTo>
                  <a:cubicBezTo>
                    <a:pt x="865" y="6412"/>
                    <a:pt x="865" y="6376"/>
                    <a:pt x="865" y="6376"/>
                  </a:cubicBezTo>
                  <a:close/>
                  <a:moveTo>
                    <a:pt x="5781" y="1"/>
                  </a:moveTo>
                  <a:cubicBezTo>
                    <a:pt x="4724" y="788"/>
                    <a:pt x="3764" y="1729"/>
                    <a:pt x="2900" y="2766"/>
                  </a:cubicBezTo>
                  <a:cubicBezTo>
                    <a:pt x="2478" y="3285"/>
                    <a:pt x="2055" y="3842"/>
                    <a:pt x="1671" y="4418"/>
                  </a:cubicBezTo>
                  <a:cubicBezTo>
                    <a:pt x="1287" y="4994"/>
                    <a:pt x="961" y="5570"/>
                    <a:pt x="653" y="6165"/>
                  </a:cubicBezTo>
                  <a:cubicBezTo>
                    <a:pt x="519" y="6376"/>
                    <a:pt x="423" y="6626"/>
                    <a:pt x="308" y="6837"/>
                  </a:cubicBezTo>
                  <a:cubicBezTo>
                    <a:pt x="212" y="7049"/>
                    <a:pt x="96" y="7298"/>
                    <a:pt x="20" y="7529"/>
                  </a:cubicBezTo>
                  <a:cubicBezTo>
                    <a:pt x="0" y="7586"/>
                    <a:pt x="20" y="7625"/>
                    <a:pt x="20" y="7663"/>
                  </a:cubicBezTo>
                  <a:cubicBezTo>
                    <a:pt x="39" y="7701"/>
                    <a:pt x="77" y="7721"/>
                    <a:pt x="116" y="7759"/>
                  </a:cubicBezTo>
                  <a:cubicBezTo>
                    <a:pt x="135" y="7765"/>
                    <a:pt x="152" y="7768"/>
                    <a:pt x="167" y="7768"/>
                  </a:cubicBezTo>
                  <a:cubicBezTo>
                    <a:pt x="197" y="7768"/>
                    <a:pt x="218" y="7759"/>
                    <a:pt x="231" y="7759"/>
                  </a:cubicBezTo>
                  <a:cubicBezTo>
                    <a:pt x="288" y="7721"/>
                    <a:pt x="308" y="7701"/>
                    <a:pt x="327" y="7663"/>
                  </a:cubicBezTo>
                  <a:cubicBezTo>
                    <a:pt x="404" y="7433"/>
                    <a:pt x="480" y="7241"/>
                    <a:pt x="576" y="7029"/>
                  </a:cubicBezTo>
                  <a:lnTo>
                    <a:pt x="848" y="6415"/>
                  </a:lnTo>
                  <a:lnTo>
                    <a:pt x="848" y="6415"/>
                  </a:lnTo>
                  <a:cubicBezTo>
                    <a:pt x="847" y="6415"/>
                    <a:pt x="846" y="6415"/>
                    <a:pt x="845" y="6415"/>
                  </a:cubicBezTo>
                  <a:cubicBezTo>
                    <a:pt x="1153" y="5743"/>
                    <a:pt x="1479" y="5090"/>
                    <a:pt x="1882" y="4494"/>
                  </a:cubicBezTo>
                  <a:cubicBezTo>
                    <a:pt x="2305" y="3861"/>
                    <a:pt x="2727" y="3246"/>
                    <a:pt x="3207" y="2670"/>
                  </a:cubicBezTo>
                  <a:cubicBezTo>
                    <a:pt x="3995" y="1729"/>
                    <a:pt x="4859" y="865"/>
                    <a:pt x="5857" y="116"/>
                  </a:cubicBezTo>
                  <a:cubicBezTo>
                    <a:pt x="5877" y="97"/>
                    <a:pt x="5877" y="39"/>
                    <a:pt x="5857" y="20"/>
                  </a:cubicBezTo>
                  <a:cubicBezTo>
                    <a:pt x="5857" y="1"/>
                    <a:pt x="5819" y="1"/>
                    <a:pt x="5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7"/>
            <p:cNvSpPr/>
            <p:nvPr/>
          </p:nvSpPr>
          <p:spPr>
            <a:xfrm rot="982744" flipH="1">
              <a:off x="1240165" y="2242087"/>
              <a:ext cx="581629" cy="1044458"/>
            </a:xfrm>
            <a:custGeom>
              <a:avLst/>
              <a:gdLst/>
              <a:ahLst/>
              <a:cxnLst/>
              <a:rect l="l" t="t" r="r" b="b"/>
              <a:pathLst>
                <a:path w="4456" h="8845" extrusionOk="0">
                  <a:moveTo>
                    <a:pt x="4383" y="1"/>
                  </a:moveTo>
                  <a:cubicBezTo>
                    <a:pt x="4370" y="1"/>
                    <a:pt x="4359" y="19"/>
                    <a:pt x="4359" y="47"/>
                  </a:cubicBezTo>
                  <a:cubicBezTo>
                    <a:pt x="4225" y="373"/>
                    <a:pt x="4110" y="719"/>
                    <a:pt x="3975" y="1045"/>
                  </a:cubicBezTo>
                  <a:cubicBezTo>
                    <a:pt x="3822" y="1410"/>
                    <a:pt x="3668" y="1737"/>
                    <a:pt x="3514" y="2082"/>
                  </a:cubicBezTo>
                  <a:cubicBezTo>
                    <a:pt x="3342" y="2409"/>
                    <a:pt x="3169" y="2774"/>
                    <a:pt x="3015" y="3119"/>
                  </a:cubicBezTo>
                  <a:cubicBezTo>
                    <a:pt x="2919" y="3273"/>
                    <a:pt x="2842" y="3446"/>
                    <a:pt x="2746" y="3619"/>
                  </a:cubicBezTo>
                  <a:cubicBezTo>
                    <a:pt x="2650" y="3791"/>
                    <a:pt x="2554" y="3945"/>
                    <a:pt x="2477" y="4118"/>
                  </a:cubicBezTo>
                  <a:lnTo>
                    <a:pt x="2497" y="4099"/>
                  </a:lnTo>
                  <a:lnTo>
                    <a:pt x="2497" y="4099"/>
                  </a:lnTo>
                  <a:cubicBezTo>
                    <a:pt x="2458" y="4175"/>
                    <a:pt x="2439" y="4233"/>
                    <a:pt x="2381" y="4310"/>
                  </a:cubicBezTo>
                  <a:lnTo>
                    <a:pt x="2093" y="4809"/>
                  </a:lnTo>
                  <a:cubicBezTo>
                    <a:pt x="2036" y="4905"/>
                    <a:pt x="1997" y="4982"/>
                    <a:pt x="1921" y="5078"/>
                  </a:cubicBezTo>
                  <a:cubicBezTo>
                    <a:pt x="1882" y="5174"/>
                    <a:pt x="1824" y="5251"/>
                    <a:pt x="1786" y="5347"/>
                  </a:cubicBezTo>
                  <a:cubicBezTo>
                    <a:pt x="1690" y="5500"/>
                    <a:pt x="1556" y="5712"/>
                    <a:pt x="1460" y="5865"/>
                  </a:cubicBezTo>
                  <a:cubicBezTo>
                    <a:pt x="1364" y="6038"/>
                    <a:pt x="1248" y="6230"/>
                    <a:pt x="1152" y="6403"/>
                  </a:cubicBezTo>
                  <a:cubicBezTo>
                    <a:pt x="941" y="6749"/>
                    <a:pt x="749" y="7114"/>
                    <a:pt x="557" y="7478"/>
                  </a:cubicBezTo>
                  <a:cubicBezTo>
                    <a:pt x="461" y="7651"/>
                    <a:pt x="365" y="7843"/>
                    <a:pt x="269" y="7997"/>
                  </a:cubicBezTo>
                  <a:cubicBezTo>
                    <a:pt x="173" y="8170"/>
                    <a:pt x="96" y="8362"/>
                    <a:pt x="19" y="8554"/>
                  </a:cubicBezTo>
                  <a:cubicBezTo>
                    <a:pt x="0" y="8650"/>
                    <a:pt x="19" y="8746"/>
                    <a:pt x="96" y="8804"/>
                  </a:cubicBezTo>
                  <a:cubicBezTo>
                    <a:pt x="131" y="8832"/>
                    <a:pt x="169" y="8844"/>
                    <a:pt x="207" y="8844"/>
                  </a:cubicBezTo>
                  <a:cubicBezTo>
                    <a:pt x="272" y="8844"/>
                    <a:pt x="336" y="8807"/>
                    <a:pt x="384" y="8746"/>
                  </a:cubicBezTo>
                  <a:cubicBezTo>
                    <a:pt x="480" y="8611"/>
                    <a:pt x="576" y="8439"/>
                    <a:pt x="653" y="8304"/>
                  </a:cubicBezTo>
                  <a:cubicBezTo>
                    <a:pt x="749" y="8131"/>
                    <a:pt x="845" y="7959"/>
                    <a:pt x="922" y="7786"/>
                  </a:cubicBezTo>
                  <a:cubicBezTo>
                    <a:pt x="1095" y="7478"/>
                    <a:pt x="1248" y="7152"/>
                    <a:pt x="1421" y="6826"/>
                  </a:cubicBezTo>
                  <a:cubicBezTo>
                    <a:pt x="1498" y="6691"/>
                    <a:pt x="1594" y="6518"/>
                    <a:pt x="1671" y="6365"/>
                  </a:cubicBezTo>
                  <a:cubicBezTo>
                    <a:pt x="1748" y="6211"/>
                    <a:pt x="1824" y="6038"/>
                    <a:pt x="1921" y="5865"/>
                  </a:cubicBezTo>
                  <a:cubicBezTo>
                    <a:pt x="1997" y="5712"/>
                    <a:pt x="2074" y="5558"/>
                    <a:pt x="2170" y="5385"/>
                  </a:cubicBezTo>
                  <a:cubicBezTo>
                    <a:pt x="2266" y="5232"/>
                    <a:pt x="2343" y="5059"/>
                    <a:pt x="2401" y="4886"/>
                  </a:cubicBezTo>
                  <a:cubicBezTo>
                    <a:pt x="2708" y="4233"/>
                    <a:pt x="3054" y="3561"/>
                    <a:pt x="3361" y="2927"/>
                  </a:cubicBezTo>
                  <a:lnTo>
                    <a:pt x="3802" y="1909"/>
                  </a:lnTo>
                  <a:cubicBezTo>
                    <a:pt x="3937" y="1583"/>
                    <a:pt x="4071" y="1237"/>
                    <a:pt x="4187" y="911"/>
                  </a:cubicBezTo>
                  <a:cubicBezTo>
                    <a:pt x="4283" y="642"/>
                    <a:pt x="4379" y="354"/>
                    <a:pt x="4455" y="85"/>
                  </a:cubicBezTo>
                  <a:cubicBezTo>
                    <a:pt x="4455" y="66"/>
                    <a:pt x="4455" y="8"/>
                    <a:pt x="4417" y="8"/>
                  </a:cubicBezTo>
                  <a:lnTo>
                    <a:pt x="4398" y="8"/>
                  </a:lnTo>
                  <a:cubicBezTo>
                    <a:pt x="4393" y="3"/>
                    <a:pt x="4387" y="1"/>
                    <a:pt x="4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7"/>
            <p:cNvSpPr/>
            <p:nvPr/>
          </p:nvSpPr>
          <p:spPr>
            <a:xfrm rot="982744" flipH="1">
              <a:off x="1154649" y="2202518"/>
              <a:ext cx="203231" cy="1049536"/>
            </a:xfrm>
            <a:custGeom>
              <a:avLst/>
              <a:gdLst/>
              <a:ahLst/>
              <a:cxnLst/>
              <a:rect l="l" t="t" r="r" b="b"/>
              <a:pathLst>
                <a:path w="1557" h="8888" extrusionOk="0">
                  <a:moveTo>
                    <a:pt x="1364" y="1"/>
                  </a:moveTo>
                  <a:cubicBezTo>
                    <a:pt x="1345" y="1"/>
                    <a:pt x="1326" y="39"/>
                    <a:pt x="1326" y="58"/>
                  </a:cubicBezTo>
                  <a:cubicBezTo>
                    <a:pt x="1345" y="327"/>
                    <a:pt x="1364" y="615"/>
                    <a:pt x="1402" y="884"/>
                  </a:cubicBezTo>
                  <a:lnTo>
                    <a:pt x="1402" y="999"/>
                  </a:lnTo>
                  <a:cubicBezTo>
                    <a:pt x="1402" y="1383"/>
                    <a:pt x="1402" y="1787"/>
                    <a:pt x="1364" y="2171"/>
                  </a:cubicBezTo>
                  <a:cubicBezTo>
                    <a:pt x="1364" y="2363"/>
                    <a:pt x="1345" y="2555"/>
                    <a:pt x="1326" y="2747"/>
                  </a:cubicBezTo>
                  <a:cubicBezTo>
                    <a:pt x="1287" y="2977"/>
                    <a:pt x="1268" y="3169"/>
                    <a:pt x="1249" y="3381"/>
                  </a:cubicBezTo>
                  <a:cubicBezTo>
                    <a:pt x="1153" y="4168"/>
                    <a:pt x="1018" y="4955"/>
                    <a:pt x="826" y="5723"/>
                  </a:cubicBezTo>
                  <a:cubicBezTo>
                    <a:pt x="692" y="6203"/>
                    <a:pt x="577" y="6684"/>
                    <a:pt x="442" y="7144"/>
                  </a:cubicBezTo>
                  <a:lnTo>
                    <a:pt x="212" y="7874"/>
                  </a:lnTo>
                  <a:cubicBezTo>
                    <a:pt x="154" y="8124"/>
                    <a:pt x="77" y="8373"/>
                    <a:pt x="1" y="8642"/>
                  </a:cubicBezTo>
                  <a:cubicBezTo>
                    <a:pt x="1" y="8681"/>
                    <a:pt x="1" y="8700"/>
                    <a:pt x="20" y="8758"/>
                  </a:cubicBezTo>
                  <a:cubicBezTo>
                    <a:pt x="58" y="8796"/>
                    <a:pt x="97" y="8854"/>
                    <a:pt x="154" y="8873"/>
                  </a:cubicBezTo>
                  <a:cubicBezTo>
                    <a:pt x="173" y="8882"/>
                    <a:pt x="202" y="8887"/>
                    <a:pt x="236" y="8887"/>
                  </a:cubicBezTo>
                  <a:cubicBezTo>
                    <a:pt x="269" y="8887"/>
                    <a:pt x="308" y="8882"/>
                    <a:pt x="346" y="8873"/>
                  </a:cubicBezTo>
                  <a:cubicBezTo>
                    <a:pt x="385" y="8854"/>
                    <a:pt x="442" y="8796"/>
                    <a:pt x="461" y="8758"/>
                  </a:cubicBezTo>
                  <a:cubicBezTo>
                    <a:pt x="538" y="8585"/>
                    <a:pt x="577" y="8450"/>
                    <a:pt x="634" y="8277"/>
                  </a:cubicBezTo>
                  <a:cubicBezTo>
                    <a:pt x="673" y="8085"/>
                    <a:pt x="750" y="7913"/>
                    <a:pt x="788" y="7721"/>
                  </a:cubicBezTo>
                  <a:cubicBezTo>
                    <a:pt x="884" y="7356"/>
                    <a:pt x="961" y="7010"/>
                    <a:pt x="1057" y="6626"/>
                  </a:cubicBezTo>
                  <a:lnTo>
                    <a:pt x="1268" y="5531"/>
                  </a:lnTo>
                  <a:cubicBezTo>
                    <a:pt x="1345" y="5186"/>
                    <a:pt x="1402" y="4802"/>
                    <a:pt x="1441" y="4437"/>
                  </a:cubicBezTo>
                  <a:cubicBezTo>
                    <a:pt x="1498" y="4072"/>
                    <a:pt x="1518" y="3688"/>
                    <a:pt x="1537" y="3323"/>
                  </a:cubicBezTo>
                  <a:cubicBezTo>
                    <a:pt x="1556" y="2977"/>
                    <a:pt x="1556" y="2593"/>
                    <a:pt x="1556" y="2228"/>
                  </a:cubicBezTo>
                  <a:cubicBezTo>
                    <a:pt x="1556" y="1863"/>
                    <a:pt x="1537" y="1499"/>
                    <a:pt x="1518" y="1153"/>
                  </a:cubicBezTo>
                  <a:cubicBezTo>
                    <a:pt x="1498" y="788"/>
                    <a:pt x="1441" y="423"/>
                    <a:pt x="1402" y="58"/>
                  </a:cubicBezTo>
                  <a:cubicBezTo>
                    <a:pt x="1441" y="20"/>
                    <a:pt x="1422"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7"/>
            <p:cNvSpPr/>
            <p:nvPr/>
          </p:nvSpPr>
          <p:spPr>
            <a:xfrm rot="982744" flipH="1">
              <a:off x="1968529" y="2584314"/>
              <a:ext cx="130397" cy="121273"/>
            </a:xfrm>
            <a:custGeom>
              <a:avLst/>
              <a:gdLst/>
              <a:ahLst/>
              <a:cxnLst/>
              <a:rect l="l" t="t" r="r" b="b"/>
              <a:pathLst>
                <a:path w="999" h="1027" extrusionOk="0">
                  <a:moveTo>
                    <a:pt x="730" y="1"/>
                  </a:moveTo>
                  <a:cubicBezTo>
                    <a:pt x="691" y="39"/>
                    <a:pt x="615" y="39"/>
                    <a:pt x="557" y="77"/>
                  </a:cubicBezTo>
                  <a:cubicBezTo>
                    <a:pt x="538" y="77"/>
                    <a:pt x="538" y="77"/>
                    <a:pt x="538" y="97"/>
                  </a:cubicBezTo>
                  <a:cubicBezTo>
                    <a:pt x="346" y="193"/>
                    <a:pt x="154" y="327"/>
                    <a:pt x="58" y="519"/>
                  </a:cubicBezTo>
                  <a:cubicBezTo>
                    <a:pt x="0" y="577"/>
                    <a:pt x="0" y="653"/>
                    <a:pt x="0" y="730"/>
                  </a:cubicBezTo>
                  <a:lnTo>
                    <a:pt x="0" y="750"/>
                  </a:lnTo>
                  <a:cubicBezTo>
                    <a:pt x="0" y="788"/>
                    <a:pt x="0" y="846"/>
                    <a:pt x="38" y="884"/>
                  </a:cubicBezTo>
                  <a:cubicBezTo>
                    <a:pt x="58" y="922"/>
                    <a:pt x="77" y="942"/>
                    <a:pt x="96" y="942"/>
                  </a:cubicBezTo>
                  <a:cubicBezTo>
                    <a:pt x="154" y="980"/>
                    <a:pt x="192" y="1018"/>
                    <a:pt x="269" y="1018"/>
                  </a:cubicBezTo>
                  <a:cubicBezTo>
                    <a:pt x="291" y="1024"/>
                    <a:pt x="314" y="1026"/>
                    <a:pt x="336" y="1026"/>
                  </a:cubicBezTo>
                  <a:cubicBezTo>
                    <a:pt x="389" y="1026"/>
                    <a:pt x="439" y="1013"/>
                    <a:pt x="480" y="999"/>
                  </a:cubicBezTo>
                  <a:cubicBezTo>
                    <a:pt x="557" y="961"/>
                    <a:pt x="634" y="922"/>
                    <a:pt x="672" y="865"/>
                  </a:cubicBezTo>
                  <a:cubicBezTo>
                    <a:pt x="768" y="788"/>
                    <a:pt x="826" y="711"/>
                    <a:pt x="864" y="615"/>
                  </a:cubicBezTo>
                  <a:cubicBezTo>
                    <a:pt x="922" y="519"/>
                    <a:pt x="941" y="442"/>
                    <a:pt x="960" y="346"/>
                  </a:cubicBezTo>
                  <a:cubicBezTo>
                    <a:pt x="999" y="269"/>
                    <a:pt x="960" y="173"/>
                    <a:pt x="922" y="97"/>
                  </a:cubicBezTo>
                  <a:cubicBezTo>
                    <a:pt x="864" y="39"/>
                    <a:pt x="807" y="1"/>
                    <a:pt x="730"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27"/>
          <p:cNvSpPr/>
          <p:nvPr/>
        </p:nvSpPr>
        <p:spPr>
          <a:xfrm>
            <a:off x="-649568" y="3145711"/>
            <a:ext cx="4558873" cy="2402957"/>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649574" y="3232092"/>
            <a:ext cx="4359162" cy="2230217"/>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17"/>
        <p:cNvGrpSpPr/>
        <p:nvPr/>
      </p:nvGrpSpPr>
      <p:grpSpPr>
        <a:xfrm>
          <a:off x="0" y="0"/>
          <a:ext cx="0" cy="0"/>
          <a:chOff x="0" y="0"/>
          <a:chExt cx="0" cy="0"/>
        </a:xfrm>
      </p:grpSpPr>
      <p:sp>
        <p:nvSpPr>
          <p:cNvPr id="518" name="Google Shape;518;p28"/>
          <p:cNvSpPr/>
          <p:nvPr/>
        </p:nvSpPr>
        <p:spPr>
          <a:xfrm flipH="1">
            <a:off x="-2340642" y="167073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a:off x="-183475" y="29176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flipH="1">
            <a:off x="3684242" y="2350515"/>
            <a:ext cx="6961863" cy="3669452"/>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flipH="1">
            <a:off x="3988526" y="2614309"/>
            <a:ext cx="6656885" cy="340566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1313198" y="2531259"/>
            <a:ext cx="6174357" cy="325426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1312582" y="2765188"/>
            <a:ext cx="5903877" cy="3020331"/>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524"/>
        <p:cNvGrpSpPr/>
        <p:nvPr/>
      </p:nvGrpSpPr>
      <p:grpSpPr>
        <a:xfrm>
          <a:off x="0" y="0"/>
          <a:ext cx="0" cy="0"/>
          <a:chOff x="0" y="0"/>
          <a:chExt cx="0" cy="0"/>
        </a:xfrm>
      </p:grpSpPr>
      <p:sp>
        <p:nvSpPr>
          <p:cNvPr id="525" name="Google Shape;525;p29"/>
          <p:cNvSpPr/>
          <p:nvPr/>
        </p:nvSpPr>
        <p:spPr>
          <a:xfrm>
            <a:off x="-1990592" y="195566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9"/>
          <p:cNvSpPr/>
          <p:nvPr/>
        </p:nvSpPr>
        <p:spPr>
          <a:xfrm flipH="1">
            <a:off x="-3669825" y="32757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9"/>
          <p:cNvSpPr/>
          <p:nvPr/>
        </p:nvSpPr>
        <p:spPr>
          <a:xfrm flipH="1">
            <a:off x="4150618" y="2337726"/>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9"/>
          <p:cNvSpPr/>
          <p:nvPr/>
        </p:nvSpPr>
        <p:spPr>
          <a:xfrm flipH="1">
            <a:off x="4399664" y="24454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29"/>
          <p:cNvGrpSpPr/>
          <p:nvPr/>
        </p:nvGrpSpPr>
        <p:grpSpPr>
          <a:xfrm>
            <a:off x="7366411" y="465649"/>
            <a:ext cx="490238" cy="355904"/>
            <a:chOff x="8787625" y="134475"/>
            <a:chExt cx="838586" cy="608799"/>
          </a:xfrm>
        </p:grpSpPr>
        <p:sp>
          <p:nvSpPr>
            <p:cNvPr id="530" name="Google Shape;530;p29"/>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9"/>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29"/>
          <p:cNvGrpSpPr/>
          <p:nvPr/>
        </p:nvGrpSpPr>
        <p:grpSpPr>
          <a:xfrm>
            <a:off x="8106263" y="1116390"/>
            <a:ext cx="490228" cy="608811"/>
            <a:chOff x="7376250" y="1989890"/>
            <a:chExt cx="490228" cy="608811"/>
          </a:xfrm>
        </p:grpSpPr>
        <p:sp>
          <p:nvSpPr>
            <p:cNvPr id="533" name="Google Shape;533;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6" name="Google Shape;536;p29"/>
          <p:cNvSpPr/>
          <p:nvPr/>
        </p:nvSpPr>
        <p:spPr>
          <a:xfrm>
            <a:off x="449422" y="357047"/>
            <a:ext cx="718489" cy="35590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7" name="Google Shape;537;p29"/>
          <p:cNvGrpSpPr/>
          <p:nvPr/>
        </p:nvGrpSpPr>
        <p:grpSpPr>
          <a:xfrm>
            <a:off x="1319163" y="3275778"/>
            <a:ext cx="490228" cy="608811"/>
            <a:chOff x="7376250" y="1989890"/>
            <a:chExt cx="490228" cy="608811"/>
          </a:xfrm>
        </p:grpSpPr>
        <p:sp>
          <p:nvSpPr>
            <p:cNvPr id="538" name="Google Shape;538;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 name="Google Shape;541;p29"/>
          <p:cNvSpPr/>
          <p:nvPr/>
        </p:nvSpPr>
        <p:spPr>
          <a:xfrm>
            <a:off x="7598000" y="4483400"/>
            <a:ext cx="1661781" cy="497749"/>
          </a:xfrm>
          <a:custGeom>
            <a:avLst/>
            <a:gdLst/>
            <a:ahLst/>
            <a:cxnLst/>
            <a:rect l="l" t="t" r="r" b="b"/>
            <a:pathLst>
              <a:path w="9949" h="2980" extrusionOk="0">
                <a:moveTo>
                  <a:pt x="4455" y="0"/>
                </a:moveTo>
                <a:cubicBezTo>
                  <a:pt x="4401" y="0"/>
                  <a:pt x="4360" y="3"/>
                  <a:pt x="4322" y="3"/>
                </a:cubicBezTo>
                <a:cubicBezTo>
                  <a:pt x="4168" y="22"/>
                  <a:pt x="4034" y="80"/>
                  <a:pt x="3880" y="118"/>
                </a:cubicBezTo>
                <a:cubicBezTo>
                  <a:pt x="3438" y="291"/>
                  <a:pt x="3016" y="579"/>
                  <a:pt x="2670" y="906"/>
                </a:cubicBezTo>
                <a:cubicBezTo>
                  <a:pt x="2478" y="1098"/>
                  <a:pt x="2286" y="1328"/>
                  <a:pt x="2132" y="1540"/>
                </a:cubicBezTo>
                <a:lnTo>
                  <a:pt x="1921" y="1904"/>
                </a:lnTo>
                <a:cubicBezTo>
                  <a:pt x="1902" y="1962"/>
                  <a:pt x="1844" y="2020"/>
                  <a:pt x="1825" y="2096"/>
                </a:cubicBezTo>
                <a:cubicBezTo>
                  <a:pt x="1710" y="1866"/>
                  <a:pt x="1556" y="1712"/>
                  <a:pt x="1345" y="1578"/>
                </a:cubicBezTo>
                <a:cubicBezTo>
                  <a:pt x="1239" y="1515"/>
                  <a:pt x="1122" y="1486"/>
                  <a:pt x="999" y="1486"/>
                </a:cubicBezTo>
                <a:cubicBezTo>
                  <a:pt x="899" y="1486"/>
                  <a:pt x="796" y="1505"/>
                  <a:pt x="692" y="1540"/>
                </a:cubicBezTo>
                <a:cubicBezTo>
                  <a:pt x="481" y="1616"/>
                  <a:pt x="289" y="1808"/>
                  <a:pt x="193" y="2000"/>
                </a:cubicBezTo>
                <a:cubicBezTo>
                  <a:pt x="39" y="2250"/>
                  <a:pt x="1" y="2596"/>
                  <a:pt x="39" y="2903"/>
                </a:cubicBezTo>
                <a:cubicBezTo>
                  <a:pt x="39" y="2961"/>
                  <a:pt x="78" y="2980"/>
                  <a:pt x="116" y="2980"/>
                </a:cubicBezTo>
                <a:cubicBezTo>
                  <a:pt x="154" y="2980"/>
                  <a:pt x="193" y="2961"/>
                  <a:pt x="193" y="2903"/>
                </a:cubicBezTo>
                <a:cubicBezTo>
                  <a:pt x="174" y="2769"/>
                  <a:pt x="174" y="2634"/>
                  <a:pt x="193" y="2500"/>
                </a:cubicBezTo>
                <a:lnTo>
                  <a:pt x="193" y="2519"/>
                </a:lnTo>
                <a:cubicBezTo>
                  <a:pt x="212" y="2404"/>
                  <a:pt x="231" y="2288"/>
                  <a:pt x="289" y="2192"/>
                </a:cubicBezTo>
                <a:lnTo>
                  <a:pt x="289" y="2212"/>
                </a:lnTo>
                <a:cubicBezTo>
                  <a:pt x="327" y="2116"/>
                  <a:pt x="366" y="2039"/>
                  <a:pt x="442" y="1962"/>
                </a:cubicBezTo>
                <a:lnTo>
                  <a:pt x="577" y="1828"/>
                </a:lnTo>
                <a:cubicBezTo>
                  <a:pt x="634" y="1770"/>
                  <a:pt x="673" y="1751"/>
                  <a:pt x="750" y="1732"/>
                </a:cubicBezTo>
                <a:cubicBezTo>
                  <a:pt x="788" y="1712"/>
                  <a:pt x="846" y="1712"/>
                  <a:pt x="923" y="1674"/>
                </a:cubicBezTo>
                <a:lnTo>
                  <a:pt x="1076" y="1674"/>
                </a:lnTo>
                <a:cubicBezTo>
                  <a:pt x="1134" y="1674"/>
                  <a:pt x="1191" y="1712"/>
                  <a:pt x="1249" y="1732"/>
                </a:cubicBezTo>
                <a:cubicBezTo>
                  <a:pt x="1287" y="1751"/>
                  <a:pt x="1345" y="1770"/>
                  <a:pt x="1403" y="1828"/>
                </a:cubicBezTo>
                <a:cubicBezTo>
                  <a:pt x="1460" y="1866"/>
                  <a:pt x="1537" y="1943"/>
                  <a:pt x="1595" y="2020"/>
                </a:cubicBezTo>
                <a:cubicBezTo>
                  <a:pt x="1652" y="2135"/>
                  <a:pt x="1729" y="2231"/>
                  <a:pt x="1787" y="2384"/>
                </a:cubicBezTo>
                <a:lnTo>
                  <a:pt x="1787" y="2404"/>
                </a:lnTo>
                <a:cubicBezTo>
                  <a:pt x="1806" y="2423"/>
                  <a:pt x="1806" y="2442"/>
                  <a:pt x="1844" y="2481"/>
                </a:cubicBezTo>
                <a:cubicBezTo>
                  <a:pt x="1902" y="2481"/>
                  <a:pt x="1940" y="2481"/>
                  <a:pt x="1979" y="2423"/>
                </a:cubicBezTo>
                <a:cubicBezTo>
                  <a:pt x="2036" y="2288"/>
                  <a:pt x="2113" y="2154"/>
                  <a:pt x="2190" y="2020"/>
                </a:cubicBezTo>
                <a:cubicBezTo>
                  <a:pt x="2267" y="1904"/>
                  <a:pt x="2324" y="1770"/>
                  <a:pt x="2420" y="1655"/>
                </a:cubicBezTo>
                <a:cubicBezTo>
                  <a:pt x="2612" y="1386"/>
                  <a:pt x="2862" y="1155"/>
                  <a:pt x="3112" y="963"/>
                </a:cubicBezTo>
                <a:cubicBezTo>
                  <a:pt x="3112" y="963"/>
                  <a:pt x="3150" y="963"/>
                  <a:pt x="3150" y="944"/>
                </a:cubicBezTo>
                <a:cubicBezTo>
                  <a:pt x="3381" y="771"/>
                  <a:pt x="3630" y="599"/>
                  <a:pt x="3899" y="503"/>
                </a:cubicBezTo>
                <a:cubicBezTo>
                  <a:pt x="4091" y="426"/>
                  <a:pt x="4283" y="368"/>
                  <a:pt x="4475" y="330"/>
                </a:cubicBezTo>
                <a:cubicBezTo>
                  <a:pt x="4533" y="320"/>
                  <a:pt x="4586" y="315"/>
                  <a:pt x="4638" y="315"/>
                </a:cubicBezTo>
                <a:cubicBezTo>
                  <a:pt x="4691" y="315"/>
                  <a:pt x="4744" y="320"/>
                  <a:pt x="4802" y="330"/>
                </a:cubicBezTo>
                <a:cubicBezTo>
                  <a:pt x="4878" y="330"/>
                  <a:pt x="4955" y="368"/>
                  <a:pt x="5013" y="387"/>
                </a:cubicBezTo>
                <a:cubicBezTo>
                  <a:pt x="5070" y="407"/>
                  <a:pt x="5090" y="426"/>
                  <a:pt x="5128" y="464"/>
                </a:cubicBezTo>
                <a:cubicBezTo>
                  <a:pt x="5167" y="483"/>
                  <a:pt x="5205" y="503"/>
                  <a:pt x="5224" y="560"/>
                </a:cubicBezTo>
                <a:cubicBezTo>
                  <a:pt x="5263" y="599"/>
                  <a:pt x="5282" y="656"/>
                  <a:pt x="5301" y="675"/>
                </a:cubicBezTo>
                <a:cubicBezTo>
                  <a:pt x="5320" y="752"/>
                  <a:pt x="5359" y="810"/>
                  <a:pt x="5359" y="887"/>
                </a:cubicBezTo>
                <a:cubicBezTo>
                  <a:pt x="5378" y="1040"/>
                  <a:pt x="5359" y="1175"/>
                  <a:pt x="5359" y="1328"/>
                </a:cubicBezTo>
                <a:cubicBezTo>
                  <a:pt x="5301" y="1616"/>
                  <a:pt x="5205" y="1904"/>
                  <a:pt x="5090" y="2192"/>
                </a:cubicBezTo>
                <a:cubicBezTo>
                  <a:pt x="5070" y="2250"/>
                  <a:pt x="5013" y="2327"/>
                  <a:pt x="4994" y="2404"/>
                </a:cubicBezTo>
                <a:cubicBezTo>
                  <a:pt x="4974" y="2423"/>
                  <a:pt x="4974" y="2481"/>
                  <a:pt x="4974" y="2500"/>
                </a:cubicBezTo>
                <a:cubicBezTo>
                  <a:pt x="4974" y="2538"/>
                  <a:pt x="4994" y="2615"/>
                  <a:pt x="5032" y="2634"/>
                </a:cubicBezTo>
                <a:cubicBezTo>
                  <a:pt x="5077" y="2679"/>
                  <a:pt x="5129" y="2698"/>
                  <a:pt x="5183" y="2698"/>
                </a:cubicBezTo>
                <a:cubicBezTo>
                  <a:pt x="5221" y="2698"/>
                  <a:pt x="5261" y="2688"/>
                  <a:pt x="5301" y="2673"/>
                </a:cubicBezTo>
                <a:cubicBezTo>
                  <a:pt x="5474" y="2577"/>
                  <a:pt x="5608" y="2500"/>
                  <a:pt x="5781" y="2423"/>
                </a:cubicBezTo>
                <a:cubicBezTo>
                  <a:pt x="5877" y="2384"/>
                  <a:pt x="5954" y="2346"/>
                  <a:pt x="6050" y="2308"/>
                </a:cubicBezTo>
                <a:lnTo>
                  <a:pt x="6069" y="2308"/>
                </a:lnTo>
                <a:cubicBezTo>
                  <a:pt x="6069" y="2308"/>
                  <a:pt x="6107" y="2308"/>
                  <a:pt x="6107" y="2288"/>
                </a:cubicBezTo>
                <a:cubicBezTo>
                  <a:pt x="6530" y="2096"/>
                  <a:pt x="6991" y="1962"/>
                  <a:pt x="7471" y="1904"/>
                </a:cubicBezTo>
                <a:cubicBezTo>
                  <a:pt x="7586" y="1885"/>
                  <a:pt x="7706" y="1876"/>
                  <a:pt x="7826" y="1876"/>
                </a:cubicBezTo>
                <a:cubicBezTo>
                  <a:pt x="7946" y="1876"/>
                  <a:pt x="8066" y="1885"/>
                  <a:pt x="8181" y="1904"/>
                </a:cubicBezTo>
                <a:cubicBezTo>
                  <a:pt x="8354" y="1924"/>
                  <a:pt x="8527" y="1962"/>
                  <a:pt x="8700" y="2020"/>
                </a:cubicBezTo>
                <a:cubicBezTo>
                  <a:pt x="8815" y="2058"/>
                  <a:pt x="8930" y="2135"/>
                  <a:pt x="9046" y="2231"/>
                </a:cubicBezTo>
                <a:cubicBezTo>
                  <a:pt x="9142" y="2327"/>
                  <a:pt x="9238" y="2404"/>
                  <a:pt x="9334" y="2519"/>
                </a:cubicBezTo>
                <a:cubicBezTo>
                  <a:pt x="9372" y="2577"/>
                  <a:pt x="9391" y="2596"/>
                  <a:pt x="9411" y="2634"/>
                </a:cubicBezTo>
                <a:cubicBezTo>
                  <a:pt x="9468" y="2692"/>
                  <a:pt x="9507" y="2730"/>
                  <a:pt x="9583" y="2769"/>
                </a:cubicBezTo>
                <a:cubicBezTo>
                  <a:pt x="9604" y="2774"/>
                  <a:pt x="9623" y="2776"/>
                  <a:pt x="9642" y="2776"/>
                </a:cubicBezTo>
                <a:cubicBezTo>
                  <a:pt x="9692" y="2776"/>
                  <a:pt x="9738" y="2758"/>
                  <a:pt x="9795" y="2730"/>
                </a:cubicBezTo>
                <a:cubicBezTo>
                  <a:pt x="9833" y="2711"/>
                  <a:pt x="9891" y="2634"/>
                  <a:pt x="9910" y="2577"/>
                </a:cubicBezTo>
                <a:cubicBezTo>
                  <a:pt x="9948" y="2500"/>
                  <a:pt x="9948" y="2423"/>
                  <a:pt x="9891" y="2346"/>
                </a:cubicBezTo>
                <a:cubicBezTo>
                  <a:pt x="9737" y="2154"/>
                  <a:pt x="9603" y="2000"/>
                  <a:pt x="9430" y="1847"/>
                </a:cubicBezTo>
                <a:cubicBezTo>
                  <a:pt x="9334" y="1770"/>
                  <a:pt x="9276" y="1732"/>
                  <a:pt x="9161" y="1655"/>
                </a:cubicBezTo>
                <a:cubicBezTo>
                  <a:pt x="9084" y="1616"/>
                  <a:pt x="8950" y="1559"/>
                  <a:pt x="8854" y="1520"/>
                </a:cubicBezTo>
                <a:cubicBezTo>
                  <a:pt x="8662" y="1444"/>
                  <a:pt x="8450" y="1386"/>
                  <a:pt x="8239" y="1367"/>
                </a:cubicBezTo>
                <a:cubicBezTo>
                  <a:pt x="8124" y="1357"/>
                  <a:pt x="8013" y="1352"/>
                  <a:pt x="7905" y="1352"/>
                </a:cubicBezTo>
                <a:cubicBezTo>
                  <a:pt x="7797" y="1352"/>
                  <a:pt x="7692" y="1357"/>
                  <a:pt x="7586" y="1367"/>
                </a:cubicBezTo>
                <a:cubicBezTo>
                  <a:pt x="7144" y="1424"/>
                  <a:pt x="6722" y="1540"/>
                  <a:pt x="6280" y="1712"/>
                </a:cubicBezTo>
                <a:cubicBezTo>
                  <a:pt x="6069" y="1770"/>
                  <a:pt x="5877" y="1866"/>
                  <a:pt x="5685" y="1962"/>
                </a:cubicBezTo>
                <a:cubicBezTo>
                  <a:pt x="5685" y="1962"/>
                  <a:pt x="5680" y="1962"/>
                  <a:pt x="5675" y="1967"/>
                </a:cubicBezTo>
                <a:lnTo>
                  <a:pt x="5675" y="1967"/>
                </a:lnTo>
                <a:cubicBezTo>
                  <a:pt x="5747" y="1709"/>
                  <a:pt x="5802" y="1452"/>
                  <a:pt x="5839" y="1194"/>
                </a:cubicBezTo>
                <a:cubicBezTo>
                  <a:pt x="5839" y="1040"/>
                  <a:pt x="5839" y="867"/>
                  <a:pt x="5781" y="714"/>
                </a:cubicBezTo>
                <a:cubicBezTo>
                  <a:pt x="5762" y="656"/>
                  <a:pt x="5743" y="579"/>
                  <a:pt x="5704" y="522"/>
                </a:cubicBezTo>
                <a:cubicBezTo>
                  <a:pt x="5685" y="464"/>
                  <a:pt x="5647" y="407"/>
                  <a:pt x="5589" y="368"/>
                </a:cubicBezTo>
                <a:cubicBezTo>
                  <a:pt x="5512" y="272"/>
                  <a:pt x="5416" y="195"/>
                  <a:pt x="5301" y="138"/>
                </a:cubicBezTo>
                <a:cubicBezTo>
                  <a:pt x="5186" y="80"/>
                  <a:pt x="5032" y="42"/>
                  <a:pt x="4917" y="42"/>
                </a:cubicBezTo>
                <a:lnTo>
                  <a:pt x="4802" y="42"/>
                </a:lnTo>
                <a:cubicBezTo>
                  <a:pt x="4640" y="7"/>
                  <a:pt x="4534" y="0"/>
                  <a:pt x="4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29"/>
          <p:cNvGrpSpPr/>
          <p:nvPr/>
        </p:nvGrpSpPr>
        <p:grpSpPr>
          <a:xfrm>
            <a:off x="1535525" y="582000"/>
            <a:ext cx="981285" cy="534397"/>
            <a:chOff x="816462" y="899275"/>
            <a:chExt cx="981285" cy="534397"/>
          </a:xfrm>
        </p:grpSpPr>
        <p:sp>
          <p:nvSpPr>
            <p:cNvPr id="543" name="Google Shape;543;p29"/>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9"/>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SECTION_HEADER_2">
    <p:spTree>
      <p:nvGrpSpPr>
        <p:cNvPr id="1" name="Shape 545"/>
        <p:cNvGrpSpPr/>
        <p:nvPr/>
      </p:nvGrpSpPr>
      <p:grpSpPr>
        <a:xfrm>
          <a:off x="0" y="0"/>
          <a:ext cx="0" cy="0"/>
          <a:chOff x="0" y="0"/>
          <a:chExt cx="0" cy="0"/>
        </a:xfrm>
      </p:grpSpPr>
      <p:sp>
        <p:nvSpPr>
          <p:cNvPr id="546" name="Google Shape;546;p30"/>
          <p:cNvSpPr/>
          <p:nvPr/>
        </p:nvSpPr>
        <p:spPr>
          <a:xfrm flipH="1">
            <a:off x="-896888" y="31471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rot="10800000" flipH="1">
            <a:off x="-1835942" y="-275971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30"/>
          <p:cNvGrpSpPr/>
          <p:nvPr/>
        </p:nvGrpSpPr>
        <p:grpSpPr>
          <a:xfrm rot="10800000">
            <a:off x="6065959" y="3974688"/>
            <a:ext cx="1927771" cy="1267615"/>
            <a:chOff x="2972001" y="3277838"/>
            <a:chExt cx="987082" cy="649060"/>
          </a:xfrm>
        </p:grpSpPr>
        <p:sp>
          <p:nvSpPr>
            <p:cNvPr id="549" name="Google Shape;549;p30"/>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0"/>
          <p:cNvSpPr/>
          <p:nvPr/>
        </p:nvSpPr>
        <p:spPr>
          <a:xfrm>
            <a:off x="-937175" y="2476125"/>
            <a:ext cx="5650622"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937182" y="25838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30"/>
          <p:cNvGrpSpPr/>
          <p:nvPr/>
        </p:nvGrpSpPr>
        <p:grpSpPr>
          <a:xfrm rot="-6026666">
            <a:off x="7979780" y="185754"/>
            <a:ext cx="1109051" cy="1449462"/>
            <a:chOff x="2179573" y="1629825"/>
            <a:chExt cx="658104" cy="860102"/>
          </a:xfrm>
        </p:grpSpPr>
        <p:sp>
          <p:nvSpPr>
            <p:cNvPr id="554" name="Google Shape;554;p30"/>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30"/>
          <p:cNvGrpSpPr/>
          <p:nvPr/>
        </p:nvGrpSpPr>
        <p:grpSpPr>
          <a:xfrm>
            <a:off x="2274022" y="4383027"/>
            <a:ext cx="597856" cy="450947"/>
            <a:chOff x="2533682" y="3720159"/>
            <a:chExt cx="248847" cy="187691"/>
          </a:xfrm>
        </p:grpSpPr>
        <p:sp>
          <p:nvSpPr>
            <p:cNvPr id="557" name="Google Shape;557;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30"/>
          <p:cNvGrpSpPr/>
          <p:nvPr/>
        </p:nvGrpSpPr>
        <p:grpSpPr>
          <a:xfrm>
            <a:off x="4713290" y="4608500"/>
            <a:ext cx="557842" cy="281651"/>
            <a:chOff x="2855620" y="1802395"/>
            <a:chExt cx="249884" cy="126165"/>
          </a:xfrm>
        </p:grpSpPr>
        <p:sp>
          <p:nvSpPr>
            <p:cNvPr id="561" name="Google Shape;561;p30"/>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 name="Google Shape;563;p30"/>
          <p:cNvGrpSpPr/>
          <p:nvPr/>
        </p:nvGrpSpPr>
        <p:grpSpPr>
          <a:xfrm>
            <a:off x="7953022" y="4106027"/>
            <a:ext cx="597856" cy="450947"/>
            <a:chOff x="2533682" y="3720159"/>
            <a:chExt cx="248847" cy="187691"/>
          </a:xfrm>
        </p:grpSpPr>
        <p:sp>
          <p:nvSpPr>
            <p:cNvPr id="564" name="Google Shape;564;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30"/>
          <p:cNvSpPr/>
          <p:nvPr/>
        </p:nvSpPr>
        <p:spPr>
          <a:xfrm>
            <a:off x="6349825" y="26925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30"/>
          <p:cNvGrpSpPr/>
          <p:nvPr/>
        </p:nvGrpSpPr>
        <p:grpSpPr>
          <a:xfrm>
            <a:off x="2892200" y="169504"/>
            <a:ext cx="670499" cy="438524"/>
            <a:chOff x="7555450" y="377766"/>
            <a:chExt cx="670499" cy="438524"/>
          </a:xfrm>
        </p:grpSpPr>
        <p:sp>
          <p:nvSpPr>
            <p:cNvPr id="569" name="Google Shape;569;p3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30"/>
          <p:cNvGrpSpPr/>
          <p:nvPr/>
        </p:nvGrpSpPr>
        <p:grpSpPr>
          <a:xfrm>
            <a:off x="632800" y="267800"/>
            <a:ext cx="981285" cy="534397"/>
            <a:chOff x="816462" y="899275"/>
            <a:chExt cx="981285" cy="534397"/>
          </a:xfrm>
        </p:grpSpPr>
        <p:sp>
          <p:nvSpPr>
            <p:cNvPr id="573" name="Google Shape;573;p30"/>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494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101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740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3" name="图片 2">
            <a:extLst>
              <a:ext uri="{FF2B5EF4-FFF2-40B4-BE49-F238E27FC236}">
                <a16:creationId xmlns:a16="http://schemas.microsoft.com/office/drawing/2014/main" xmlns=""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4343400"/>
            <a:ext cx="9143997" cy="800100"/>
          </a:xfrm>
          <a:prstGeom prst="rect">
            <a:avLst/>
          </a:prstGeom>
        </p:spPr>
      </p:pic>
    </p:spTree>
    <p:extLst>
      <p:ext uri="{BB962C8B-B14F-4D97-AF65-F5344CB8AC3E}">
        <p14:creationId xmlns:p14="http://schemas.microsoft.com/office/powerpoint/2010/main" val="2460579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Tree>
    <p:extLst>
      <p:ext uri="{BB962C8B-B14F-4D97-AF65-F5344CB8AC3E}">
        <p14:creationId xmlns:p14="http://schemas.microsoft.com/office/powerpoint/2010/main" val="407499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130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0"/>
        <p:cNvGrpSpPr/>
        <p:nvPr/>
      </p:nvGrpSpPr>
      <p:grpSpPr>
        <a:xfrm>
          <a:off x="0" y="0"/>
          <a:ext cx="0" cy="0"/>
          <a:chOff x="0" y="0"/>
          <a:chExt cx="0" cy="0"/>
        </a:xfrm>
      </p:grpSpPr>
      <p:sp>
        <p:nvSpPr>
          <p:cNvPr id="181" name="Google Shape;181;p10"/>
          <p:cNvSpPr txBox="1">
            <a:spLocks noGrp="1"/>
          </p:cNvSpPr>
          <p:nvPr>
            <p:ph type="title"/>
          </p:nvPr>
        </p:nvSpPr>
        <p:spPr>
          <a:xfrm>
            <a:off x="1844700" y="3579875"/>
            <a:ext cx="5454600" cy="8793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33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en-US"/>
              <a:t>Click to edit Master title style</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987425" y="3778247"/>
            <a:ext cx="673100" cy="209550"/>
          </a:xfrm>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2019298" y="3778247"/>
            <a:ext cx="3910976" cy="209550"/>
          </a:xfrm>
        </p:spPr>
        <p:txBody>
          <a:bodyPr/>
          <a:lstStyle/>
          <a:p>
            <a:pPr defTabSz="685595"/>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717676" y="3778247"/>
            <a:ext cx="413375" cy="209550"/>
          </a:xfrm>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8996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spTree>
    <p:extLst>
      <p:ext uri="{BB962C8B-B14F-4D97-AF65-F5344CB8AC3E}">
        <p14:creationId xmlns:p14="http://schemas.microsoft.com/office/powerpoint/2010/main" val="3412162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606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spTree>
    <p:extLst>
      <p:ext uri="{BB962C8B-B14F-4D97-AF65-F5344CB8AC3E}">
        <p14:creationId xmlns:p14="http://schemas.microsoft.com/office/powerpoint/2010/main" val="3846707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1017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7364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spTree>
    <p:extLst>
      <p:ext uri="{BB962C8B-B14F-4D97-AF65-F5344CB8AC3E}">
        <p14:creationId xmlns:p14="http://schemas.microsoft.com/office/powerpoint/2010/main" val="3346179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6529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spTree>
    <p:extLst>
      <p:ext uri="{BB962C8B-B14F-4D97-AF65-F5344CB8AC3E}">
        <p14:creationId xmlns:p14="http://schemas.microsoft.com/office/powerpoint/2010/main" val="2406633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spTree>
    <p:extLst>
      <p:ext uri="{BB962C8B-B14F-4D97-AF65-F5344CB8AC3E}">
        <p14:creationId xmlns:p14="http://schemas.microsoft.com/office/powerpoint/2010/main" val="184775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2"/>
        <p:cNvGrpSpPr/>
        <p:nvPr/>
      </p:nvGrpSpPr>
      <p:grpSpPr>
        <a:xfrm>
          <a:off x="0" y="0"/>
          <a:ext cx="0" cy="0"/>
          <a:chOff x="0" y="0"/>
          <a:chExt cx="0" cy="0"/>
        </a:xfrm>
      </p:grpSpPr>
      <p:sp>
        <p:nvSpPr>
          <p:cNvPr id="183" name="Google Shape;183;p11"/>
          <p:cNvSpPr/>
          <p:nvPr/>
        </p:nvSpPr>
        <p:spPr>
          <a:xfrm flipH="1">
            <a:off x="-3071692" y="122958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17000" y="29933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flipH="1">
            <a:off x="3792442" y="2003215"/>
            <a:ext cx="6961863" cy="3669452"/>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4096726" y="2267009"/>
            <a:ext cx="6656885" cy="340566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title" hasCustomPrompt="1"/>
          </p:nvPr>
        </p:nvSpPr>
        <p:spPr>
          <a:xfrm>
            <a:off x="1969800" y="1329875"/>
            <a:ext cx="6576000" cy="1511100"/>
          </a:xfrm>
          <a:prstGeom prst="rect">
            <a:avLst/>
          </a:prstGeom>
          <a:effectLst>
            <a:outerShdw dist="47625" dir="3000000" algn="bl" rotWithShape="0">
              <a:schemeClr val="lt1"/>
            </a:outerShdw>
          </a:effectLst>
        </p:spPr>
        <p:txBody>
          <a:bodyPr spcFirstLastPara="1" wrap="square" lIns="91425" tIns="91425" rIns="91425" bIns="91425" anchor="b" anchorCtr="0">
            <a:noAutofit/>
          </a:bodyPr>
          <a:lstStyle>
            <a:lvl1pPr lvl="0" algn="ctr">
              <a:spcBef>
                <a:spcPts val="0"/>
              </a:spcBef>
              <a:spcAft>
                <a:spcPts val="0"/>
              </a:spcAft>
              <a:buSzPts val="9600"/>
              <a:buNone/>
              <a:defRPr sz="9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88" name="Google Shape;188;p11"/>
          <p:cNvSpPr txBox="1">
            <a:spLocks noGrp="1"/>
          </p:cNvSpPr>
          <p:nvPr>
            <p:ph type="subTitle" idx="1"/>
          </p:nvPr>
        </p:nvSpPr>
        <p:spPr>
          <a:xfrm>
            <a:off x="3823500" y="2688625"/>
            <a:ext cx="2868600" cy="72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4345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9524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spTree>
    <p:extLst>
      <p:ext uri="{BB962C8B-B14F-4D97-AF65-F5344CB8AC3E}">
        <p14:creationId xmlns:p14="http://schemas.microsoft.com/office/powerpoint/2010/main" val="453721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3527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1954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5451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595"/>
            <a:fld id="{1D6B058F-3419-4783-A32B-A7489A7A2485}"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95"/>
            <a:fld id="{6043D999-5E8C-487F-9530-973DA5E47562}" type="slidenum">
              <a:rPr lang="zh-CN" altLang="en-US" smtClean="0">
                <a:solidFill>
                  <a:prstClr val="black">
                    <a:tint val="75000"/>
                  </a:prstClr>
                </a:solidFill>
              </a:rPr>
              <a:pPr defTabSz="685595"/>
              <a:t>‹#›</a:t>
            </a:fld>
            <a:endParaRPr lang="zh-CN" altLang="en-US">
              <a:solidFill>
                <a:prstClr val="black">
                  <a:tint val="75000"/>
                </a:prstClr>
              </a:solidFill>
            </a:endParaRPr>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1357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097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9144000" cy="4318612"/>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矩形 6"/>
          <p:cNvSpPr/>
          <p:nvPr userDrawn="1"/>
        </p:nvSpPr>
        <p:spPr>
          <a:xfrm>
            <a:off x="0" y="2511846"/>
            <a:ext cx="9144000" cy="1729218"/>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481" y="2757136"/>
            <a:ext cx="1025975" cy="613856"/>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6620" y="2180967"/>
            <a:ext cx="1826457" cy="1092796"/>
          </a:xfrm>
          <a:prstGeom prst="rect">
            <a:avLst/>
          </a:prstGeom>
        </p:spPr>
      </p:pic>
      <p:sp>
        <p:nvSpPr>
          <p:cNvPr id="10" name="矩形 9"/>
          <p:cNvSpPr/>
          <p:nvPr userDrawn="1"/>
        </p:nvSpPr>
        <p:spPr>
          <a:xfrm>
            <a:off x="0" y="4241064"/>
            <a:ext cx="9144000" cy="902436"/>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矩形 10"/>
          <p:cNvSpPr/>
          <p:nvPr userDrawn="1"/>
        </p:nvSpPr>
        <p:spPr>
          <a:xfrm>
            <a:off x="0" y="4029076"/>
            <a:ext cx="9144000" cy="399706"/>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44470" y="165254"/>
            <a:ext cx="5794430" cy="4527933"/>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600" y="4241067"/>
            <a:ext cx="2795739" cy="539335"/>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27771" y="4241066"/>
            <a:ext cx="2795739" cy="539335"/>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59" y="336596"/>
            <a:ext cx="1999448" cy="1196298"/>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755300" y="4032800"/>
            <a:ext cx="1482817" cy="995708"/>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98038" y="3486039"/>
            <a:ext cx="699600" cy="1437017"/>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974" y="3392637"/>
            <a:ext cx="1150367" cy="1631430"/>
          </a:xfrm>
          <a:prstGeom prst="rect">
            <a:avLst/>
          </a:prstGeom>
        </p:spPr>
      </p:pic>
      <p:sp>
        <p:nvSpPr>
          <p:cNvPr id="3" name="Date Placeholder 2"/>
          <p:cNvSpPr>
            <a:spLocks noGrp="1"/>
          </p:cNvSpPr>
          <p:nvPr>
            <p:ph type="dt" sz="half" idx="10"/>
          </p:nvPr>
        </p:nvSpPr>
        <p:spPr/>
        <p:txBody>
          <a:bodyPr/>
          <a:lstStyle/>
          <a:p>
            <a:pPr defTabSz="685595"/>
            <a:fld id="{652BF15E-3D69-4198-ACBA-4CF21DCC890D}" type="datetimeFigureOut">
              <a:rPr lang="zh-CN" altLang="en-US" smtClean="0">
                <a:solidFill>
                  <a:prstClr val="black">
                    <a:tint val="75000"/>
                  </a:prstClr>
                </a:solidFill>
              </a:rPr>
              <a:pPr defTabSz="685595"/>
              <a:t>2025/3/3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595"/>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595"/>
            <a:fld id="{BF4F8E3B-1BA1-4539-B149-7B70547C67F1}" type="slidenum">
              <a:rPr lang="zh-CN" altLang="en-US" smtClean="0">
                <a:solidFill>
                  <a:prstClr val="black">
                    <a:tint val="75000"/>
                  </a:prstClr>
                </a:solidFill>
              </a:rPr>
              <a:pPr defTabSz="685595"/>
              <a:t>‹#›</a:t>
            </a:fld>
            <a:endParaRPr lang="zh-CN" altLang="en-US">
              <a:solidFill>
                <a:prstClr val="black">
                  <a:tint val="75000"/>
                </a:prstClr>
              </a:solidFill>
            </a:endParaRPr>
          </a:p>
        </p:txBody>
      </p:sp>
    </p:spTree>
    <p:extLst>
      <p:ext uri="{BB962C8B-B14F-4D97-AF65-F5344CB8AC3E}">
        <p14:creationId xmlns:p14="http://schemas.microsoft.com/office/powerpoint/2010/main" val="610306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17980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212"/>
        <p:cNvGrpSpPr/>
        <p:nvPr/>
      </p:nvGrpSpPr>
      <p:grpSpPr>
        <a:xfrm>
          <a:off x="0" y="0"/>
          <a:ext cx="0" cy="0"/>
          <a:chOff x="0" y="0"/>
          <a:chExt cx="0" cy="0"/>
        </a:xfrm>
      </p:grpSpPr>
      <p:sp>
        <p:nvSpPr>
          <p:cNvPr id="213" name="Google Shape;213;p14"/>
          <p:cNvSpPr/>
          <p:nvPr/>
        </p:nvSpPr>
        <p:spPr>
          <a:xfrm>
            <a:off x="-937174" y="2476126"/>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a:off x="-937182" y="25838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14"/>
          <p:cNvGrpSpPr/>
          <p:nvPr/>
        </p:nvGrpSpPr>
        <p:grpSpPr>
          <a:xfrm flipH="1">
            <a:off x="-333505" y="255047"/>
            <a:ext cx="1489984" cy="1388214"/>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4"/>
          <p:cNvGrpSpPr/>
          <p:nvPr/>
        </p:nvGrpSpPr>
        <p:grpSpPr>
          <a:xfrm>
            <a:off x="7920650" y="1204729"/>
            <a:ext cx="670499" cy="438524"/>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14"/>
          <p:cNvGrpSpPr/>
          <p:nvPr/>
        </p:nvGrpSpPr>
        <p:grpSpPr>
          <a:xfrm>
            <a:off x="861613" y="2381903"/>
            <a:ext cx="490228" cy="608811"/>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14"/>
          <p:cNvSpPr txBox="1">
            <a:spLocks noGrp="1"/>
          </p:cNvSpPr>
          <p:nvPr>
            <p:ph type="title"/>
          </p:nvPr>
        </p:nvSpPr>
        <p:spPr>
          <a:xfrm>
            <a:off x="1696638" y="1204725"/>
            <a:ext cx="5462100" cy="12423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8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235138" y="2427000"/>
            <a:ext cx="4385100" cy="1073700"/>
          </a:xfrm>
          <a:prstGeom prst="rect">
            <a:avLst/>
          </a:prstGeom>
        </p:spPr>
        <p:txBody>
          <a:bodyPr spcFirstLastPara="1" wrap="square" lIns="91425" tIns="91425" rIns="91425" bIns="91425" anchor="t" anchorCtr="0">
            <a:noAutofit/>
          </a:bodyPr>
          <a:lstStyle>
            <a:lvl1pPr lvl="0" algn="ctr" rtl="0">
              <a:lnSpc>
                <a:spcPct val="100000"/>
              </a:lnSpc>
              <a:spcBef>
                <a:spcPts val="100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1600"/>
              </a:spcBef>
              <a:spcAft>
                <a:spcPts val="0"/>
              </a:spcAft>
              <a:buSzPts val="1800"/>
              <a:buNone/>
              <a:defRPr sz="1800"/>
            </a:lvl3pPr>
            <a:lvl4pPr lvl="3" algn="ctr" rtl="0">
              <a:lnSpc>
                <a:spcPct val="100000"/>
              </a:lnSpc>
              <a:spcBef>
                <a:spcPts val="1600"/>
              </a:spcBef>
              <a:spcAft>
                <a:spcPts val="0"/>
              </a:spcAft>
              <a:buSzPts val="1800"/>
              <a:buNone/>
              <a:defRPr sz="1800"/>
            </a:lvl4pPr>
            <a:lvl5pPr lvl="4" algn="ctr" rtl="0">
              <a:lnSpc>
                <a:spcPct val="100000"/>
              </a:lnSpc>
              <a:spcBef>
                <a:spcPts val="1600"/>
              </a:spcBef>
              <a:spcAft>
                <a:spcPts val="0"/>
              </a:spcAft>
              <a:buSzPts val="1800"/>
              <a:buNone/>
              <a:defRPr sz="1800"/>
            </a:lvl5pPr>
            <a:lvl6pPr lvl="5" algn="ctr" rtl="0">
              <a:lnSpc>
                <a:spcPct val="100000"/>
              </a:lnSpc>
              <a:spcBef>
                <a:spcPts val="1600"/>
              </a:spcBef>
              <a:spcAft>
                <a:spcPts val="0"/>
              </a:spcAft>
              <a:buSzPts val="1800"/>
              <a:buNone/>
              <a:defRPr sz="1800"/>
            </a:lvl6pPr>
            <a:lvl7pPr lvl="6" algn="ctr" rtl="0">
              <a:lnSpc>
                <a:spcPct val="100000"/>
              </a:lnSpc>
              <a:spcBef>
                <a:spcPts val="1600"/>
              </a:spcBef>
              <a:spcAft>
                <a:spcPts val="0"/>
              </a:spcAft>
              <a:buSzPts val="1800"/>
              <a:buNone/>
              <a:defRPr sz="1800"/>
            </a:lvl7pPr>
            <a:lvl8pPr lvl="7" algn="ctr" rtl="0">
              <a:lnSpc>
                <a:spcPct val="100000"/>
              </a:lnSpc>
              <a:spcBef>
                <a:spcPts val="1600"/>
              </a:spcBef>
              <a:spcAft>
                <a:spcPts val="0"/>
              </a:spcAft>
              <a:buSzPts val="1800"/>
              <a:buNone/>
              <a:defRPr sz="1800"/>
            </a:lvl8pPr>
            <a:lvl9pPr lvl="8" algn="ctr" rtl="0">
              <a:lnSpc>
                <a:spcPct val="100000"/>
              </a:lnSpc>
              <a:spcBef>
                <a:spcPts val="1600"/>
              </a:spcBef>
              <a:spcAft>
                <a:spcPts val="1600"/>
              </a:spcAft>
              <a:buSzPts val="1800"/>
              <a:buNone/>
              <a:defRPr sz="1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28A0092B-C50C-407E-A947-70E740481C1C}">
                <a14:useLocalDpi xmlns:a14="http://schemas.microsoft.com/office/drawing/2010/main" val="0"/>
              </a:ext>
            </a:extLst>
          </a:blip>
          <a:srcRect l="4181" t="2825"/>
          <a:stretch/>
        </p:blipFill>
        <p:spPr>
          <a:xfrm>
            <a:off x="197" y="-8863"/>
            <a:ext cx="9131369" cy="5209053"/>
          </a:xfrm>
          <a:prstGeom prst="rect">
            <a:avLst/>
          </a:prstGeom>
          <a:noFill/>
          <a:ln>
            <a:noFill/>
          </a:ln>
        </p:spPr>
      </p:pic>
      <p:grpSp>
        <p:nvGrpSpPr>
          <p:cNvPr id="3" name="组合 2"/>
          <p:cNvGrpSpPr/>
          <p:nvPr userDrawn="1"/>
        </p:nvGrpSpPr>
        <p:grpSpPr>
          <a:xfrm rot="20983264">
            <a:off x="6748479" y="443890"/>
            <a:ext cx="210219" cy="150627"/>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10" name="组合 9"/>
          <p:cNvGrpSpPr/>
          <p:nvPr userDrawn="1"/>
        </p:nvGrpSpPr>
        <p:grpSpPr>
          <a:xfrm rot="1008724">
            <a:off x="-359423" y="884886"/>
            <a:ext cx="598736" cy="429005"/>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28" name="组合 27"/>
          <p:cNvGrpSpPr/>
          <p:nvPr userDrawn="1"/>
        </p:nvGrpSpPr>
        <p:grpSpPr>
          <a:xfrm rot="20983264">
            <a:off x="421833" y="-108484"/>
            <a:ext cx="303150" cy="217213"/>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34" name="组合 33"/>
          <p:cNvGrpSpPr/>
          <p:nvPr userDrawn="1"/>
        </p:nvGrpSpPr>
        <p:grpSpPr>
          <a:xfrm rot="20983264">
            <a:off x="-191403" y="289868"/>
            <a:ext cx="673057" cy="482256"/>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53" name="组合 52"/>
          <p:cNvGrpSpPr/>
          <p:nvPr userDrawn="1"/>
        </p:nvGrpSpPr>
        <p:grpSpPr>
          <a:xfrm rot="297948">
            <a:off x="8535880" y="773991"/>
            <a:ext cx="304026" cy="217839"/>
            <a:chOff x="3425492" y="836712"/>
            <a:chExt cx="850149" cy="812194"/>
          </a:xfrm>
          <a:solidFill>
            <a:srgbClr val="D4EBF5">
              <a:alpha val="69804"/>
            </a:srgbClr>
          </a:solidFill>
        </p:grpSpPr>
        <p:sp>
          <p:nvSpPr>
            <p:cNvPr id="54" name="心形 5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55" name="心形 5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56" name="心形 5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57" name="心形 5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58" name="心形 5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72" name="组合 71"/>
          <p:cNvGrpSpPr/>
          <p:nvPr userDrawn="1"/>
        </p:nvGrpSpPr>
        <p:grpSpPr>
          <a:xfrm rot="616736" flipH="1">
            <a:off x="-108521" y="-76646"/>
            <a:ext cx="393185" cy="281723"/>
            <a:chOff x="3425492" y="836712"/>
            <a:chExt cx="850149" cy="812194"/>
          </a:xfrm>
          <a:solidFill>
            <a:srgbClr val="F79443"/>
          </a:solidFill>
        </p:grpSpPr>
        <p:sp>
          <p:nvSpPr>
            <p:cNvPr id="73" name="心形 7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74" name="心形 7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76" name="心形 7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77" name="心形 7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78" name="心形 7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79" name="组合 78"/>
          <p:cNvGrpSpPr/>
          <p:nvPr userDrawn="1"/>
        </p:nvGrpSpPr>
        <p:grpSpPr>
          <a:xfrm rot="616736" flipH="1">
            <a:off x="578296" y="107648"/>
            <a:ext cx="500592" cy="358682"/>
            <a:chOff x="3425492" y="836712"/>
            <a:chExt cx="850149" cy="812194"/>
          </a:xfrm>
          <a:solidFill>
            <a:schemeClr val="accent2"/>
          </a:solidFill>
        </p:grpSpPr>
        <p:sp>
          <p:nvSpPr>
            <p:cNvPr id="80" name="心形 79"/>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81" name="心形 80"/>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82" name="心形 81"/>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83" name="心形 82"/>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84" name="心形 83"/>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91" name="组合 90"/>
          <p:cNvGrpSpPr/>
          <p:nvPr userDrawn="1"/>
        </p:nvGrpSpPr>
        <p:grpSpPr>
          <a:xfrm rot="20636176" flipH="1">
            <a:off x="1295555" y="8317"/>
            <a:ext cx="318176" cy="227978"/>
            <a:chOff x="3425492" y="836712"/>
            <a:chExt cx="850149" cy="812194"/>
          </a:xfrm>
          <a:solidFill>
            <a:srgbClr val="00B0F0"/>
          </a:solidFill>
        </p:grpSpPr>
        <p:sp>
          <p:nvSpPr>
            <p:cNvPr id="92" name="心形 9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93" name="心形 9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94" name="心形 9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95" name="心形 9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96" name="心形 9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97" name="组合 96"/>
          <p:cNvGrpSpPr/>
          <p:nvPr userDrawn="1"/>
        </p:nvGrpSpPr>
        <p:grpSpPr>
          <a:xfrm rot="20636176" flipH="1">
            <a:off x="8397658" y="108257"/>
            <a:ext cx="318176" cy="227978"/>
            <a:chOff x="3425492" y="836712"/>
            <a:chExt cx="850149" cy="812194"/>
          </a:xfrm>
          <a:solidFill>
            <a:srgbClr val="00B0F0"/>
          </a:solidFill>
        </p:grpSpPr>
        <p:sp>
          <p:nvSpPr>
            <p:cNvPr id="98" name="心形 97"/>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99" name="心形 98"/>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00" name="心形 99"/>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01" name="心形 100"/>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02" name="心形 101"/>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103" name="组合 102"/>
          <p:cNvGrpSpPr/>
          <p:nvPr userDrawn="1"/>
        </p:nvGrpSpPr>
        <p:grpSpPr>
          <a:xfrm rot="20636176" flipH="1">
            <a:off x="5976076" y="144055"/>
            <a:ext cx="318176" cy="227978"/>
            <a:chOff x="3425492" y="836712"/>
            <a:chExt cx="850149" cy="812194"/>
          </a:xfrm>
          <a:solidFill>
            <a:srgbClr val="00B0F0"/>
          </a:solidFill>
        </p:grpSpPr>
        <p:sp>
          <p:nvSpPr>
            <p:cNvPr id="104" name="心形 10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05" name="心形 10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06" name="心形 10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07" name="心形 10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08" name="心形 10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pic>
        <p:nvPicPr>
          <p:cNvPr id="109" name="图片 108" descr="5-6.png"/>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212" b="100000" l="0" r="99636"/>
                    </a14:imgEffect>
                  </a14:imgLayer>
                </a14:imgProps>
              </a:ext>
              <a:ext uri="{28A0092B-C50C-407E-A947-70E740481C1C}">
                <a14:useLocalDpi xmlns:a14="http://schemas.microsoft.com/office/drawing/2010/main" val="0"/>
              </a:ext>
            </a:extLst>
          </a:blip>
          <a:srcRect t="78390" b="2888"/>
          <a:stretch/>
        </p:blipFill>
        <p:spPr bwMode="auto">
          <a:xfrm>
            <a:off x="-129180" y="3885122"/>
            <a:ext cx="9590946" cy="13150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descr="5-7.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0103" y="4204892"/>
            <a:ext cx="9273192" cy="101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 name="组合 110"/>
          <p:cNvGrpSpPr/>
          <p:nvPr userDrawn="1"/>
        </p:nvGrpSpPr>
        <p:grpSpPr>
          <a:xfrm rot="616736" flipH="1">
            <a:off x="7473745" y="340695"/>
            <a:ext cx="393185" cy="281723"/>
            <a:chOff x="3425492" y="836712"/>
            <a:chExt cx="850149" cy="812194"/>
          </a:xfrm>
          <a:solidFill>
            <a:srgbClr val="F79443"/>
          </a:solidFill>
        </p:grpSpPr>
        <p:sp>
          <p:nvSpPr>
            <p:cNvPr id="112" name="心形 11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13" name="心形 11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14" name="心形 11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15" name="心形 11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16" name="心形 11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spTree>
    <p:extLst>
      <p:ext uri="{BB962C8B-B14F-4D97-AF65-F5344CB8AC3E}">
        <p14:creationId xmlns:p14="http://schemas.microsoft.com/office/powerpoint/2010/main" val="161050099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3583" y="57"/>
            <a:ext cx="9150839" cy="5143500"/>
          </a:xfrm>
          <a:prstGeom prst="rect">
            <a:avLst/>
          </a:prstGeom>
        </p:spPr>
      </p:pic>
      <p:grpSp>
        <p:nvGrpSpPr>
          <p:cNvPr id="3" name="组合 2"/>
          <p:cNvGrpSpPr/>
          <p:nvPr userDrawn="1"/>
        </p:nvGrpSpPr>
        <p:grpSpPr>
          <a:xfrm rot="20983264">
            <a:off x="5943615" y="-183635"/>
            <a:ext cx="512656" cy="367326"/>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10" name="组合 9"/>
          <p:cNvGrpSpPr/>
          <p:nvPr userDrawn="1"/>
        </p:nvGrpSpPr>
        <p:grpSpPr>
          <a:xfrm rot="1008724">
            <a:off x="7586207" y="214866"/>
            <a:ext cx="598736" cy="429005"/>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16" name="组合 15"/>
          <p:cNvGrpSpPr/>
          <p:nvPr userDrawn="1"/>
        </p:nvGrpSpPr>
        <p:grpSpPr>
          <a:xfrm rot="297948">
            <a:off x="8723362" y="523936"/>
            <a:ext cx="385738" cy="276389"/>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22" name="组合 21"/>
          <p:cNvGrpSpPr/>
          <p:nvPr userDrawn="1"/>
        </p:nvGrpSpPr>
        <p:grpSpPr>
          <a:xfrm rot="20983264">
            <a:off x="6432830" y="86581"/>
            <a:ext cx="473501" cy="339272"/>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28" name="组合 27"/>
          <p:cNvGrpSpPr/>
          <p:nvPr userDrawn="1"/>
        </p:nvGrpSpPr>
        <p:grpSpPr>
          <a:xfrm rot="20983264">
            <a:off x="7216212" y="-107739"/>
            <a:ext cx="385738" cy="276389"/>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grpSp>
        <p:nvGrpSpPr>
          <p:cNvPr id="34" name="组合 33"/>
          <p:cNvGrpSpPr/>
          <p:nvPr userDrawn="1"/>
        </p:nvGrpSpPr>
        <p:grpSpPr>
          <a:xfrm rot="20983264">
            <a:off x="8208130" y="-186725"/>
            <a:ext cx="899608" cy="644584"/>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314">
                <a:defRPr/>
              </a:pPr>
              <a:endParaRPr lang="zh-CN" altLang="en-US" sz="1278">
                <a:solidFill>
                  <a:prstClr val="white"/>
                </a:solidFill>
              </a:endParaRPr>
            </a:p>
          </p:txBody>
        </p:sp>
      </p:grpSp>
    </p:spTree>
    <p:extLst>
      <p:ext uri="{BB962C8B-B14F-4D97-AF65-F5344CB8AC3E}">
        <p14:creationId xmlns:p14="http://schemas.microsoft.com/office/powerpoint/2010/main" val="317153863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1">
            <a:extLst>
              <a:ext uri="{FF2B5EF4-FFF2-40B4-BE49-F238E27FC236}">
                <a16:creationId xmlns:a16="http://schemas.microsoft.com/office/drawing/2014/main" xmlns="" id="{C2D9C49D-C931-40F3-A0DF-DDF8A227D339}"/>
              </a:ext>
            </a:extLst>
          </p:cNvPr>
          <p:cNvPicPr>
            <a:picLocks noChangeAspect="1"/>
          </p:cNvPicPr>
          <p:nvPr userDrawn="1"/>
        </p:nvPicPr>
        <p:blipFill>
          <a:blip r:embed="rId3"/>
          <a:stretch>
            <a:fillRect/>
          </a:stretch>
        </p:blipFill>
        <p:spPr>
          <a:xfrm>
            <a:off x="29398" y="1937293"/>
            <a:ext cx="3051426" cy="3182468"/>
          </a:xfrm>
          <a:prstGeom prst="rect">
            <a:avLst/>
          </a:prstGeom>
        </p:spPr>
      </p:pic>
    </p:spTree>
    <p:extLst>
      <p:ext uri="{BB962C8B-B14F-4D97-AF65-F5344CB8AC3E}">
        <p14:creationId xmlns:p14="http://schemas.microsoft.com/office/powerpoint/2010/main" val="212028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xmlns="" id="{7F6CC07A-C8CC-4D07-BB1A-C24F7CBE87E7}"/>
              </a:ext>
            </a:extLst>
          </p:cNvPr>
          <p:cNvSpPr txBox="1"/>
          <p:nvPr userDrawn="1"/>
        </p:nvSpPr>
        <p:spPr>
          <a:xfrm>
            <a:off x="95384" y="33453"/>
            <a:ext cx="1481692" cy="380873"/>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75">
                <a:effectLst>
                  <a:glow rad="101600">
                    <a:srgbClr val="832989"/>
                  </a:glow>
                  <a:reflection blurRad="6350" stA="55000" endA="300" endPos="45500" dir="5400000" sy="-100000" algn="bl" rotWithShape="0"/>
                </a:effectLst>
              </a:rPr>
              <a:t>Tiếng Việt 1</a:t>
            </a:r>
            <a:endParaRPr lang="vi-VN" sz="1875">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016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ội du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xmlns="" id="{AC033EC1-D253-42E1-8616-7DC87870FCC0}"/>
              </a:ext>
            </a:extLst>
          </p:cNvPr>
          <p:cNvSpPr txBox="1"/>
          <p:nvPr userDrawn="1"/>
        </p:nvSpPr>
        <p:spPr>
          <a:xfrm>
            <a:off x="95384" y="33453"/>
            <a:ext cx="1481692" cy="380873"/>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75">
                <a:effectLst>
                  <a:glow rad="101600">
                    <a:srgbClr val="832989"/>
                  </a:glow>
                  <a:reflection blurRad="6350" stA="55000" endA="300" endPos="45500" dir="5400000" sy="-100000" algn="bl" rotWithShape="0"/>
                </a:effectLst>
              </a:rPr>
              <a:t>Tiếng Việt 1</a:t>
            </a:r>
            <a:endParaRPr lang="vi-VN" sz="1875">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219687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ội du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xmlns="" id="{FDC47411-AFA6-4193-BC45-0E66F9CA02DC}"/>
              </a:ext>
            </a:extLst>
          </p:cNvPr>
          <p:cNvSpPr txBox="1"/>
          <p:nvPr userDrawn="1"/>
        </p:nvSpPr>
        <p:spPr>
          <a:xfrm>
            <a:off x="95384" y="33453"/>
            <a:ext cx="1481692" cy="380873"/>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75">
                <a:effectLst>
                  <a:glow rad="101600">
                    <a:srgbClr val="832989"/>
                  </a:glow>
                  <a:reflection blurRad="6350" stA="55000" endA="300" endPos="45500" dir="5400000" sy="-100000" algn="bl" rotWithShape="0"/>
                </a:effectLst>
              </a:rPr>
              <a:t>Tiếng Việt 1</a:t>
            </a:r>
            <a:endParaRPr lang="vi-VN" sz="1875">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149048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00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ội du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ếng Việt 1">
            <a:extLst>
              <a:ext uri="{FF2B5EF4-FFF2-40B4-BE49-F238E27FC236}">
                <a16:creationId xmlns:a16="http://schemas.microsoft.com/office/drawing/2014/main" xmlns="" id="{0B4573A7-E5DA-4359-9553-50541F8F8692}"/>
              </a:ext>
            </a:extLst>
          </p:cNvPr>
          <p:cNvSpPr txBox="1"/>
          <p:nvPr userDrawn="1"/>
        </p:nvSpPr>
        <p:spPr>
          <a:xfrm>
            <a:off x="95384" y="33453"/>
            <a:ext cx="1481692" cy="380873"/>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75">
                <a:effectLst>
                  <a:glow rad="101600">
                    <a:srgbClr val="832989"/>
                  </a:glow>
                  <a:reflection blurRad="6350" stA="55000" endA="300" endPos="45500" dir="5400000" sy="-100000" algn="bl" rotWithShape="0"/>
                </a:effectLst>
              </a:rPr>
              <a:t>Tiếng Việt 1</a:t>
            </a:r>
            <a:endParaRPr lang="vi-VN" sz="1875">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2835389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ội du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xmlns="" id="{CD448E38-0475-48D0-B252-862C5A599EC2}"/>
              </a:ext>
            </a:extLst>
          </p:cNvPr>
          <p:cNvSpPr txBox="1"/>
          <p:nvPr userDrawn="1"/>
        </p:nvSpPr>
        <p:spPr>
          <a:xfrm>
            <a:off x="95384" y="33453"/>
            <a:ext cx="1481692" cy="380873"/>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75">
                <a:effectLst>
                  <a:glow rad="101600">
                    <a:srgbClr val="832989"/>
                  </a:glow>
                  <a:reflection blurRad="6350" stA="55000" endA="300" endPos="45500" dir="5400000" sy="-100000" algn="bl" rotWithShape="0"/>
                </a:effectLst>
              </a:rPr>
              <a:t>Tiếng Việt 1</a:t>
            </a:r>
            <a:endParaRPr lang="vi-VN" sz="1875">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402944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0"/>
            <a:ext cx="6858130" cy="1790760"/>
          </a:xfrm>
          <a:prstGeom prst="rect">
            <a:avLst/>
          </a:prstGeom>
        </p:spPr>
        <p:txBody>
          <a:bodyPr anchor="b"/>
          <a:lstStyle>
            <a:lvl1pPr algn="ctr">
              <a:defRPr sz="4481"/>
            </a:lvl1pPr>
          </a:lstStyle>
          <a:p>
            <a:r>
              <a:rPr lang="zh-CN" altLang="en-US"/>
              <a:t>单击此处编辑母版标题样式</a:t>
            </a:r>
          </a:p>
        </p:txBody>
      </p:sp>
      <p:sp>
        <p:nvSpPr>
          <p:cNvPr id="3" name="副标题 2"/>
          <p:cNvSpPr>
            <a:spLocks noGrp="1"/>
          </p:cNvSpPr>
          <p:nvPr>
            <p:ph type="subTitle" idx="1"/>
          </p:nvPr>
        </p:nvSpPr>
        <p:spPr>
          <a:xfrm>
            <a:off x="1143022" y="2701619"/>
            <a:ext cx="6858130" cy="1241863"/>
          </a:xfrm>
          <a:prstGeom prst="rect">
            <a:avLst/>
          </a:prstGeom>
        </p:spPr>
        <p:txBody>
          <a:bodyPr/>
          <a:lstStyle>
            <a:lvl1pPr marL="0" indent="0" algn="ctr">
              <a:buNone/>
              <a:defRPr sz="1793"/>
            </a:lvl1pPr>
            <a:lvl2pPr marL="341471" indent="0" algn="ctr">
              <a:buNone/>
              <a:defRPr sz="1493"/>
            </a:lvl2pPr>
            <a:lvl3pPr marL="682943" indent="0" algn="ctr">
              <a:buNone/>
              <a:defRPr sz="1343"/>
            </a:lvl3pPr>
            <a:lvl4pPr marL="1024890" indent="0" algn="ctr">
              <a:buNone/>
              <a:defRPr sz="1193"/>
            </a:lvl4pPr>
            <a:lvl5pPr marL="1365885" indent="0" algn="ctr">
              <a:buNone/>
              <a:defRPr sz="1193"/>
            </a:lvl5pPr>
            <a:lvl6pPr marL="1707356" indent="0" algn="ctr">
              <a:buNone/>
              <a:defRPr sz="1193"/>
            </a:lvl6pPr>
            <a:lvl7pPr marL="2048828" indent="0" algn="ctr">
              <a:buNone/>
              <a:defRPr sz="1193"/>
            </a:lvl7pPr>
            <a:lvl8pPr marL="2390775" indent="0" algn="ctr">
              <a:buNone/>
              <a:defRPr sz="1193"/>
            </a:lvl8pPr>
            <a:lvl9pPr marL="2732246" indent="0" algn="ctr">
              <a:buNone/>
              <a:defRPr sz="1193"/>
            </a:lvl9pPr>
          </a:lstStyle>
          <a:p>
            <a:r>
              <a:rPr lang="zh-CN" altLang="en-US"/>
              <a:t>单击此处编辑母版副标题样式</a:t>
            </a:r>
          </a:p>
        </p:txBody>
      </p:sp>
    </p:spTree>
    <p:extLst>
      <p:ext uri="{BB962C8B-B14F-4D97-AF65-F5344CB8AC3E}">
        <p14:creationId xmlns:p14="http://schemas.microsoft.com/office/powerpoint/2010/main" val="3674981437"/>
      </p:ext>
    </p:extLst>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3">
  <p:cSld name="CUSTOM_2_1">
    <p:spTree>
      <p:nvGrpSpPr>
        <p:cNvPr id="1" name="Shape 291"/>
        <p:cNvGrpSpPr/>
        <p:nvPr/>
      </p:nvGrpSpPr>
      <p:grpSpPr>
        <a:xfrm>
          <a:off x="0" y="0"/>
          <a:ext cx="0" cy="0"/>
          <a:chOff x="0" y="0"/>
          <a:chExt cx="0" cy="0"/>
        </a:xfrm>
      </p:grpSpPr>
      <p:sp>
        <p:nvSpPr>
          <p:cNvPr id="292" name="Google Shape;292;p19"/>
          <p:cNvSpPr/>
          <p:nvPr/>
        </p:nvSpPr>
        <p:spPr>
          <a:xfrm>
            <a:off x="-1085791" y="4422477"/>
            <a:ext cx="10937774" cy="1400960"/>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rot="10800000" flipH="1">
            <a:off x="-2056941" y="-763920"/>
            <a:ext cx="11982441" cy="166499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txBox="1">
            <a:spLocks noGrp="1"/>
          </p:cNvSpPr>
          <p:nvPr>
            <p:ph type="subTitle" idx="1"/>
          </p:nvPr>
        </p:nvSpPr>
        <p:spPr>
          <a:xfrm flipH="1">
            <a:off x="5210559" y="2584125"/>
            <a:ext cx="2928600" cy="1038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95" name="Google Shape;295;p19"/>
          <p:cNvSpPr txBox="1">
            <a:spLocks noGrp="1"/>
          </p:cNvSpPr>
          <p:nvPr>
            <p:ph type="title"/>
          </p:nvPr>
        </p:nvSpPr>
        <p:spPr>
          <a:xfrm flipH="1">
            <a:off x="5170959" y="1876575"/>
            <a:ext cx="2968200" cy="64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249170" y="868596"/>
            <a:ext cx="4485050" cy="245688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66836137"/>
      </p:ext>
    </p:extLst>
  </p:cSld>
  <p:clrMapOvr>
    <a:masterClrMapping/>
  </p:clrMapOvr>
  <p:transition advClick="0" advTm="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00" y="1282347"/>
            <a:ext cx="7886849" cy="2139625"/>
          </a:xfrm>
          <a:prstGeom prst="rect">
            <a:avLst/>
          </a:prstGeom>
        </p:spPr>
        <p:txBody>
          <a:bodyPr anchor="b"/>
          <a:lstStyle>
            <a:lvl1pPr>
              <a:defRPr sz="4481"/>
            </a:lvl1pPr>
          </a:lstStyle>
          <a:p>
            <a:r>
              <a:rPr lang="zh-CN" altLang="en-US"/>
              <a:t>单击此处编辑母版标题样式</a:t>
            </a:r>
          </a:p>
        </p:txBody>
      </p:sp>
      <p:sp>
        <p:nvSpPr>
          <p:cNvPr id="3" name="文本占位符 2"/>
          <p:cNvSpPr>
            <a:spLocks noGrp="1"/>
          </p:cNvSpPr>
          <p:nvPr>
            <p:ph type="body" idx="1"/>
          </p:nvPr>
        </p:nvSpPr>
        <p:spPr>
          <a:xfrm>
            <a:off x="623900" y="3442213"/>
            <a:ext cx="7886849" cy="1125178"/>
          </a:xfrm>
          <a:prstGeom prst="rect">
            <a:avLst/>
          </a:prstGeom>
        </p:spPr>
        <p:txBody>
          <a:bodyPr/>
          <a:lstStyle>
            <a:lvl1pPr marL="0" indent="0">
              <a:buNone/>
              <a:defRPr sz="1793">
                <a:solidFill>
                  <a:schemeClr val="tx1">
                    <a:tint val="75000"/>
                  </a:schemeClr>
                </a:solidFill>
              </a:defRPr>
            </a:lvl1pPr>
            <a:lvl2pPr marL="341471" indent="0">
              <a:buNone/>
              <a:defRPr sz="1493">
                <a:solidFill>
                  <a:schemeClr val="tx1">
                    <a:tint val="75000"/>
                  </a:schemeClr>
                </a:solidFill>
              </a:defRPr>
            </a:lvl2pPr>
            <a:lvl3pPr marL="682943" indent="0">
              <a:buNone/>
              <a:defRPr sz="1343">
                <a:solidFill>
                  <a:schemeClr val="tx1">
                    <a:tint val="75000"/>
                  </a:schemeClr>
                </a:solidFill>
              </a:defRPr>
            </a:lvl3pPr>
            <a:lvl4pPr marL="1024890" indent="0">
              <a:buNone/>
              <a:defRPr sz="1193">
                <a:solidFill>
                  <a:schemeClr val="tx1">
                    <a:tint val="75000"/>
                  </a:schemeClr>
                </a:solidFill>
              </a:defRPr>
            </a:lvl4pPr>
            <a:lvl5pPr marL="1365885" indent="0">
              <a:buNone/>
              <a:defRPr sz="1193">
                <a:solidFill>
                  <a:schemeClr val="tx1">
                    <a:tint val="75000"/>
                  </a:schemeClr>
                </a:solidFill>
              </a:defRPr>
            </a:lvl5pPr>
            <a:lvl6pPr marL="1707356" indent="0">
              <a:buNone/>
              <a:defRPr sz="1193">
                <a:solidFill>
                  <a:schemeClr val="tx1">
                    <a:tint val="75000"/>
                  </a:schemeClr>
                </a:solidFill>
              </a:defRPr>
            </a:lvl6pPr>
            <a:lvl7pPr marL="2048828" indent="0">
              <a:buNone/>
              <a:defRPr sz="1193">
                <a:solidFill>
                  <a:schemeClr val="tx1">
                    <a:tint val="75000"/>
                  </a:schemeClr>
                </a:solidFill>
              </a:defRPr>
            </a:lvl7pPr>
            <a:lvl8pPr marL="2390775" indent="0">
              <a:buNone/>
              <a:defRPr sz="1193">
                <a:solidFill>
                  <a:schemeClr val="tx1">
                    <a:tint val="75000"/>
                  </a:schemeClr>
                </a:solidFill>
              </a:defRPr>
            </a:lvl8pPr>
            <a:lvl9pPr marL="2732246" indent="0">
              <a:buNone/>
              <a:defRPr sz="1193">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433838542"/>
      </p:ext>
    </p:extLst>
  </p:cSld>
  <p:clrMapOvr>
    <a:masterClrMapping/>
  </p:clrMapOvr>
  <p:transition advClick="0" advTm="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62" y="1369265"/>
            <a:ext cx="3886274" cy="32636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38" y="1369265"/>
            <a:ext cx="3886274" cy="32636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2261626"/>
      </p:ext>
    </p:extLst>
  </p:cSld>
  <p:clrMapOvr>
    <a:masterClrMapping/>
  </p:clrMapOvr>
  <p:transition advClick="0" advTm="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4" y="273854"/>
            <a:ext cx="7886849" cy="99420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90097" y="1333873"/>
            <a:ext cx="3655250" cy="617955"/>
          </a:xfrm>
          <a:prstGeom prst="rect">
            <a:avLst/>
          </a:prstGeom>
        </p:spPr>
        <p:txBody>
          <a:bodyPr anchor="ctr" anchorCtr="0"/>
          <a:lstStyle>
            <a:lvl1pPr marL="0" indent="0">
              <a:buNone/>
              <a:defRPr sz="2093"/>
            </a:lvl1pPr>
            <a:lvl2pPr marL="341471" indent="0">
              <a:buNone/>
              <a:defRPr sz="1793"/>
            </a:lvl2pPr>
            <a:lvl3pPr marL="682943" indent="0">
              <a:buNone/>
              <a:defRPr sz="1493"/>
            </a:lvl3pPr>
            <a:lvl4pPr marL="1024890" indent="0">
              <a:buNone/>
              <a:defRPr sz="1343"/>
            </a:lvl4pPr>
            <a:lvl5pPr marL="1365885" indent="0">
              <a:buNone/>
              <a:defRPr sz="1343"/>
            </a:lvl5pPr>
            <a:lvl6pPr marL="1707356" indent="0">
              <a:buNone/>
              <a:defRPr sz="1343"/>
            </a:lvl6pPr>
            <a:lvl7pPr marL="2048828" indent="0">
              <a:buNone/>
              <a:defRPr sz="1343"/>
            </a:lvl7pPr>
            <a:lvl8pPr marL="2390775" indent="0">
              <a:buNone/>
              <a:defRPr sz="1343"/>
            </a:lvl8pPr>
            <a:lvl9pPr marL="2732246" indent="0">
              <a:buNone/>
              <a:defRPr sz="1343"/>
            </a:lvl9pPr>
          </a:lstStyle>
          <a:p>
            <a:pPr lvl="0"/>
            <a:r>
              <a:rPr lang="zh-CN" altLang="en-US"/>
              <a:t>单击此处编辑母版文本样式</a:t>
            </a:r>
          </a:p>
        </p:txBody>
      </p:sp>
      <p:sp>
        <p:nvSpPr>
          <p:cNvPr id="4" name="内容占位符 3"/>
          <p:cNvSpPr>
            <a:spLocks noGrp="1"/>
          </p:cNvSpPr>
          <p:nvPr>
            <p:ph sz="half" idx="2"/>
          </p:nvPr>
        </p:nvSpPr>
        <p:spPr>
          <a:xfrm>
            <a:off x="890097" y="1999101"/>
            <a:ext cx="3655250" cy="26433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2" y="1333873"/>
            <a:ext cx="3673252" cy="617955"/>
          </a:xfrm>
          <a:prstGeom prst="rect">
            <a:avLst/>
          </a:prstGeom>
        </p:spPr>
        <p:txBody>
          <a:bodyPr anchor="ctr" anchorCtr="0"/>
          <a:lstStyle>
            <a:lvl1pPr marL="0" indent="0">
              <a:buNone/>
              <a:defRPr sz="2093"/>
            </a:lvl1pPr>
            <a:lvl2pPr marL="341471" indent="0">
              <a:buNone/>
              <a:defRPr sz="1793"/>
            </a:lvl2pPr>
            <a:lvl3pPr marL="682943" indent="0">
              <a:buNone/>
              <a:defRPr sz="1493"/>
            </a:lvl3pPr>
            <a:lvl4pPr marL="1024890" indent="0">
              <a:buNone/>
              <a:defRPr sz="1343"/>
            </a:lvl4pPr>
            <a:lvl5pPr marL="1365885" indent="0">
              <a:buNone/>
              <a:defRPr sz="1343"/>
            </a:lvl5pPr>
            <a:lvl6pPr marL="1707356" indent="0">
              <a:buNone/>
              <a:defRPr sz="1343"/>
            </a:lvl6pPr>
            <a:lvl7pPr marL="2048828" indent="0">
              <a:buNone/>
              <a:defRPr sz="1343"/>
            </a:lvl7pPr>
            <a:lvl8pPr marL="2390775" indent="0">
              <a:buNone/>
              <a:defRPr sz="1343"/>
            </a:lvl8pPr>
            <a:lvl9pPr marL="2732246" indent="0">
              <a:buNone/>
              <a:defRPr sz="1343"/>
            </a:lvl9pPr>
          </a:lstStyle>
          <a:p>
            <a:pPr lvl="0"/>
            <a:r>
              <a:rPr lang="zh-CN" altLang="en-US"/>
              <a:t>单击此处编辑母版文本样式</a:t>
            </a:r>
          </a:p>
        </p:txBody>
      </p:sp>
      <p:sp>
        <p:nvSpPr>
          <p:cNvPr id="6" name="内容占位符 5"/>
          <p:cNvSpPr>
            <a:spLocks noGrp="1"/>
          </p:cNvSpPr>
          <p:nvPr>
            <p:ph sz="quarter" idx="4"/>
          </p:nvPr>
        </p:nvSpPr>
        <p:spPr>
          <a:xfrm>
            <a:off x="4692792" y="1999101"/>
            <a:ext cx="3673252" cy="26433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00386083"/>
      </p:ext>
    </p:extLst>
  </p:cSld>
  <p:clrMapOvr>
    <a:masterClrMapping/>
  </p:clrMapOvr>
  <p:transition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427502"/>
      </p:ext>
    </p:extLst>
  </p:cSld>
  <p:clrMapOvr>
    <a:masterClrMapping/>
  </p:clrMapOvr>
  <p:transition advClick="0" advTm="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087284"/>
      </p:ext>
    </p:extLst>
  </p:cSld>
  <p:clrMapOvr>
    <a:masterClrMapping/>
  </p:clrMapOvr>
  <p:transition advClick="0" advTm="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4" y="342912"/>
            <a:ext cx="2949233" cy="1200190"/>
          </a:xfrm>
          <a:prstGeom prst="rect">
            <a:avLst/>
          </a:prstGeom>
        </p:spPr>
        <p:txBody>
          <a:bodyPr anchor="b"/>
          <a:lstStyle>
            <a:lvl1pPr>
              <a:defRPr sz="2393"/>
            </a:lvl1pPr>
          </a:lstStyle>
          <a:p>
            <a:r>
              <a:rPr lang="zh-CN" altLang="en-US"/>
              <a:t>单击此处编辑母版标题样式</a:t>
            </a:r>
          </a:p>
        </p:txBody>
      </p:sp>
      <p:sp>
        <p:nvSpPr>
          <p:cNvPr id="3" name="内容占位符 2"/>
          <p:cNvSpPr>
            <a:spLocks noGrp="1"/>
          </p:cNvSpPr>
          <p:nvPr>
            <p:ph idx="1"/>
          </p:nvPr>
        </p:nvSpPr>
        <p:spPr>
          <a:xfrm>
            <a:off x="3887466" y="740594"/>
            <a:ext cx="4629238" cy="3655341"/>
          </a:xfrm>
          <a:prstGeom prst="rect">
            <a:avLst/>
          </a:prstGeom>
        </p:spPr>
        <p:txBody>
          <a:bodyPr/>
          <a:lstStyle>
            <a:lvl1pPr>
              <a:defRPr sz="2393"/>
            </a:lvl1pPr>
            <a:lvl2pPr>
              <a:defRPr sz="2093"/>
            </a:lvl2pPr>
            <a:lvl3pPr>
              <a:defRPr sz="1793"/>
            </a:lvl3pPr>
            <a:lvl4pPr>
              <a:defRPr sz="1493"/>
            </a:lvl4pPr>
            <a:lvl5pPr>
              <a:defRPr sz="1493"/>
            </a:lvl5pPr>
            <a:lvl6pPr>
              <a:defRPr sz="1493"/>
            </a:lvl6pPr>
            <a:lvl7pPr>
              <a:defRPr sz="1493"/>
            </a:lvl7pPr>
            <a:lvl8pPr>
              <a:defRPr sz="1493"/>
            </a:lvl8pPr>
            <a:lvl9pPr>
              <a:defRPr sz="149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4" y="1543102"/>
            <a:ext cx="2949233" cy="2858787"/>
          </a:xfrm>
          <a:prstGeom prst="rect">
            <a:avLst/>
          </a:prstGeom>
        </p:spPr>
        <p:txBody>
          <a:bodyPr/>
          <a:lstStyle>
            <a:lvl1pPr marL="0" indent="0">
              <a:buNone/>
              <a:defRPr sz="1193"/>
            </a:lvl1pPr>
            <a:lvl2pPr marL="341471" indent="0">
              <a:buNone/>
              <a:defRPr sz="1046"/>
            </a:lvl2pPr>
            <a:lvl3pPr marL="682943" indent="0">
              <a:buNone/>
              <a:defRPr sz="896"/>
            </a:lvl3pPr>
            <a:lvl4pPr marL="1024890" indent="0">
              <a:buNone/>
              <a:defRPr sz="746"/>
            </a:lvl4pPr>
            <a:lvl5pPr marL="1365885" indent="0">
              <a:buNone/>
              <a:defRPr sz="746"/>
            </a:lvl5pPr>
            <a:lvl6pPr marL="1707356" indent="0">
              <a:buNone/>
              <a:defRPr sz="746"/>
            </a:lvl6pPr>
            <a:lvl7pPr marL="2048828" indent="0">
              <a:buNone/>
              <a:defRPr sz="746"/>
            </a:lvl7pPr>
            <a:lvl8pPr marL="2390775" indent="0">
              <a:buNone/>
              <a:defRPr sz="746"/>
            </a:lvl8pPr>
            <a:lvl9pPr marL="2732246" indent="0">
              <a:buNone/>
              <a:defRPr sz="746"/>
            </a:lvl9pPr>
          </a:lstStyle>
          <a:p>
            <a:pPr lvl="0"/>
            <a:r>
              <a:rPr lang="zh-CN" altLang="en-US"/>
              <a:t>单击此处编辑母版文本样式</a:t>
            </a:r>
          </a:p>
        </p:txBody>
      </p:sp>
    </p:spTree>
    <p:extLst>
      <p:ext uri="{BB962C8B-B14F-4D97-AF65-F5344CB8AC3E}">
        <p14:creationId xmlns:p14="http://schemas.microsoft.com/office/powerpoint/2010/main" val="1688948530"/>
      </p:ext>
    </p:extLst>
  </p:cSld>
  <p:clrMapOvr>
    <a:masterClrMapping/>
  </p:clrMapOvr>
  <p:transition advClick="0" advTm="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342912"/>
            <a:ext cx="3124071" cy="1200190"/>
          </a:xfrm>
          <a:prstGeom prst="rect">
            <a:avLst/>
          </a:prstGeom>
        </p:spPr>
        <p:txBody>
          <a:bodyPr anchor="b"/>
          <a:lstStyle>
            <a:lvl1pPr>
              <a:defRPr sz="2393"/>
            </a:lvl1pPr>
          </a:lstStyle>
          <a:p>
            <a:r>
              <a:rPr lang="zh-CN" altLang="en-US"/>
              <a:t>单击此处编辑母版标题样式</a:t>
            </a:r>
          </a:p>
        </p:txBody>
      </p:sp>
      <p:sp>
        <p:nvSpPr>
          <p:cNvPr id="3" name="图片占位符 2"/>
          <p:cNvSpPr>
            <a:spLocks noGrp="1"/>
          </p:cNvSpPr>
          <p:nvPr>
            <p:ph type="pic" idx="1"/>
          </p:nvPr>
        </p:nvSpPr>
        <p:spPr>
          <a:xfrm>
            <a:off x="3887466" y="342913"/>
            <a:ext cx="4629238" cy="4053023"/>
          </a:xfrm>
          <a:prstGeom prst="rect">
            <a:avLst/>
          </a:prstGeom>
        </p:spPr>
        <p:txBody>
          <a:bodyPr/>
          <a:lstStyle>
            <a:lvl1pPr marL="0" indent="0">
              <a:buNone/>
              <a:defRPr sz="2393"/>
            </a:lvl1pPr>
            <a:lvl2pPr marL="341471" indent="0">
              <a:buNone/>
              <a:defRPr sz="2093"/>
            </a:lvl2pPr>
            <a:lvl3pPr marL="682943" indent="0">
              <a:buNone/>
              <a:defRPr sz="1793"/>
            </a:lvl3pPr>
            <a:lvl4pPr marL="1024890" indent="0">
              <a:buNone/>
              <a:defRPr sz="1493"/>
            </a:lvl4pPr>
            <a:lvl5pPr marL="1365885" indent="0">
              <a:buNone/>
              <a:defRPr sz="1493"/>
            </a:lvl5pPr>
            <a:lvl6pPr marL="1707356" indent="0">
              <a:buNone/>
              <a:defRPr sz="1493"/>
            </a:lvl6pPr>
            <a:lvl7pPr marL="2048828" indent="0">
              <a:buNone/>
              <a:defRPr sz="1493"/>
            </a:lvl7pPr>
            <a:lvl8pPr marL="2390775" indent="0">
              <a:buNone/>
              <a:defRPr sz="1493"/>
            </a:lvl8pPr>
            <a:lvl9pPr marL="2732246" indent="0">
              <a:buNone/>
              <a:defRPr sz="1493"/>
            </a:lvl9pPr>
          </a:lstStyle>
          <a:p>
            <a:endParaRPr lang="zh-CN" altLang="en-US"/>
          </a:p>
        </p:txBody>
      </p:sp>
      <p:sp>
        <p:nvSpPr>
          <p:cNvPr id="4" name="文本占位符 3"/>
          <p:cNvSpPr>
            <a:spLocks noGrp="1"/>
          </p:cNvSpPr>
          <p:nvPr>
            <p:ph type="body" sz="half" idx="2"/>
          </p:nvPr>
        </p:nvSpPr>
        <p:spPr>
          <a:xfrm>
            <a:off x="629853" y="1543102"/>
            <a:ext cx="3124071" cy="2858787"/>
          </a:xfrm>
          <a:prstGeom prst="rect">
            <a:avLst/>
          </a:prstGeom>
        </p:spPr>
        <p:txBody>
          <a:bodyPr/>
          <a:lstStyle>
            <a:lvl1pPr marL="0" indent="0">
              <a:buNone/>
              <a:defRPr sz="1493"/>
            </a:lvl1pPr>
            <a:lvl2pPr marL="341471" indent="0">
              <a:buNone/>
              <a:defRPr sz="1343"/>
            </a:lvl2pPr>
            <a:lvl3pPr marL="682943" indent="0">
              <a:buNone/>
              <a:defRPr sz="1193"/>
            </a:lvl3pPr>
            <a:lvl4pPr marL="1024890" indent="0">
              <a:buNone/>
              <a:defRPr sz="1046"/>
            </a:lvl4pPr>
            <a:lvl5pPr marL="1365885" indent="0">
              <a:buNone/>
              <a:defRPr sz="1046"/>
            </a:lvl5pPr>
            <a:lvl6pPr marL="1707356" indent="0">
              <a:buNone/>
              <a:defRPr sz="1046"/>
            </a:lvl6pPr>
            <a:lvl7pPr marL="2048828" indent="0">
              <a:buNone/>
              <a:defRPr sz="1046"/>
            </a:lvl7pPr>
            <a:lvl8pPr marL="2390775" indent="0">
              <a:buNone/>
              <a:defRPr sz="1046"/>
            </a:lvl8pPr>
            <a:lvl9pPr marL="2732246" indent="0">
              <a:buNone/>
              <a:defRPr sz="1046"/>
            </a:lvl9pPr>
          </a:lstStyle>
          <a:p>
            <a:pPr lvl="0"/>
            <a:r>
              <a:rPr lang="zh-CN" altLang="en-US"/>
              <a:t>单击此处编辑母版文本样式</a:t>
            </a:r>
          </a:p>
        </p:txBody>
      </p:sp>
    </p:spTree>
    <p:extLst>
      <p:ext uri="{BB962C8B-B14F-4D97-AF65-F5344CB8AC3E}">
        <p14:creationId xmlns:p14="http://schemas.microsoft.com/office/powerpoint/2010/main" val="3569060279"/>
      </p:ext>
    </p:extLst>
  </p:cSld>
  <p:clrMapOvr>
    <a:masterClrMapping/>
  </p:clrMapOvr>
  <p:transition advClick="0" advTm="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249170" y="868596"/>
            <a:ext cx="4485050" cy="245688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60960176"/>
      </p:ext>
    </p:extLst>
  </p:cSld>
  <p:clrMapOvr>
    <a:masterClrMapping/>
  </p:clrMapOvr>
  <p:transition advClick="0" advTm="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4"/>
            <a:ext cx="1971713" cy="435902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3854"/>
            <a:ext cx="5800835" cy="435902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7427873"/>
      </p:ext>
    </p:extLst>
  </p:cSld>
  <p:clrMapOvr>
    <a:masterClrMapping/>
  </p:clrMapOvr>
  <p:transition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96"/>
        <p:cNvGrpSpPr/>
        <p:nvPr/>
      </p:nvGrpSpPr>
      <p:grpSpPr>
        <a:xfrm>
          <a:off x="0" y="0"/>
          <a:ext cx="0" cy="0"/>
          <a:chOff x="0" y="0"/>
          <a:chExt cx="0" cy="0"/>
        </a:xfrm>
      </p:grpSpPr>
      <p:sp>
        <p:nvSpPr>
          <p:cNvPr id="297" name="Google Shape;297;p20"/>
          <p:cNvSpPr/>
          <p:nvPr/>
        </p:nvSpPr>
        <p:spPr>
          <a:xfrm flipH="1">
            <a:off x="-3071692" y="122958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817000" y="29933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txBox="1">
            <a:spLocks noGrp="1"/>
          </p:cNvSpPr>
          <p:nvPr>
            <p:ph type="subTitle" idx="1"/>
          </p:nvPr>
        </p:nvSpPr>
        <p:spPr>
          <a:xfrm>
            <a:off x="1333825" y="352290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panose="02000000000000000000"/>
              <a:buNone/>
              <a:defRPr sz="2400">
                <a:solidFill>
                  <a:schemeClr val="lt2"/>
                </a:solidFill>
                <a:latin typeface="Fredoka One" panose="02000000000000000000"/>
                <a:ea typeface="Fredoka One" panose="02000000000000000000"/>
                <a:cs typeface="Fredoka One" panose="02000000000000000000"/>
                <a:sym typeface="Fredoka One" panose="02000000000000000000"/>
              </a:defRPr>
            </a:lvl1pPr>
            <a:lvl2pPr lvl="1"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2pPr>
            <a:lvl3pPr lvl="2"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3pPr>
            <a:lvl4pPr lvl="3"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4pPr>
            <a:lvl5pPr lvl="4"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5pPr>
            <a:lvl6pPr lvl="5"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6pPr>
            <a:lvl7pPr lvl="6"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7pPr>
            <a:lvl8pPr lvl="7"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8pPr>
            <a:lvl9pPr lvl="8"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300" name="Google Shape;300;p20"/>
          <p:cNvSpPr txBox="1">
            <a:spLocks noGrp="1"/>
          </p:cNvSpPr>
          <p:nvPr>
            <p:ph type="subTitle" idx="2"/>
          </p:nvPr>
        </p:nvSpPr>
        <p:spPr>
          <a:xfrm>
            <a:off x="4836300" y="329435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1pPr>
            <a:lvl2pPr lvl="1"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2pPr>
            <a:lvl3pPr lvl="2"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3pPr>
            <a:lvl4pPr lvl="3"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4pPr>
            <a:lvl5pPr lvl="4"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5pPr>
            <a:lvl6pPr lvl="5"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6pPr>
            <a:lvl7pPr lvl="6"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7pPr>
            <a:lvl8pPr lvl="7"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8pPr>
            <a:lvl9pPr lvl="8" algn="ctr" rtl="0">
              <a:lnSpc>
                <a:spcPct val="100000"/>
              </a:lnSpc>
              <a:spcBef>
                <a:spcPts val="0"/>
              </a:spcBef>
              <a:spcAft>
                <a:spcPts val="0"/>
              </a:spcAft>
              <a:buClr>
                <a:srgbClr val="A3376C"/>
              </a:buClr>
              <a:buSzPts val="2400"/>
              <a:buFont typeface="Fredoka One" panose="02000000000000000000"/>
              <a:buNone/>
              <a:defRPr sz="2400">
                <a:solidFill>
                  <a:srgbClr val="A3376C"/>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301" name="Google Shape;301;p20"/>
          <p:cNvSpPr txBox="1">
            <a:spLocks noGrp="1"/>
          </p:cNvSpPr>
          <p:nvPr>
            <p:ph type="subTitle" idx="3"/>
          </p:nvPr>
        </p:nvSpPr>
        <p:spPr>
          <a:xfrm>
            <a:off x="1333825" y="39077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0"/>
          <p:cNvSpPr txBox="1">
            <a:spLocks noGrp="1"/>
          </p:cNvSpPr>
          <p:nvPr>
            <p:ph type="subTitle" idx="4"/>
          </p:nvPr>
        </p:nvSpPr>
        <p:spPr>
          <a:xfrm>
            <a:off x="4836300" y="36791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0"/>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0"/>
          <p:cNvSpPr/>
          <p:nvPr/>
        </p:nvSpPr>
        <p:spPr>
          <a:xfrm>
            <a:off x="286600" y="2436850"/>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7345175" y="4430538"/>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0"/>
          <p:cNvGrpSpPr/>
          <p:nvPr/>
        </p:nvGrpSpPr>
        <p:grpSpPr>
          <a:xfrm flipH="1">
            <a:off x="864568" y="4389229"/>
            <a:ext cx="670499" cy="438524"/>
            <a:chOff x="7555450" y="377766"/>
            <a:chExt cx="670499" cy="438524"/>
          </a:xfrm>
        </p:grpSpPr>
        <p:sp>
          <p:nvSpPr>
            <p:cNvPr id="307" name="Google Shape;307;p2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20"/>
          <p:cNvGrpSpPr/>
          <p:nvPr/>
        </p:nvGrpSpPr>
        <p:grpSpPr>
          <a:xfrm>
            <a:off x="8135213" y="2056615"/>
            <a:ext cx="490228" cy="608811"/>
            <a:chOff x="7376250" y="1989890"/>
            <a:chExt cx="490228" cy="608811"/>
          </a:xfrm>
        </p:grpSpPr>
        <p:sp>
          <p:nvSpPr>
            <p:cNvPr id="311" name="Google Shape;311;p20"/>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0"/>
          <p:cNvSpPr/>
          <p:nvPr/>
        </p:nvSpPr>
        <p:spPr>
          <a:xfrm>
            <a:off x="6940550" y="588022"/>
            <a:ext cx="1072969" cy="40740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1857776" y="1112199"/>
            <a:ext cx="671587" cy="25500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62" y="1369265"/>
            <a:ext cx="3886274" cy="32636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369265"/>
            <a:ext cx="3886274" cy="15740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3057628"/>
            <a:ext cx="3886274" cy="1575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62558294"/>
      </p:ext>
    </p:extLst>
  </p:cSld>
  <p:clrMapOvr>
    <a:masterClrMapping/>
  </p:clrMapOvr>
  <p:transition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_AND_BODY_1">
    <p:spTree>
      <p:nvGrpSpPr>
        <p:cNvPr id="1" name="Shape 316"/>
        <p:cNvGrpSpPr/>
        <p:nvPr/>
      </p:nvGrpSpPr>
      <p:grpSpPr>
        <a:xfrm>
          <a:off x="0" y="0"/>
          <a:ext cx="0" cy="0"/>
          <a:chOff x="0" y="0"/>
          <a:chExt cx="0" cy="0"/>
        </a:xfrm>
      </p:grpSpPr>
      <p:sp>
        <p:nvSpPr>
          <p:cNvPr id="317" name="Google Shape;317;p21"/>
          <p:cNvSpPr/>
          <p:nvPr/>
        </p:nvSpPr>
        <p:spPr>
          <a:xfrm>
            <a:off x="-156100" y="2715150"/>
            <a:ext cx="9491748" cy="2787491"/>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EFEFE">
              <a:alpha val="39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1"/>
          <p:cNvSpPr/>
          <p:nvPr/>
        </p:nvSpPr>
        <p:spPr>
          <a:xfrm>
            <a:off x="-326237" y="1306575"/>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21"/>
          <p:cNvGrpSpPr/>
          <p:nvPr/>
        </p:nvGrpSpPr>
        <p:grpSpPr>
          <a:xfrm>
            <a:off x="6724025" y="534991"/>
            <a:ext cx="670499" cy="438524"/>
            <a:chOff x="7555450" y="377766"/>
            <a:chExt cx="670499" cy="438524"/>
          </a:xfrm>
        </p:grpSpPr>
        <p:sp>
          <p:nvSpPr>
            <p:cNvPr id="320" name="Google Shape;320;p21"/>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1"/>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1"/>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21"/>
          <p:cNvGrpSpPr/>
          <p:nvPr/>
        </p:nvGrpSpPr>
        <p:grpSpPr>
          <a:xfrm>
            <a:off x="7785862" y="267800"/>
            <a:ext cx="981285" cy="534397"/>
            <a:chOff x="816462" y="899275"/>
            <a:chExt cx="981285" cy="534397"/>
          </a:xfrm>
        </p:grpSpPr>
        <p:sp>
          <p:nvSpPr>
            <p:cNvPr id="324" name="Google Shape;324;p21"/>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1"/>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21"/>
          <p:cNvGrpSpPr/>
          <p:nvPr/>
        </p:nvGrpSpPr>
        <p:grpSpPr>
          <a:xfrm>
            <a:off x="340663" y="-1047"/>
            <a:ext cx="490228" cy="608811"/>
            <a:chOff x="7376250" y="1989890"/>
            <a:chExt cx="490228" cy="608811"/>
          </a:xfrm>
        </p:grpSpPr>
        <p:sp>
          <p:nvSpPr>
            <p:cNvPr id="327" name="Google Shape;327;p21"/>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1"/>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1"/>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21"/>
          <p:cNvGrpSpPr/>
          <p:nvPr/>
        </p:nvGrpSpPr>
        <p:grpSpPr>
          <a:xfrm rot="-784985">
            <a:off x="8311193" y="2227651"/>
            <a:ext cx="824096" cy="1283659"/>
            <a:chOff x="8424000" y="2335625"/>
            <a:chExt cx="981301" cy="1528532"/>
          </a:xfrm>
        </p:grpSpPr>
        <p:sp>
          <p:nvSpPr>
            <p:cNvPr id="331" name="Google Shape;331;p21"/>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1"/>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1"/>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1"/>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1"/>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1"/>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1"/>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1"/>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21"/>
          <p:cNvSpPr/>
          <p:nvPr/>
        </p:nvSpPr>
        <p:spPr>
          <a:xfrm>
            <a:off x="6988375" y="4341300"/>
            <a:ext cx="1778782" cy="53440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1"/>
          <p:cNvSpPr/>
          <p:nvPr/>
        </p:nvSpPr>
        <p:spPr>
          <a:xfrm>
            <a:off x="-1178775" y="4070725"/>
            <a:ext cx="1778782" cy="53440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21"/>
          <p:cNvGrpSpPr/>
          <p:nvPr/>
        </p:nvGrpSpPr>
        <p:grpSpPr>
          <a:xfrm>
            <a:off x="212022" y="3337775"/>
            <a:ext cx="747540" cy="1076245"/>
            <a:chOff x="252972" y="3313350"/>
            <a:chExt cx="747540" cy="1076245"/>
          </a:xfrm>
        </p:grpSpPr>
        <p:sp>
          <p:nvSpPr>
            <p:cNvPr id="342" name="Google Shape;342;p21"/>
            <p:cNvSpPr/>
            <p:nvPr/>
          </p:nvSpPr>
          <p:spPr>
            <a:xfrm>
              <a:off x="252972" y="3313350"/>
              <a:ext cx="747540" cy="1076245"/>
            </a:xfrm>
            <a:custGeom>
              <a:avLst/>
              <a:gdLst/>
              <a:ahLst/>
              <a:cxnLst/>
              <a:rect l="l" t="t" r="r" b="b"/>
              <a:pathLst>
                <a:path w="12445" h="17918" extrusionOk="0">
                  <a:moveTo>
                    <a:pt x="8297" y="1"/>
                  </a:moveTo>
                  <a:cubicBezTo>
                    <a:pt x="8066" y="1"/>
                    <a:pt x="7797" y="39"/>
                    <a:pt x="7528" y="78"/>
                  </a:cubicBezTo>
                  <a:cubicBezTo>
                    <a:pt x="7240" y="135"/>
                    <a:pt x="6971" y="193"/>
                    <a:pt x="6664" y="289"/>
                  </a:cubicBezTo>
                  <a:cubicBezTo>
                    <a:pt x="5704" y="615"/>
                    <a:pt x="4801" y="1192"/>
                    <a:pt x="3764" y="2094"/>
                  </a:cubicBezTo>
                  <a:cubicBezTo>
                    <a:pt x="2977" y="2785"/>
                    <a:pt x="2228" y="3630"/>
                    <a:pt x="1460" y="4648"/>
                  </a:cubicBezTo>
                  <a:cubicBezTo>
                    <a:pt x="1057" y="5167"/>
                    <a:pt x="673" y="5743"/>
                    <a:pt x="289" y="6377"/>
                  </a:cubicBezTo>
                  <a:cubicBezTo>
                    <a:pt x="250" y="6396"/>
                    <a:pt x="250" y="6415"/>
                    <a:pt x="231" y="6434"/>
                  </a:cubicBezTo>
                  <a:cubicBezTo>
                    <a:pt x="212" y="6511"/>
                    <a:pt x="154" y="6569"/>
                    <a:pt x="135" y="6626"/>
                  </a:cubicBezTo>
                  <a:cubicBezTo>
                    <a:pt x="135" y="6684"/>
                    <a:pt x="116" y="6703"/>
                    <a:pt x="97" y="6761"/>
                  </a:cubicBezTo>
                  <a:cubicBezTo>
                    <a:pt x="1" y="6953"/>
                    <a:pt x="1" y="7164"/>
                    <a:pt x="58" y="7356"/>
                  </a:cubicBezTo>
                  <a:cubicBezTo>
                    <a:pt x="97" y="7452"/>
                    <a:pt x="135" y="7529"/>
                    <a:pt x="193" y="7625"/>
                  </a:cubicBezTo>
                  <a:lnTo>
                    <a:pt x="250" y="7759"/>
                  </a:lnTo>
                  <a:lnTo>
                    <a:pt x="327" y="7874"/>
                  </a:lnTo>
                  <a:cubicBezTo>
                    <a:pt x="327" y="7913"/>
                    <a:pt x="346" y="7913"/>
                    <a:pt x="346" y="7932"/>
                  </a:cubicBezTo>
                  <a:cubicBezTo>
                    <a:pt x="615" y="8335"/>
                    <a:pt x="903" y="8719"/>
                    <a:pt x="1210" y="9046"/>
                  </a:cubicBezTo>
                  <a:cubicBezTo>
                    <a:pt x="1633" y="9545"/>
                    <a:pt x="2075" y="9948"/>
                    <a:pt x="2593" y="10332"/>
                  </a:cubicBezTo>
                  <a:cubicBezTo>
                    <a:pt x="2651" y="10371"/>
                    <a:pt x="2747" y="10448"/>
                    <a:pt x="2824" y="10505"/>
                  </a:cubicBezTo>
                  <a:cubicBezTo>
                    <a:pt x="2343" y="10985"/>
                    <a:pt x="1940" y="11485"/>
                    <a:pt x="1633" y="11984"/>
                  </a:cubicBezTo>
                  <a:cubicBezTo>
                    <a:pt x="1441" y="12272"/>
                    <a:pt x="1287" y="12579"/>
                    <a:pt x="1153" y="12906"/>
                  </a:cubicBezTo>
                  <a:cubicBezTo>
                    <a:pt x="1018" y="13213"/>
                    <a:pt x="903" y="13539"/>
                    <a:pt x="826" y="13904"/>
                  </a:cubicBezTo>
                  <a:cubicBezTo>
                    <a:pt x="769" y="14269"/>
                    <a:pt x="711" y="14615"/>
                    <a:pt x="730" y="14980"/>
                  </a:cubicBezTo>
                  <a:cubicBezTo>
                    <a:pt x="769" y="15306"/>
                    <a:pt x="826" y="15613"/>
                    <a:pt x="922" y="15902"/>
                  </a:cubicBezTo>
                  <a:cubicBezTo>
                    <a:pt x="1076" y="16266"/>
                    <a:pt x="1287" y="16612"/>
                    <a:pt x="1594" y="16939"/>
                  </a:cubicBezTo>
                  <a:cubicBezTo>
                    <a:pt x="1633" y="16977"/>
                    <a:pt x="1652" y="16996"/>
                    <a:pt x="1671" y="17035"/>
                  </a:cubicBezTo>
                  <a:cubicBezTo>
                    <a:pt x="1767" y="17131"/>
                    <a:pt x="1883" y="17227"/>
                    <a:pt x="1979" y="17284"/>
                  </a:cubicBezTo>
                  <a:cubicBezTo>
                    <a:pt x="2439" y="17630"/>
                    <a:pt x="2977" y="17841"/>
                    <a:pt x="3553" y="17899"/>
                  </a:cubicBezTo>
                  <a:cubicBezTo>
                    <a:pt x="3649" y="17918"/>
                    <a:pt x="3764" y="17918"/>
                    <a:pt x="3861" y="17918"/>
                  </a:cubicBezTo>
                  <a:cubicBezTo>
                    <a:pt x="4341" y="17918"/>
                    <a:pt x="4821" y="17803"/>
                    <a:pt x="5224" y="17457"/>
                  </a:cubicBezTo>
                  <a:cubicBezTo>
                    <a:pt x="5493" y="17303"/>
                    <a:pt x="5762" y="17111"/>
                    <a:pt x="5973" y="16900"/>
                  </a:cubicBezTo>
                  <a:cubicBezTo>
                    <a:pt x="6088" y="16785"/>
                    <a:pt x="6184" y="16670"/>
                    <a:pt x="6280" y="16516"/>
                  </a:cubicBezTo>
                  <a:cubicBezTo>
                    <a:pt x="6395" y="16382"/>
                    <a:pt x="6472" y="16209"/>
                    <a:pt x="6568" y="16017"/>
                  </a:cubicBezTo>
                  <a:cubicBezTo>
                    <a:pt x="6722" y="15709"/>
                    <a:pt x="6818" y="15364"/>
                    <a:pt x="6875" y="14941"/>
                  </a:cubicBezTo>
                  <a:cubicBezTo>
                    <a:pt x="6952" y="14576"/>
                    <a:pt x="6971" y="14212"/>
                    <a:pt x="6971" y="13904"/>
                  </a:cubicBezTo>
                  <a:lnTo>
                    <a:pt x="6971" y="13559"/>
                  </a:lnTo>
                  <a:cubicBezTo>
                    <a:pt x="7010" y="13059"/>
                    <a:pt x="7010" y="12599"/>
                    <a:pt x="7106" y="12176"/>
                  </a:cubicBezTo>
                  <a:lnTo>
                    <a:pt x="7106" y="12157"/>
                  </a:lnTo>
                  <a:cubicBezTo>
                    <a:pt x="7125" y="12099"/>
                    <a:pt x="7125" y="12061"/>
                    <a:pt x="7144" y="12003"/>
                  </a:cubicBezTo>
                  <a:cubicBezTo>
                    <a:pt x="7394" y="12022"/>
                    <a:pt x="7605" y="12022"/>
                    <a:pt x="7836" y="12022"/>
                  </a:cubicBezTo>
                  <a:cubicBezTo>
                    <a:pt x="8181" y="12022"/>
                    <a:pt x="8546" y="12003"/>
                    <a:pt x="8873" y="11965"/>
                  </a:cubicBezTo>
                  <a:cubicBezTo>
                    <a:pt x="9180" y="11907"/>
                    <a:pt x="9506" y="11869"/>
                    <a:pt x="9756" y="11792"/>
                  </a:cubicBezTo>
                  <a:lnTo>
                    <a:pt x="9814" y="11792"/>
                  </a:lnTo>
                  <a:cubicBezTo>
                    <a:pt x="10025" y="11734"/>
                    <a:pt x="10236" y="11677"/>
                    <a:pt x="10428" y="11600"/>
                  </a:cubicBezTo>
                  <a:cubicBezTo>
                    <a:pt x="10524" y="11581"/>
                    <a:pt x="10659" y="11523"/>
                    <a:pt x="10755" y="11485"/>
                  </a:cubicBezTo>
                  <a:cubicBezTo>
                    <a:pt x="10755" y="11485"/>
                    <a:pt x="10774" y="11446"/>
                    <a:pt x="10793" y="11446"/>
                  </a:cubicBezTo>
                  <a:cubicBezTo>
                    <a:pt x="10870" y="11427"/>
                    <a:pt x="10947" y="11389"/>
                    <a:pt x="11004" y="11350"/>
                  </a:cubicBezTo>
                  <a:lnTo>
                    <a:pt x="11043" y="11331"/>
                  </a:lnTo>
                  <a:cubicBezTo>
                    <a:pt x="11062" y="11312"/>
                    <a:pt x="11100" y="11312"/>
                    <a:pt x="11139" y="11293"/>
                  </a:cubicBezTo>
                  <a:cubicBezTo>
                    <a:pt x="11177" y="11254"/>
                    <a:pt x="11196" y="11254"/>
                    <a:pt x="11235" y="11235"/>
                  </a:cubicBezTo>
                  <a:cubicBezTo>
                    <a:pt x="11273" y="11216"/>
                    <a:pt x="11350" y="11158"/>
                    <a:pt x="11388" y="11139"/>
                  </a:cubicBezTo>
                  <a:lnTo>
                    <a:pt x="11446" y="11120"/>
                  </a:lnTo>
                  <a:cubicBezTo>
                    <a:pt x="11446" y="11101"/>
                    <a:pt x="11484" y="11081"/>
                    <a:pt x="11484" y="11081"/>
                  </a:cubicBezTo>
                  <a:cubicBezTo>
                    <a:pt x="11561" y="11024"/>
                    <a:pt x="11619" y="11005"/>
                    <a:pt x="11657" y="10947"/>
                  </a:cubicBezTo>
                  <a:lnTo>
                    <a:pt x="11868" y="10793"/>
                  </a:lnTo>
                  <a:cubicBezTo>
                    <a:pt x="11907" y="10755"/>
                    <a:pt x="11945" y="10736"/>
                    <a:pt x="11964" y="10717"/>
                  </a:cubicBezTo>
                  <a:cubicBezTo>
                    <a:pt x="12003" y="10697"/>
                    <a:pt x="12022" y="10697"/>
                    <a:pt x="12022" y="10659"/>
                  </a:cubicBezTo>
                  <a:cubicBezTo>
                    <a:pt x="12099" y="10621"/>
                    <a:pt x="12137" y="10563"/>
                    <a:pt x="12195" y="10505"/>
                  </a:cubicBezTo>
                  <a:cubicBezTo>
                    <a:pt x="12214" y="10505"/>
                    <a:pt x="12214" y="10467"/>
                    <a:pt x="12233" y="10448"/>
                  </a:cubicBezTo>
                  <a:lnTo>
                    <a:pt x="12252" y="10428"/>
                  </a:lnTo>
                  <a:cubicBezTo>
                    <a:pt x="12348" y="10313"/>
                    <a:pt x="12406" y="10140"/>
                    <a:pt x="12406" y="9987"/>
                  </a:cubicBezTo>
                  <a:lnTo>
                    <a:pt x="12406" y="9660"/>
                  </a:lnTo>
                  <a:lnTo>
                    <a:pt x="12406" y="9603"/>
                  </a:lnTo>
                  <a:cubicBezTo>
                    <a:pt x="12406" y="9507"/>
                    <a:pt x="12387" y="9391"/>
                    <a:pt x="12387" y="9295"/>
                  </a:cubicBezTo>
                  <a:lnTo>
                    <a:pt x="12348" y="9180"/>
                  </a:lnTo>
                  <a:cubicBezTo>
                    <a:pt x="12348" y="9084"/>
                    <a:pt x="12329" y="9007"/>
                    <a:pt x="12329" y="8911"/>
                  </a:cubicBezTo>
                  <a:cubicBezTo>
                    <a:pt x="12310" y="8777"/>
                    <a:pt x="12310" y="8623"/>
                    <a:pt x="12310" y="8412"/>
                  </a:cubicBezTo>
                  <a:cubicBezTo>
                    <a:pt x="12310" y="7932"/>
                    <a:pt x="12329" y="7394"/>
                    <a:pt x="12348" y="6991"/>
                  </a:cubicBezTo>
                  <a:lnTo>
                    <a:pt x="12348" y="6914"/>
                  </a:lnTo>
                  <a:cubicBezTo>
                    <a:pt x="12387" y="6530"/>
                    <a:pt x="12406" y="6146"/>
                    <a:pt x="12406" y="5762"/>
                  </a:cubicBezTo>
                  <a:cubicBezTo>
                    <a:pt x="12444" y="4802"/>
                    <a:pt x="12425" y="3746"/>
                    <a:pt x="12118" y="2747"/>
                  </a:cubicBezTo>
                  <a:cubicBezTo>
                    <a:pt x="11945" y="2267"/>
                    <a:pt x="11715" y="1787"/>
                    <a:pt x="11427" y="1403"/>
                  </a:cubicBezTo>
                  <a:cubicBezTo>
                    <a:pt x="11158" y="1057"/>
                    <a:pt x="10851" y="769"/>
                    <a:pt x="10467" y="558"/>
                  </a:cubicBezTo>
                  <a:cubicBezTo>
                    <a:pt x="10409" y="539"/>
                    <a:pt x="10390" y="539"/>
                    <a:pt x="10371" y="519"/>
                  </a:cubicBezTo>
                  <a:cubicBezTo>
                    <a:pt x="10274" y="462"/>
                    <a:pt x="10198" y="423"/>
                    <a:pt x="10121" y="385"/>
                  </a:cubicBezTo>
                  <a:cubicBezTo>
                    <a:pt x="9890" y="270"/>
                    <a:pt x="9622" y="174"/>
                    <a:pt x="9257" y="97"/>
                  </a:cubicBezTo>
                  <a:cubicBezTo>
                    <a:pt x="8988" y="59"/>
                    <a:pt x="8700" y="1"/>
                    <a:pt x="8412" y="1"/>
                  </a:cubicBezTo>
                  <a:close/>
                </a:path>
              </a:pathLst>
            </a:custGeom>
            <a:solidFill>
              <a:srgbClr val="FFFFFF"/>
            </a:solidFill>
            <a:ln>
              <a:noFill/>
            </a:ln>
            <a:effectLst>
              <a:outerShdw dist="381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1"/>
            <p:cNvSpPr/>
            <p:nvPr/>
          </p:nvSpPr>
          <p:spPr>
            <a:xfrm>
              <a:off x="340671" y="3871666"/>
              <a:ext cx="333375" cy="470669"/>
            </a:xfrm>
            <a:custGeom>
              <a:avLst/>
              <a:gdLst/>
              <a:ahLst/>
              <a:cxnLst/>
              <a:rect l="l" t="t" r="r" b="b"/>
              <a:pathLst>
                <a:path w="5550" h="7836" extrusionOk="0">
                  <a:moveTo>
                    <a:pt x="4436" y="0"/>
                  </a:moveTo>
                  <a:cubicBezTo>
                    <a:pt x="4302" y="0"/>
                    <a:pt x="4148" y="20"/>
                    <a:pt x="4014" y="58"/>
                  </a:cubicBezTo>
                  <a:cubicBezTo>
                    <a:pt x="3783" y="116"/>
                    <a:pt x="3572" y="212"/>
                    <a:pt x="3303" y="365"/>
                  </a:cubicBezTo>
                  <a:cubicBezTo>
                    <a:pt x="3111" y="481"/>
                    <a:pt x="2919" y="634"/>
                    <a:pt x="2765" y="788"/>
                  </a:cubicBezTo>
                  <a:cubicBezTo>
                    <a:pt x="2727" y="826"/>
                    <a:pt x="2689" y="865"/>
                    <a:pt x="2689" y="922"/>
                  </a:cubicBezTo>
                  <a:lnTo>
                    <a:pt x="2689" y="941"/>
                  </a:lnTo>
                  <a:cubicBezTo>
                    <a:pt x="2439" y="1153"/>
                    <a:pt x="2208" y="1364"/>
                    <a:pt x="1997" y="1594"/>
                  </a:cubicBezTo>
                  <a:cubicBezTo>
                    <a:pt x="1517" y="2074"/>
                    <a:pt x="1133" y="2555"/>
                    <a:pt x="787" y="3054"/>
                  </a:cubicBezTo>
                  <a:cubicBezTo>
                    <a:pt x="615" y="3323"/>
                    <a:pt x="480" y="3611"/>
                    <a:pt x="365" y="3860"/>
                  </a:cubicBezTo>
                  <a:cubicBezTo>
                    <a:pt x="231" y="4129"/>
                    <a:pt x="134" y="4417"/>
                    <a:pt x="96" y="4725"/>
                  </a:cubicBezTo>
                  <a:cubicBezTo>
                    <a:pt x="19" y="5013"/>
                    <a:pt x="0" y="5339"/>
                    <a:pt x="19" y="5627"/>
                  </a:cubicBezTo>
                  <a:cubicBezTo>
                    <a:pt x="19" y="5858"/>
                    <a:pt x="77" y="6107"/>
                    <a:pt x="173" y="6318"/>
                  </a:cubicBezTo>
                  <a:cubicBezTo>
                    <a:pt x="307" y="6722"/>
                    <a:pt x="595" y="7087"/>
                    <a:pt x="960" y="7375"/>
                  </a:cubicBezTo>
                  <a:cubicBezTo>
                    <a:pt x="1287" y="7644"/>
                    <a:pt x="1728" y="7778"/>
                    <a:pt x="2151" y="7836"/>
                  </a:cubicBezTo>
                  <a:lnTo>
                    <a:pt x="2381" y="7836"/>
                  </a:lnTo>
                  <a:cubicBezTo>
                    <a:pt x="2727" y="7836"/>
                    <a:pt x="3111" y="7740"/>
                    <a:pt x="3437" y="7567"/>
                  </a:cubicBezTo>
                  <a:cubicBezTo>
                    <a:pt x="3649" y="7471"/>
                    <a:pt x="3822" y="7317"/>
                    <a:pt x="3975" y="7163"/>
                  </a:cubicBezTo>
                  <a:cubicBezTo>
                    <a:pt x="4071" y="7067"/>
                    <a:pt x="4148" y="6971"/>
                    <a:pt x="4244" y="6837"/>
                  </a:cubicBezTo>
                  <a:cubicBezTo>
                    <a:pt x="4321" y="6741"/>
                    <a:pt x="4398" y="6607"/>
                    <a:pt x="4455" y="6453"/>
                  </a:cubicBezTo>
                  <a:cubicBezTo>
                    <a:pt x="4590" y="6222"/>
                    <a:pt x="4647" y="5934"/>
                    <a:pt x="4705" y="5570"/>
                  </a:cubicBezTo>
                  <a:cubicBezTo>
                    <a:pt x="4743" y="5262"/>
                    <a:pt x="4782" y="4917"/>
                    <a:pt x="4782" y="4629"/>
                  </a:cubicBezTo>
                  <a:lnTo>
                    <a:pt x="4782" y="4302"/>
                  </a:lnTo>
                  <a:cubicBezTo>
                    <a:pt x="4801" y="3803"/>
                    <a:pt x="4801" y="3265"/>
                    <a:pt x="4916" y="2785"/>
                  </a:cubicBezTo>
                  <a:lnTo>
                    <a:pt x="4916" y="2766"/>
                  </a:lnTo>
                  <a:cubicBezTo>
                    <a:pt x="4974" y="2574"/>
                    <a:pt x="5031" y="2382"/>
                    <a:pt x="5127" y="2190"/>
                  </a:cubicBezTo>
                  <a:lnTo>
                    <a:pt x="5204" y="2017"/>
                  </a:lnTo>
                  <a:cubicBezTo>
                    <a:pt x="5281" y="1882"/>
                    <a:pt x="5319" y="1729"/>
                    <a:pt x="5396" y="1614"/>
                  </a:cubicBezTo>
                  <a:cubicBezTo>
                    <a:pt x="5492" y="1364"/>
                    <a:pt x="5550" y="1172"/>
                    <a:pt x="5550" y="980"/>
                  </a:cubicBezTo>
                  <a:cubicBezTo>
                    <a:pt x="5550" y="941"/>
                    <a:pt x="5550" y="884"/>
                    <a:pt x="5511" y="845"/>
                  </a:cubicBezTo>
                  <a:cubicBezTo>
                    <a:pt x="5511" y="788"/>
                    <a:pt x="5492" y="749"/>
                    <a:pt x="5492" y="692"/>
                  </a:cubicBezTo>
                  <a:cubicBezTo>
                    <a:pt x="5473" y="577"/>
                    <a:pt x="5396" y="481"/>
                    <a:pt x="5319" y="385"/>
                  </a:cubicBezTo>
                  <a:cubicBezTo>
                    <a:pt x="5262" y="308"/>
                    <a:pt x="5147" y="212"/>
                    <a:pt x="5031" y="154"/>
                  </a:cubicBezTo>
                  <a:cubicBezTo>
                    <a:pt x="4935" y="77"/>
                    <a:pt x="4820" y="20"/>
                    <a:pt x="4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1"/>
            <p:cNvSpPr/>
            <p:nvPr/>
          </p:nvSpPr>
          <p:spPr>
            <a:xfrm>
              <a:off x="383318" y="3872387"/>
              <a:ext cx="291928" cy="472231"/>
            </a:xfrm>
            <a:custGeom>
              <a:avLst/>
              <a:gdLst/>
              <a:ahLst/>
              <a:cxnLst/>
              <a:rect l="l" t="t" r="r" b="b"/>
              <a:pathLst>
                <a:path w="4860" h="7862" extrusionOk="0">
                  <a:moveTo>
                    <a:pt x="3615" y="0"/>
                  </a:moveTo>
                  <a:cubicBezTo>
                    <a:pt x="3511" y="0"/>
                    <a:pt x="3402" y="18"/>
                    <a:pt x="3304" y="46"/>
                  </a:cubicBezTo>
                  <a:cubicBezTo>
                    <a:pt x="3073" y="104"/>
                    <a:pt x="2843" y="200"/>
                    <a:pt x="2593" y="353"/>
                  </a:cubicBezTo>
                  <a:cubicBezTo>
                    <a:pt x="2401" y="469"/>
                    <a:pt x="2209" y="622"/>
                    <a:pt x="2055" y="776"/>
                  </a:cubicBezTo>
                  <a:cubicBezTo>
                    <a:pt x="2017" y="814"/>
                    <a:pt x="1979" y="853"/>
                    <a:pt x="1979" y="910"/>
                  </a:cubicBezTo>
                  <a:lnTo>
                    <a:pt x="1979" y="929"/>
                  </a:lnTo>
                  <a:cubicBezTo>
                    <a:pt x="1729" y="1121"/>
                    <a:pt x="1518" y="1333"/>
                    <a:pt x="1306" y="1544"/>
                  </a:cubicBezTo>
                  <a:cubicBezTo>
                    <a:pt x="1402" y="1640"/>
                    <a:pt x="1498" y="1717"/>
                    <a:pt x="1614" y="1794"/>
                  </a:cubicBezTo>
                  <a:cubicBezTo>
                    <a:pt x="1729" y="1870"/>
                    <a:pt x="1825" y="1928"/>
                    <a:pt x="1959" y="2005"/>
                  </a:cubicBezTo>
                  <a:lnTo>
                    <a:pt x="2247" y="2158"/>
                  </a:lnTo>
                  <a:cubicBezTo>
                    <a:pt x="2305" y="2178"/>
                    <a:pt x="2401" y="2197"/>
                    <a:pt x="2478" y="2216"/>
                  </a:cubicBezTo>
                  <a:cubicBezTo>
                    <a:pt x="2574" y="2255"/>
                    <a:pt x="2651" y="2274"/>
                    <a:pt x="2747" y="2293"/>
                  </a:cubicBezTo>
                  <a:lnTo>
                    <a:pt x="2958" y="2370"/>
                  </a:lnTo>
                  <a:cubicBezTo>
                    <a:pt x="3035" y="2389"/>
                    <a:pt x="3112" y="2447"/>
                    <a:pt x="3169" y="2485"/>
                  </a:cubicBezTo>
                  <a:cubicBezTo>
                    <a:pt x="3246" y="2543"/>
                    <a:pt x="3304" y="2581"/>
                    <a:pt x="3342" y="2658"/>
                  </a:cubicBezTo>
                  <a:cubicBezTo>
                    <a:pt x="3400" y="2696"/>
                    <a:pt x="3419" y="2773"/>
                    <a:pt x="3438" y="2850"/>
                  </a:cubicBezTo>
                  <a:cubicBezTo>
                    <a:pt x="3457" y="2927"/>
                    <a:pt x="3496" y="2965"/>
                    <a:pt x="3496" y="3042"/>
                  </a:cubicBezTo>
                  <a:cubicBezTo>
                    <a:pt x="3515" y="3215"/>
                    <a:pt x="3534" y="3368"/>
                    <a:pt x="3534" y="3541"/>
                  </a:cubicBezTo>
                  <a:cubicBezTo>
                    <a:pt x="3534" y="3714"/>
                    <a:pt x="3515" y="3887"/>
                    <a:pt x="3496" y="4040"/>
                  </a:cubicBezTo>
                  <a:cubicBezTo>
                    <a:pt x="3496" y="4117"/>
                    <a:pt x="3457" y="4213"/>
                    <a:pt x="3457" y="4290"/>
                  </a:cubicBezTo>
                  <a:cubicBezTo>
                    <a:pt x="3457" y="4367"/>
                    <a:pt x="3438" y="4425"/>
                    <a:pt x="3438" y="4501"/>
                  </a:cubicBezTo>
                  <a:cubicBezTo>
                    <a:pt x="3419" y="4655"/>
                    <a:pt x="3400" y="4809"/>
                    <a:pt x="3361" y="4962"/>
                  </a:cubicBezTo>
                  <a:cubicBezTo>
                    <a:pt x="3323" y="5231"/>
                    <a:pt x="3227" y="5481"/>
                    <a:pt x="3131" y="5730"/>
                  </a:cubicBezTo>
                  <a:cubicBezTo>
                    <a:pt x="3035" y="5961"/>
                    <a:pt x="2920" y="6210"/>
                    <a:pt x="2747" y="6422"/>
                  </a:cubicBezTo>
                  <a:cubicBezTo>
                    <a:pt x="2593" y="6633"/>
                    <a:pt x="2439" y="6825"/>
                    <a:pt x="2209" y="6998"/>
                  </a:cubicBezTo>
                  <a:cubicBezTo>
                    <a:pt x="2017" y="7151"/>
                    <a:pt x="1806" y="7267"/>
                    <a:pt x="1575" y="7343"/>
                  </a:cubicBezTo>
                  <a:cubicBezTo>
                    <a:pt x="1395" y="7385"/>
                    <a:pt x="1225" y="7417"/>
                    <a:pt x="1051" y="7417"/>
                  </a:cubicBezTo>
                  <a:cubicBezTo>
                    <a:pt x="983" y="7417"/>
                    <a:pt x="915" y="7412"/>
                    <a:pt x="846" y="7401"/>
                  </a:cubicBezTo>
                  <a:cubicBezTo>
                    <a:pt x="577" y="7382"/>
                    <a:pt x="346" y="7343"/>
                    <a:pt x="97" y="7247"/>
                  </a:cubicBezTo>
                  <a:cubicBezTo>
                    <a:pt x="77" y="7209"/>
                    <a:pt x="39" y="7209"/>
                    <a:pt x="1" y="7190"/>
                  </a:cubicBezTo>
                  <a:lnTo>
                    <a:pt x="1" y="7190"/>
                  </a:lnTo>
                  <a:cubicBezTo>
                    <a:pt x="77" y="7267"/>
                    <a:pt x="154" y="7343"/>
                    <a:pt x="250" y="7382"/>
                  </a:cubicBezTo>
                  <a:cubicBezTo>
                    <a:pt x="577" y="7651"/>
                    <a:pt x="1018" y="7785"/>
                    <a:pt x="1479" y="7843"/>
                  </a:cubicBezTo>
                  <a:cubicBezTo>
                    <a:pt x="1537" y="7843"/>
                    <a:pt x="1614" y="7862"/>
                    <a:pt x="1691" y="7862"/>
                  </a:cubicBezTo>
                  <a:cubicBezTo>
                    <a:pt x="2055" y="7862"/>
                    <a:pt x="2439" y="7766"/>
                    <a:pt x="2747" y="7593"/>
                  </a:cubicBezTo>
                  <a:cubicBezTo>
                    <a:pt x="2958" y="7497"/>
                    <a:pt x="3131" y="7363"/>
                    <a:pt x="3304" y="7190"/>
                  </a:cubicBezTo>
                  <a:cubicBezTo>
                    <a:pt x="3400" y="7094"/>
                    <a:pt x="3457" y="6998"/>
                    <a:pt x="3553" y="6883"/>
                  </a:cubicBezTo>
                  <a:cubicBezTo>
                    <a:pt x="3630" y="6787"/>
                    <a:pt x="3707" y="6633"/>
                    <a:pt x="3784" y="6499"/>
                  </a:cubicBezTo>
                  <a:cubicBezTo>
                    <a:pt x="3899" y="6249"/>
                    <a:pt x="3976" y="5961"/>
                    <a:pt x="4014" y="5615"/>
                  </a:cubicBezTo>
                  <a:cubicBezTo>
                    <a:pt x="4072" y="5289"/>
                    <a:pt x="4091" y="4962"/>
                    <a:pt x="4091" y="4674"/>
                  </a:cubicBezTo>
                  <a:lnTo>
                    <a:pt x="4091" y="4328"/>
                  </a:lnTo>
                  <a:cubicBezTo>
                    <a:pt x="4110" y="3829"/>
                    <a:pt x="4110" y="3311"/>
                    <a:pt x="4225" y="2831"/>
                  </a:cubicBezTo>
                  <a:lnTo>
                    <a:pt x="4225" y="2792"/>
                  </a:lnTo>
                  <a:cubicBezTo>
                    <a:pt x="4283" y="2600"/>
                    <a:pt x="4360" y="2408"/>
                    <a:pt x="4456" y="2216"/>
                  </a:cubicBezTo>
                  <a:lnTo>
                    <a:pt x="4513" y="2062"/>
                  </a:lnTo>
                  <a:cubicBezTo>
                    <a:pt x="4590" y="1909"/>
                    <a:pt x="4667" y="1774"/>
                    <a:pt x="4705" y="1640"/>
                  </a:cubicBezTo>
                  <a:cubicBezTo>
                    <a:pt x="4801" y="1410"/>
                    <a:pt x="4859" y="1218"/>
                    <a:pt x="4859" y="1025"/>
                  </a:cubicBezTo>
                  <a:cubicBezTo>
                    <a:pt x="4859" y="968"/>
                    <a:pt x="4859" y="929"/>
                    <a:pt x="4821" y="872"/>
                  </a:cubicBezTo>
                  <a:cubicBezTo>
                    <a:pt x="4821" y="833"/>
                    <a:pt x="4801" y="814"/>
                    <a:pt x="4801" y="757"/>
                  </a:cubicBezTo>
                  <a:cubicBezTo>
                    <a:pt x="4782" y="641"/>
                    <a:pt x="4705" y="545"/>
                    <a:pt x="4629" y="430"/>
                  </a:cubicBezTo>
                  <a:cubicBezTo>
                    <a:pt x="4571" y="353"/>
                    <a:pt x="4475" y="257"/>
                    <a:pt x="4341" y="181"/>
                  </a:cubicBezTo>
                  <a:cubicBezTo>
                    <a:pt x="4225" y="104"/>
                    <a:pt x="4129" y="65"/>
                    <a:pt x="3995" y="46"/>
                  </a:cubicBezTo>
                  <a:cubicBezTo>
                    <a:pt x="3899" y="8"/>
                    <a:pt x="3803" y="8"/>
                    <a:pt x="3726" y="8"/>
                  </a:cubicBezTo>
                  <a:cubicBezTo>
                    <a:pt x="3690" y="3"/>
                    <a:pt x="3653" y="0"/>
                    <a:pt x="3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1"/>
            <p:cNvSpPr/>
            <p:nvPr/>
          </p:nvSpPr>
          <p:spPr>
            <a:xfrm>
              <a:off x="460625" y="3967412"/>
              <a:ext cx="60" cy="60"/>
            </a:xfrm>
            <a:custGeom>
              <a:avLst/>
              <a:gdLst/>
              <a:ahLst/>
              <a:cxnLst/>
              <a:rect l="l" t="t" r="r" b="b"/>
              <a:pathLst>
                <a:path w="1" h="1" extrusionOk="0">
                  <a:moveTo>
                    <a:pt x="0" y="0"/>
                  </a:move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a:off x="295680" y="3356057"/>
              <a:ext cx="658700" cy="642515"/>
            </a:xfrm>
            <a:custGeom>
              <a:avLst/>
              <a:gdLst/>
              <a:ahLst/>
              <a:cxnLst/>
              <a:rect l="l" t="t" r="r" b="b"/>
              <a:pathLst>
                <a:path w="10966" h="10697" extrusionOk="0">
                  <a:moveTo>
                    <a:pt x="7566" y="0"/>
                  </a:moveTo>
                  <a:cubicBezTo>
                    <a:pt x="7355" y="58"/>
                    <a:pt x="7125" y="96"/>
                    <a:pt x="6913" y="116"/>
                  </a:cubicBezTo>
                  <a:cubicBezTo>
                    <a:pt x="6683" y="154"/>
                    <a:pt x="6433" y="212"/>
                    <a:pt x="6164" y="308"/>
                  </a:cubicBezTo>
                  <a:cubicBezTo>
                    <a:pt x="5300" y="596"/>
                    <a:pt x="4475" y="1114"/>
                    <a:pt x="3514" y="1959"/>
                  </a:cubicBezTo>
                  <a:cubicBezTo>
                    <a:pt x="2765" y="2612"/>
                    <a:pt x="2036" y="3399"/>
                    <a:pt x="1306" y="4379"/>
                  </a:cubicBezTo>
                  <a:cubicBezTo>
                    <a:pt x="903" y="4897"/>
                    <a:pt x="557" y="5435"/>
                    <a:pt x="173" y="6069"/>
                  </a:cubicBezTo>
                  <a:cubicBezTo>
                    <a:pt x="173" y="6088"/>
                    <a:pt x="135" y="6088"/>
                    <a:pt x="135" y="6107"/>
                  </a:cubicBezTo>
                  <a:cubicBezTo>
                    <a:pt x="115" y="6165"/>
                    <a:pt x="96" y="6203"/>
                    <a:pt x="39" y="6261"/>
                  </a:cubicBezTo>
                  <a:cubicBezTo>
                    <a:pt x="19" y="6280"/>
                    <a:pt x="19" y="6338"/>
                    <a:pt x="0" y="6357"/>
                  </a:cubicBezTo>
                  <a:cubicBezTo>
                    <a:pt x="19" y="6434"/>
                    <a:pt x="77" y="6491"/>
                    <a:pt x="96" y="6549"/>
                  </a:cubicBezTo>
                  <a:cubicBezTo>
                    <a:pt x="115" y="6587"/>
                    <a:pt x="135" y="6626"/>
                    <a:pt x="135" y="6664"/>
                  </a:cubicBezTo>
                  <a:cubicBezTo>
                    <a:pt x="173" y="6722"/>
                    <a:pt x="192" y="6760"/>
                    <a:pt x="211" y="6779"/>
                  </a:cubicBezTo>
                  <a:cubicBezTo>
                    <a:pt x="461" y="7163"/>
                    <a:pt x="749" y="7509"/>
                    <a:pt x="1037" y="7836"/>
                  </a:cubicBezTo>
                  <a:cubicBezTo>
                    <a:pt x="1421" y="8277"/>
                    <a:pt x="1844" y="8661"/>
                    <a:pt x="2305" y="9026"/>
                  </a:cubicBezTo>
                  <a:cubicBezTo>
                    <a:pt x="3207" y="9698"/>
                    <a:pt x="4263" y="10198"/>
                    <a:pt x="5377" y="10486"/>
                  </a:cubicBezTo>
                  <a:cubicBezTo>
                    <a:pt x="5953" y="10620"/>
                    <a:pt x="6529" y="10697"/>
                    <a:pt x="7125" y="10697"/>
                  </a:cubicBezTo>
                  <a:cubicBezTo>
                    <a:pt x="7432" y="10697"/>
                    <a:pt x="7758" y="10678"/>
                    <a:pt x="8066" y="10620"/>
                  </a:cubicBezTo>
                  <a:cubicBezTo>
                    <a:pt x="8354" y="10582"/>
                    <a:pt x="8623" y="10524"/>
                    <a:pt x="8872" y="10466"/>
                  </a:cubicBezTo>
                  <a:lnTo>
                    <a:pt x="8930" y="10466"/>
                  </a:lnTo>
                  <a:cubicBezTo>
                    <a:pt x="9122" y="10409"/>
                    <a:pt x="9314" y="10370"/>
                    <a:pt x="9487" y="10294"/>
                  </a:cubicBezTo>
                  <a:cubicBezTo>
                    <a:pt x="9583" y="10274"/>
                    <a:pt x="9679" y="10217"/>
                    <a:pt x="9775" y="10178"/>
                  </a:cubicBezTo>
                  <a:cubicBezTo>
                    <a:pt x="9794" y="10178"/>
                    <a:pt x="9794" y="10140"/>
                    <a:pt x="9813" y="10140"/>
                  </a:cubicBezTo>
                  <a:lnTo>
                    <a:pt x="9967" y="10082"/>
                  </a:lnTo>
                  <a:lnTo>
                    <a:pt x="10005" y="10044"/>
                  </a:lnTo>
                  <a:cubicBezTo>
                    <a:pt x="10024" y="10025"/>
                    <a:pt x="10063" y="10025"/>
                    <a:pt x="10101" y="10006"/>
                  </a:cubicBezTo>
                  <a:cubicBezTo>
                    <a:pt x="10120" y="9986"/>
                    <a:pt x="10159" y="9986"/>
                    <a:pt x="10178" y="9948"/>
                  </a:cubicBezTo>
                  <a:lnTo>
                    <a:pt x="10312" y="9890"/>
                  </a:lnTo>
                  <a:lnTo>
                    <a:pt x="10370" y="9852"/>
                  </a:lnTo>
                  <a:cubicBezTo>
                    <a:pt x="10389" y="9852"/>
                    <a:pt x="10389" y="9833"/>
                    <a:pt x="10389" y="9833"/>
                  </a:cubicBezTo>
                  <a:lnTo>
                    <a:pt x="10408" y="9833"/>
                  </a:lnTo>
                  <a:cubicBezTo>
                    <a:pt x="10466" y="9814"/>
                    <a:pt x="10504" y="9756"/>
                    <a:pt x="10543" y="9737"/>
                  </a:cubicBezTo>
                  <a:cubicBezTo>
                    <a:pt x="10581" y="9698"/>
                    <a:pt x="10658" y="9641"/>
                    <a:pt x="10697" y="9602"/>
                  </a:cubicBezTo>
                  <a:lnTo>
                    <a:pt x="10773" y="9525"/>
                  </a:lnTo>
                  <a:cubicBezTo>
                    <a:pt x="10831" y="9468"/>
                    <a:pt x="10869" y="9410"/>
                    <a:pt x="10927" y="9353"/>
                  </a:cubicBezTo>
                  <a:cubicBezTo>
                    <a:pt x="10927" y="9353"/>
                    <a:pt x="10927" y="9333"/>
                    <a:pt x="10946" y="9333"/>
                  </a:cubicBezTo>
                  <a:lnTo>
                    <a:pt x="10946" y="9045"/>
                  </a:lnTo>
                  <a:cubicBezTo>
                    <a:pt x="10927" y="8930"/>
                    <a:pt x="10927" y="8834"/>
                    <a:pt x="10889" y="8700"/>
                  </a:cubicBezTo>
                  <a:lnTo>
                    <a:pt x="10889" y="8604"/>
                  </a:lnTo>
                  <a:cubicBezTo>
                    <a:pt x="10889" y="8508"/>
                    <a:pt x="10869" y="8412"/>
                    <a:pt x="10869" y="8316"/>
                  </a:cubicBezTo>
                  <a:cubicBezTo>
                    <a:pt x="10869" y="8162"/>
                    <a:pt x="10850" y="7970"/>
                    <a:pt x="10850" y="7740"/>
                  </a:cubicBezTo>
                  <a:cubicBezTo>
                    <a:pt x="10850" y="7240"/>
                    <a:pt x="10869" y="6722"/>
                    <a:pt x="10889" y="6203"/>
                  </a:cubicBezTo>
                  <a:cubicBezTo>
                    <a:pt x="10927" y="5819"/>
                    <a:pt x="10946" y="5473"/>
                    <a:pt x="10946" y="5089"/>
                  </a:cubicBezTo>
                  <a:cubicBezTo>
                    <a:pt x="10965" y="4168"/>
                    <a:pt x="10946" y="3188"/>
                    <a:pt x="10677" y="2266"/>
                  </a:cubicBezTo>
                  <a:cubicBezTo>
                    <a:pt x="10562" y="1863"/>
                    <a:pt x="10370" y="1479"/>
                    <a:pt x="10101" y="1153"/>
                  </a:cubicBezTo>
                  <a:cubicBezTo>
                    <a:pt x="9832" y="807"/>
                    <a:pt x="9506" y="538"/>
                    <a:pt x="9064" y="327"/>
                  </a:cubicBezTo>
                  <a:cubicBezTo>
                    <a:pt x="8891" y="231"/>
                    <a:pt x="8642" y="154"/>
                    <a:pt x="8354" y="96"/>
                  </a:cubicBezTo>
                  <a:cubicBezTo>
                    <a:pt x="8142" y="39"/>
                    <a:pt x="7893" y="20"/>
                    <a:pt x="7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1"/>
            <p:cNvSpPr/>
            <p:nvPr/>
          </p:nvSpPr>
          <p:spPr>
            <a:xfrm>
              <a:off x="475582" y="3382606"/>
              <a:ext cx="476455" cy="615967"/>
            </a:xfrm>
            <a:custGeom>
              <a:avLst/>
              <a:gdLst/>
              <a:ahLst/>
              <a:cxnLst/>
              <a:rect l="l" t="t" r="r" b="b"/>
              <a:pathLst>
                <a:path w="7932" h="10255" extrusionOk="0">
                  <a:moveTo>
                    <a:pt x="6300" y="0"/>
                  </a:moveTo>
                  <a:lnTo>
                    <a:pt x="6300" y="0"/>
                  </a:lnTo>
                  <a:cubicBezTo>
                    <a:pt x="6472" y="231"/>
                    <a:pt x="6568" y="384"/>
                    <a:pt x="6607" y="538"/>
                  </a:cubicBezTo>
                  <a:cubicBezTo>
                    <a:pt x="6703" y="749"/>
                    <a:pt x="6761" y="960"/>
                    <a:pt x="6799" y="1172"/>
                  </a:cubicBezTo>
                  <a:cubicBezTo>
                    <a:pt x="6895" y="1632"/>
                    <a:pt x="6895" y="2093"/>
                    <a:pt x="6895" y="2573"/>
                  </a:cubicBezTo>
                  <a:lnTo>
                    <a:pt x="6895" y="2938"/>
                  </a:lnTo>
                  <a:cubicBezTo>
                    <a:pt x="6895" y="3034"/>
                    <a:pt x="6895" y="3150"/>
                    <a:pt x="6876" y="3246"/>
                  </a:cubicBezTo>
                  <a:lnTo>
                    <a:pt x="6876" y="3918"/>
                  </a:lnTo>
                  <a:cubicBezTo>
                    <a:pt x="6876" y="4033"/>
                    <a:pt x="6876" y="4187"/>
                    <a:pt x="6895" y="4302"/>
                  </a:cubicBezTo>
                  <a:lnTo>
                    <a:pt x="6895" y="4321"/>
                  </a:lnTo>
                  <a:lnTo>
                    <a:pt x="6895" y="4359"/>
                  </a:lnTo>
                  <a:lnTo>
                    <a:pt x="6895" y="4513"/>
                  </a:lnTo>
                  <a:lnTo>
                    <a:pt x="6895" y="4532"/>
                  </a:lnTo>
                  <a:lnTo>
                    <a:pt x="6895" y="4743"/>
                  </a:lnTo>
                  <a:cubicBezTo>
                    <a:pt x="6914" y="5281"/>
                    <a:pt x="6953" y="5838"/>
                    <a:pt x="6895" y="6376"/>
                  </a:cubicBezTo>
                  <a:cubicBezTo>
                    <a:pt x="6876" y="6625"/>
                    <a:pt x="6837" y="6894"/>
                    <a:pt x="6799" y="7144"/>
                  </a:cubicBezTo>
                  <a:cubicBezTo>
                    <a:pt x="6741" y="7355"/>
                    <a:pt x="6684" y="7586"/>
                    <a:pt x="6588" y="7816"/>
                  </a:cubicBezTo>
                  <a:lnTo>
                    <a:pt x="6434" y="8104"/>
                  </a:lnTo>
                  <a:cubicBezTo>
                    <a:pt x="6396" y="8200"/>
                    <a:pt x="6319" y="8258"/>
                    <a:pt x="6242" y="8335"/>
                  </a:cubicBezTo>
                  <a:cubicBezTo>
                    <a:pt x="6108" y="8507"/>
                    <a:pt x="5916" y="8680"/>
                    <a:pt x="5724" y="8795"/>
                  </a:cubicBezTo>
                  <a:cubicBezTo>
                    <a:pt x="5532" y="8930"/>
                    <a:pt x="5339" y="9064"/>
                    <a:pt x="5109" y="9160"/>
                  </a:cubicBezTo>
                  <a:cubicBezTo>
                    <a:pt x="4898" y="9256"/>
                    <a:pt x="4687" y="9352"/>
                    <a:pt x="4475" y="9410"/>
                  </a:cubicBezTo>
                  <a:cubicBezTo>
                    <a:pt x="4014" y="9564"/>
                    <a:pt x="3534" y="9640"/>
                    <a:pt x="3035" y="9660"/>
                  </a:cubicBezTo>
                  <a:cubicBezTo>
                    <a:pt x="2949" y="9663"/>
                    <a:pt x="2863" y="9664"/>
                    <a:pt x="2777" y="9664"/>
                  </a:cubicBezTo>
                  <a:cubicBezTo>
                    <a:pt x="2350" y="9664"/>
                    <a:pt x="1934" y="9624"/>
                    <a:pt x="1518" y="9544"/>
                  </a:cubicBezTo>
                  <a:cubicBezTo>
                    <a:pt x="1019" y="9448"/>
                    <a:pt x="539" y="9295"/>
                    <a:pt x="78" y="9103"/>
                  </a:cubicBezTo>
                  <a:cubicBezTo>
                    <a:pt x="58" y="9103"/>
                    <a:pt x="20" y="9083"/>
                    <a:pt x="1" y="9083"/>
                  </a:cubicBezTo>
                  <a:lnTo>
                    <a:pt x="1" y="9083"/>
                  </a:lnTo>
                  <a:cubicBezTo>
                    <a:pt x="731" y="9506"/>
                    <a:pt x="1518" y="9852"/>
                    <a:pt x="2344" y="10044"/>
                  </a:cubicBezTo>
                  <a:cubicBezTo>
                    <a:pt x="2920" y="10178"/>
                    <a:pt x="3496" y="10255"/>
                    <a:pt x="4091" y="10255"/>
                  </a:cubicBezTo>
                  <a:cubicBezTo>
                    <a:pt x="4398" y="10255"/>
                    <a:pt x="4706" y="10236"/>
                    <a:pt x="5032" y="10178"/>
                  </a:cubicBezTo>
                  <a:cubicBezTo>
                    <a:pt x="5320" y="10140"/>
                    <a:pt x="5570" y="10082"/>
                    <a:pt x="5839" y="10024"/>
                  </a:cubicBezTo>
                  <a:lnTo>
                    <a:pt x="5896" y="10024"/>
                  </a:lnTo>
                  <a:cubicBezTo>
                    <a:pt x="6069" y="9967"/>
                    <a:pt x="6280" y="9928"/>
                    <a:pt x="6434" y="9852"/>
                  </a:cubicBezTo>
                  <a:cubicBezTo>
                    <a:pt x="6530" y="9832"/>
                    <a:pt x="6626" y="9775"/>
                    <a:pt x="6722" y="9736"/>
                  </a:cubicBezTo>
                  <a:cubicBezTo>
                    <a:pt x="6761" y="9736"/>
                    <a:pt x="6761" y="9698"/>
                    <a:pt x="6780" y="9698"/>
                  </a:cubicBezTo>
                  <a:lnTo>
                    <a:pt x="6914" y="9640"/>
                  </a:lnTo>
                  <a:lnTo>
                    <a:pt x="6972" y="9602"/>
                  </a:lnTo>
                  <a:cubicBezTo>
                    <a:pt x="6991" y="9583"/>
                    <a:pt x="7010" y="9583"/>
                    <a:pt x="7068" y="9564"/>
                  </a:cubicBezTo>
                  <a:cubicBezTo>
                    <a:pt x="7087" y="9544"/>
                    <a:pt x="7106" y="9544"/>
                    <a:pt x="7145" y="9506"/>
                  </a:cubicBezTo>
                  <a:lnTo>
                    <a:pt x="7279" y="9448"/>
                  </a:lnTo>
                  <a:lnTo>
                    <a:pt x="7337" y="9410"/>
                  </a:lnTo>
                  <a:lnTo>
                    <a:pt x="7356" y="9391"/>
                  </a:lnTo>
                  <a:cubicBezTo>
                    <a:pt x="7394" y="9352"/>
                    <a:pt x="7452" y="9314"/>
                    <a:pt x="7490" y="9295"/>
                  </a:cubicBezTo>
                  <a:lnTo>
                    <a:pt x="7548" y="9256"/>
                  </a:lnTo>
                  <a:lnTo>
                    <a:pt x="7586" y="9199"/>
                  </a:lnTo>
                  <a:lnTo>
                    <a:pt x="7663" y="9160"/>
                  </a:lnTo>
                  <a:lnTo>
                    <a:pt x="7740" y="9083"/>
                  </a:lnTo>
                  <a:cubicBezTo>
                    <a:pt x="7778" y="9026"/>
                    <a:pt x="7836" y="8968"/>
                    <a:pt x="7874" y="8911"/>
                  </a:cubicBezTo>
                  <a:lnTo>
                    <a:pt x="7913" y="8891"/>
                  </a:lnTo>
                  <a:lnTo>
                    <a:pt x="7913" y="8584"/>
                  </a:lnTo>
                  <a:cubicBezTo>
                    <a:pt x="7874" y="8450"/>
                    <a:pt x="7874" y="8354"/>
                    <a:pt x="7855" y="8238"/>
                  </a:cubicBezTo>
                  <a:lnTo>
                    <a:pt x="7855" y="8200"/>
                  </a:lnTo>
                  <a:lnTo>
                    <a:pt x="7855" y="8142"/>
                  </a:lnTo>
                  <a:cubicBezTo>
                    <a:pt x="7836" y="8046"/>
                    <a:pt x="7836" y="7950"/>
                    <a:pt x="7836" y="7854"/>
                  </a:cubicBezTo>
                  <a:cubicBezTo>
                    <a:pt x="7817" y="7682"/>
                    <a:pt x="7817" y="7528"/>
                    <a:pt x="7817" y="7278"/>
                  </a:cubicBezTo>
                  <a:cubicBezTo>
                    <a:pt x="7817" y="6779"/>
                    <a:pt x="7836" y="6222"/>
                    <a:pt x="7855" y="5800"/>
                  </a:cubicBezTo>
                  <a:lnTo>
                    <a:pt x="7855" y="5742"/>
                  </a:lnTo>
                  <a:cubicBezTo>
                    <a:pt x="7874" y="5339"/>
                    <a:pt x="7913" y="4974"/>
                    <a:pt x="7913" y="4609"/>
                  </a:cubicBezTo>
                  <a:cubicBezTo>
                    <a:pt x="7932" y="3706"/>
                    <a:pt x="7913" y="2727"/>
                    <a:pt x="7644" y="1805"/>
                  </a:cubicBezTo>
                  <a:cubicBezTo>
                    <a:pt x="7529" y="1402"/>
                    <a:pt x="7337" y="1018"/>
                    <a:pt x="7068" y="672"/>
                  </a:cubicBezTo>
                  <a:cubicBezTo>
                    <a:pt x="6876" y="423"/>
                    <a:pt x="6607" y="192"/>
                    <a:pt x="6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1"/>
            <p:cNvSpPr/>
            <p:nvPr/>
          </p:nvSpPr>
          <p:spPr>
            <a:xfrm>
              <a:off x="341812" y="3377981"/>
              <a:ext cx="404915" cy="389942"/>
            </a:xfrm>
            <a:custGeom>
              <a:avLst/>
              <a:gdLst/>
              <a:ahLst/>
              <a:cxnLst/>
              <a:rect l="l" t="t" r="r" b="b"/>
              <a:pathLst>
                <a:path w="6741" h="6492" extrusionOk="0">
                  <a:moveTo>
                    <a:pt x="6741" y="0"/>
                  </a:moveTo>
                  <a:lnTo>
                    <a:pt x="6702" y="20"/>
                  </a:lnTo>
                  <a:cubicBezTo>
                    <a:pt x="6145" y="154"/>
                    <a:pt x="5627" y="384"/>
                    <a:pt x="5147" y="653"/>
                  </a:cubicBezTo>
                  <a:cubicBezTo>
                    <a:pt x="4609" y="941"/>
                    <a:pt x="4110" y="1306"/>
                    <a:pt x="3630" y="1709"/>
                  </a:cubicBezTo>
                  <a:cubicBezTo>
                    <a:pt x="3130" y="2113"/>
                    <a:pt x="2670" y="2574"/>
                    <a:pt x="2228" y="3034"/>
                  </a:cubicBezTo>
                  <a:cubicBezTo>
                    <a:pt x="1805" y="3515"/>
                    <a:pt x="1402" y="3995"/>
                    <a:pt x="1037" y="4513"/>
                  </a:cubicBezTo>
                  <a:cubicBezTo>
                    <a:pt x="845" y="4801"/>
                    <a:pt x="653" y="5089"/>
                    <a:pt x="461" y="5416"/>
                  </a:cubicBezTo>
                  <a:cubicBezTo>
                    <a:pt x="365" y="5550"/>
                    <a:pt x="288" y="5723"/>
                    <a:pt x="212" y="5857"/>
                  </a:cubicBezTo>
                  <a:cubicBezTo>
                    <a:pt x="192" y="5934"/>
                    <a:pt x="154" y="6011"/>
                    <a:pt x="115" y="6088"/>
                  </a:cubicBezTo>
                  <a:cubicBezTo>
                    <a:pt x="96" y="6145"/>
                    <a:pt x="58" y="6242"/>
                    <a:pt x="19" y="6318"/>
                  </a:cubicBezTo>
                  <a:cubicBezTo>
                    <a:pt x="0" y="6338"/>
                    <a:pt x="19" y="6395"/>
                    <a:pt x="19" y="6414"/>
                  </a:cubicBezTo>
                  <a:lnTo>
                    <a:pt x="96" y="6491"/>
                  </a:lnTo>
                  <a:lnTo>
                    <a:pt x="192" y="6491"/>
                  </a:lnTo>
                  <a:lnTo>
                    <a:pt x="212" y="6472"/>
                  </a:lnTo>
                  <a:cubicBezTo>
                    <a:pt x="250" y="6453"/>
                    <a:pt x="250" y="6414"/>
                    <a:pt x="269" y="6395"/>
                  </a:cubicBezTo>
                  <a:lnTo>
                    <a:pt x="269" y="6376"/>
                  </a:lnTo>
                  <a:cubicBezTo>
                    <a:pt x="308" y="6261"/>
                    <a:pt x="384" y="6145"/>
                    <a:pt x="442" y="6030"/>
                  </a:cubicBezTo>
                  <a:cubicBezTo>
                    <a:pt x="500" y="5915"/>
                    <a:pt x="557" y="5800"/>
                    <a:pt x="634" y="5665"/>
                  </a:cubicBezTo>
                  <a:cubicBezTo>
                    <a:pt x="768" y="5416"/>
                    <a:pt x="922" y="5147"/>
                    <a:pt x="1076" y="4916"/>
                  </a:cubicBezTo>
                  <a:cubicBezTo>
                    <a:pt x="1421" y="4379"/>
                    <a:pt x="1786" y="3879"/>
                    <a:pt x="2170" y="3399"/>
                  </a:cubicBezTo>
                  <a:cubicBezTo>
                    <a:pt x="2516" y="2958"/>
                    <a:pt x="2881" y="2574"/>
                    <a:pt x="3284" y="2190"/>
                  </a:cubicBezTo>
                  <a:cubicBezTo>
                    <a:pt x="3707" y="1805"/>
                    <a:pt x="4129" y="1479"/>
                    <a:pt x="4571" y="1133"/>
                  </a:cubicBezTo>
                  <a:lnTo>
                    <a:pt x="4590" y="1133"/>
                  </a:lnTo>
                  <a:cubicBezTo>
                    <a:pt x="5147" y="749"/>
                    <a:pt x="5723" y="423"/>
                    <a:pt x="6337" y="192"/>
                  </a:cubicBezTo>
                  <a:lnTo>
                    <a:pt x="6318" y="192"/>
                  </a:lnTo>
                  <a:cubicBezTo>
                    <a:pt x="6433" y="154"/>
                    <a:pt x="6587" y="96"/>
                    <a:pt x="6702" y="77"/>
                  </a:cubicBezTo>
                  <a:cubicBezTo>
                    <a:pt x="6722" y="77"/>
                    <a:pt x="6741" y="39"/>
                    <a:pt x="6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1"/>
            <p:cNvSpPr/>
            <p:nvPr/>
          </p:nvSpPr>
          <p:spPr>
            <a:xfrm>
              <a:off x="438701" y="3397563"/>
              <a:ext cx="353017" cy="466585"/>
            </a:xfrm>
            <a:custGeom>
              <a:avLst/>
              <a:gdLst/>
              <a:ahLst/>
              <a:cxnLst/>
              <a:rect l="l" t="t" r="r" b="b"/>
              <a:pathLst>
                <a:path w="5877" h="7768" extrusionOk="0">
                  <a:moveTo>
                    <a:pt x="865" y="6376"/>
                  </a:moveTo>
                  <a:lnTo>
                    <a:pt x="848" y="6415"/>
                  </a:lnTo>
                  <a:lnTo>
                    <a:pt x="848" y="6415"/>
                  </a:lnTo>
                  <a:cubicBezTo>
                    <a:pt x="865" y="6412"/>
                    <a:pt x="865" y="6376"/>
                    <a:pt x="865" y="6376"/>
                  </a:cubicBezTo>
                  <a:close/>
                  <a:moveTo>
                    <a:pt x="5781" y="1"/>
                  </a:moveTo>
                  <a:cubicBezTo>
                    <a:pt x="4724" y="788"/>
                    <a:pt x="3764" y="1729"/>
                    <a:pt x="2900" y="2766"/>
                  </a:cubicBezTo>
                  <a:cubicBezTo>
                    <a:pt x="2478" y="3285"/>
                    <a:pt x="2055" y="3842"/>
                    <a:pt x="1671" y="4418"/>
                  </a:cubicBezTo>
                  <a:cubicBezTo>
                    <a:pt x="1287" y="4994"/>
                    <a:pt x="961" y="5570"/>
                    <a:pt x="653" y="6165"/>
                  </a:cubicBezTo>
                  <a:cubicBezTo>
                    <a:pt x="519" y="6376"/>
                    <a:pt x="423" y="6626"/>
                    <a:pt x="308" y="6837"/>
                  </a:cubicBezTo>
                  <a:cubicBezTo>
                    <a:pt x="212" y="7049"/>
                    <a:pt x="96" y="7298"/>
                    <a:pt x="20" y="7529"/>
                  </a:cubicBezTo>
                  <a:cubicBezTo>
                    <a:pt x="0" y="7586"/>
                    <a:pt x="20" y="7625"/>
                    <a:pt x="20" y="7663"/>
                  </a:cubicBezTo>
                  <a:cubicBezTo>
                    <a:pt x="39" y="7701"/>
                    <a:pt x="77" y="7721"/>
                    <a:pt x="116" y="7759"/>
                  </a:cubicBezTo>
                  <a:cubicBezTo>
                    <a:pt x="135" y="7765"/>
                    <a:pt x="152" y="7768"/>
                    <a:pt x="167" y="7768"/>
                  </a:cubicBezTo>
                  <a:cubicBezTo>
                    <a:pt x="197" y="7768"/>
                    <a:pt x="218" y="7759"/>
                    <a:pt x="231" y="7759"/>
                  </a:cubicBezTo>
                  <a:cubicBezTo>
                    <a:pt x="288" y="7721"/>
                    <a:pt x="308" y="7701"/>
                    <a:pt x="327" y="7663"/>
                  </a:cubicBezTo>
                  <a:cubicBezTo>
                    <a:pt x="404" y="7433"/>
                    <a:pt x="480" y="7241"/>
                    <a:pt x="576" y="7029"/>
                  </a:cubicBezTo>
                  <a:lnTo>
                    <a:pt x="848" y="6415"/>
                  </a:lnTo>
                  <a:lnTo>
                    <a:pt x="848" y="6415"/>
                  </a:lnTo>
                  <a:cubicBezTo>
                    <a:pt x="847" y="6415"/>
                    <a:pt x="846" y="6415"/>
                    <a:pt x="845" y="6415"/>
                  </a:cubicBezTo>
                  <a:cubicBezTo>
                    <a:pt x="1153" y="5743"/>
                    <a:pt x="1479" y="5090"/>
                    <a:pt x="1882" y="4494"/>
                  </a:cubicBezTo>
                  <a:cubicBezTo>
                    <a:pt x="2305" y="3861"/>
                    <a:pt x="2727" y="3246"/>
                    <a:pt x="3207" y="2670"/>
                  </a:cubicBezTo>
                  <a:cubicBezTo>
                    <a:pt x="3995" y="1729"/>
                    <a:pt x="4859" y="865"/>
                    <a:pt x="5857" y="116"/>
                  </a:cubicBezTo>
                  <a:cubicBezTo>
                    <a:pt x="5877" y="97"/>
                    <a:pt x="5877" y="39"/>
                    <a:pt x="5857" y="20"/>
                  </a:cubicBezTo>
                  <a:cubicBezTo>
                    <a:pt x="5857" y="1"/>
                    <a:pt x="5819" y="1"/>
                    <a:pt x="5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562139" y="3416724"/>
              <a:ext cx="267661" cy="531275"/>
            </a:xfrm>
            <a:custGeom>
              <a:avLst/>
              <a:gdLst/>
              <a:ahLst/>
              <a:cxnLst/>
              <a:rect l="l" t="t" r="r" b="b"/>
              <a:pathLst>
                <a:path w="4456" h="8845" extrusionOk="0">
                  <a:moveTo>
                    <a:pt x="4383" y="1"/>
                  </a:moveTo>
                  <a:cubicBezTo>
                    <a:pt x="4370" y="1"/>
                    <a:pt x="4359" y="19"/>
                    <a:pt x="4359" y="47"/>
                  </a:cubicBezTo>
                  <a:cubicBezTo>
                    <a:pt x="4225" y="373"/>
                    <a:pt x="4110" y="719"/>
                    <a:pt x="3975" y="1045"/>
                  </a:cubicBezTo>
                  <a:cubicBezTo>
                    <a:pt x="3822" y="1410"/>
                    <a:pt x="3668" y="1737"/>
                    <a:pt x="3514" y="2082"/>
                  </a:cubicBezTo>
                  <a:cubicBezTo>
                    <a:pt x="3342" y="2409"/>
                    <a:pt x="3169" y="2774"/>
                    <a:pt x="3015" y="3119"/>
                  </a:cubicBezTo>
                  <a:cubicBezTo>
                    <a:pt x="2919" y="3273"/>
                    <a:pt x="2842" y="3446"/>
                    <a:pt x="2746" y="3619"/>
                  </a:cubicBezTo>
                  <a:cubicBezTo>
                    <a:pt x="2650" y="3791"/>
                    <a:pt x="2554" y="3945"/>
                    <a:pt x="2477" y="4118"/>
                  </a:cubicBezTo>
                  <a:lnTo>
                    <a:pt x="2497" y="4099"/>
                  </a:lnTo>
                  <a:lnTo>
                    <a:pt x="2497" y="4099"/>
                  </a:lnTo>
                  <a:cubicBezTo>
                    <a:pt x="2458" y="4175"/>
                    <a:pt x="2439" y="4233"/>
                    <a:pt x="2381" y="4310"/>
                  </a:cubicBezTo>
                  <a:lnTo>
                    <a:pt x="2093" y="4809"/>
                  </a:lnTo>
                  <a:cubicBezTo>
                    <a:pt x="2036" y="4905"/>
                    <a:pt x="1997" y="4982"/>
                    <a:pt x="1921" y="5078"/>
                  </a:cubicBezTo>
                  <a:cubicBezTo>
                    <a:pt x="1882" y="5174"/>
                    <a:pt x="1824" y="5251"/>
                    <a:pt x="1786" y="5347"/>
                  </a:cubicBezTo>
                  <a:cubicBezTo>
                    <a:pt x="1690" y="5500"/>
                    <a:pt x="1556" y="5712"/>
                    <a:pt x="1460" y="5865"/>
                  </a:cubicBezTo>
                  <a:cubicBezTo>
                    <a:pt x="1364" y="6038"/>
                    <a:pt x="1248" y="6230"/>
                    <a:pt x="1152" y="6403"/>
                  </a:cubicBezTo>
                  <a:cubicBezTo>
                    <a:pt x="941" y="6749"/>
                    <a:pt x="749" y="7114"/>
                    <a:pt x="557" y="7478"/>
                  </a:cubicBezTo>
                  <a:cubicBezTo>
                    <a:pt x="461" y="7651"/>
                    <a:pt x="365" y="7843"/>
                    <a:pt x="269" y="7997"/>
                  </a:cubicBezTo>
                  <a:cubicBezTo>
                    <a:pt x="173" y="8170"/>
                    <a:pt x="96" y="8362"/>
                    <a:pt x="19" y="8554"/>
                  </a:cubicBezTo>
                  <a:cubicBezTo>
                    <a:pt x="0" y="8650"/>
                    <a:pt x="19" y="8746"/>
                    <a:pt x="96" y="8804"/>
                  </a:cubicBezTo>
                  <a:cubicBezTo>
                    <a:pt x="131" y="8832"/>
                    <a:pt x="169" y="8844"/>
                    <a:pt x="207" y="8844"/>
                  </a:cubicBezTo>
                  <a:cubicBezTo>
                    <a:pt x="272" y="8844"/>
                    <a:pt x="336" y="8807"/>
                    <a:pt x="384" y="8746"/>
                  </a:cubicBezTo>
                  <a:cubicBezTo>
                    <a:pt x="480" y="8611"/>
                    <a:pt x="576" y="8439"/>
                    <a:pt x="653" y="8304"/>
                  </a:cubicBezTo>
                  <a:cubicBezTo>
                    <a:pt x="749" y="8131"/>
                    <a:pt x="845" y="7959"/>
                    <a:pt x="922" y="7786"/>
                  </a:cubicBezTo>
                  <a:cubicBezTo>
                    <a:pt x="1095" y="7478"/>
                    <a:pt x="1248" y="7152"/>
                    <a:pt x="1421" y="6826"/>
                  </a:cubicBezTo>
                  <a:cubicBezTo>
                    <a:pt x="1498" y="6691"/>
                    <a:pt x="1594" y="6518"/>
                    <a:pt x="1671" y="6365"/>
                  </a:cubicBezTo>
                  <a:cubicBezTo>
                    <a:pt x="1748" y="6211"/>
                    <a:pt x="1824" y="6038"/>
                    <a:pt x="1921" y="5865"/>
                  </a:cubicBezTo>
                  <a:cubicBezTo>
                    <a:pt x="1997" y="5712"/>
                    <a:pt x="2074" y="5558"/>
                    <a:pt x="2170" y="5385"/>
                  </a:cubicBezTo>
                  <a:cubicBezTo>
                    <a:pt x="2266" y="5232"/>
                    <a:pt x="2343" y="5059"/>
                    <a:pt x="2401" y="4886"/>
                  </a:cubicBezTo>
                  <a:cubicBezTo>
                    <a:pt x="2708" y="4233"/>
                    <a:pt x="3054" y="3561"/>
                    <a:pt x="3361" y="2927"/>
                  </a:cubicBezTo>
                  <a:lnTo>
                    <a:pt x="3802" y="1909"/>
                  </a:lnTo>
                  <a:cubicBezTo>
                    <a:pt x="3937" y="1583"/>
                    <a:pt x="4071" y="1237"/>
                    <a:pt x="4187" y="911"/>
                  </a:cubicBezTo>
                  <a:cubicBezTo>
                    <a:pt x="4283" y="642"/>
                    <a:pt x="4379" y="354"/>
                    <a:pt x="4455" y="85"/>
                  </a:cubicBezTo>
                  <a:cubicBezTo>
                    <a:pt x="4455" y="66"/>
                    <a:pt x="4455" y="8"/>
                    <a:pt x="4417" y="8"/>
                  </a:cubicBezTo>
                  <a:lnTo>
                    <a:pt x="4398" y="8"/>
                  </a:lnTo>
                  <a:cubicBezTo>
                    <a:pt x="4393" y="3"/>
                    <a:pt x="4387" y="1"/>
                    <a:pt x="4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1"/>
            <p:cNvSpPr/>
            <p:nvPr/>
          </p:nvSpPr>
          <p:spPr>
            <a:xfrm>
              <a:off x="774357" y="3436786"/>
              <a:ext cx="93525" cy="533858"/>
            </a:xfrm>
            <a:custGeom>
              <a:avLst/>
              <a:gdLst/>
              <a:ahLst/>
              <a:cxnLst/>
              <a:rect l="l" t="t" r="r" b="b"/>
              <a:pathLst>
                <a:path w="1557" h="8888" extrusionOk="0">
                  <a:moveTo>
                    <a:pt x="1364" y="1"/>
                  </a:moveTo>
                  <a:cubicBezTo>
                    <a:pt x="1345" y="1"/>
                    <a:pt x="1326" y="39"/>
                    <a:pt x="1326" y="58"/>
                  </a:cubicBezTo>
                  <a:cubicBezTo>
                    <a:pt x="1345" y="327"/>
                    <a:pt x="1364" y="615"/>
                    <a:pt x="1402" y="884"/>
                  </a:cubicBezTo>
                  <a:lnTo>
                    <a:pt x="1402" y="999"/>
                  </a:lnTo>
                  <a:cubicBezTo>
                    <a:pt x="1402" y="1383"/>
                    <a:pt x="1402" y="1787"/>
                    <a:pt x="1364" y="2171"/>
                  </a:cubicBezTo>
                  <a:cubicBezTo>
                    <a:pt x="1364" y="2363"/>
                    <a:pt x="1345" y="2555"/>
                    <a:pt x="1326" y="2747"/>
                  </a:cubicBezTo>
                  <a:cubicBezTo>
                    <a:pt x="1287" y="2977"/>
                    <a:pt x="1268" y="3169"/>
                    <a:pt x="1249" y="3381"/>
                  </a:cubicBezTo>
                  <a:cubicBezTo>
                    <a:pt x="1153" y="4168"/>
                    <a:pt x="1018" y="4955"/>
                    <a:pt x="826" y="5723"/>
                  </a:cubicBezTo>
                  <a:cubicBezTo>
                    <a:pt x="692" y="6203"/>
                    <a:pt x="577" y="6684"/>
                    <a:pt x="442" y="7144"/>
                  </a:cubicBezTo>
                  <a:lnTo>
                    <a:pt x="212" y="7874"/>
                  </a:lnTo>
                  <a:cubicBezTo>
                    <a:pt x="154" y="8124"/>
                    <a:pt x="77" y="8373"/>
                    <a:pt x="1" y="8642"/>
                  </a:cubicBezTo>
                  <a:cubicBezTo>
                    <a:pt x="1" y="8681"/>
                    <a:pt x="1" y="8700"/>
                    <a:pt x="20" y="8758"/>
                  </a:cubicBezTo>
                  <a:cubicBezTo>
                    <a:pt x="58" y="8796"/>
                    <a:pt x="97" y="8854"/>
                    <a:pt x="154" y="8873"/>
                  </a:cubicBezTo>
                  <a:cubicBezTo>
                    <a:pt x="173" y="8882"/>
                    <a:pt x="202" y="8887"/>
                    <a:pt x="236" y="8887"/>
                  </a:cubicBezTo>
                  <a:cubicBezTo>
                    <a:pt x="269" y="8887"/>
                    <a:pt x="308" y="8882"/>
                    <a:pt x="346" y="8873"/>
                  </a:cubicBezTo>
                  <a:cubicBezTo>
                    <a:pt x="385" y="8854"/>
                    <a:pt x="442" y="8796"/>
                    <a:pt x="461" y="8758"/>
                  </a:cubicBezTo>
                  <a:cubicBezTo>
                    <a:pt x="538" y="8585"/>
                    <a:pt x="577" y="8450"/>
                    <a:pt x="634" y="8277"/>
                  </a:cubicBezTo>
                  <a:cubicBezTo>
                    <a:pt x="673" y="8085"/>
                    <a:pt x="750" y="7913"/>
                    <a:pt x="788" y="7721"/>
                  </a:cubicBezTo>
                  <a:cubicBezTo>
                    <a:pt x="884" y="7356"/>
                    <a:pt x="961" y="7010"/>
                    <a:pt x="1057" y="6626"/>
                  </a:cubicBezTo>
                  <a:lnTo>
                    <a:pt x="1268" y="5531"/>
                  </a:lnTo>
                  <a:cubicBezTo>
                    <a:pt x="1345" y="5186"/>
                    <a:pt x="1402" y="4802"/>
                    <a:pt x="1441" y="4437"/>
                  </a:cubicBezTo>
                  <a:cubicBezTo>
                    <a:pt x="1498" y="4072"/>
                    <a:pt x="1518" y="3688"/>
                    <a:pt x="1537" y="3323"/>
                  </a:cubicBezTo>
                  <a:cubicBezTo>
                    <a:pt x="1556" y="2977"/>
                    <a:pt x="1556" y="2593"/>
                    <a:pt x="1556" y="2228"/>
                  </a:cubicBezTo>
                  <a:cubicBezTo>
                    <a:pt x="1556" y="1863"/>
                    <a:pt x="1537" y="1499"/>
                    <a:pt x="1518" y="1153"/>
                  </a:cubicBezTo>
                  <a:cubicBezTo>
                    <a:pt x="1498" y="788"/>
                    <a:pt x="1441" y="423"/>
                    <a:pt x="1402" y="58"/>
                  </a:cubicBezTo>
                  <a:cubicBezTo>
                    <a:pt x="1441" y="20"/>
                    <a:pt x="1422"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465250" y="3520999"/>
              <a:ext cx="60007" cy="61687"/>
            </a:xfrm>
            <a:custGeom>
              <a:avLst/>
              <a:gdLst/>
              <a:ahLst/>
              <a:cxnLst/>
              <a:rect l="l" t="t" r="r" b="b"/>
              <a:pathLst>
                <a:path w="999" h="1027" extrusionOk="0">
                  <a:moveTo>
                    <a:pt x="730" y="1"/>
                  </a:moveTo>
                  <a:cubicBezTo>
                    <a:pt x="691" y="39"/>
                    <a:pt x="615" y="39"/>
                    <a:pt x="557" y="77"/>
                  </a:cubicBezTo>
                  <a:cubicBezTo>
                    <a:pt x="538" y="77"/>
                    <a:pt x="538" y="77"/>
                    <a:pt x="538" y="97"/>
                  </a:cubicBezTo>
                  <a:cubicBezTo>
                    <a:pt x="346" y="193"/>
                    <a:pt x="154" y="327"/>
                    <a:pt x="58" y="519"/>
                  </a:cubicBezTo>
                  <a:cubicBezTo>
                    <a:pt x="0" y="577"/>
                    <a:pt x="0" y="653"/>
                    <a:pt x="0" y="730"/>
                  </a:cubicBezTo>
                  <a:lnTo>
                    <a:pt x="0" y="750"/>
                  </a:lnTo>
                  <a:cubicBezTo>
                    <a:pt x="0" y="788"/>
                    <a:pt x="0" y="846"/>
                    <a:pt x="38" y="884"/>
                  </a:cubicBezTo>
                  <a:cubicBezTo>
                    <a:pt x="58" y="922"/>
                    <a:pt x="77" y="942"/>
                    <a:pt x="96" y="942"/>
                  </a:cubicBezTo>
                  <a:cubicBezTo>
                    <a:pt x="154" y="980"/>
                    <a:pt x="192" y="1018"/>
                    <a:pt x="269" y="1018"/>
                  </a:cubicBezTo>
                  <a:cubicBezTo>
                    <a:pt x="291" y="1024"/>
                    <a:pt x="314" y="1026"/>
                    <a:pt x="336" y="1026"/>
                  </a:cubicBezTo>
                  <a:cubicBezTo>
                    <a:pt x="389" y="1026"/>
                    <a:pt x="439" y="1013"/>
                    <a:pt x="480" y="999"/>
                  </a:cubicBezTo>
                  <a:cubicBezTo>
                    <a:pt x="557" y="961"/>
                    <a:pt x="634" y="922"/>
                    <a:pt x="672" y="865"/>
                  </a:cubicBezTo>
                  <a:cubicBezTo>
                    <a:pt x="768" y="788"/>
                    <a:pt x="826" y="711"/>
                    <a:pt x="864" y="615"/>
                  </a:cubicBezTo>
                  <a:cubicBezTo>
                    <a:pt x="922" y="519"/>
                    <a:pt x="941" y="442"/>
                    <a:pt x="960" y="346"/>
                  </a:cubicBezTo>
                  <a:cubicBezTo>
                    <a:pt x="999" y="269"/>
                    <a:pt x="960" y="173"/>
                    <a:pt x="922" y="97"/>
                  </a:cubicBezTo>
                  <a:cubicBezTo>
                    <a:pt x="864" y="39"/>
                    <a:pt x="807" y="1"/>
                    <a:pt x="730"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21"/>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4" name="Google Shape;354;p21"/>
          <p:cNvSpPr txBox="1">
            <a:spLocks noGrp="1"/>
          </p:cNvSpPr>
          <p:nvPr>
            <p:ph type="subTitle" idx="1"/>
          </p:nvPr>
        </p:nvSpPr>
        <p:spPr>
          <a:xfrm>
            <a:off x="1094900" y="1152125"/>
            <a:ext cx="7333800" cy="40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55" name="Google Shape;355;p21"/>
          <p:cNvSpPr txBox="1">
            <a:spLocks noGrp="1"/>
          </p:cNvSpPr>
          <p:nvPr>
            <p:ph type="subTitle" idx="2"/>
          </p:nvPr>
        </p:nvSpPr>
        <p:spPr>
          <a:xfrm>
            <a:off x="1094900" y="1582835"/>
            <a:ext cx="3160800" cy="30255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400"/>
              <a:buFont typeface="Anaheim"/>
              <a:buChar char="●"/>
              <a:defRPr/>
            </a:lvl1pPr>
            <a:lvl2pPr lvl="1">
              <a:spcBef>
                <a:spcPts val="1600"/>
              </a:spcBef>
              <a:spcAft>
                <a:spcPts val="0"/>
              </a:spcAft>
              <a:buClr>
                <a:srgbClr val="434343"/>
              </a:buClr>
              <a:buSzPts val="1400"/>
              <a:buFont typeface="Anaheim"/>
              <a:buChar char="○"/>
              <a:defRPr/>
            </a:lvl2pPr>
            <a:lvl3pPr lvl="2">
              <a:spcBef>
                <a:spcPts val="1600"/>
              </a:spcBef>
              <a:spcAft>
                <a:spcPts val="0"/>
              </a:spcAft>
              <a:buClr>
                <a:srgbClr val="434343"/>
              </a:buClr>
              <a:buSzPts val="1400"/>
              <a:buFont typeface="Anaheim"/>
              <a:buChar char="■"/>
              <a:defRPr/>
            </a:lvl3pPr>
            <a:lvl4pPr lvl="3">
              <a:spcBef>
                <a:spcPts val="1600"/>
              </a:spcBef>
              <a:spcAft>
                <a:spcPts val="0"/>
              </a:spcAft>
              <a:buClr>
                <a:srgbClr val="434343"/>
              </a:buClr>
              <a:buSzPts val="1400"/>
              <a:buFont typeface="Anaheim"/>
              <a:buChar char="●"/>
              <a:defRPr/>
            </a:lvl4pPr>
            <a:lvl5pPr lvl="4">
              <a:spcBef>
                <a:spcPts val="1600"/>
              </a:spcBef>
              <a:spcAft>
                <a:spcPts val="0"/>
              </a:spcAft>
              <a:buClr>
                <a:srgbClr val="434343"/>
              </a:buClr>
              <a:buSzPts val="1400"/>
              <a:buFont typeface="Anaheim"/>
              <a:buChar char="○"/>
              <a:defRPr/>
            </a:lvl5pPr>
            <a:lvl6pPr lvl="5">
              <a:spcBef>
                <a:spcPts val="1600"/>
              </a:spcBef>
              <a:spcAft>
                <a:spcPts val="0"/>
              </a:spcAft>
              <a:buClr>
                <a:srgbClr val="434343"/>
              </a:buClr>
              <a:buSzPts val="1400"/>
              <a:buFont typeface="Anaheim"/>
              <a:buChar char="■"/>
              <a:defRPr/>
            </a:lvl6pPr>
            <a:lvl7pPr lvl="6">
              <a:spcBef>
                <a:spcPts val="1600"/>
              </a:spcBef>
              <a:spcAft>
                <a:spcPts val="0"/>
              </a:spcAft>
              <a:buClr>
                <a:srgbClr val="434343"/>
              </a:buClr>
              <a:buSzPts val="1400"/>
              <a:buFont typeface="Anaheim"/>
              <a:buChar char="●"/>
              <a:defRPr/>
            </a:lvl7pPr>
            <a:lvl8pPr lvl="7">
              <a:spcBef>
                <a:spcPts val="1600"/>
              </a:spcBef>
              <a:spcAft>
                <a:spcPts val="0"/>
              </a:spcAft>
              <a:buClr>
                <a:srgbClr val="434343"/>
              </a:buClr>
              <a:buSzPts val="1400"/>
              <a:buFont typeface="Anaheim"/>
              <a:buChar char="○"/>
              <a:defRPr/>
            </a:lvl8pPr>
            <a:lvl9pPr lvl="8">
              <a:spcBef>
                <a:spcPts val="1600"/>
              </a:spcBef>
              <a:spcAft>
                <a:spcPts val="1600"/>
              </a:spcAft>
              <a:buClr>
                <a:srgbClr val="434343"/>
              </a:buClr>
              <a:buSzPts val="1400"/>
              <a:buFont typeface="Anaheim"/>
              <a:buChar char="■"/>
              <a:defRPr/>
            </a:lvl9pPr>
          </a:lstStyle>
          <a:p>
            <a:endParaRPr/>
          </a:p>
        </p:txBody>
      </p:sp>
      <p:sp>
        <p:nvSpPr>
          <p:cNvPr id="356" name="Google Shape;356;p21"/>
          <p:cNvSpPr txBox="1">
            <a:spLocks noGrp="1"/>
          </p:cNvSpPr>
          <p:nvPr>
            <p:ph type="subTitle" idx="3"/>
          </p:nvPr>
        </p:nvSpPr>
        <p:spPr>
          <a:xfrm>
            <a:off x="4302600" y="1579300"/>
            <a:ext cx="4121400" cy="302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Anaheim"/>
              <a:buChar char="●"/>
              <a:defRPr/>
            </a:lvl1pPr>
            <a:lvl2pPr lvl="1" rtl="0">
              <a:spcBef>
                <a:spcPts val="1000"/>
              </a:spcBef>
              <a:spcAft>
                <a:spcPts val="0"/>
              </a:spcAft>
              <a:buClr>
                <a:srgbClr val="434343"/>
              </a:buClr>
              <a:buSzPts val="1400"/>
              <a:buFont typeface="Anaheim"/>
              <a:buChar char="○"/>
              <a:defRPr/>
            </a:lvl2pPr>
            <a:lvl3pPr lvl="2" rtl="0">
              <a:spcBef>
                <a:spcPts val="1600"/>
              </a:spcBef>
              <a:spcAft>
                <a:spcPts val="0"/>
              </a:spcAft>
              <a:buClr>
                <a:srgbClr val="434343"/>
              </a:buClr>
              <a:buSzPts val="1400"/>
              <a:buFont typeface="Anaheim"/>
              <a:buChar char="■"/>
              <a:defRPr/>
            </a:lvl3pPr>
            <a:lvl4pPr lvl="3" rtl="0">
              <a:spcBef>
                <a:spcPts val="1600"/>
              </a:spcBef>
              <a:spcAft>
                <a:spcPts val="0"/>
              </a:spcAft>
              <a:buClr>
                <a:srgbClr val="434343"/>
              </a:buClr>
              <a:buSzPts val="1400"/>
              <a:buFont typeface="Anaheim"/>
              <a:buChar char="●"/>
              <a:defRPr/>
            </a:lvl4pPr>
            <a:lvl5pPr lvl="4" rtl="0">
              <a:spcBef>
                <a:spcPts val="1600"/>
              </a:spcBef>
              <a:spcAft>
                <a:spcPts val="0"/>
              </a:spcAft>
              <a:buClr>
                <a:srgbClr val="434343"/>
              </a:buClr>
              <a:buSzPts val="1400"/>
              <a:buFont typeface="Anaheim"/>
              <a:buChar char="○"/>
              <a:defRPr/>
            </a:lvl5pPr>
            <a:lvl6pPr lvl="5" rtl="0">
              <a:spcBef>
                <a:spcPts val="1600"/>
              </a:spcBef>
              <a:spcAft>
                <a:spcPts val="0"/>
              </a:spcAft>
              <a:buClr>
                <a:srgbClr val="434343"/>
              </a:buClr>
              <a:buSzPts val="1400"/>
              <a:buFont typeface="Anaheim"/>
              <a:buChar char="■"/>
              <a:defRPr/>
            </a:lvl6pPr>
            <a:lvl7pPr lvl="6" rtl="0">
              <a:spcBef>
                <a:spcPts val="1600"/>
              </a:spcBef>
              <a:spcAft>
                <a:spcPts val="0"/>
              </a:spcAft>
              <a:buClr>
                <a:srgbClr val="434343"/>
              </a:buClr>
              <a:buSzPts val="1400"/>
              <a:buFont typeface="Anaheim"/>
              <a:buChar char="●"/>
              <a:defRPr/>
            </a:lvl7pPr>
            <a:lvl8pPr lvl="7" rtl="0">
              <a:spcBef>
                <a:spcPts val="1600"/>
              </a:spcBef>
              <a:spcAft>
                <a:spcPts val="0"/>
              </a:spcAft>
              <a:buClr>
                <a:srgbClr val="434343"/>
              </a:buClr>
              <a:buSzPts val="1400"/>
              <a:buFont typeface="Anaheim"/>
              <a:buChar char="○"/>
              <a:defRPr/>
            </a:lvl8pPr>
            <a:lvl9pPr lvl="8" rtl="0">
              <a:spcBef>
                <a:spcPts val="1600"/>
              </a:spcBef>
              <a:spcAft>
                <a:spcPts val="1600"/>
              </a:spcAft>
              <a:buClr>
                <a:srgbClr val="434343"/>
              </a:buClr>
              <a:buSzPts val="1400"/>
              <a:buFont typeface="Anaheim"/>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373"/>
        <p:cNvGrpSpPr/>
        <p:nvPr/>
      </p:nvGrpSpPr>
      <p:grpSpPr>
        <a:xfrm>
          <a:off x="0" y="0"/>
          <a:ext cx="0" cy="0"/>
          <a:chOff x="0" y="0"/>
          <a:chExt cx="0" cy="0"/>
        </a:xfrm>
      </p:grpSpPr>
      <p:sp>
        <p:nvSpPr>
          <p:cNvPr id="374" name="Google Shape;374;p23"/>
          <p:cNvSpPr/>
          <p:nvPr/>
        </p:nvSpPr>
        <p:spPr>
          <a:xfrm flipH="1">
            <a:off x="-3071692" y="122958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817000" y="29933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3"/>
          <p:cNvSpPr txBox="1">
            <a:spLocks noGrp="1"/>
          </p:cNvSpPr>
          <p:nvPr>
            <p:ph type="title"/>
          </p:nvPr>
        </p:nvSpPr>
        <p:spPr>
          <a:xfrm>
            <a:off x="720000" y="3413923"/>
            <a:ext cx="23364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accent5"/>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7" name="Google Shape;377;p23"/>
          <p:cNvSpPr txBox="1">
            <a:spLocks noGrp="1"/>
          </p:cNvSpPr>
          <p:nvPr>
            <p:ph type="subTitle" idx="1"/>
          </p:nvPr>
        </p:nvSpPr>
        <p:spPr>
          <a:xfrm>
            <a:off x="720000" y="3771858"/>
            <a:ext cx="2336400" cy="79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 name="Google Shape;378;p23"/>
          <p:cNvSpPr txBox="1">
            <a:spLocks noGrp="1"/>
          </p:cNvSpPr>
          <p:nvPr>
            <p:ph type="title" idx="2"/>
          </p:nvPr>
        </p:nvSpPr>
        <p:spPr>
          <a:xfrm>
            <a:off x="3403800" y="3413923"/>
            <a:ext cx="23364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9" name="Google Shape;379;p23"/>
          <p:cNvSpPr txBox="1">
            <a:spLocks noGrp="1"/>
          </p:cNvSpPr>
          <p:nvPr>
            <p:ph type="subTitle" idx="3"/>
          </p:nvPr>
        </p:nvSpPr>
        <p:spPr>
          <a:xfrm>
            <a:off x="3403800" y="3771858"/>
            <a:ext cx="2336400" cy="79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0" name="Google Shape;380;p23"/>
          <p:cNvSpPr txBox="1">
            <a:spLocks noGrp="1"/>
          </p:cNvSpPr>
          <p:nvPr>
            <p:ph type="title" idx="4"/>
          </p:nvPr>
        </p:nvSpPr>
        <p:spPr>
          <a:xfrm>
            <a:off x="6087600" y="3413923"/>
            <a:ext cx="23364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1" name="Google Shape;381;p23"/>
          <p:cNvSpPr txBox="1">
            <a:spLocks noGrp="1"/>
          </p:cNvSpPr>
          <p:nvPr>
            <p:ph type="subTitle" idx="5"/>
          </p:nvPr>
        </p:nvSpPr>
        <p:spPr>
          <a:xfrm>
            <a:off x="6087600" y="3771858"/>
            <a:ext cx="2336400" cy="79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23"/>
          <p:cNvSpPr txBox="1">
            <a:spLocks noGrp="1"/>
          </p:cNvSpPr>
          <p:nvPr>
            <p:ph type="title" idx="6"/>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3" name="Google Shape;383;p23"/>
          <p:cNvSpPr txBox="1">
            <a:spLocks noGrp="1"/>
          </p:cNvSpPr>
          <p:nvPr>
            <p:ph type="title" idx="7" hasCustomPrompt="1"/>
          </p:nvPr>
        </p:nvSpPr>
        <p:spPr>
          <a:xfrm>
            <a:off x="1351800" y="2913147"/>
            <a:ext cx="1072800" cy="434100"/>
          </a:xfrm>
          <a:prstGeom prst="rect">
            <a:avLst/>
          </a:prstGeom>
          <a:effectLst>
            <a:outerShdw dist="38100" dir="3000000" algn="bl" rotWithShape="0">
              <a:srgbClr val="000000">
                <a:alpha val="1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lt1"/>
                </a:solidFill>
              </a:defRPr>
            </a:lvl1pPr>
            <a:lvl2pPr lvl="1"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9pPr>
          </a:lstStyle>
          <a:p>
            <a:r>
              <a:t>xx%</a:t>
            </a:r>
          </a:p>
        </p:txBody>
      </p:sp>
      <p:sp>
        <p:nvSpPr>
          <p:cNvPr id="384" name="Google Shape;384;p23"/>
          <p:cNvSpPr txBox="1">
            <a:spLocks noGrp="1"/>
          </p:cNvSpPr>
          <p:nvPr>
            <p:ph type="title" idx="8" hasCustomPrompt="1"/>
          </p:nvPr>
        </p:nvSpPr>
        <p:spPr>
          <a:xfrm>
            <a:off x="4035600" y="2913147"/>
            <a:ext cx="1072800" cy="434100"/>
          </a:xfrm>
          <a:prstGeom prst="rect">
            <a:avLst/>
          </a:prstGeom>
          <a:effectLst>
            <a:outerShdw dist="38100" dir="3000000" algn="bl" rotWithShape="0">
              <a:srgbClr val="000000">
                <a:alpha val="1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lt1"/>
                </a:solidFill>
              </a:defRPr>
            </a:lvl1pPr>
            <a:lvl2pPr lvl="1"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9pPr>
          </a:lstStyle>
          <a:p>
            <a:r>
              <a:t>xx%</a:t>
            </a:r>
          </a:p>
        </p:txBody>
      </p:sp>
      <p:sp>
        <p:nvSpPr>
          <p:cNvPr id="385" name="Google Shape;385;p23"/>
          <p:cNvSpPr txBox="1">
            <a:spLocks noGrp="1"/>
          </p:cNvSpPr>
          <p:nvPr>
            <p:ph type="title" idx="9" hasCustomPrompt="1"/>
          </p:nvPr>
        </p:nvSpPr>
        <p:spPr>
          <a:xfrm>
            <a:off x="6719400" y="2913147"/>
            <a:ext cx="1072800" cy="434100"/>
          </a:xfrm>
          <a:prstGeom prst="rect">
            <a:avLst/>
          </a:prstGeom>
          <a:effectLst>
            <a:outerShdw dist="38100" dir="3000000" algn="bl" rotWithShape="0">
              <a:srgbClr val="000000">
                <a:alpha val="1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lt1"/>
                </a:solidFill>
              </a:defRPr>
            </a:lvl1pPr>
            <a:lvl2pPr lvl="1"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SzPts val="3000"/>
              <a:buFont typeface="Fredoka One" panose="02000000000000000000"/>
              <a:buNone/>
              <a:defRPr sz="3000">
                <a:latin typeface="Fredoka One" panose="02000000000000000000"/>
                <a:ea typeface="Fredoka One" panose="02000000000000000000"/>
                <a:cs typeface="Fredoka One" panose="02000000000000000000"/>
                <a:sym typeface="Fredoka One" panose="02000000000000000000"/>
              </a:defRPr>
            </a:lvl9pPr>
          </a:lstStyle>
          <a:p>
            <a:r>
              <a:t>xx%</a:t>
            </a:r>
          </a:p>
        </p:txBody>
      </p:sp>
      <p:sp>
        <p:nvSpPr>
          <p:cNvPr id="386" name="Google Shape;386;p23"/>
          <p:cNvSpPr/>
          <p:nvPr/>
        </p:nvSpPr>
        <p:spPr>
          <a:xfrm>
            <a:off x="1052263" y="560113"/>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3"/>
          <p:cNvSpPr/>
          <p:nvPr/>
        </p:nvSpPr>
        <p:spPr>
          <a:xfrm>
            <a:off x="7251101" y="331075"/>
            <a:ext cx="779589" cy="386172"/>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442"/>
        <p:cNvGrpSpPr/>
        <p:nvPr/>
      </p:nvGrpSpPr>
      <p:grpSpPr>
        <a:xfrm>
          <a:off x="0" y="0"/>
          <a:ext cx="0" cy="0"/>
          <a:chOff x="0" y="0"/>
          <a:chExt cx="0" cy="0"/>
        </a:xfrm>
      </p:grpSpPr>
      <p:sp>
        <p:nvSpPr>
          <p:cNvPr id="443" name="Google Shape;443;p26"/>
          <p:cNvSpPr/>
          <p:nvPr/>
        </p:nvSpPr>
        <p:spPr>
          <a:xfrm rot="10800000">
            <a:off x="-2875792" y="-313629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6"/>
          <p:cNvSpPr/>
          <p:nvPr/>
        </p:nvSpPr>
        <p:spPr>
          <a:xfrm>
            <a:off x="-1604100" y="3985876"/>
            <a:ext cx="13636152" cy="3243011"/>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6"/>
          <p:cNvSpPr/>
          <p:nvPr/>
        </p:nvSpPr>
        <p:spPr>
          <a:xfrm>
            <a:off x="6312100" y="4481250"/>
            <a:ext cx="1778782" cy="53440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6"/>
          <p:cNvSpPr txBox="1">
            <a:spLocks noGrp="1"/>
          </p:cNvSpPr>
          <p:nvPr>
            <p:ph type="title" hasCustomPrompt="1"/>
          </p:nvPr>
        </p:nvSpPr>
        <p:spPr>
          <a:xfrm>
            <a:off x="2015225" y="692400"/>
            <a:ext cx="5113500" cy="828300"/>
          </a:xfrm>
          <a:prstGeom prst="rect">
            <a:avLst/>
          </a:prstGeom>
          <a:effectLst>
            <a:outerShdw dist="4762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47" name="Google Shape;447;p26"/>
          <p:cNvSpPr txBox="1">
            <a:spLocks noGrp="1"/>
          </p:cNvSpPr>
          <p:nvPr>
            <p:ph type="subTitle" idx="1"/>
          </p:nvPr>
        </p:nvSpPr>
        <p:spPr>
          <a:xfrm>
            <a:off x="2015225" y="1398427"/>
            <a:ext cx="51135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8" name="Google Shape;448;p26"/>
          <p:cNvSpPr txBox="1">
            <a:spLocks noGrp="1"/>
          </p:cNvSpPr>
          <p:nvPr>
            <p:ph type="title" idx="2" hasCustomPrompt="1"/>
          </p:nvPr>
        </p:nvSpPr>
        <p:spPr>
          <a:xfrm>
            <a:off x="2015225" y="1996142"/>
            <a:ext cx="5113500" cy="828300"/>
          </a:xfrm>
          <a:prstGeom prst="rect">
            <a:avLst/>
          </a:prstGeom>
          <a:effectLst>
            <a:outerShdw dist="4762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49" name="Google Shape;449;p26"/>
          <p:cNvSpPr txBox="1">
            <a:spLocks noGrp="1"/>
          </p:cNvSpPr>
          <p:nvPr>
            <p:ph type="subTitle" idx="3"/>
          </p:nvPr>
        </p:nvSpPr>
        <p:spPr>
          <a:xfrm>
            <a:off x="2015225" y="2702169"/>
            <a:ext cx="51135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 name="Google Shape;450;p26"/>
          <p:cNvSpPr txBox="1">
            <a:spLocks noGrp="1"/>
          </p:cNvSpPr>
          <p:nvPr>
            <p:ph type="title" idx="4" hasCustomPrompt="1"/>
          </p:nvPr>
        </p:nvSpPr>
        <p:spPr>
          <a:xfrm>
            <a:off x="2015225" y="3299896"/>
            <a:ext cx="5113500" cy="828300"/>
          </a:xfrm>
          <a:prstGeom prst="rect">
            <a:avLst/>
          </a:prstGeom>
          <a:effectLst>
            <a:outerShdw dist="4762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51" name="Google Shape;451;p26"/>
          <p:cNvSpPr txBox="1">
            <a:spLocks noGrp="1"/>
          </p:cNvSpPr>
          <p:nvPr>
            <p:ph type="subTitle" idx="5"/>
          </p:nvPr>
        </p:nvSpPr>
        <p:spPr>
          <a:xfrm>
            <a:off x="2015225" y="4005924"/>
            <a:ext cx="51135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7.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1.jp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41.xml"/><Relationship Id="rId7" Type="http://schemas.openxmlformats.org/officeDocument/2006/relationships/image" Target="../media/image19.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3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redoka One" panose="02000000000000000000"/>
              <a:buNone/>
              <a:defRPr sz="2800">
                <a:solidFill>
                  <a:schemeClr val="lt2"/>
                </a:solidFill>
                <a:latin typeface="Fredoka One" panose="02000000000000000000"/>
                <a:ea typeface="Fredoka One" panose="02000000000000000000"/>
                <a:cs typeface="Fredoka One" panose="02000000000000000000"/>
                <a:sym typeface="Fredoka One" panose="02000000000000000000"/>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1600"/>
              </a:spcBef>
              <a:spcAft>
                <a:spcPts val="160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pic>
        <p:nvPicPr>
          <p:cNvPr id="4" name="Picture 3">
            <a:extLst>
              <a:ext uri="{FF2B5EF4-FFF2-40B4-BE49-F238E27FC236}">
                <a16:creationId xmlns:a16="http://schemas.microsoft.com/office/drawing/2014/main" xmlns="" id="{44BF0944-7A50-4576-9F73-60F31FA724A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666561" y="646919"/>
            <a:ext cx="4013404" cy="4013404"/>
          </a:xfrm>
          <a:prstGeom prst="ellipse">
            <a:avLst/>
          </a:prstGeom>
          <a:ln>
            <a:noFill/>
          </a:ln>
          <a:effectLst>
            <a:softEdge rad="112500"/>
          </a:effectLst>
        </p:spPr>
      </p:pic>
      <p:pic>
        <p:nvPicPr>
          <p:cNvPr id="5" name="Picture 4">
            <a:extLst>
              <a:ext uri="{FF2B5EF4-FFF2-40B4-BE49-F238E27FC236}">
                <a16:creationId xmlns:a16="http://schemas.microsoft.com/office/drawing/2014/main" xmlns="" id="{7557F962-3C02-4378-821F-8B9524DAF15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95851" y="6847693"/>
            <a:ext cx="4013404" cy="4013404"/>
          </a:xfrm>
          <a:prstGeom prst="ellipse">
            <a:avLst/>
          </a:prstGeom>
          <a:ln>
            <a:noFill/>
          </a:ln>
          <a:effectLst>
            <a:softEdge rad="112500"/>
          </a:effectLst>
        </p:spPr>
      </p:pic>
      <p:pic>
        <p:nvPicPr>
          <p:cNvPr id="8" name="Picture 7">
            <a:extLst>
              <a:ext uri="{FF2B5EF4-FFF2-40B4-BE49-F238E27FC236}">
                <a16:creationId xmlns:a16="http://schemas.microsoft.com/office/drawing/2014/main" xmlns="" id="{EA3FA7FD-DD6E-4550-B9EB-2EC0F6DEB2F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421664" y="424770"/>
            <a:ext cx="4013404" cy="4013404"/>
          </a:xfrm>
          <a:prstGeom prst="ellipse">
            <a:avLst/>
          </a:prstGeom>
          <a:ln>
            <a:noFill/>
          </a:ln>
          <a:effectLst>
            <a:softEdge rad="112500"/>
          </a:effectLst>
        </p:spPr>
      </p:pic>
      <p:pic>
        <p:nvPicPr>
          <p:cNvPr id="9" name="Picture 8">
            <a:extLst>
              <a:ext uri="{FF2B5EF4-FFF2-40B4-BE49-F238E27FC236}">
                <a16:creationId xmlns:a16="http://schemas.microsoft.com/office/drawing/2014/main" xmlns="" id="{2E5EAB11-8F53-4712-B800-C4CF9A66E01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6711" y="-5488997"/>
            <a:ext cx="4013404" cy="4013404"/>
          </a:xfrm>
          <a:prstGeom prst="ellipse">
            <a:avLst/>
          </a:prstGeom>
          <a:ln>
            <a:noFill/>
          </a:ln>
          <a:effectLst>
            <a:softEdge rad="112500"/>
          </a:effectLst>
        </p:spPr>
      </p:pic>
    </p:spTree>
  </p:cSld>
  <p:clrMap bg1="lt1" tx1="dk1" bg2="dk2" tx2="lt2" accent1="accent1" accent2="accent2" accent3="accent3" accent4="accent4" accent5="accent5" accent6="accent6" hlink="hlink" folHlink="folHlink"/>
  <p:sldLayoutIdLst>
    <p:sldLayoutId id="2147483655" r:id="rId1"/>
    <p:sldLayoutId id="2147483657" r:id="rId2"/>
    <p:sldLayoutId id="2147483658" r:id="rId3"/>
    <p:sldLayoutId id="2147483661" r:id="rId4"/>
    <p:sldLayoutId id="2147483666" r:id="rId5"/>
    <p:sldLayoutId id="2147483667" r:id="rId6"/>
    <p:sldLayoutId id="2147483668" r:id="rId7"/>
    <p:sldLayoutId id="2147483670" r:id="rId8"/>
    <p:sldLayoutId id="2147483673" r:id="rId9"/>
    <p:sldLayoutId id="2147483674" r:id="rId10"/>
    <p:sldLayoutId id="2147483675" r:id="rId11"/>
    <p:sldLayoutId id="2147483676" r:id="rId12"/>
    <p:sldLayoutId id="214748367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6E880F6-BD2A-48EC-BA7E-AE45D823630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666561" y="646919"/>
            <a:ext cx="4013404" cy="4013404"/>
          </a:xfrm>
          <a:prstGeom prst="ellipse">
            <a:avLst/>
          </a:prstGeom>
          <a:ln>
            <a:noFill/>
          </a:ln>
          <a:effectLst>
            <a:softEdge rad="112500"/>
          </a:effectLst>
        </p:spPr>
      </p:pic>
      <p:pic>
        <p:nvPicPr>
          <p:cNvPr id="3" name="Picture 2">
            <a:extLst>
              <a:ext uri="{FF2B5EF4-FFF2-40B4-BE49-F238E27FC236}">
                <a16:creationId xmlns:a16="http://schemas.microsoft.com/office/drawing/2014/main" xmlns="" id="{E73C3EC8-6EAB-412D-B25D-519A6C6E1D2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95851" y="6847693"/>
            <a:ext cx="4013404" cy="4013404"/>
          </a:xfrm>
          <a:prstGeom prst="ellipse">
            <a:avLst/>
          </a:prstGeom>
          <a:ln>
            <a:noFill/>
          </a:ln>
          <a:effectLst>
            <a:softEdge rad="112500"/>
          </a:effectLst>
        </p:spPr>
      </p:pic>
      <p:pic>
        <p:nvPicPr>
          <p:cNvPr id="4" name="Picture 3">
            <a:extLst>
              <a:ext uri="{FF2B5EF4-FFF2-40B4-BE49-F238E27FC236}">
                <a16:creationId xmlns:a16="http://schemas.microsoft.com/office/drawing/2014/main" xmlns="" id="{F1882C04-5BAB-466C-8043-E9C2A1092AE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421664" y="424770"/>
            <a:ext cx="4013404" cy="4013404"/>
          </a:xfrm>
          <a:prstGeom prst="ellipse">
            <a:avLst/>
          </a:prstGeom>
          <a:ln>
            <a:noFill/>
          </a:ln>
          <a:effectLst>
            <a:softEdge rad="112500"/>
          </a:effectLst>
        </p:spPr>
      </p:pic>
      <p:pic>
        <p:nvPicPr>
          <p:cNvPr id="5" name="Picture 4">
            <a:extLst>
              <a:ext uri="{FF2B5EF4-FFF2-40B4-BE49-F238E27FC236}">
                <a16:creationId xmlns:a16="http://schemas.microsoft.com/office/drawing/2014/main" xmlns="" id="{671878A8-8502-43D5-9872-4A5F95FE7F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36711" y="-5488997"/>
            <a:ext cx="4013404" cy="4013404"/>
          </a:xfrm>
          <a:prstGeom prst="ellipse">
            <a:avLst/>
          </a:prstGeom>
          <a:ln>
            <a:noFill/>
          </a:ln>
          <a:effectLst>
            <a:softEdge rad="112500"/>
          </a:effectLst>
        </p:spPr>
      </p:pic>
    </p:spTree>
    <p:extLst>
      <p:ext uri="{BB962C8B-B14F-4D97-AF65-F5344CB8AC3E}">
        <p14:creationId xmlns:p14="http://schemas.microsoft.com/office/powerpoint/2010/main" val="260404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1BC30FB2-7A34-424D-85D4-D91C57443F08}" type="datetimeFigureOut">
              <a:rPr lang="en-US" smtClean="0"/>
              <a:t>3/3/2025</a:t>
            </a:fld>
            <a:endParaRPr lang="en-US"/>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1D3E66F0-7C29-440B-B9AC-B751AD927039}" type="slidenum">
              <a:rPr lang="en-US" smtClean="0"/>
              <a:t>‹#›</a:t>
            </a:fld>
            <a:endParaRPr lang="en-US"/>
          </a:p>
        </p:txBody>
      </p:sp>
      <p:pic>
        <p:nvPicPr>
          <p:cNvPr id="12" name="Picture 11">
            <a:extLst>
              <a:ext uri="{FF2B5EF4-FFF2-40B4-BE49-F238E27FC236}">
                <a16:creationId xmlns:a16="http://schemas.microsoft.com/office/drawing/2014/main" xmlns="" id="{CBE1097D-53BB-4E06-BD15-293428F2338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2666561" y="646919"/>
            <a:ext cx="4013404" cy="4013404"/>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5E181C8D-6F16-42FA-956D-8D3B2F5AEE2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595851" y="6847693"/>
            <a:ext cx="4013404" cy="4013404"/>
          </a:xfrm>
          <a:prstGeom prst="ellipse">
            <a:avLst/>
          </a:prstGeom>
          <a:ln>
            <a:noFill/>
          </a:ln>
          <a:effectLst>
            <a:softEdge rad="112500"/>
          </a:effectLst>
        </p:spPr>
      </p:pic>
      <p:pic>
        <p:nvPicPr>
          <p:cNvPr id="14" name="Picture 13">
            <a:extLst>
              <a:ext uri="{FF2B5EF4-FFF2-40B4-BE49-F238E27FC236}">
                <a16:creationId xmlns:a16="http://schemas.microsoft.com/office/drawing/2014/main" xmlns="" id="{917FDF97-6356-422B-BC85-E8AEF476D5A6}"/>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421664" y="424770"/>
            <a:ext cx="4013404" cy="4013404"/>
          </a:xfrm>
          <a:prstGeom prst="ellipse">
            <a:avLst/>
          </a:prstGeom>
          <a:ln>
            <a:noFill/>
          </a:ln>
          <a:effectLst>
            <a:softEdge rad="112500"/>
          </a:effectLst>
        </p:spPr>
      </p:pic>
      <p:pic>
        <p:nvPicPr>
          <p:cNvPr id="15" name="Picture 14">
            <a:extLst>
              <a:ext uri="{FF2B5EF4-FFF2-40B4-BE49-F238E27FC236}">
                <a16:creationId xmlns:a16="http://schemas.microsoft.com/office/drawing/2014/main" xmlns="" id="{060E5903-B2F5-46A5-8EA6-FA16E75D301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436711" y="-5488997"/>
            <a:ext cx="4013404" cy="4013404"/>
          </a:xfrm>
          <a:prstGeom prst="ellipse">
            <a:avLst/>
          </a:prstGeom>
          <a:ln>
            <a:noFill/>
          </a:ln>
          <a:effectLst>
            <a:softEdge rad="112500"/>
          </a:effectLst>
        </p:spPr>
      </p:pic>
    </p:spTree>
    <p:extLst>
      <p:ext uri="{BB962C8B-B14F-4D97-AF65-F5344CB8AC3E}">
        <p14:creationId xmlns:p14="http://schemas.microsoft.com/office/powerpoint/2010/main" val="384769859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Lst>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08FA647-C6ED-4C22-A53B-30EE0CE8803A}"/>
              </a:ext>
            </a:extLst>
          </p:cNvPr>
          <p:cNvGrpSpPr/>
          <p:nvPr userDrawn="1"/>
        </p:nvGrpSpPr>
        <p:grpSpPr>
          <a:xfrm>
            <a:off x="2711023" y="1692076"/>
            <a:ext cx="3286762" cy="1913810"/>
            <a:chOff x="3614696" y="2256098"/>
            <a:chExt cx="4382349" cy="2551747"/>
          </a:xfrm>
        </p:grpSpPr>
        <p:grpSp>
          <p:nvGrpSpPr>
            <p:cNvPr id="3" name="Group 2">
              <a:extLst>
                <a:ext uri="{FF2B5EF4-FFF2-40B4-BE49-F238E27FC236}">
                  <a16:creationId xmlns:a16="http://schemas.microsoft.com/office/drawing/2014/main" xmlns="" id="{29E57989-2429-4F4C-9E9D-E16828501E1A}"/>
                </a:ext>
              </a:extLst>
            </p:cNvPr>
            <p:cNvGrpSpPr/>
            <p:nvPr userDrawn="1"/>
          </p:nvGrpSpPr>
          <p:grpSpPr>
            <a:xfrm>
              <a:off x="3614696" y="2256098"/>
              <a:ext cx="4382349" cy="2212322"/>
              <a:chOff x="4065548" y="1655206"/>
              <a:chExt cx="4382349" cy="2212322"/>
            </a:xfrm>
          </p:grpSpPr>
          <p:pic>
            <p:nvPicPr>
              <p:cNvPr id="5" name="Picture 4">
                <a:extLst>
                  <a:ext uri="{FF2B5EF4-FFF2-40B4-BE49-F238E27FC236}">
                    <a16:creationId xmlns:a16="http://schemas.microsoft.com/office/drawing/2014/main" xmlns="" id="{DCC5DA6B-D13B-4EFC-A9C7-24D27320BDDB}"/>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6" name="TextBox 5">
                <a:extLst>
                  <a:ext uri="{FF2B5EF4-FFF2-40B4-BE49-F238E27FC236}">
                    <a16:creationId xmlns:a16="http://schemas.microsoft.com/office/drawing/2014/main" xmlns="" id="{0BE32D17-8858-4CAC-B45D-7FCC2DC2F4E7}"/>
                  </a:ext>
                </a:extLst>
              </p:cNvPr>
              <p:cNvSpPr txBox="1"/>
              <p:nvPr userDrawn="1"/>
            </p:nvSpPr>
            <p:spPr>
              <a:xfrm>
                <a:off x="5192775" y="2882985"/>
                <a:ext cx="2229758" cy="984543"/>
              </a:xfrm>
              <a:prstGeom prst="rect">
                <a:avLst/>
              </a:prstGeom>
              <a:noFill/>
            </p:spPr>
            <p:txBody>
              <a:bodyPr wrap="square" rtlCol="0">
                <a:spAutoFit/>
              </a:bodyPr>
              <a:lstStyle/>
              <a:p>
                <a:pPr defTabSz="685498"/>
                <a:r>
                  <a:rPr lang="en-US" sz="2099" b="1" dirty="0">
                    <a:solidFill>
                      <a:srgbClr val="00B0F0"/>
                    </a:solidFill>
                    <a:cs typeface="Times New Roman" panose="02020603050405020304" pitchFamily="18" charset="0"/>
                  </a:rPr>
                  <a:t>035.447.3852</a:t>
                </a:r>
              </a:p>
            </p:txBody>
          </p:sp>
          <p:sp>
            <p:nvSpPr>
              <p:cNvPr id="7" name="TextBox 6">
                <a:extLst>
                  <a:ext uri="{FF2B5EF4-FFF2-40B4-BE49-F238E27FC236}">
                    <a16:creationId xmlns:a16="http://schemas.microsoft.com/office/drawing/2014/main" xmlns="" id="{2DABD720-A7D9-4105-8C96-68C60049EF25}"/>
                  </a:ext>
                </a:extLst>
              </p:cNvPr>
              <p:cNvSpPr txBox="1"/>
              <p:nvPr userDrawn="1"/>
            </p:nvSpPr>
            <p:spPr>
              <a:xfrm>
                <a:off x="4256580" y="1823698"/>
                <a:ext cx="3912506" cy="984543"/>
              </a:xfrm>
              <a:prstGeom prst="rect">
                <a:avLst/>
              </a:prstGeom>
              <a:noFill/>
            </p:spPr>
            <p:txBody>
              <a:bodyPr wrap="square" rtlCol="0">
                <a:spAutoFit/>
              </a:bodyPr>
              <a:lstStyle/>
              <a:p>
                <a:pPr algn="ctr" defTabSz="685498"/>
                <a:r>
                  <a:rPr lang="en-US" sz="2099" b="1" dirty="0">
                    <a:solidFill>
                      <a:srgbClr val="FF0000"/>
                    </a:solidFill>
                    <a:cs typeface="Times New Roman" panose="02020603050405020304" pitchFamily="18" charset="0"/>
                  </a:rPr>
                  <a:t>BÀI SOẠN CỦA </a:t>
                </a:r>
              </a:p>
              <a:p>
                <a:pPr algn="ctr" defTabSz="685498"/>
                <a:r>
                  <a:rPr lang="en-US" sz="2099" b="1" dirty="0">
                    <a:solidFill>
                      <a:srgbClr val="FF0000"/>
                    </a:solidFill>
                    <a:cs typeface="Times New Roman" panose="02020603050405020304" pitchFamily="18" charset="0"/>
                  </a:rPr>
                  <a:t>LAN H</a:t>
                </a:r>
                <a:r>
                  <a:rPr lang="vi-VN" sz="2099" b="1" dirty="0">
                    <a:solidFill>
                      <a:srgbClr val="FF0000"/>
                    </a:solidFill>
                    <a:cs typeface="Times New Roman" panose="02020603050405020304" pitchFamily="18" charset="0"/>
                  </a:rPr>
                  <a:t>ƯƠN</a:t>
                </a:r>
                <a:r>
                  <a:rPr lang="en-US" sz="2099" b="1" dirty="0">
                    <a:solidFill>
                      <a:srgbClr val="FF0000"/>
                    </a:solidFill>
                    <a:cs typeface="Times New Roman" panose="02020603050405020304" pitchFamily="18" charset="0"/>
                  </a:rPr>
                  <a:t>G</a:t>
                </a:r>
              </a:p>
            </p:txBody>
          </p:sp>
          <p:pic>
            <p:nvPicPr>
              <p:cNvPr id="8" name="Picture 7">
                <a:extLst>
                  <a:ext uri="{FF2B5EF4-FFF2-40B4-BE49-F238E27FC236}">
                    <a16:creationId xmlns:a16="http://schemas.microsoft.com/office/drawing/2014/main" xmlns="" id="{E0E9EE64-27F8-4181-B451-B4232D55448F}"/>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4" name="Picture 3">
              <a:extLst>
                <a:ext uri="{FF2B5EF4-FFF2-40B4-BE49-F238E27FC236}">
                  <a16:creationId xmlns:a16="http://schemas.microsoft.com/office/drawing/2014/main" xmlns="" id="{0A9A9B9B-533A-40F1-B64C-FC4FD3AB074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pic>
        <p:nvPicPr>
          <p:cNvPr id="9" name="Picture 8">
            <a:extLst>
              <a:ext uri="{FF2B5EF4-FFF2-40B4-BE49-F238E27FC236}">
                <a16:creationId xmlns:a16="http://schemas.microsoft.com/office/drawing/2014/main" xmlns="" id="{5F1CFC3C-29A1-42E8-93ED-E6892447FAC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421664" y="310471"/>
            <a:ext cx="4013404" cy="401340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14CF3AF9-B3FF-4645-B39E-1B2A11260B9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36711" y="-5603297"/>
            <a:ext cx="4013404" cy="401340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666143CB-5F50-4F43-B99E-40B12874553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552261" y="532618"/>
            <a:ext cx="4013404" cy="4013404"/>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855BD034-09ED-4101-B2E0-D450B322C22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81551" y="6733393"/>
            <a:ext cx="4013404" cy="4013404"/>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37B7ED01-0185-4F95-A70A-8CA28E10E66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307364" y="424770"/>
            <a:ext cx="4013404" cy="4013404"/>
          </a:xfrm>
          <a:prstGeom prst="ellipse">
            <a:avLst/>
          </a:prstGeom>
          <a:ln>
            <a:noFill/>
          </a:ln>
          <a:effectLst>
            <a:softEdge rad="112500"/>
          </a:effectLst>
        </p:spPr>
      </p:pic>
      <p:pic>
        <p:nvPicPr>
          <p:cNvPr id="14" name="Picture 13">
            <a:extLst>
              <a:ext uri="{FF2B5EF4-FFF2-40B4-BE49-F238E27FC236}">
                <a16:creationId xmlns:a16="http://schemas.microsoft.com/office/drawing/2014/main" xmlns="" id="{8E4347C6-2DD1-45FD-89D1-BA54691865B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51011" y="-5488997"/>
            <a:ext cx="4013404" cy="4013404"/>
          </a:xfrm>
          <a:prstGeom prst="ellipse">
            <a:avLst/>
          </a:prstGeom>
          <a:ln>
            <a:noFill/>
          </a:ln>
          <a:effectLst>
            <a:softEdge rad="112500"/>
          </a:effectLst>
        </p:spPr>
      </p:pic>
      <p:pic>
        <p:nvPicPr>
          <p:cNvPr id="15" name="Picture 14">
            <a:extLst>
              <a:ext uri="{FF2B5EF4-FFF2-40B4-BE49-F238E27FC236}">
                <a16:creationId xmlns:a16="http://schemas.microsoft.com/office/drawing/2014/main" xmlns="" id="{37EAC795-13BE-47B6-8925-95ED1E04114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666561" y="646919"/>
            <a:ext cx="4013404" cy="4013404"/>
          </a:xfrm>
          <a:prstGeom prst="ellipse">
            <a:avLst/>
          </a:prstGeom>
          <a:ln>
            <a:noFill/>
          </a:ln>
          <a:effectLst>
            <a:softEdge rad="112500"/>
          </a:effectLst>
        </p:spPr>
      </p:pic>
      <p:pic>
        <p:nvPicPr>
          <p:cNvPr id="16" name="Picture 15">
            <a:extLst>
              <a:ext uri="{FF2B5EF4-FFF2-40B4-BE49-F238E27FC236}">
                <a16:creationId xmlns:a16="http://schemas.microsoft.com/office/drawing/2014/main" xmlns="" id="{DDD36403-CF5A-4686-8DE0-F9A0C07B8DA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95851" y="6847693"/>
            <a:ext cx="4013404" cy="4013404"/>
          </a:xfrm>
          <a:prstGeom prst="ellipse">
            <a:avLst/>
          </a:prstGeom>
          <a:ln>
            <a:noFill/>
          </a:ln>
          <a:effectLst>
            <a:softEdge rad="112500"/>
          </a:effectLst>
        </p:spPr>
      </p:pic>
    </p:spTree>
    <p:extLst>
      <p:ext uri="{BB962C8B-B14F-4D97-AF65-F5344CB8AC3E}">
        <p14:creationId xmlns:p14="http://schemas.microsoft.com/office/powerpoint/2010/main" val="175996154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620314" rtl="0" eaLnBrk="1" latinLnBrk="0" hangingPunct="1">
        <a:spcBef>
          <a:spcPct val="0"/>
        </a:spcBef>
        <a:buNone/>
        <a:defRPr sz="3016" kern="1200">
          <a:solidFill>
            <a:schemeClr val="tx1"/>
          </a:solidFill>
          <a:latin typeface="+mj-lt"/>
          <a:ea typeface="+mj-ea"/>
          <a:cs typeface="+mj-cs"/>
        </a:defRPr>
      </a:lvl1pPr>
    </p:titleStyle>
    <p:bodyStyle>
      <a:lvl1pPr marL="232648" indent="-232648" algn="l" defTabSz="620314" rtl="0" eaLnBrk="1" latinLnBrk="0" hangingPunct="1">
        <a:spcBef>
          <a:spcPct val="20000"/>
        </a:spcBef>
        <a:buFont typeface="Arial" pitchFamily="34" charset="0"/>
        <a:buChar char="•"/>
        <a:defRPr sz="2193" kern="1200">
          <a:solidFill>
            <a:schemeClr val="tx1"/>
          </a:solidFill>
          <a:latin typeface="+mn-lt"/>
          <a:ea typeface="+mn-ea"/>
          <a:cs typeface="+mn-cs"/>
        </a:defRPr>
      </a:lvl1pPr>
      <a:lvl2pPr marL="504024" indent="-193871" algn="l" defTabSz="620314" rtl="0" eaLnBrk="1" latinLnBrk="0" hangingPunct="1">
        <a:spcBef>
          <a:spcPct val="20000"/>
        </a:spcBef>
        <a:buFont typeface="Arial" pitchFamily="34" charset="0"/>
        <a:buChar char="–"/>
        <a:defRPr sz="1919" kern="1200">
          <a:solidFill>
            <a:schemeClr val="tx1"/>
          </a:solidFill>
          <a:latin typeface="+mn-lt"/>
          <a:ea typeface="+mn-ea"/>
          <a:cs typeface="+mn-cs"/>
        </a:defRPr>
      </a:lvl2pPr>
      <a:lvl3pPr marL="775407" indent="-155096" algn="l" defTabSz="620314" rtl="0" eaLnBrk="1" latinLnBrk="0" hangingPunct="1">
        <a:spcBef>
          <a:spcPct val="20000"/>
        </a:spcBef>
        <a:buFont typeface="Arial" pitchFamily="34" charset="0"/>
        <a:buChar char="•"/>
        <a:defRPr sz="1644" kern="1200">
          <a:solidFill>
            <a:schemeClr val="tx1"/>
          </a:solidFill>
          <a:latin typeface="+mn-lt"/>
          <a:ea typeface="+mn-ea"/>
          <a:cs typeface="+mn-cs"/>
        </a:defRPr>
      </a:lvl3pPr>
      <a:lvl4pPr marL="1085524" indent="-155096" algn="l" defTabSz="620314" rtl="0" eaLnBrk="1" latinLnBrk="0" hangingPunct="1">
        <a:spcBef>
          <a:spcPct val="20000"/>
        </a:spcBef>
        <a:buFont typeface="Arial" pitchFamily="34" charset="0"/>
        <a:buChar char="–"/>
        <a:defRPr sz="1371" kern="1200">
          <a:solidFill>
            <a:schemeClr val="tx1"/>
          </a:solidFill>
          <a:latin typeface="+mn-lt"/>
          <a:ea typeface="+mn-ea"/>
          <a:cs typeface="+mn-cs"/>
        </a:defRPr>
      </a:lvl4pPr>
      <a:lvl5pPr marL="1395717" indent="-155096" algn="l" defTabSz="620314" rtl="0" eaLnBrk="1" latinLnBrk="0" hangingPunct="1">
        <a:spcBef>
          <a:spcPct val="20000"/>
        </a:spcBef>
        <a:buFont typeface="Arial" pitchFamily="34" charset="0"/>
        <a:buChar char="»"/>
        <a:defRPr sz="1371" kern="1200">
          <a:solidFill>
            <a:schemeClr val="tx1"/>
          </a:solidFill>
          <a:latin typeface="+mn-lt"/>
          <a:ea typeface="+mn-ea"/>
          <a:cs typeface="+mn-cs"/>
        </a:defRPr>
      </a:lvl5pPr>
      <a:lvl6pPr marL="1705865" indent="-155096" algn="l" defTabSz="620314" rtl="0" eaLnBrk="1" latinLnBrk="0" hangingPunct="1">
        <a:spcBef>
          <a:spcPct val="20000"/>
        </a:spcBef>
        <a:buFont typeface="Arial" pitchFamily="34" charset="0"/>
        <a:buChar char="•"/>
        <a:defRPr sz="1371" kern="1200">
          <a:solidFill>
            <a:schemeClr val="tx1"/>
          </a:solidFill>
          <a:latin typeface="+mn-lt"/>
          <a:ea typeface="+mn-ea"/>
          <a:cs typeface="+mn-cs"/>
        </a:defRPr>
      </a:lvl6pPr>
      <a:lvl7pPr marL="2016025" indent="-155096" algn="l" defTabSz="620314" rtl="0" eaLnBrk="1" latinLnBrk="0" hangingPunct="1">
        <a:spcBef>
          <a:spcPct val="20000"/>
        </a:spcBef>
        <a:buFont typeface="Arial" pitchFamily="34" charset="0"/>
        <a:buChar char="•"/>
        <a:defRPr sz="1371" kern="1200">
          <a:solidFill>
            <a:schemeClr val="tx1"/>
          </a:solidFill>
          <a:latin typeface="+mn-lt"/>
          <a:ea typeface="+mn-ea"/>
          <a:cs typeface="+mn-cs"/>
        </a:defRPr>
      </a:lvl7pPr>
      <a:lvl8pPr marL="2326220" indent="-155096" algn="l" defTabSz="620314" rtl="0" eaLnBrk="1" latinLnBrk="0" hangingPunct="1">
        <a:spcBef>
          <a:spcPct val="20000"/>
        </a:spcBef>
        <a:buFont typeface="Arial" pitchFamily="34" charset="0"/>
        <a:buChar char="•"/>
        <a:defRPr sz="1371" kern="1200">
          <a:solidFill>
            <a:schemeClr val="tx1"/>
          </a:solidFill>
          <a:latin typeface="+mn-lt"/>
          <a:ea typeface="+mn-ea"/>
          <a:cs typeface="+mn-cs"/>
        </a:defRPr>
      </a:lvl8pPr>
      <a:lvl9pPr marL="2636335" indent="-155096" algn="l" defTabSz="620314" rtl="0" eaLnBrk="1" latinLnBrk="0" hangingPunct="1">
        <a:spcBef>
          <a:spcPct val="20000"/>
        </a:spcBef>
        <a:buFont typeface="Arial" pitchFamily="34" charset="0"/>
        <a:buChar char="•"/>
        <a:defRPr sz="1371" kern="1200">
          <a:solidFill>
            <a:schemeClr val="tx1"/>
          </a:solidFill>
          <a:latin typeface="+mn-lt"/>
          <a:ea typeface="+mn-ea"/>
          <a:cs typeface="+mn-cs"/>
        </a:defRPr>
      </a:lvl9pPr>
    </p:bodyStyle>
    <p:otherStyle>
      <a:defPPr>
        <a:defRPr lang="zh-CN"/>
      </a:defPPr>
      <a:lvl1pPr marL="0" algn="l" defTabSz="620314" rtl="0" eaLnBrk="1" latinLnBrk="0" hangingPunct="1">
        <a:defRPr sz="1278" kern="1200">
          <a:solidFill>
            <a:schemeClr val="tx1"/>
          </a:solidFill>
          <a:latin typeface="+mn-lt"/>
          <a:ea typeface="+mn-ea"/>
          <a:cs typeface="+mn-cs"/>
        </a:defRPr>
      </a:lvl1pPr>
      <a:lvl2pPr marL="310120" algn="l" defTabSz="620314" rtl="0" eaLnBrk="1" latinLnBrk="0" hangingPunct="1">
        <a:defRPr sz="1278" kern="1200">
          <a:solidFill>
            <a:schemeClr val="tx1"/>
          </a:solidFill>
          <a:latin typeface="+mn-lt"/>
          <a:ea typeface="+mn-ea"/>
          <a:cs typeface="+mn-cs"/>
        </a:defRPr>
      </a:lvl2pPr>
      <a:lvl3pPr marL="620314" algn="l" defTabSz="620314" rtl="0" eaLnBrk="1" latinLnBrk="0" hangingPunct="1">
        <a:defRPr sz="1278" kern="1200">
          <a:solidFill>
            <a:schemeClr val="tx1"/>
          </a:solidFill>
          <a:latin typeface="+mn-lt"/>
          <a:ea typeface="+mn-ea"/>
          <a:cs typeface="+mn-cs"/>
        </a:defRPr>
      </a:lvl3pPr>
      <a:lvl4pPr marL="930464" algn="l" defTabSz="620314" rtl="0" eaLnBrk="1" latinLnBrk="0" hangingPunct="1">
        <a:defRPr sz="1278" kern="1200">
          <a:solidFill>
            <a:schemeClr val="tx1"/>
          </a:solidFill>
          <a:latin typeface="+mn-lt"/>
          <a:ea typeface="+mn-ea"/>
          <a:cs typeface="+mn-cs"/>
        </a:defRPr>
      </a:lvl4pPr>
      <a:lvl5pPr marL="1240621" algn="l" defTabSz="620314" rtl="0" eaLnBrk="1" latinLnBrk="0" hangingPunct="1">
        <a:defRPr sz="1278" kern="1200">
          <a:solidFill>
            <a:schemeClr val="tx1"/>
          </a:solidFill>
          <a:latin typeface="+mn-lt"/>
          <a:ea typeface="+mn-ea"/>
          <a:cs typeface="+mn-cs"/>
        </a:defRPr>
      </a:lvl5pPr>
      <a:lvl6pPr marL="1550812" algn="l" defTabSz="620314" rtl="0" eaLnBrk="1" latinLnBrk="0" hangingPunct="1">
        <a:defRPr sz="1278" kern="1200">
          <a:solidFill>
            <a:schemeClr val="tx1"/>
          </a:solidFill>
          <a:latin typeface="+mn-lt"/>
          <a:ea typeface="+mn-ea"/>
          <a:cs typeface="+mn-cs"/>
        </a:defRPr>
      </a:lvl6pPr>
      <a:lvl7pPr marL="1860928" algn="l" defTabSz="620314" rtl="0" eaLnBrk="1" latinLnBrk="0" hangingPunct="1">
        <a:defRPr sz="1278" kern="1200">
          <a:solidFill>
            <a:schemeClr val="tx1"/>
          </a:solidFill>
          <a:latin typeface="+mn-lt"/>
          <a:ea typeface="+mn-ea"/>
          <a:cs typeface="+mn-cs"/>
        </a:defRPr>
      </a:lvl7pPr>
      <a:lvl8pPr marL="2171045" algn="l" defTabSz="620314" rtl="0" eaLnBrk="1" latinLnBrk="0" hangingPunct="1">
        <a:defRPr sz="1278" kern="1200">
          <a:solidFill>
            <a:schemeClr val="tx1"/>
          </a:solidFill>
          <a:latin typeface="+mn-lt"/>
          <a:ea typeface="+mn-ea"/>
          <a:cs typeface="+mn-cs"/>
        </a:defRPr>
      </a:lvl8pPr>
      <a:lvl9pPr marL="2481235" algn="l" defTabSz="620314" rtl="0" eaLnBrk="1" latinLnBrk="0" hangingPunct="1">
        <a:defRPr sz="127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91535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866" y="863"/>
            <a:ext cx="9142269" cy="5141776"/>
          </a:xfrm>
          <a:prstGeom prst="rect">
            <a:avLst/>
          </a:prstGeom>
          <a:noFill/>
          <a:ln w="9525">
            <a:noFill/>
          </a:ln>
        </p:spPr>
      </p:pic>
    </p:spTree>
    <p:extLst>
      <p:ext uri="{BB962C8B-B14F-4D97-AF65-F5344CB8AC3E}">
        <p14:creationId xmlns:p14="http://schemas.microsoft.com/office/powerpoint/2010/main" val="958481745"/>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Lst>
  <p:transition advClick="0" advTm="0">
    <p:random/>
  </p:transition>
  <p:hf sldNum="0" hdr="0"/>
  <p:txStyles>
    <p:titleStyle>
      <a:lvl1pPr marL="0" lvl="0" indent="0" algn="ctr" defTabSz="814388" eaLnBrk="1" fontAlgn="base" latinLnBrk="0" hangingPunct="1">
        <a:lnSpc>
          <a:spcPct val="100000"/>
        </a:lnSpc>
        <a:spcBef>
          <a:spcPct val="0"/>
        </a:spcBef>
        <a:spcAft>
          <a:spcPct val="0"/>
        </a:spcAft>
        <a:buClr>
          <a:srgbClr val="000000"/>
        </a:buClr>
        <a:buNone/>
        <a:defRPr sz="3908" b="0" i="0" u="none" kern="1200" baseline="0">
          <a:solidFill>
            <a:schemeClr val="tx2"/>
          </a:solidFill>
          <a:latin typeface="+mj-lt"/>
          <a:ea typeface="+mj-ea"/>
          <a:cs typeface="+mj-cs"/>
        </a:defRPr>
      </a:lvl1pPr>
    </p:titleStyle>
    <p:bodyStyle>
      <a:lvl1pPr marL="304800" lvl="0" indent="-304800" algn="l" defTabSz="814388" eaLnBrk="1" fontAlgn="base" latinLnBrk="0" hangingPunct="1">
        <a:lnSpc>
          <a:spcPct val="100000"/>
        </a:lnSpc>
        <a:spcBef>
          <a:spcPct val="20000"/>
        </a:spcBef>
        <a:spcAft>
          <a:spcPct val="0"/>
        </a:spcAft>
        <a:buChar char="•"/>
        <a:defRPr sz="2824" b="0" i="0" u="none" kern="1200" baseline="0">
          <a:solidFill>
            <a:schemeClr val="tx1"/>
          </a:solidFill>
          <a:latin typeface="+mn-lt"/>
          <a:ea typeface="+mn-ea"/>
          <a:cs typeface="+mn-cs"/>
        </a:defRPr>
      </a:lvl1pPr>
      <a:lvl2pPr marL="661988" lvl="1" indent="-255270" algn="l" defTabSz="814388" eaLnBrk="1" fontAlgn="base" latinLnBrk="0" hangingPunct="1">
        <a:lnSpc>
          <a:spcPct val="100000"/>
        </a:lnSpc>
        <a:spcBef>
          <a:spcPct val="20000"/>
        </a:spcBef>
        <a:spcAft>
          <a:spcPct val="0"/>
        </a:spcAft>
        <a:buChar char="–"/>
        <a:defRPr sz="2498" b="0" i="0" u="none" kern="1200" baseline="0">
          <a:solidFill>
            <a:schemeClr val="tx1"/>
          </a:solidFill>
          <a:latin typeface="+mn-lt"/>
          <a:ea typeface="+mn-ea"/>
          <a:cs typeface="+mn-cs"/>
        </a:defRPr>
      </a:lvl2pPr>
      <a:lvl3pPr marL="1017746" lvl="2" indent="-203359" algn="l" defTabSz="814388" eaLnBrk="1" fontAlgn="base" latinLnBrk="0" hangingPunct="1">
        <a:lnSpc>
          <a:spcPct val="100000"/>
        </a:lnSpc>
        <a:spcBef>
          <a:spcPct val="20000"/>
        </a:spcBef>
        <a:spcAft>
          <a:spcPct val="0"/>
        </a:spcAft>
        <a:buChar char="•"/>
        <a:defRPr sz="2115" b="0" i="0" u="none" kern="1200" baseline="0">
          <a:solidFill>
            <a:schemeClr val="tx1"/>
          </a:solidFill>
          <a:latin typeface="+mn-lt"/>
          <a:ea typeface="+mn-ea"/>
          <a:cs typeface="+mn-cs"/>
        </a:defRPr>
      </a:lvl3pPr>
      <a:lvl4pPr marL="1424940" lvl="3" indent="-203835" algn="l" defTabSz="814388" eaLnBrk="1" fontAlgn="base" latinLnBrk="0" hangingPunct="1">
        <a:lnSpc>
          <a:spcPct val="100000"/>
        </a:lnSpc>
        <a:spcBef>
          <a:spcPct val="20000"/>
        </a:spcBef>
        <a:spcAft>
          <a:spcPct val="0"/>
        </a:spcAft>
        <a:buChar char="–"/>
        <a:defRPr sz="1793" b="0" i="0" u="none" kern="1200" baseline="0">
          <a:solidFill>
            <a:schemeClr val="tx1"/>
          </a:solidFill>
          <a:latin typeface="+mn-lt"/>
          <a:ea typeface="+mn-ea"/>
          <a:cs typeface="+mn-cs"/>
        </a:defRPr>
      </a:lvl4pPr>
      <a:lvl5pPr marL="1831658" lvl="4" indent="-203359" algn="l" defTabSz="814388" eaLnBrk="1" fontAlgn="base" latinLnBrk="0" hangingPunct="1">
        <a:lnSpc>
          <a:spcPct val="100000"/>
        </a:lnSpc>
        <a:spcBef>
          <a:spcPct val="20000"/>
        </a:spcBef>
        <a:spcAft>
          <a:spcPct val="0"/>
        </a:spcAft>
        <a:buChar char="»"/>
        <a:defRPr sz="1793" b="0" i="0" u="none" kern="1200" baseline="0">
          <a:solidFill>
            <a:schemeClr val="tx1"/>
          </a:solidFill>
          <a:latin typeface="+mn-lt"/>
          <a:ea typeface="+mn-ea"/>
          <a:cs typeface="+mn-cs"/>
        </a:defRPr>
      </a:lvl5pPr>
      <a:lvl6pPr marL="1364933" lvl="5" indent="-124301" algn="l" defTabSz="814388" eaLnBrk="1" fontAlgn="base" latinLnBrk="0" hangingPunct="1">
        <a:lnSpc>
          <a:spcPct val="100000"/>
        </a:lnSpc>
        <a:spcBef>
          <a:spcPct val="20000"/>
        </a:spcBef>
        <a:spcAft>
          <a:spcPct val="0"/>
        </a:spcAft>
        <a:buChar char="»"/>
        <a:defRPr sz="1793" b="0" i="0" u="none" kern="1200" baseline="0">
          <a:solidFill>
            <a:schemeClr val="tx1"/>
          </a:solidFill>
          <a:latin typeface="+mn-lt"/>
          <a:ea typeface="+mn-ea"/>
          <a:cs typeface="+mn-cs"/>
        </a:defRPr>
      </a:lvl6pPr>
      <a:lvl7pPr marL="1613059" lvl="6" indent="-124301" algn="l" defTabSz="814388" eaLnBrk="1" fontAlgn="base" latinLnBrk="0" hangingPunct="1">
        <a:lnSpc>
          <a:spcPct val="100000"/>
        </a:lnSpc>
        <a:spcBef>
          <a:spcPct val="20000"/>
        </a:spcBef>
        <a:spcAft>
          <a:spcPct val="0"/>
        </a:spcAft>
        <a:buChar char="»"/>
        <a:defRPr sz="1793" b="0" i="0" u="none" kern="1200" baseline="0">
          <a:solidFill>
            <a:schemeClr val="tx1"/>
          </a:solidFill>
          <a:latin typeface="+mn-lt"/>
          <a:ea typeface="+mn-ea"/>
          <a:cs typeface="+mn-cs"/>
        </a:defRPr>
      </a:lvl7pPr>
      <a:lvl8pPr marL="1861185" lvl="7" indent="-124301" algn="l" defTabSz="814388" eaLnBrk="1" fontAlgn="base" latinLnBrk="0" hangingPunct="1">
        <a:lnSpc>
          <a:spcPct val="100000"/>
        </a:lnSpc>
        <a:spcBef>
          <a:spcPct val="20000"/>
        </a:spcBef>
        <a:spcAft>
          <a:spcPct val="0"/>
        </a:spcAft>
        <a:buChar char="»"/>
        <a:defRPr sz="1793" b="0" i="0" u="none" kern="1200" baseline="0">
          <a:solidFill>
            <a:schemeClr val="tx1"/>
          </a:solidFill>
          <a:latin typeface="+mn-lt"/>
          <a:ea typeface="+mn-ea"/>
          <a:cs typeface="+mn-cs"/>
        </a:defRPr>
      </a:lvl8pPr>
      <a:lvl9pPr marL="2109311" lvl="8" indent="-124301" algn="l" defTabSz="814388" eaLnBrk="1" fontAlgn="base" latinLnBrk="0" hangingPunct="1">
        <a:lnSpc>
          <a:spcPct val="100000"/>
        </a:lnSpc>
        <a:spcBef>
          <a:spcPct val="20000"/>
        </a:spcBef>
        <a:spcAft>
          <a:spcPct val="0"/>
        </a:spcAft>
        <a:buChar char="»"/>
        <a:defRPr sz="1793" b="0" i="0" u="none" kern="1200" baseline="0">
          <a:solidFill>
            <a:schemeClr val="tx1"/>
          </a:solidFill>
          <a:latin typeface="+mn-lt"/>
          <a:ea typeface="+mn-ea"/>
          <a:cs typeface="+mn-cs"/>
        </a:defRPr>
      </a:lvl9pPr>
    </p:bodyStyle>
    <p:otherStyle>
      <a:lvl1pPr marL="0" lvl="0" indent="0" algn="l" defTabSz="496253" eaLnBrk="1" fontAlgn="base" latinLnBrk="0" hangingPunct="1">
        <a:lnSpc>
          <a:spcPct val="100000"/>
        </a:lnSpc>
        <a:spcBef>
          <a:spcPct val="0"/>
        </a:spcBef>
        <a:spcAft>
          <a:spcPct val="0"/>
        </a:spcAft>
        <a:buNone/>
        <a:defRPr sz="979" b="0" i="0" u="none" kern="1200" baseline="0">
          <a:solidFill>
            <a:schemeClr val="tx1"/>
          </a:solidFill>
          <a:latin typeface="+mn-lt"/>
          <a:ea typeface="+mn-ea"/>
          <a:cs typeface="+mn-cs"/>
        </a:defRPr>
      </a:lvl1pPr>
      <a:lvl2pPr marL="248126" lvl="1" indent="0" algn="l" defTabSz="496253" eaLnBrk="1" fontAlgn="base" latinLnBrk="0" hangingPunct="1">
        <a:lnSpc>
          <a:spcPct val="100000"/>
        </a:lnSpc>
        <a:spcBef>
          <a:spcPct val="0"/>
        </a:spcBef>
        <a:spcAft>
          <a:spcPct val="0"/>
        </a:spcAft>
        <a:buNone/>
        <a:defRPr sz="1627" b="0" i="0" u="none" kern="1200" baseline="0">
          <a:solidFill>
            <a:schemeClr val="tx1"/>
          </a:solidFill>
          <a:latin typeface="+mn-lt"/>
          <a:ea typeface="+mn-ea"/>
          <a:cs typeface="+mn-cs"/>
        </a:defRPr>
      </a:lvl2pPr>
      <a:lvl3pPr marL="496253" lvl="2" indent="0" algn="l" defTabSz="496253" eaLnBrk="1" fontAlgn="base" latinLnBrk="0" hangingPunct="1">
        <a:lnSpc>
          <a:spcPct val="100000"/>
        </a:lnSpc>
        <a:spcBef>
          <a:spcPct val="0"/>
        </a:spcBef>
        <a:spcAft>
          <a:spcPct val="0"/>
        </a:spcAft>
        <a:buNone/>
        <a:defRPr sz="1627" b="0" i="0" u="none" kern="1200" baseline="0">
          <a:solidFill>
            <a:schemeClr val="tx1"/>
          </a:solidFill>
          <a:latin typeface="+mn-lt"/>
          <a:ea typeface="+mn-ea"/>
          <a:cs typeface="+mn-cs"/>
        </a:defRPr>
      </a:lvl3pPr>
      <a:lvl4pPr marL="744379" lvl="3" indent="0" algn="l" defTabSz="496253" eaLnBrk="1" fontAlgn="base" latinLnBrk="0" hangingPunct="1">
        <a:lnSpc>
          <a:spcPct val="100000"/>
        </a:lnSpc>
        <a:spcBef>
          <a:spcPct val="0"/>
        </a:spcBef>
        <a:spcAft>
          <a:spcPct val="0"/>
        </a:spcAft>
        <a:buNone/>
        <a:defRPr sz="1627" b="0" i="0" u="none" kern="1200" baseline="0">
          <a:solidFill>
            <a:schemeClr val="tx1"/>
          </a:solidFill>
          <a:latin typeface="+mn-lt"/>
          <a:ea typeface="+mn-ea"/>
          <a:cs typeface="+mn-cs"/>
        </a:defRPr>
      </a:lvl4pPr>
      <a:lvl5pPr marL="992505" lvl="4" indent="0" algn="l" defTabSz="496253" eaLnBrk="1" fontAlgn="base" latinLnBrk="0" hangingPunct="1">
        <a:lnSpc>
          <a:spcPct val="100000"/>
        </a:lnSpc>
        <a:spcBef>
          <a:spcPct val="0"/>
        </a:spcBef>
        <a:spcAft>
          <a:spcPct val="0"/>
        </a:spcAft>
        <a:buNone/>
        <a:defRPr sz="1627" b="0" i="0" u="none" kern="1200" baseline="0">
          <a:solidFill>
            <a:schemeClr val="tx1"/>
          </a:solidFill>
          <a:latin typeface="+mn-lt"/>
          <a:ea typeface="+mn-ea"/>
          <a:cs typeface="+mn-cs"/>
        </a:defRPr>
      </a:lvl5pPr>
      <a:lvl6pPr marL="1240631" lvl="5" indent="0" algn="l" defTabSz="496253" eaLnBrk="1" fontAlgn="base" latinLnBrk="0" hangingPunct="1">
        <a:lnSpc>
          <a:spcPct val="100000"/>
        </a:lnSpc>
        <a:spcBef>
          <a:spcPct val="0"/>
        </a:spcBef>
        <a:spcAft>
          <a:spcPct val="0"/>
        </a:spcAft>
        <a:buNone/>
        <a:defRPr sz="1627" b="0" i="0" u="none" kern="1200" baseline="0">
          <a:solidFill>
            <a:schemeClr val="tx1"/>
          </a:solidFill>
          <a:latin typeface="+mn-lt"/>
          <a:ea typeface="+mn-ea"/>
          <a:cs typeface="+mn-cs"/>
        </a:defRPr>
      </a:lvl6pPr>
      <a:lvl7pPr marL="1488758" lvl="6" indent="0" algn="l" defTabSz="496253" eaLnBrk="1" fontAlgn="base" latinLnBrk="0" hangingPunct="1">
        <a:lnSpc>
          <a:spcPct val="100000"/>
        </a:lnSpc>
        <a:spcBef>
          <a:spcPct val="0"/>
        </a:spcBef>
        <a:spcAft>
          <a:spcPct val="0"/>
        </a:spcAft>
        <a:buNone/>
        <a:defRPr sz="1627" b="0" i="0" u="none" kern="1200" baseline="0">
          <a:solidFill>
            <a:schemeClr val="tx1"/>
          </a:solidFill>
          <a:latin typeface="+mn-lt"/>
          <a:ea typeface="+mn-ea"/>
          <a:cs typeface="+mn-cs"/>
        </a:defRPr>
      </a:lvl7pPr>
      <a:lvl8pPr marL="1736884" lvl="7" indent="0" algn="l" defTabSz="496253" eaLnBrk="1" fontAlgn="base" latinLnBrk="0" hangingPunct="1">
        <a:lnSpc>
          <a:spcPct val="100000"/>
        </a:lnSpc>
        <a:spcBef>
          <a:spcPct val="0"/>
        </a:spcBef>
        <a:spcAft>
          <a:spcPct val="0"/>
        </a:spcAft>
        <a:buNone/>
        <a:defRPr sz="1627" b="0" i="0" u="none" kern="1200" baseline="0">
          <a:solidFill>
            <a:schemeClr val="tx1"/>
          </a:solidFill>
          <a:latin typeface="+mn-lt"/>
          <a:ea typeface="+mn-ea"/>
          <a:cs typeface="+mn-cs"/>
        </a:defRPr>
      </a:lvl8pPr>
      <a:lvl9pPr marL="1985486" lvl="8" indent="0" algn="l" defTabSz="496253" eaLnBrk="1" fontAlgn="base" latinLnBrk="0" hangingPunct="1">
        <a:lnSpc>
          <a:spcPct val="100000"/>
        </a:lnSpc>
        <a:spcBef>
          <a:spcPct val="0"/>
        </a:spcBef>
        <a:spcAft>
          <a:spcPct val="0"/>
        </a:spcAft>
        <a:buNone/>
        <a:defRPr sz="1627"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6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2.jpeg"/><Relationship Id="rId5" Type="http://schemas.microsoft.com/office/2007/relationships/hdphoto" Target="../media/hdphoto10.wdp"/><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microsoft.com/office/2007/relationships/hdphoto" Target="../media/hdphoto4.wdp"/><Relationship Id="rId11" Type="http://schemas.openxmlformats.org/officeDocument/2006/relationships/image" Target="../media/image40.png"/><Relationship Id="rId5" Type="http://schemas.openxmlformats.org/officeDocument/2006/relationships/image" Target="../media/image36.png"/><Relationship Id="rId10" Type="http://schemas.microsoft.com/office/2007/relationships/hdphoto" Target="../media/hdphoto5.wdp"/><Relationship Id="rId4" Type="http://schemas.openxmlformats.org/officeDocument/2006/relationships/image" Target="../media/image35.png"/><Relationship Id="rId9"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68.gif"/><Relationship Id="rId4" Type="http://schemas.openxmlformats.org/officeDocument/2006/relationships/image" Target="../media/image67.gif"/></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69.gif"/></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70.gif"/></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71.gif"/></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4.png"/><Relationship Id="rId1" Type="http://schemas.openxmlformats.org/officeDocument/2006/relationships/slideLayout" Target="../slideLayouts/slideLayout40.xml"/><Relationship Id="rId4" Type="http://schemas.openxmlformats.org/officeDocument/2006/relationships/hyperlink" Target="https://www.facebook.com/profile.php?id=100049274364068"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1.mp3"/><Relationship Id="rId7" Type="http://schemas.openxmlformats.org/officeDocument/2006/relationships/image" Target="../media/image43.gif"/><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2.jpg"/><Relationship Id="rId5" Type="http://schemas.openxmlformats.org/officeDocument/2006/relationships/notesSlide" Target="../notesSlides/notesSlide2.xml"/><Relationship Id="rId4"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6.png"/><Relationship Id="rId18"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slide" Target="slide6.xml"/><Relationship Id="rId17" Type="http://schemas.openxmlformats.org/officeDocument/2006/relationships/image" Target="../media/image48.png"/><Relationship Id="rId2" Type="http://schemas.microsoft.com/office/2007/relationships/media" Target="../media/media2.mp3"/><Relationship Id="rId16" Type="http://schemas.openxmlformats.org/officeDocument/2006/relationships/slide" Target="slide8.xml"/><Relationship Id="rId1" Type="http://schemas.openxmlformats.org/officeDocument/2006/relationships/tags" Target="../tags/tag2.xml"/><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notesSlide" Target="../notesSlides/notesSlide3.xml"/><Relationship Id="rId15" Type="http://schemas.openxmlformats.org/officeDocument/2006/relationships/image" Target="../media/image47.png"/><Relationship Id="rId10" Type="http://schemas.openxmlformats.org/officeDocument/2006/relationships/slide" Target="slide5.xml"/><Relationship Id="rId4" Type="http://schemas.openxmlformats.org/officeDocument/2006/relationships/slideLayout" Target="../slideLayouts/slideLayout46.xml"/><Relationship Id="rId9" Type="http://schemas.openxmlformats.org/officeDocument/2006/relationships/image" Target="../media/image43.gif"/><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4.xml"/><Relationship Id="rId7" Type="http://schemas.openxmlformats.org/officeDocument/2006/relationships/image" Target="../media/image50.png"/><Relationship Id="rId12" Type="http://schemas.microsoft.com/office/2007/relationships/hdphoto" Target="../media/hdphoto8.wdp"/><Relationship Id="rId2" Type="http://schemas.openxmlformats.org/officeDocument/2006/relationships/slideLayout" Target="../slideLayouts/slideLayout46.xml"/><Relationship Id="rId1" Type="http://schemas.openxmlformats.org/officeDocument/2006/relationships/tags" Target="../tags/tag3.xml"/><Relationship Id="rId6" Type="http://schemas.openxmlformats.org/officeDocument/2006/relationships/slide" Target="slide4.xml"/><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image" Target="../media/image51.png"/><Relationship Id="rId4" Type="http://schemas.openxmlformats.org/officeDocument/2006/relationships/image" Target="../media/image42.jpg"/><Relationship Id="rId9" Type="http://schemas.openxmlformats.org/officeDocument/2006/relationships/image" Target="../media/image43.gif"/></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5.xml"/><Relationship Id="rId7" Type="http://schemas.microsoft.com/office/2007/relationships/hdphoto" Target="../media/hdphoto7.wdp"/><Relationship Id="rId12" Type="http://schemas.microsoft.com/office/2007/relationships/hdphoto" Target="../media/hdphoto9.wdp"/><Relationship Id="rId2" Type="http://schemas.openxmlformats.org/officeDocument/2006/relationships/slideLayout" Target="../slideLayouts/slideLayout46.xml"/><Relationship Id="rId1" Type="http://schemas.openxmlformats.org/officeDocument/2006/relationships/tags" Target="../tags/tag4.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slide" Target="slide4.xml"/><Relationship Id="rId10" Type="http://schemas.openxmlformats.org/officeDocument/2006/relationships/image" Target="../media/image53.png"/><Relationship Id="rId4" Type="http://schemas.openxmlformats.org/officeDocument/2006/relationships/image" Target="../media/image42.jpg"/><Relationship Id="rId9" Type="http://schemas.openxmlformats.org/officeDocument/2006/relationships/image" Target="../media/image43.gif"/></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6.xml"/><Relationship Id="rId7" Type="http://schemas.openxmlformats.org/officeDocument/2006/relationships/image" Target="../media/image50.png"/><Relationship Id="rId12" Type="http://schemas.microsoft.com/office/2007/relationships/hdphoto" Target="../media/hdphoto9.wdp"/><Relationship Id="rId2" Type="http://schemas.openxmlformats.org/officeDocument/2006/relationships/slideLayout" Target="../slideLayouts/slideLayout46.xml"/><Relationship Id="rId1" Type="http://schemas.openxmlformats.org/officeDocument/2006/relationships/tags" Target="../tags/tag5.xml"/><Relationship Id="rId6" Type="http://schemas.openxmlformats.org/officeDocument/2006/relationships/slide" Target="slide4.xml"/><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5.png"/><Relationship Id="rId4" Type="http://schemas.openxmlformats.org/officeDocument/2006/relationships/image" Target="../media/image42.jpg"/><Relationship Id="rId9" Type="http://schemas.openxmlformats.org/officeDocument/2006/relationships/image" Target="../media/image43.gif"/></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2.png"/><Relationship Id="rId3" Type="http://schemas.openxmlformats.org/officeDocument/2006/relationships/notesSlide" Target="../notesSlides/notesSlide7.xml"/><Relationship Id="rId7" Type="http://schemas.openxmlformats.org/officeDocument/2006/relationships/image" Target="../media/image50.png"/><Relationship Id="rId12" Type="http://schemas.microsoft.com/office/2007/relationships/hdphoto" Target="../media/hdphoto9.wdp"/><Relationship Id="rId2" Type="http://schemas.openxmlformats.org/officeDocument/2006/relationships/slideLayout" Target="../slideLayouts/slideLayout46.xml"/><Relationship Id="rId1" Type="http://schemas.openxmlformats.org/officeDocument/2006/relationships/tags" Target="../tags/tag6.xml"/><Relationship Id="rId6" Type="http://schemas.openxmlformats.org/officeDocument/2006/relationships/slide" Target="slide4.xml"/><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6.png"/><Relationship Id="rId4" Type="http://schemas.openxmlformats.org/officeDocument/2006/relationships/image" Target="../media/image42.jpg"/><Relationship Id="rId9" Type="http://schemas.openxmlformats.org/officeDocument/2006/relationships/image" Target="../media/image43.gif"/><Relationship Id="rId1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4;p20">
            <a:extLst>
              <a:ext uri="{FF2B5EF4-FFF2-40B4-BE49-F238E27FC236}">
                <a16:creationId xmlns:a16="http://schemas.microsoft.com/office/drawing/2014/main" xmlns="" id="{A92BA682-03D4-4776-A86C-752529DEA937}"/>
              </a:ext>
            </a:extLst>
          </p:cNvPr>
          <p:cNvSpPr txBox="1">
            <a:spLocks/>
          </p:cNvSpPr>
          <p:nvPr/>
        </p:nvSpPr>
        <p:spPr>
          <a:xfrm>
            <a:off x="1974329" y="167516"/>
            <a:ext cx="5195343" cy="6566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6858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4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Thứ</a:t>
            </a:r>
            <a:r>
              <a:rPr kumimoji="0" lang="en-US" sz="24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24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ngày</a:t>
            </a:r>
            <a:r>
              <a:rPr kumimoji="0" lang="en-US" sz="24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24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tháng</a:t>
            </a:r>
            <a:r>
              <a:rPr kumimoji="0" lang="en-US" sz="24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24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năm</a:t>
            </a:r>
            <a:endParaRPr kumimoji="0" lang="en-US" sz="24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sp>
        <p:nvSpPr>
          <p:cNvPr id="3" name="TextBox 2">
            <a:extLst>
              <a:ext uri="{FF2B5EF4-FFF2-40B4-BE49-F238E27FC236}">
                <a16:creationId xmlns:a16="http://schemas.microsoft.com/office/drawing/2014/main" xmlns="" id="{408A601A-4AE7-49B0-8C73-35E9E73A8BE1}"/>
              </a:ext>
            </a:extLst>
          </p:cNvPr>
          <p:cNvSpPr txBox="1"/>
          <p:nvPr/>
        </p:nvSpPr>
        <p:spPr>
          <a:xfrm>
            <a:off x="1326895" y="1699143"/>
            <a:ext cx="6616826" cy="230088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6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mn-ea"/>
                <a:cs typeface="Arial" panose="020B0604020202020204"/>
                <a:sym typeface="Arial" panose="020B0604020202020204"/>
              </a:rPr>
              <a:t>Bài</a:t>
            </a:r>
            <a:r>
              <a:rPr kumimoji="0" lang="en-US" sz="36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mn-ea"/>
                <a:cs typeface="Arial" panose="020B0604020202020204"/>
                <a:sym typeface="Arial" panose="020B0604020202020204"/>
              </a:rPr>
              <a:t> 14 – </a:t>
            </a:r>
            <a:r>
              <a:rPr kumimoji="0" lang="en-US" sz="36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mn-ea"/>
                <a:cs typeface="Arial" panose="020B0604020202020204"/>
                <a:sym typeface="Arial" panose="020B0604020202020204"/>
              </a:rPr>
              <a:t>Tiết</a:t>
            </a:r>
            <a:r>
              <a:rPr kumimoji="0" lang="en-US" sz="36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mn-ea"/>
                <a:cs typeface="Arial" panose="020B0604020202020204"/>
                <a:sym typeface="Arial" panose="020B0604020202020204"/>
              </a:rPr>
              <a:t> 2</a:t>
            </a:r>
          </a:p>
          <a:p>
            <a:pPr marL="0" marR="0" lvl="0" indent="0" algn="ctr" defTabSz="685800" rtl="0" eaLnBrk="1" fontAlgn="auto" latinLnBrk="0" hangingPunct="1">
              <a:lnSpc>
                <a:spcPct val="112000"/>
              </a:lnSpc>
              <a:spcBef>
                <a:spcPts val="0"/>
              </a:spcBef>
              <a:spcAft>
                <a:spcPts val="0"/>
              </a:spcAft>
              <a:buClrTx/>
              <a:buSzTx/>
              <a:buFont typeface="Arial" panose="020B0604020202020204"/>
              <a:buNone/>
              <a:tabLst/>
              <a:defRPr/>
            </a:pPr>
            <a:r>
              <a:rPr kumimoji="0" lang="en-US" sz="4800" b="0" i="0" u="none" strike="noStrike" kern="1200" cap="none" spc="0" normalizeH="0" baseline="0" noProof="0" dirty="0" err="1">
                <a:ln>
                  <a:noFill/>
                </a:ln>
                <a:solidFill>
                  <a:srgbClr val="F95858"/>
                </a:solidFill>
                <a:effectLst/>
                <a:uLnTx/>
                <a:uFillTx/>
                <a:latin typeface="Coiny" panose="02000903060500060000" pitchFamily="2" charset="0"/>
                <a:ea typeface="+mn-ea"/>
                <a:cs typeface="Arial" panose="020B0604020202020204"/>
                <a:sym typeface="Arial" panose="020B0604020202020204"/>
              </a:rPr>
              <a:t>Giữ</a:t>
            </a:r>
            <a:r>
              <a:rPr kumimoji="0" lang="en-US" sz="4800" b="0" i="0" u="none" strike="noStrike" kern="1200" cap="none" spc="0" normalizeH="0" baseline="0" noProof="0" dirty="0">
                <a:ln>
                  <a:noFill/>
                </a:ln>
                <a:solidFill>
                  <a:srgbClr val="F95858"/>
                </a:solidFill>
                <a:effectLst/>
                <a:uLnTx/>
                <a:uFillTx/>
                <a:latin typeface="Coiny" panose="02000903060500060000" pitchFamily="2" charset="0"/>
                <a:ea typeface="+mn-ea"/>
                <a:cs typeface="Arial" panose="020B0604020202020204"/>
                <a:sym typeface="Arial" panose="020B0604020202020204"/>
              </a:rPr>
              <a:t> </a:t>
            </a:r>
            <a:r>
              <a:rPr kumimoji="0" lang="en-US" sz="4800" b="0" i="0" u="none" strike="noStrike" kern="1200" cap="none" spc="0" normalizeH="0" baseline="0" noProof="0" dirty="0" err="1">
                <a:ln>
                  <a:noFill/>
                </a:ln>
                <a:solidFill>
                  <a:srgbClr val="F95858"/>
                </a:solidFill>
                <a:effectLst/>
                <a:uLnTx/>
                <a:uFillTx/>
                <a:latin typeface="Coiny" panose="02000903060500060000" pitchFamily="2" charset="0"/>
                <a:ea typeface="+mn-ea"/>
                <a:cs typeface="Arial" panose="020B0604020202020204"/>
                <a:sym typeface="Arial" panose="020B0604020202020204"/>
              </a:rPr>
              <a:t>gìn</a:t>
            </a:r>
            <a:r>
              <a:rPr kumimoji="0" lang="en-US" sz="4800" b="0" i="0" u="none" strike="noStrike" kern="1200" cap="none" spc="0" normalizeH="0" baseline="0" noProof="0" dirty="0">
                <a:ln>
                  <a:noFill/>
                </a:ln>
                <a:solidFill>
                  <a:srgbClr val="F95858"/>
                </a:solidFill>
                <a:effectLst/>
                <a:uLnTx/>
                <a:uFillTx/>
                <a:latin typeface="Coiny" panose="02000903060500060000" pitchFamily="2" charset="0"/>
                <a:ea typeface="+mn-ea"/>
                <a:cs typeface="Arial" panose="020B0604020202020204"/>
                <a:sym typeface="Arial" panose="020B0604020202020204"/>
              </a:rPr>
              <a:t> </a:t>
            </a:r>
          </a:p>
          <a:p>
            <a:pPr marL="0" marR="0" lvl="0" indent="0" algn="ctr" defTabSz="685800" rtl="0" eaLnBrk="1" fontAlgn="auto" latinLnBrk="0" hangingPunct="1">
              <a:lnSpc>
                <a:spcPct val="112000"/>
              </a:lnSpc>
              <a:spcBef>
                <a:spcPts val="0"/>
              </a:spcBef>
              <a:spcAft>
                <a:spcPts val="0"/>
              </a:spcAft>
              <a:buClrTx/>
              <a:buSzTx/>
              <a:buFont typeface="Arial" panose="020B0604020202020204"/>
              <a:buNone/>
              <a:tabLst/>
              <a:defRPr/>
            </a:pPr>
            <a:r>
              <a:rPr kumimoji="0" lang="en-US" sz="4800" b="0" i="0" u="none" strike="noStrike" kern="1200" cap="none" spc="0" normalizeH="0" baseline="0" noProof="0" dirty="0" err="1">
                <a:ln>
                  <a:noFill/>
                </a:ln>
                <a:solidFill>
                  <a:srgbClr val="F95858"/>
                </a:solidFill>
                <a:effectLst/>
                <a:uLnTx/>
                <a:uFillTx/>
                <a:latin typeface="Coiny" panose="02000903060500060000" pitchFamily="2" charset="0"/>
                <a:ea typeface="+mn-ea"/>
                <a:cs typeface="Arial" panose="020B0604020202020204"/>
                <a:sym typeface="Arial" panose="020B0604020202020204"/>
              </a:rPr>
              <a:t>cảnh</a:t>
            </a:r>
            <a:r>
              <a:rPr kumimoji="0" lang="en-US" sz="4800" b="0" i="0" u="none" strike="noStrike" kern="1200" cap="none" spc="0" normalizeH="0" baseline="0" noProof="0" dirty="0">
                <a:ln>
                  <a:noFill/>
                </a:ln>
                <a:solidFill>
                  <a:srgbClr val="F95858"/>
                </a:solidFill>
                <a:effectLst/>
                <a:uLnTx/>
                <a:uFillTx/>
                <a:latin typeface="Coiny" panose="02000903060500060000" pitchFamily="2" charset="0"/>
                <a:ea typeface="+mn-ea"/>
                <a:cs typeface="Arial" panose="020B0604020202020204"/>
                <a:sym typeface="Arial" panose="020B0604020202020204"/>
              </a:rPr>
              <a:t> </a:t>
            </a:r>
            <a:r>
              <a:rPr kumimoji="0" lang="en-US" sz="4800" b="0" i="0" u="none" strike="noStrike" kern="1200" cap="none" spc="0" normalizeH="0" baseline="0" noProof="0" dirty="0" err="1">
                <a:ln>
                  <a:noFill/>
                </a:ln>
                <a:solidFill>
                  <a:srgbClr val="F95858"/>
                </a:solidFill>
                <a:effectLst/>
                <a:uLnTx/>
                <a:uFillTx/>
                <a:latin typeface="Coiny" panose="02000903060500060000" pitchFamily="2" charset="0"/>
                <a:ea typeface="+mn-ea"/>
                <a:cs typeface="Arial" panose="020B0604020202020204"/>
                <a:sym typeface="Arial" panose="020B0604020202020204"/>
              </a:rPr>
              <a:t>đẹp</a:t>
            </a:r>
            <a:r>
              <a:rPr kumimoji="0" lang="en-US" sz="4800" b="0" i="0" u="none" strike="noStrike" kern="1200" cap="none" spc="0" normalizeH="0" baseline="0" noProof="0" dirty="0">
                <a:ln>
                  <a:noFill/>
                </a:ln>
                <a:solidFill>
                  <a:srgbClr val="F95858"/>
                </a:solidFill>
                <a:effectLst/>
                <a:uLnTx/>
                <a:uFillTx/>
                <a:latin typeface="Coiny" panose="02000903060500060000" pitchFamily="2" charset="0"/>
                <a:ea typeface="+mn-ea"/>
                <a:cs typeface="Arial" panose="020B0604020202020204"/>
                <a:sym typeface="Arial" panose="020B0604020202020204"/>
              </a:rPr>
              <a:t> </a:t>
            </a:r>
            <a:r>
              <a:rPr kumimoji="0" lang="en-US" sz="4800" b="0" i="0" u="none" strike="noStrike" kern="1200" cap="none" spc="0" normalizeH="0" baseline="0" noProof="0" dirty="0" err="1">
                <a:ln>
                  <a:noFill/>
                </a:ln>
                <a:solidFill>
                  <a:srgbClr val="F95858"/>
                </a:solidFill>
                <a:effectLst/>
                <a:uLnTx/>
                <a:uFillTx/>
                <a:latin typeface="Coiny" panose="02000903060500060000" pitchFamily="2" charset="0"/>
                <a:ea typeface="+mn-ea"/>
                <a:cs typeface="Arial" panose="020B0604020202020204"/>
                <a:sym typeface="Arial" panose="020B0604020202020204"/>
              </a:rPr>
              <a:t>quê</a:t>
            </a:r>
            <a:r>
              <a:rPr kumimoji="0" lang="en-US" sz="4800" b="0" i="0" u="none" strike="noStrike" kern="1200" cap="none" spc="0" normalizeH="0" baseline="0" noProof="0" dirty="0">
                <a:ln>
                  <a:noFill/>
                </a:ln>
                <a:solidFill>
                  <a:srgbClr val="F95858"/>
                </a:solidFill>
                <a:effectLst/>
                <a:uLnTx/>
                <a:uFillTx/>
                <a:latin typeface="Coiny" panose="02000903060500060000" pitchFamily="2" charset="0"/>
                <a:ea typeface="+mn-ea"/>
                <a:cs typeface="Arial" panose="020B0604020202020204"/>
                <a:sym typeface="Arial" panose="020B0604020202020204"/>
              </a:rPr>
              <a:t> </a:t>
            </a:r>
            <a:r>
              <a:rPr kumimoji="0" lang="en-US" sz="4800" b="0" i="0" u="none" strike="noStrike" kern="1200" cap="none" spc="0" normalizeH="0" baseline="0" noProof="0" dirty="0" err="1">
                <a:ln>
                  <a:noFill/>
                </a:ln>
                <a:solidFill>
                  <a:srgbClr val="F95858"/>
                </a:solidFill>
                <a:effectLst/>
                <a:uLnTx/>
                <a:uFillTx/>
                <a:latin typeface="Coiny" panose="02000903060500060000" pitchFamily="2" charset="0"/>
                <a:ea typeface="+mn-ea"/>
                <a:cs typeface="Arial" panose="020B0604020202020204"/>
                <a:sym typeface="Arial" panose="020B0604020202020204"/>
              </a:rPr>
              <a:t>hương</a:t>
            </a:r>
            <a:endParaRPr kumimoji="0" lang="en-US" sz="4800" b="1" i="0" u="none" strike="noStrike" kern="1200" cap="none" spc="0" normalizeH="0" baseline="0" noProof="0" dirty="0">
              <a:ln>
                <a:noFill/>
              </a:ln>
              <a:solidFill>
                <a:srgbClr val="F95858"/>
              </a:solidFill>
              <a:effectLst/>
              <a:uLnTx/>
              <a:uFillTx/>
              <a:latin typeface="HP001 4 hàng" panose="020B0603050302020204" pitchFamily="34" charset="0"/>
              <a:ea typeface="+mn-ea"/>
              <a:cs typeface="Arial" panose="020B0604020202020204"/>
              <a:sym typeface="Arial" panose="020B0604020202020204"/>
            </a:endParaRPr>
          </a:p>
        </p:txBody>
      </p:sp>
      <p:grpSp>
        <p:nvGrpSpPr>
          <p:cNvPr id="5" name="Group 4">
            <a:extLst>
              <a:ext uri="{FF2B5EF4-FFF2-40B4-BE49-F238E27FC236}">
                <a16:creationId xmlns:a16="http://schemas.microsoft.com/office/drawing/2014/main" xmlns="" id="{5AFB6658-2D25-4A37-B92A-0FEB7FBF5998}"/>
              </a:ext>
            </a:extLst>
          </p:cNvPr>
          <p:cNvGrpSpPr/>
          <p:nvPr/>
        </p:nvGrpSpPr>
        <p:grpSpPr>
          <a:xfrm>
            <a:off x="3501841" y="886988"/>
            <a:ext cx="1834745" cy="627385"/>
            <a:chOff x="4610130" y="1034269"/>
            <a:chExt cx="2446326" cy="836513"/>
          </a:xfrm>
        </p:grpSpPr>
        <p:sp>
          <p:nvSpPr>
            <p:cNvPr id="6" name="Freeform 5">
              <a:extLst>
                <a:ext uri="{FF2B5EF4-FFF2-40B4-BE49-F238E27FC236}">
                  <a16:creationId xmlns:a16="http://schemas.microsoft.com/office/drawing/2014/main" xmlns="" id="{17465546-FF21-4F6D-AE46-1B383DE0C91A}"/>
                </a:ext>
              </a:extLst>
            </p:cNvPr>
            <p:cNvSpPr/>
            <p:nvPr/>
          </p:nvSpPr>
          <p:spPr bwMode="auto">
            <a:xfrm>
              <a:off x="4610130" y="1034269"/>
              <a:ext cx="2446326" cy="836513"/>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F9757"/>
            </a:solidFill>
            <a:ln>
              <a:noFill/>
            </a:ln>
          </p:spPr>
          <p:txBody>
            <a:bodyPr vert="horz" wrap="square" lIns="68580" tIns="34290" rIns="68580" bIns="34290" numCol="1" anchor="t" anchorCtr="0" compatLnSpc="1"/>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zh-CN" altLang="en-US" sz="135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Arial" panose="020B0604020202020204"/>
                <a:sym typeface="Arial" panose="020B0604020202020204"/>
              </a:endParaRPr>
            </a:p>
          </p:txBody>
        </p:sp>
        <p:sp>
          <p:nvSpPr>
            <p:cNvPr id="7" name="Rectangle 6">
              <a:extLst>
                <a:ext uri="{FF2B5EF4-FFF2-40B4-BE49-F238E27FC236}">
                  <a16:creationId xmlns:a16="http://schemas.microsoft.com/office/drawing/2014/main" xmlns="" id="{CE5F84C9-58EC-40A4-99A8-3CFD46B5CE28}"/>
                </a:ext>
              </a:extLst>
            </p:cNvPr>
            <p:cNvSpPr/>
            <p:nvPr/>
          </p:nvSpPr>
          <p:spPr>
            <a:xfrm>
              <a:off x="4967457" y="1100366"/>
              <a:ext cx="1731670" cy="67710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2700" b="0"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UVN Banh Mi" pitchFamily="2" charset="0"/>
                  <a:ea typeface="+mn-ea"/>
                  <a:cs typeface="Arial" panose="020B0604020202020204"/>
                  <a:sym typeface="Arial" panose="020B0604020202020204"/>
                </a:rPr>
                <a:t>Đạo</a:t>
              </a:r>
              <a:r>
                <a:rPr kumimoji="0" lang="en-US" sz="27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UVN Banh Mi" pitchFamily="2" charset="0"/>
                  <a:ea typeface="+mn-ea"/>
                  <a:cs typeface="Arial" panose="020B0604020202020204"/>
                  <a:sym typeface="Arial" panose="020B0604020202020204"/>
                </a:rPr>
                <a:t> </a:t>
              </a:r>
              <a:r>
                <a:rPr kumimoji="0" lang="en-US" sz="2700" b="0"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UVN Banh Mi" pitchFamily="2" charset="0"/>
                  <a:ea typeface="+mn-ea"/>
                  <a:cs typeface="Arial" panose="020B0604020202020204"/>
                  <a:sym typeface="Arial" panose="020B0604020202020204"/>
                </a:rPr>
                <a:t>đức</a:t>
              </a:r>
              <a:endParaRPr kumimoji="0" 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UVN Banh Mi" pitchFamily="2" charset="0"/>
                <a:ea typeface="+mn-ea"/>
                <a:cs typeface="Arial" panose="020B0604020202020204"/>
                <a:sym typeface="Arial" panose="020B0604020202020204"/>
              </a:endParaRPr>
            </a:p>
          </p:txBody>
        </p:sp>
      </p:grpSp>
      <p:pic>
        <p:nvPicPr>
          <p:cNvPr id="8" name="图片 33">
            <a:extLst>
              <a:ext uri="{FF2B5EF4-FFF2-40B4-BE49-F238E27FC236}">
                <a16:creationId xmlns:a16="http://schemas.microsoft.com/office/drawing/2014/main" xmlns="" id="{E435AEC3-13C8-434A-BBD2-4EDAE97C37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0"/>
            <a:ext cx="2100943" cy="51435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9" name="图片 32">
            <a:extLst>
              <a:ext uri="{FF2B5EF4-FFF2-40B4-BE49-F238E27FC236}">
                <a16:creationId xmlns:a16="http://schemas.microsoft.com/office/drawing/2014/main" xmlns="" id="{4D6FC275-69E1-4B3D-903C-4BAD1D619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438095" y="0"/>
            <a:ext cx="1705906" cy="51435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spTree>
    <p:extLst>
      <p:ext uri="{BB962C8B-B14F-4D97-AF65-F5344CB8AC3E}">
        <p14:creationId xmlns:p14="http://schemas.microsoft.com/office/powerpoint/2010/main" val="318357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4" presetClass="emph" presetSubtype="0" fill="hold" grpId="0" nodeType="withEffect">
                                  <p:stCondLst>
                                    <p:cond delay="0"/>
                                  </p:stCondLst>
                                  <p:iterate type="lt">
                                    <p:tmPct val="10000"/>
                                  </p:iterate>
                                  <p:childTnLst>
                                    <p:animMotion origin="layout" path="M -4.44444E-6 -2.34568E-6 L -4.44444E-6 -0.07222 " pathEditMode="relative" rAng="0" ptsTypes="AA">
                                      <p:cBhvr>
                                        <p:cTn id="11" dur="250" accel="50000" decel="50000" autoRev="1" fill="hold">
                                          <p:stCondLst>
                                            <p:cond delay="0"/>
                                          </p:stCondLst>
                                        </p:cTn>
                                        <p:tgtEl>
                                          <p:spTgt spid="3"/>
                                        </p:tgtEl>
                                        <p:attrNameLst>
                                          <p:attrName>ppt_x</p:attrName>
                                          <p:attrName>ppt_y</p:attrName>
                                        </p:attrNameLst>
                                      </p:cBhvr>
                                      <p:rCtr x="0" y="-3611"/>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346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sp>
        <p:nvSpPr>
          <p:cNvPr id="4" name="TextBox 3">
            <a:extLst>
              <a:ext uri="{FF2B5EF4-FFF2-40B4-BE49-F238E27FC236}">
                <a16:creationId xmlns:a16="http://schemas.microsoft.com/office/drawing/2014/main" xmlns="" id="{CCA18C20-2367-4569-A578-2CDC64E91111}"/>
              </a:ext>
            </a:extLst>
          </p:cNvPr>
          <p:cNvSpPr txBox="1"/>
          <p:nvPr/>
        </p:nvSpPr>
        <p:spPr>
          <a:xfrm>
            <a:off x="508743" y="370639"/>
            <a:ext cx="7823200"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1. Chia </a:t>
            </a:r>
            <a:r>
              <a:rPr kumimoji="0" lang="en-US" sz="20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sẻ</a:t>
            </a:r>
            <a:r>
              <a:rPr kumimoji="0" lang="en-US" sz="20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ý </a:t>
            </a:r>
            <a:r>
              <a:rPr kumimoji="0" lang="en-US" sz="20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kiến</a:t>
            </a:r>
            <a:r>
              <a:rPr kumimoji="0" lang="en-US" sz="20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0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của</a:t>
            </a:r>
            <a:r>
              <a:rPr kumimoji="0" lang="en-US" sz="20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0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em</a:t>
            </a:r>
            <a:r>
              <a:rPr kumimoji="0" lang="en-US" sz="20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0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về</a:t>
            </a:r>
            <a:r>
              <a:rPr kumimoji="0" lang="en-US" sz="20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0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việc</a:t>
            </a:r>
            <a:r>
              <a:rPr kumimoji="0" lang="en-US" sz="20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0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làm</a:t>
            </a:r>
            <a:r>
              <a:rPr kumimoji="0" lang="en-US" sz="20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0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của</a:t>
            </a:r>
            <a:r>
              <a:rPr kumimoji="0" lang="en-US" sz="20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0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các</a:t>
            </a:r>
            <a:r>
              <a:rPr kumimoji="0" lang="en-US" sz="20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0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bạn</a:t>
            </a:r>
            <a:r>
              <a:rPr kumimoji="0" lang="en-US" sz="20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0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trong</a:t>
            </a:r>
            <a:r>
              <a:rPr kumimoji="0" lang="en-US" sz="20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0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tranh</a:t>
            </a:r>
            <a:endPar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13" name="图片 9">
            <a:extLst>
              <a:ext uri="{FF2B5EF4-FFF2-40B4-BE49-F238E27FC236}">
                <a16:creationId xmlns:a16="http://schemas.microsoft.com/office/drawing/2014/main" xmlns="" id="{0380543F-1F00-4444-B084-B1B6B3C9A7D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815116"/>
            <a:ext cx="1017486" cy="1328384"/>
          </a:xfrm>
          <a:prstGeom prst="rect">
            <a:avLst/>
          </a:prstGeom>
        </p:spPr>
      </p:pic>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pic>
        <p:nvPicPr>
          <p:cNvPr id="19" name="图片 9">
            <a:extLst>
              <a:ext uri="{FF2B5EF4-FFF2-40B4-BE49-F238E27FC236}">
                <a16:creationId xmlns:a16="http://schemas.microsoft.com/office/drawing/2014/main" xmlns="" id="{1BBFED4F-3F72-4737-ACA8-3F079157832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3162" y="3991166"/>
            <a:ext cx="1017486" cy="1328384"/>
          </a:xfrm>
          <a:prstGeom prst="rect">
            <a:avLst/>
          </a:prstGeom>
        </p:spPr>
      </p:pic>
      <p:grpSp>
        <p:nvGrpSpPr>
          <p:cNvPr id="10" name="Group 9">
            <a:extLst>
              <a:ext uri="{FF2B5EF4-FFF2-40B4-BE49-F238E27FC236}">
                <a16:creationId xmlns:a16="http://schemas.microsoft.com/office/drawing/2014/main" xmlns="" id="{22B91C7E-10FE-4B86-BBCA-7A272791F552}"/>
              </a:ext>
            </a:extLst>
          </p:cNvPr>
          <p:cNvGrpSpPr/>
          <p:nvPr/>
        </p:nvGrpSpPr>
        <p:grpSpPr>
          <a:xfrm>
            <a:off x="542969" y="1145454"/>
            <a:ext cx="3761286" cy="2519732"/>
            <a:chOff x="542969" y="1145454"/>
            <a:chExt cx="3761286" cy="2519732"/>
          </a:xfrm>
        </p:grpSpPr>
        <p:pic>
          <p:nvPicPr>
            <p:cNvPr id="5" name="Picture 4">
              <a:extLst>
                <a:ext uri="{FF2B5EF4-FFF2-40B4-BE49-F238E27FC236}">
                  <a16:creationId xmlns:a16="http://schemas.microsoft.com/office/drawing/2014/main" xmlns="" id="{794ABD64-C283-4B22-854B-72B1256B53B0}"/>
                </a:ext>
              </a:extLst>
            </p:cNvPr>
            <p:cNvPicPr>
              <a:picLocks noChangeAspect="1"/>
            </p:cNvPicPr>
            <p:nvPr/>
          </p:nvPicPr>
          <p:blipFill>
            <a:blip r:embed="rId3"/>
            <a:stretch>
              <a:fillRect/>
            </a:stretch>
          </p:blipFill>
          <p:spPr>
            <a:xfrm>
              <a:off x="621248" y="1145454"/>
              <a:ext cx="3683007" cy="2519732"/>
            </a:xfrm>
            <a:prstGeom prst="rect">
              <a:avLst/>
            </a:prstGeom>
          </p:spPr>
        </p:pic>
        <p:sp>
          <p:nvSpPr>
            <p:cNvPr id="8" name="Oval 7">
              <a:extLst>
                <a:ext uri="{FF2B5EF4-FFF2-40B4-BE49-F238E27FC236}">
                  <a16:creationId xmlns:a16="http://schemas.microsoft.com/office/drawing/2014/main" xmlns="" id="{4D3368D6-84D5-41BE-89CB-14D57FE51007}"/>
                </a:ext>
              </a:extLst>
            </p:cNvPr>
            <p:cNvSpPr/>
            <p:nvPr/>
          </p:nvSpPr>
          <p:spPr>
            <a:xfrm>
              <a:off x="542969" y="1273345"/>
              <a:ext cx="383079" cy="40011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Arial" panose="020B0604020202020204" pitchFamily="34" charset="0"/>
                  <a:cs typeface="Arial" panose="020B0604020202020204" pitchFamily="34" charset="0"/>
                </a:rPr>
                <a:t>1</a:t>
              </a:r>
            </a:p>
          </p:txBody>
        </p:sp>
      </p:grpSp>
      <p:grpSp>
        <p:nvGrpSpPr>
          <p:cNvPr id="9" name="Group 8">
            <a:extLst>
              <a:ext uri="{FF2B5EF4-FFF2-40B4-BE49-F238E27FC236}">
                <a16:creationId xmlns:a16="http://schemas.microsoft.com/office/drawing/2014/main" xmlns="" id="{240255B8-EEAE-4122-A044-DB64578197D9}"/>
              </a:ext>
            </a:extLst>
          </p:cNvPr>
          <p:cNvGrpSpPr/>
          <p:nvPr/>
        </p:nvGrpSpPr>
        <p:grpSpPr>
          <a:xfrm>
            <a:off x="4489301" y="1273345"/>
            <a:ext cx="4067389" cy="2391841"/>
            <a:chOff x="4489301" y="1273345"/>
            <a:chExt cx="4067389" cy="2391841"/>
          </a:xfrm>
        </p:grpSpPr>
        <p:pic>
          <p:nvPicPr>
            <p:cNvPr id="7" name="Picture 6">
              <a:extLst>
                <a:ext uri="{FF2B5EF4-FFF2-40B4-BE49-F238E27FC236}">
                  <a16:creationId xmlns:a16="http://schemas.microsoft.com/office/drawing/2014/main" xmlns="" id="{82ED86DB-E16C-459D-88EE-BB35DB26C32A}"/>
                </a:ext>
              </a:extLst>
            </p:cNvPr>
            <p:cNvPicPr>
              <a:picLocks noChangeAspect="1"/>
            </p:cNvPicPr>
            <p:nvPr/>
          </p:nvPicPr>
          <p:blipFill>
            <a:blip r:embed="rId4"/>
            <a:stretch>
              <a:fillRect/>
            </a:stretch>
          </p:blipFill>
          <p:spPr>
            <a:xfrm>
              <a:off x="4654700" y="1288339"/>
              <a:ext cx="3901990" cy="2376847"/>
            </a:xfrm>
            <a:prstGeom prst="rect">
              <a:avLst/>
            </a:prstGeom>
          </p:spPr>
        </p:pic>
        <p:sp>
          <p:nvSpPr>
            <p:cNvPr id="18" name="Oval 17">
              <a:extLst>
                <a:ext uri="{FF2B5EF4-FFF2-40B4-BE49-F238E27FC236}">
                  <a16:creationId xmlns:a16="http://schemas.microsoft.com/office/drawing/2014/main" xmlns="" id="{C0998CF6-D313-4DA5-9F4F-31ACB8B5DC12}"/>
                </a:ext>
              </a:extLst>
            </p:cNvPr>
            <p:cNvSpPr/>
            <p:nvPr/>
          </p:nvSpPr>
          <p:spPr>
            <a:xfrm>
              <a:off x="4489301" y="1273345"/>
              <a:ext cx="383079" cy="40011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421636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b="10751"/>
          <a:stretch>
            <a:fillRect/>
          </a:stretch>
        </p:blipFill>
        <p:spPr>
          <a:xfrm>
            <a:off x="0" y="-55804"/>
            <a:ext cx="9144000" cy="5220653"/>
          </a:xfrm>
          <a:prstGeom prst="rect">
            <a:avLst/>
          </a:prstGeom>
        </p:spPr>
      </p:pic>
      <p:sp>
        <p:nvSpPr>
          <p:cNvPr id="5" name="Title 1"/>
          <p:cNvSpPr txBox="1"/>
          <p:nvPr/>
        </p:nvSpPr>
        <p:spPr>
          <a:xfrm>
            <a:off x="1367195" y="845083"/>
            <a:ext cx="5963841" cy="1765244"/>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defRPr/>
            </a:pPr>
            <a:r>
              <a:rPr lang="en-US" sz="54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Thảo</a:t>
            </a:r>
            <a:r>
              <a:rPr lang="en-US" sz="5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luận</a:t>
            </a:r>
            <a:r>
              <a:rPr lang="en-US" sz="5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nhóm</a:t>
            </a:r>
            <a:endParaRPr lang="en-US" sz="5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9051"/>
          <a:stretch>
            <a:fillRect/>
          </a:stretch>
        </p:blipFill>
        <p:spPr>
          <a:xfrm>
            <a:off x="0" y="-1"/>
            <a:ext cx="9144000" cy="5071828"/>
          </a:xfrm>
          <a:prstGeom prst="rect">
            <a:avLst/>
          </a:prstGeom>
        </p:spPr>
      </p:pic>
      <p:sp>
        <p:nvSpPr>
          <p:cNvPr id="7" name="Rectangle 6"/>
          <p:cNvSpPr/>
          <p:nvPr/>
        </p:nvSpPr>
        <p:spPr>
          <a:xfrm>
            <a:off x="159928" y="1633243"/>
            <a:ext cx="8824145" cy="830997"/>
          </a:xfrm>
          <a:prstGeom prst="rect">
            <a:avLst/>
          </a:prstGeom>
          <a:noFill/>
        </p:spPr>
        <p:txBody>
          <a:bodyPr wrap="square" lIns="68580" tIns="34290" rIns="68580" bIns="34290">
            <a:spAutoFit/>
          </a:bodyPr>
          <a:lstStyle/>
          <a:p>
            <a:pPr algn="ctr" defTabSz="685800">
              <a:buClrTx/>
              <a:defRPr/>
            </a:pPr>
            <a:r>
              <a:rPr lang="en-US" sz="4950" b="1" kern="1200" dirty="0" err="1">
                <a:ln w="22225">
                  <a:solidFill>
                    <a:srgbClr val="ED7D31"/>
                  </a:solidFill>
                  <a:prstDash val="solid"/>
                </a:ln>
                <a:solidFill>
                  <a:srgbClr val="00B050"/>
                </a:solidFill>
                <a:latin typeface="+mj-lt"/>
                <a:ea typeface="宋体"/>
                <a:cs typeface="+mn-cs"/>
              </a:rPr>
              <a:t>Thảo</a:t>
            </a:r>
            <a:r>
              <a:rPr lang="en-US" sz="4950" b="1" kern="1200" dirty="0">
                <a:ln w="22225">
                  <a:solidFill>
                    <a:srgbClr val="ED7D31"/>
                  </a:solidFill>
                  <a:prstDash val="solid"/>
                </a:ln>
                <a:solidFill>
                  <a:srgbClr val="00B050"/>
                </a:solidFill>
                <a:latin typeface="+mj-lt"/>
                <a:ea typeface="宋体"/>
                <a:cs typeface="+mn-cs"/>
              </a:rPr>
              <a:t> </a:t>
            </a:r>
            <a:r>
              <a:rPr lang="en-US" sz="4950" b="1" kern="1200" dirty="0" err="1">
                <a:ln w="22225">
                  <a:solidFill>
                    <a:srgbClr val="ED7D31"/>
                  </a:solidFill>
                  <a:prstDash val="solid"/>
                </a:ln>
                <a:solidFill>
                  <a:srgbClr val="00B050"/>
                </a:solidFill>
                <a:latin typeface="+mj-lt"/>
                <a:ea typeface="宋体"/>
                <a:cs typeface="+mn-cs"/>
              </a:rPr>
              <a:t>luận</a:t>
            </a:r>
            <a:r>
              <a:rPr lang="en-US" sz="4950" b="1" kern="1200" dirty="0">
                <a:ln w="22225">
                  <a:solidFill>
                    <a:srgbClr val="ED7D31"/>
                  </a:solidFill>
                  <a:prstDash val="solid"/>
                </a:ln>
                <a:solidFill>
                  <a:srgbClr val="00B050"/>
                </a:solidFill>
                <a:latin typeface="+mj-lt"/>
                <a:ea typeface="宋体"/>
                <a:cs typeface="+mn-cs"/>
              </a:rPr>
              <a:t> </a:t>
            </a:r>
            <a:r>
              <a:rPr lang="en-US" sz="4950" b="1" kern="1200" dirty="0" err="1">
                <a:ln w="22225">
                  <a:solidFill>
                    <a:srgbClr val="ED7D31"/>
                  </a:solidFill>
                  <a:prstDash val="solid"/>
                </a:ln>
                <a:solidFill>
                  <a:srgbClr val="00B050"/>
                </a:solidFill>
                <a:latin typeface="+mj-lt"/>
                <a:ea typeface="宋体"/>
                <a:cs typeface="+mn-cs"/>
              </a:rPr>
              <a:t>nhóm</a:t>
            </a:r>
            <a:r>
              <a:rPr lang="en-US" sz="4950" b="1" kern="1200" dirty="0">
                <a:ln w="22225">
                  <a:solidFill>
                    <a:srgbClr val="ED7D31"/>
                  </a:solidFill>
                  <a:prstDash val="solid"/>
                </a:ln>
                <a:solidFill>
                  <a:srgbClr val="00B050"/>
                </a:solidFill>
                <a:latin typeface="+mj-lt"/>
                <a:ea typeface="宋体"/>
                <a:cs typeface="+mn-cs"/>
              </a:rPr>
              <a:t> 4</a:t>
            </a:r>
          </a:p>
        </p:txBody>
      </p:sp>
      <p:pic>
        <p:nvPicPr>
          <p:cNvPr id="8" name="Đồng hồ đếm ngược 2 phút - 2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614789" y="2781649"/>
            <a:ext cx="1782198" cy="100248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4.07407E-6 L -1.66667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video>
              <p:cMediaNode vol="80000">
                <p:cTn id="21" fill="hold" display="0">
                  <p:stCondLst>
                    <p:cond delay="indefinite"/>
                  </p:stCondLst>
                </p:cTn>
                <p:tgtEl>
                  <p:spTgt spid="8"/>
                </p:tgtEl>
              </p:cMediaNode>
            </p:vide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346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grpSp>
        <p:nvGrpSpPr>
          <p:cNvPr id="87" name="Google Shape;1923;p54">
            <a:extLst>
              <a:ext uri="{FF2B5EF4-FFF2-40B4-BE49-F238E27FC236}">
                <a16:creationId xmlns:a16="http://schemas.microsoft.com/office/drawing/2014/main" xmlns="" id="{A7CEB43F-C931-41A1-B6FC-BB49012FEC10}"/>
              </a:ext>
            </a:extLst>
          </p:cNvPr>
          <p:cNvGrpSpPr/>
          <p:nvPr/>
        </p:nvGrpSpPr>
        <p:grpSpPr>
          <a:xfrm>
            <a:off x="466529" y="507932"/>
            <a:ext cx="5129466" cy="4302015"/>
            <a:chOff x="4194275" y="1132225"/>
            <a:chExt cx="4262058" cy="2995974"/>
          </a:xfrm>
        </p:grpSpPr>
        <p:sp>
          <p:nvSpPr>
            <p:cNvPr id="88" name="Google Shape;1924;p54">
              <a:extLst>
                <a:ext uri="{FF2B5EF4-FFF2-40B4-BE49-F238E27FC236}">
                  <a16:creationId xmlns:a16="http://schemas.microsoft.com/office/drawing/2014/main" xmlns="" id="{20A0E59B-52DD-403B-BC03-D5AEF0981E71}"/>
                </a:ext>
              </a:extLst>
            </p:cNvPr>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1925;p54">
              <a:extLst>
                <a:ext uri="{FF2B5EF4-FFF2-40B4-BE49-F238E27FC236}">
                  <a16:creationId xmlns:a16="http://schemas.microsoft.com/office/drawing/2014/main" xmlns="" id="{C43D2D4D-DF54-4801-8C68-33E31CAACEB6}"/>
                </a:ext>
              </a:extLst>
            </p:cNvPr>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rgbClr val="FFC000"/>
            </a:solidFill>
            <a:ln>
              <a:solidFill>
                <a:srgbClr val="FFFF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B050"/>
                </a:solidFill>
                <a:effectLst/>
                <a:uLnTx/>
                <a:uFillTx/>
                <a:latin typeface="Arial" panose="020B0604020202020204"/>
                <a:cs typeface="Arial" panose="020B0604020202020204"/>
                <a:sym typeface="Arial" panose="020B0604020202020204"/>
              </a:endParaRPr>
            </a:p>
          </p:txBody>
        </p:sp>
        <p:sp>
          <p:nvSpPr>
            <p:cNvPr id="90" name="Google Shape;1926;p54">
              <a:extLst>
                <a:ext uri="{FF2B5EF4-FFF2-40B4-BE49-F238E27FC236}">
                  <a16:creationId xmlns:a16="http://schemas.microsoft.com/office/drawing/2014/main" xmlns="" id="{C4CC3A87-6795-437E-8C8A-63DB4A927AF2}"/>
                </a:ext>
              </a:extLst>
            </p:cNvPr>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1927;p54">
              <a:extLst>
                <a:ext uri="{FF2B5EF4-FFF2-40B4-BE49-F238E27FC236}">
                  <a16:creationId xmlns:a16="http://schemas.microsoft.com/office/drawing/2014/main" xmlns="" id="{A8730E9A-8DE4-46DA-98E1-79BF58398C1A}"/>
                </a:ext>
              </a:extLst>
            </p:cNvPr>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1928;p54">
              <a:extLst>
                <a:ext uri="{FF2B5EF4-FFF2-40B4-BE49-F238E27FC236}">
                  <a16:creationId xmlns:a16="http://schemas.microsoft.com/office/drawing/2014/main" xmlns="" id="{7D66DFC9-0C82-43A8-AC4C-61406FEA38FC}"/>
                </a:ext>
              </a:extLst>
            </p:cNvPr>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sp>
        <p:nvSpPr>
          <p:cNvPr id="25" name="Google Shape;1930;p54">
            <a:extLst>
              <a:ext uri="{FF2B5EF4-FFF2-40B4-BE49-F238E27FC236}">
                <a16:creationId xmlns:a16="http://schemas.microsoft.com/office/drawing/2014/main" xmlns="" id="{1DBC2E21-D03D-4B11-A324-CE8B65A95C83}"/>
              </a:ext>
            </a:extLst>
          </p:cNvPr>
          <p:cNvSpPr/>
          <p:nvPr/>
        </p:nvSpPr>
        <p:spPr>
          <a:xfrm rot="813408">
            <a:off x="7803813" y="1956387"/>
            <a:ext cx="675" cy="25"/>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1931;p54">
            <a:extLst>
              <a:ext uri="{FF2B5EF4-FFF2-40B4-BE49-F238E27FC236}">
                <a16:creationId xmlns:a16="http://schemas.microsoft.com/office/drawing/2014/main" xmlns="" id="{F7B9F160-616E-4937-BBED-9F2F309BFB20}"/>
              </a:ext>
            </a:extLst>
          </p:cNvPr>
          <p:cNvSpPr/>
          <p:nvPr/>
        </p:nvSpPr>
        <p:spPr>
          <a:xfrm rot="813408">
            <a:off x="7959937" y="2402617"/>
            <a:ext cx="675" cy="25"/>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1932;p54">
            <a:extLst>
              <a:ext uri="{FF2B5EF4-FFF2-40B4-BE49-F238E27FC236}">
                <a16:creationId xmlns:a16="http://schemas.microsoft.com/office/drawing/2014/main" xmlns="" id="{E65AB369-A6B0-496E-A93D-BC3016FC116D}"/>
              </a:ext>
            </a:extLst>
          </p:cNvPr>
          <p:cNvSpPr/>
          <p:nvPr/>
        </p:nvSpPr>
        <p:spPr>
          <a:xfrm rot="813408">
            <a:off x="7956136" y="2033114"/>
            <a:ext cx="25" cy="675"/>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1980;p54">
            <a:extLst>
              <a:ext uri="{FF2B5EF4-FFF2-40B4-BE49-F238E27FC236}">
                <a16:creationId xmlns:a16="http://schemas.microsoft.com/office/drawing/2014/main" xmlns="" id="{003630B5-3819-4057-B882-E3D7F4338529}"/>
              </a:ext>
            </a:extLst>
          </p:cNvPr>
          <p:cNvSpPr/>
          <p:nvPr/>
        </p:nvSpPr>
        <p:spPr>
          <a:xfrm flipH="1">
            <a:off x="7518350" y="4752671"/>
            <a:ext cx="770575" cy="22817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2" name="Google Shape;1990;p54">
            <a:extLst>
              <a:ext uri="{FF2B5EF4-FFF2-40B4-BE49-F238E27FC236}">
                <a16:creationId xmlns:a16="http://schemas.microsoft.com/office/drawing/2014/main" xmlns="" id="{9232401D-BF4B-485A-ACEE-D8E35C8C4626}"/>
              </a:ext>
            </a:extLst>
          </p:cNvPr>
          <p:cNvGrpSpPr/>
          <p:nvPr/>
        </p:nvGrpSpPr>
        <p:grpSpPr>
          <a:xfrm flipH="1">
            <a:off x="227443" y="1233216"/>
            <a:ext cx="670499" cy="438524"/>
            <a:chOff x="7555450" y="377766"/>
            <a:chExt cx="670499" cy="438524"/>
          </a:xfrm>
        </p:grpSpPr>
        <p:sp>
          <p:nvSpPr>
            <p:cNvPr id="33" name="Google Shape;1991;p54">
              <a:extLst>
                <a:ext uri="{FF2B5EF4-FFF2-40B4-BE49-F238E27FC236}">
                  <a16:creationId xmlns:a16="http://schemas.microsoft.com/office/drawing/2014/main" xmlns="" id="{6D402F20-245F-45F1-91CD-FDF3270B868C}"/>
                </a:ext>
              </a:extLst>
            </p:cNvPr>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1992;p54">
              <a:extLst>
                <a:ext uri="{FF2B5EF4-FFF2-40B4-BE49-F238E27FC236}">
                  <a16:creationId xmlns:a16="http://schemas.microsoft.com/office/drawing/2014/main" xmlns="" id="{0BB6827E-F594-4B9B-92FA-CD5D527CF9DD}"/>
                </a:ext>
              </a:extLst>
            </p:cNvPr>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1993;p54">
              <a:extLst>
                <a:ext uri="{FF2B5EF4-FFF2-40B4-BE49-F238E27FC236}">
                  <a16:creationId xmlns:a16="http://schemas.microsoft.com/office/drawing/2014/main" xmlns="" id="{AB766326-5175-4E24-A3E9-85E31D4EE2E1}"/>
                </a:ext>
              </a:extLst>
            </p:cNvPr>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 name="Google Shape;1994;p54">
            <a:extLst>
              <a:ext uri="{FF2B5EF4-FFF2-40B4-BE49-F238E27FC236}">
                <a16:creationId xmlns:a16="http://schemas.microsoft.com/office/drawing/2014/main" xmlns="" id="{3C5062EA-A8A0-41EC-A84E-E6E388527FB7}"/>
              </a:ext>
            </a:extLst>
          </p:cNvPr>
          <p:cNvGrpSpPr/>
          <p:nvPr/>
        </p:nvGrpSpPr>
        <p:grpSpPr>
          <a:xfrm>
            <a:off x="4029600" y="4035015"/>
            <a:ext cx="490228" cy="608811"/>
            <a:chOff x="7376250" y="1989890"/>
            <a:chExt cx="490228" cy="608811"/>
          </a:xfrm>
        </p:grpSpPr>
        <p:sp>
          <p:nvSpPr>
            <p:cNvPr id="37" name="Google Shape;1995;p54">
              <a:extLst>
                <a:ext uri="{FF2B5EF4-FFF2-40B4-BE49-F238E27FC236}">
                  <a16:creationId xmlns:a16="http://schemas.microsoft.com/office/drawing/2014/main" xmlns="" id="{1BC446FA-B631-4F18-ABD8-A57000B8BB1A}"/>
                </a:ext>
              </a:extLst>
            </p:cNvPr>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1996;p54">
              <a:extLst>
                <a:ext uri="{FF2B5EF4-FFF2-40B4-BE49-F238E27FC236}">
                  <a16:creationId xmlns:a16="http://schemas.microsoft.com/office/drawing/2014/main" xmlns="" id="{D6A867A5-DC40-426B-8EDB-0B84A043755A}"/>
                </a:ext>
              </a:extLst>
            </p:cNvPr>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997;p54">
              <a:extLst>
                <a:ext uri="{FF2B5EF4-FFF2-40B4-BE49-F238E27FC236}">
                  <a16:creationId xmlns:a16="http://schemas.microsoft.com/office/drawing/2014/main" xmlns="" id="{4137AC79-7956-439A-A0F7-1953E86371B8}"/>
                </a:ext>
              </a:extLst>
            </p:cNvPr>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1" name="Group 70">
            <a:extLst>
              <a:ext uri="{FF2B5EF4-FFF2-40B4-BE49-F238E27FC236}">
                <a16:creationId xmlns:a16="http://schemas.microsoft.com/office/drawing/2014/main" xmlns="" id="{79C01079-6A70-4339-A74D-151EFA77BE9D}"/>
              </a:ext>
            </a:extLst>
          </p:cNvPr>
          <p:cNvGrpSpPr/>
          <p:nvPr/>
        </p:nvGrpSpPr>
        <p:grpSpPr>
          <a:xfrm>
            <a:off x="5756738" y="134474"/>
            <a:ext cx="2921000" cy="2473325"/>
            <a:chOff x="9127" y="898"/>
            <a:chExt cx="4600" cy="3895"/>
          </a:xfrm>
        </p:grpSpPr>
        <p:sp>
          <p:nvSpPr>
            <p:cNvPr id="72" name="Google Shape;2653;p65">
              <a:extLst>
                <a:ext uri="{FF2B5EF4-FFF2-40B4-BE49-F238E27FC236}">
                  <a16:creationId xmlns:a16="http://schemas.microsoft.com/office/drawing/2014/main" xmlns="" id="{4603A542-B41D-4511-8C78-22CEE86A3820}"/>
                </a:ext>
              </a:extLst>
            </p:cNvPr>
            <p:cNvSpPr/>
            <p:nvPr/>
          </p:nvSpPr>
          <p:spPr>
            <a:xfrm>
              <a:off x="9127" y="3002"/>
              <a:ext cx="4600" cy="1791"/>
            </a:xfrm>
            <a:prstGeom prst="roundRect">
              <a:avLst>
                <a:gd name="adj" fmla="val 16667"/>
              </a:avLst>
            </a:prstGeom>
            <a:solidFill>
              <a:schemeClr val="lt1"/>
            </a:solidFill>
            <a:ln w="38100" cap="flat" cmpd="sng">
              <a:solidFill>
                <a:srgbClr val="00B050"/>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5486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600" b="0" i="0" u="none" strike="noStrike" kern="0" cap="none" spc="0" normalizeH="0" baseline="0" noProof="0">
                <a:ln>
                  <a:noFill/>
                </a:ln>
                <a:solidFill>
                  <a:srgbClr val="78302E"/>
                </a:solidFill>
                <a:effectLst/>
                <a:uLnTx/>
                <a:uFillTx/>
                <a:latin typeface="Quicksand Medium"/>
                <a:ea typeface="Quicksand Medium"/>
                <a:cs typeface="Quicksand Medium"/>
                <a:sym typeface="Quicksand Medium"/>
              </a:endParaRPr>
            </a:p>
          </p:txBody>
        </p:sp>
        <p:sp>
          <p:nvSpPr>
            <p:cNvPr id="73" name="Google Shape;2667;p65">
              <a:extLst>
                <a:ext uri="{FF2B5EF4-FFF2-40B4-BE49-F238E27FC236}">
                  <a16:creationId xmlns:a16="http://schemas.microsoft.com/office/drawing/2014/main" xmlns="" id="{5C55185A-B0A2-46B4-A14A-C59BCD706F50}"/>
                </a:ext>
              </a:extLst>
            </p:cNvPr>
            <p:cNvSpPr/>
            <p:nvPr/>
          </p:nvSpPr>
          <p:spPr>
            <a:xfrm flipH="1">
              <a:off x="10102" y="898"/>
              <a:ext cx="3189" cy="1746"/>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altLang="en-GB" sz="3200"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endParaRPr>
            </a:p>
          </p:txBody>
        </p:sp>
        <p:cxnSp>
          <p:nvCxnSpPr>
            <p:cNvPr id="74" name="Google Shape;2696;p65">
              <a:extLst>
                <a:ext uri="{FF2B5EF4-FFF2-40B4-BE49-F238E27FC236}">
                  <a16:creationId xmlns:a16="http://schemas.microsoft.com/office/drawing/2014/main" xmlns="" id="{FEF00BCA-23E3-48F5-9E98-BA83BAD0FEE9}"/>
                </a:ext>
              </a:extLst>
            </p:cNvPr>
            <p:cNvCxnSpPr>
              <a:cxnSpLocks/>
            </p:cNvCxnSpPr>
            <p:nvPr/>
          </p:nvCxnSpPr>
          <p:spPr>
            <a:xfrm flipH="1">
              <a:off x="9695" y="1782"/>
              <a:ext cx="407" cy="1044"/>
            </a:xfrm>
            <a:prstGeom prst="straightConnector1">
              <a:avLst/>
            </a:prstGeom>
            <a:noFill/>
            <a:ln w="9525" cap="flat" cmpd="sng">
              <a:solidFill>
                <a:schemeClr val="accent6"/>
              </a:solidFill>
              <a:prstDash val="dash"/>
              <a:round/>
              <a:headEnd type="oval" w="med" len="med"/>
              <a:tailEnd type="oval" w="med" len="med"/>
            </a:ln>
          </p:spPr>
        </p:cxnSp>
        <p:cxnSp>
          <p:nvCxnSpPr>
            <p:cNvPr id="75" name="Google Shape;2696;p65">
              <a:extLst>
                <a:ext uri="{FF2B5EF4-FFF2-40B4-BE49-F238E27FC236}">
                  <a16:creationId xmlns:a16="http://schemas.microsoft.com/office/drawing/2014/main" xmlns="" id="{89DBB4B6-83E3-4557-9A2E-443B9B19105C}"/>
                </a:ext>
              </a:extLst>
            </p:cNvPr>
            <p:cNvCxnSpPr>
              <a:cxnSpLocks/>
            </p:cNvCxnSpPr>
            <p:nvPr/>
          </p:nvCxnSpPr>
          <p:spPr>
            <a:xfrm>
              <a:off x="13324" y="1827"/>
              <a:ext cx="163" cy="984"/>
            </a:xfrm>
            <a:prstGeom prst="straightConnector1">
              <a:avLst/>
            </a:prstGeom>
            <a:noFill/>
            <a:ln w="9525" cap="flat" cmpd="sng">
              <a:solidFill>
                <a:schemeClr val="accent6"/>
              </a:solidFill>
              <a:prstDash val="dash"/>
              <a:round/>
              <a:headEnd type="oval" w="med" len="med"/>
              <a:tailEnd type="oval" w="med" len="med"/>
            </a:ln>
          </p:spPr>
        </p:cxnSp>
      </p:grpSp>
      <p:sp>
        <p:nvSpPr>
          <p:cNvPr id="76" name="Text Box 0">
            <a:extLst>
              <a:ext uri="{FF2B5EF4-FFF2-40B4-BE49-F238E27FC236}">
                <a16:creationId xmlns:a16="http://schemas.microsoft.com/office/drawing/2014/main" xmlns="" id="{A9155010-63C8-4F9E-80EA-06DC5C9B920C}"/>
              </a:ext>
            </a:extLst>
          </p:cNvPr>
          <p:cNvSpPr txBox="1"/>
          <p:nvPr/>
        </p:nvSpPr>
        <p:spPr>
          <a:xfrm>
            <a:off x="5845444" y="1540364"/>
            <a:ext cx="2829380" cy="830997"/>
          </a:xfrm>
          <a:prstGeom prst="rect">
            <a:avLst/>
          </a:prstGeom>
          <a:noFill/>
        </p:spPr>
        <p:txBody>
          <a:bodyPr wrap="square" rtlCol="0">
            <a:spAutoFit/>
          </a:bodyPr>
          <a:lstStyle/>
          <a:p>
            <a:pPr lvl="0"/>
            <a:r>
              <a:rPr lang="en-US" sz="2400" dirty="0"/>
              <a:t>Một </a:t>
            </a:r>
            <a:r>
              <a:rPr lang="en-US" sz="2400" dirty="0" err="1"/>
              <a:t>số</a:t>
            </a:r>
            <a:r>
              <a:rPr lang="en-US" sz="2400" dirty="0"/>
              <a:t> </a:t>
            </a:r>
            <a:r>
              <a:rPr lang="en-US" sz="2400" dirty="0" err="1"/>
              <a:t>bạn</a:t>
            </a:r>
            <a:r>
              <a:rPr lang="en-US" sz="2400" dirty="0"/>
              <a:t> </a:t>
            </a:r>
            <a:r>
              <a:rPr lang="en-US" sz="2400" dirty="0" err="1"/>
              <a:t>đang</a:t>
            </a:r>
            <a:r>
              <a:rPr lang="en-US" sz="2400" dirty="0"/>
              <a:t> </a:t>
            </a:r>
            <a:r>
              <a:rPr lang="en-US" sz="2400" dirty="0" err="1"/>
              <a:t>vứt</a:t>
            </a:r>
            <a:r>
              <a:rPr lang="en-US" sz="2400" dirty="0"/>
              <a:t> </a:t>
            </a:r>
            <a:r>
              <a:rPr lang="en-US" sz="2400" dirty="0" err="1"/>
              <a:t>rác</a:t>
            </a:r>
            <a:r>
              <a:rPr lang="en-US" sz="2400" dirty="0"/>
              <a:t> </a:t>
            </a:r>
            <a:r>
              <a:rPr lang="en-US" sz="2400" dirty="0" err="1"/>
              <a:t>bừa</a:t>
            </a:r>
            <a:r>
              <a:rPr lang="en-US" sz="2400" dirty="0"/>
              <a:t> </a:t>
            </a:r>
            <a:r>
              <a:rPr lang="en-US" sz="2400" dirty="0" err="1"/>
              <a:t>bãi</a:t>
            </a:r>
            <a:r>
              <a:rPr lang="en-US" sz="2400" dirty="0"/>
              <a:t>.</a:t>
            </a:r>
          </a:p>
        </p:txBody>
      </p:sp>
      <p:sp>
        <p:nvSpPr>
          <p:cNvPr id="78" name="Rectangle 77">
            <a:extLst>
              <a:ext uri="{FF2B5EF4-FFF2-40B4-BE49-F238E27FC236}">
                <a16:creationId xmlns:a16="http://schemas.microsoft.com/office/drawing/2014/main" xmlns="" id="{2EE8A46C-0F3B-47CF-99A8-7DB0CBBE42D4}"/>
              </a:ext>
            </a:extLst>
          </p:cNvPr>
          <p:cNvSpPr/>
          <p:nvPr/>
        </p:nvSpPr>
        <p:spPr>
          <a:xfrm>
            <a:off x="6741059" y="187991"/>
            <a:ext cx="1276310"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altLang="en-GB" sz="2800" dirty="0" err="1">
                <a:solidFill>
                  <a:srgbClr val="FFFF00"/>
                </a:solidFill>
                <a:latin typeface="iCiel Cadena" panose="02000503000000020004" charset="0"/>
                <a:ea typeface="Fredoka One" panose="02000000000000000000"/>
                <a:cs typeface="iCiel Cadena" panose="02000503000000020004" charset="0"/>
                <a:sym typeface="Fredoka One" panose="02000000000000000000"/>
              </a:rPr>
              <a:t>Không</a:t>
            </a:r>
            <a:r>
              <a:rPr lang="en-US" altLang="en-GB" sz="2800" dirty="0">
                <a:solidFill>
                  <a:srgbClr val="FFFF00"/>
                </a:solidFill>
                <a:latin typeface="iCiel Cadena" panose="02000503000000020004" charset="0"/>
                <a:ea typeface="Fredoka One" panose="02000000000000000000"/>
                <a:cs typeface="iCiel Cadena" panose="02000503000000020004" charset="0"/>
                <a:sym typeface="Fredoka One" panose="02000000000000000000"/>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altLang="en-GB" sz="2800" dirty="0">
                <a:solidFill>
                  <a:srgbClr val="FFFF00"/>
                </a:solidFill>
                <a:latin typeface="iCiel Cadena" panose="02000503000000020004" charset="0"/>
                <a:ea typeface="Fredoka One" panose="02000000000000000000"/>
                <a:cs typeface="iCiel Cadena" panose="02000503000000020004" charset="0"/>
                <a:sym typeface="Fredoka One" panose="02000000000000000000"/>
              </a:rPr>
              <a:t>đ</a:t>
            </a:r>
            <a:r>
              <a:rPr kumimoji="0" lang="en-US" altLang="en-GB" sz="2800" b="0" i="0" u="none" strike="noStrike" kern="0" cap="none" spc="0" normalizeH="0" baseline="0" noProof="0" dirty="0" err="1">
                <a:ln>
                  <a:noFill/>
                </a:ln>
                <a:solidFill>
                  <a:srgbClr val="FFFF00"/>
                </a:solidFill>
                <a:effectLst/>
                <a:uLnTx/>
                <a:uFillTx/>
                <a:latin typeface="iCiel Cadena" panose="02000503000000020004" charset="0"/>
                <a:ea typeface="Fredoka One" panose="02000000000000000000"/>
                <a:cs typeface="iCiel Cadena" panose="02000503000000020004" charset="0"/>
                <a:sym typeface="Fredoka One" panose="02000000000000000000"/>
              </a:rPr>
              <a:t>ồng</a:t>
            </a:r>
            <a:r>
              <a:rPr kumimoji="0" lang="en-US" altLang="en-GB" sz="2800" b="0" i="0" u="none" strike="noStrike" kern="0" cap="none" spc="0" normalizeH="0" baseline="0" noProof="0" dirty="0">
                <a:ln>
                  <a:noFill/>
                </a:ln>
                <a:solidFill>
                  <a:srgbClr val="FFFF00"/>
                </a:solidFill>
                <a:effectLst/>
                <a:uLnTx/>
                <a:uFillTx/>
                <a:latin typeface="iCiel Cadena" panose="02000503000000020004" charset="0"/>
                <a:ea typeface="Fredoka One" panose="02000000000000000000"/>
                <a:cs typeface="iCiel Cadena" panose="02000503000000020004" charset="0"/>
                <a:sym typeface="Fredoka One" panose="02000000000000000000"/>
              </a:rPr>
              <a:t> ý</a:t>
            </a:r>
          </a:p>
        </p:txBody>
      </p:sp>
      <p:grpSp>
        <p:nvGrpSpPr>
          <p:cNvPr id="81" name="Group 80">
            <a:extLst>
              <a:ext uri="{FF2B5EF4-FFF2-40B4-BE49-F238E27FC236}">
                <a16:creationId xmlns:a16="http://schemas.microsoft.com/office/drawing/2014/main" xmlns="" id="{78D3BD00-E575-46A6-9BEB-9134BF1CF098}"/>
              </a:ext>
            </a:extLst>
          </p:cNvPr>
          <p:cNvGrpSpPr/>
          <p:nvPr/>
        </p:nvGrpSpPr>
        <p:grpSpPr>
          <a:xfrm>
            <a:off x="5680492" y="2720608"/>
            <a:ext cx="2996979" cy="1553608"/>
            <a:chOff x="5744825" y="3455418"/>
            <a:chExt cx="3251835" cy="1553608"/>
          </a:xfrm>
        </p:grpSpPr>
        <p:sp>
          <p:nvSpPr>
            <p:cNvPr id="82" name="Google Shape;2653;p65">
              <a:extLst>
                <a:ext uri="{FF2B5EF4-FFF2-40B4-BE49-F238E27FC236}">
                  <a16:creationId xmlns:a16="http://schemas.microsoft.com/office/drawing/2014/main" xmlns="" id="{155C2525-595D-4E57-9F64-64B7A48172DB}"/>
                </a:ext>
              </a:extLst>
            </p:cNvPr>
            <p:cNvSpPr/>
            <p:nvPr/>
          </p:nvSpPr>
          <p:spPr>
            <a:xfrm>
              <a:off x="5744825" y="3455418"/>
              <a:ext cx="3251835" cy="1553608"/>
            </a:xfrm>
            <a:prstGeom prst="roundRect">
              <a:avLst>
                <a:gd name="adj" fmla="val 16667"/>
              </a:avLst>
            </a:prstGeom>
            <a:solidFill>
              <a:srgbClr val="92D05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548625" tIns="91425" rIns="91425" bIns="91425" anchor="ctr" anchorCtr="0">
              <a:noAutofit/>
            </a:bodyPr>
            <a:lstStyle/>
            <a:p>
              <a:pPr marL="0" marR="0" lvl="0" indent="-38100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0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Arial" panose="020B0604020202020204"/>
                <a:sym typeface="Arial" panose="020B0604020202020204"/>
              </a:endParaRPr>
            </a:p>
          </p:txBody>
        </p:sp>
        <p:sp>
          <p:nvSpPr>
            <p:cNvPr id="83" name="Text Box 0">
              <a:extLst>
                <a:ext uri="{FF2B5EF4-FFF2-40B4-BE49-F238E27FC236}">
                  <a16:creationId xmlns:a16="http://schemas.microsoft.com/office/drawing/2014/main" xmlns="" id="{3E60288A-BFC2-4891-82BC-12897ED90A66}"/>
                </a:ext>
              </a:extLst>
            </p:cNvPr>
            <p:cNvSpPr txBox="1"/>
            <p:nvPr/>
          </p:nvSpPr>
          <p:spPr>
            <a:xfrm>
              <a:off x="5934196" y="3558636"/>
              <a:ext cx="2841240" cy="1323439"/>
            </a:xfrm>
            <a:prstGeom prst="rect">
              <a:avLst/>
            </a:prstGeom>
            <a:noFill/>
          </p:spPr>
          <p:txBody>
            <a:bodyPr wrap="square" rtlCol="0">
              <a:spAutoFit/>
            </a:bodyPr>
            <a:lstStyle/>
            <a:p>
              <a:pPr lvl="0" algn="just"/>
              <a:r>
                <a:rPr lang="vi-VN" sz="2000" dirty="0">
                  <a:solidFill>
                    <a:srgbClr val="C00000"/>
                  </a:solidFill>
                </a:rPr>
                <a:t>Đây là hành động không thể hiện ý thức giữ gìn vẻ đẹp của quê hương.</a:t>
              </a:r>
            </a:p>
          </p:txBody>
        </p:sp>
      </p:grpSp>
      <p:grpSp>
        <p:nvGrpSpPr>
          <p:cNvPr id="84" name="Group 83">
            <a:extLst>
              <a:ext uri="{FF2B5EF4-FFF2-40B4-BE49-F238E27FC236}">
                <a16:creationId xmlns:a16="http://schemas.microsoft.com/office/drawing/2014/main" xmlns="" id="{1B9CA18B-E1F3-4566-A95E-F4BFFDF33884}"/>
              </a:ext>
            </a:extLst>
          </p:cNvPr>
          <p:cNvGrpSpPr/>
          <p:nvPr/>
        </p:nvGrpSpPr>
        <p:grpSpPr>
          <a:xfrm>
            <a:off x="600336" y="469769"/>
            <a:ext cx="4869092" cy="3484328"/>
            <a:chOff x="542969" y="1145454"/>
            <a:chExt cx="3761286" cy="2519732"/>
          </a:xfrm>
        </p:grpSpPr>
        <p:pic>
          <p:nvPicPr>
            <p:cNvPr id="85" name="Picture 84">
              <a:extLst>
                <a:ext uri="{FF2B5EF4-FFF2-40B4-BE49-F238E27FC236}">
                  <a16:creationId xmlns:a16="http://schemas.microsoft.com/office/drawing/2014/main" xmlns="" id="{E1EB2D8E-DD82-4CAA-A992-A3D707066FF2}"/>
                </a:ext>
              </a:extLst>
            </p:cNvPr>
            <p:cNvPicPr>
              <a:picLocks noChangeAspect="1"/>
            </p:cNvPicPr>
            <p:nvPr/>
          </p:nvPicPr>
          <p:blipFill>
            <a:blip r:embed="rId3"/>
            <a:stretch>
              <a:fillRect/>
            </a:stretch>
          </p:blipFill>
          <p:spPr>
            <a:xfrm>
              <a:off x="621248" y="1145454"/>
              <a:ext cx="3683007" cy="2519732"/>
            </a:xfrm>
            <a:prstGeom prst="rect">
              <a:avLst/>
            </a:prstGeom>
          </p:spPr>
        </p:pic>
        <p:sp>
          <p:nvSpPr>
            <p:cNvPr id="86" name="Oval 85">
              <a:extLst>
                <a:ext uri="{FF2B5EF4-FFF2-40B4-BE49-F238E27FC236}">
                  <a16:creationId xmlns:a16="http://schemas.microsoft.com/office/drawing/2014/main" xmlns="" id="{C86DC21E-EE5E-42CB-A88F-10011BC5ABAB}"/>
                </a:ext>
              </a:extLst>
            </p:cNvPr>
            <p:cNvSpPr/>
            <p:nvPr/>
          </p:nvSpPr>
          <p:spPr>
            <a:xfrm>
              <a:off x="542969" y="1273345"/>
              <a:ext cx="418805" cy="40011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32227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 calcmode="lin" valueType="num">
                                      <p:cBhvr>
                                        <p:cTn id="10" dur="500" fill="hold"/>
                                        <p:tgtEl>
                                          <p:spTgt spid="78"/>
                                        </p:tgtEl>
                                        <p:attrNameLst>
                                          <p:attrName>ppt_w</p:attrName>
                                        </p:attrNameLst>
                                      </p:cBhvr>
                                      <p:tavLst>
                                        <p:tav tm="0">
                                          <p:val>
                                            <p:fltVal val="0"/>
                                          </p:val>
                                        </p:tav>
                                        <p:tav tm="100000">
                                          <p:val>
                                            <p:strVal val="#ppt_w"/>
                                          </p:val>
                                        </p:tav>
                                      </p:tavLst>
                                    </p:anim>
                                    <p:anim calcmode="lin" valueType="num">
                                      <p:cBhvr>
                                        <p:cTn id="11" dur="500" fill="hold"/>
                                        <p:tgtEl>
                                          <p:spTgt spid="78"/>
                                        </p:tgtEl>
                                        <p:attrNameLst>
                                          <p:attrName>ppt_h</p:attrName>
                                        </p:attrNameLst>
                                      </p:cBhvr>
                                      <p:tavLst>
                                        <p:tav tm="0">
                                          <p:val>
                                            <p:fltVal val="0"/>
                                          </p:val>
                                        </p:tav>
                                        <p:tav tm="100000">
                                          <p:val>
                                            <p:strVal val="#ppt_h"/>
                                          </p:val>
                                        </p:tav>
                                      </p:tavLst>
                                    </p:anim>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randombar(horizontal)">
                                      <p:cBhvr>
                                        <p:cTn id="1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76" grpId="0"/>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346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grpSp>
        <p:nvGrpSpPr>
          <p:cNvPr id="87" name="Google Shape;1923;p54">
            <a:extLst>
              <a:ext uri="{FF2B5EF4-FFF2-40B4-BE49-F238E27FC236}">
                <a16:creationId xmlns:a16="http://schemas.microsoft.com/office/drawing/2014/main" xmlns="" id="{A7CEB43F-C931-41A1-B6FC-BB49012FEC10}"/>
              </a:ext>
            </a:extLst>
          </p:cNvPr>
          <p:cNvGrpSpPr/>
          <p:nvPr/>
        </p:nvGrpSpPr>
        <p:grpSpPr>
          <a:xfrm>
            <a:off x="466529" y="507932"/>
            <a:ext cx="5129466" cy="4302015"/>
            <a:chOff x="4194275" y="1132225"/>
            <a:chExt cx="4262058" cy="2995974"/>
          </a:xfrm>
        </p:grpSpPr>
        <p:sp>
          <p:nvSpPr>
            <p:cNvPr id="88" name="Google Shape;1924;p54">
              <a:extLst>
                <a:ext uri="{FF2B5EF4-FFF2-40B4-BE49-F238E27FC236}">
                  <a16:creationId xmlns:a16="http://schemas.microsoft.com/office/drawing/2014/main" xmlns="" id="{20A0E59B-52DD-403B-BC03-D5AEF0981E71}"/>
                </a:ext>
              </a:extLst>
            </p:cNvPr>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1925;p54">
              <a:extLst>
                <a:ext uri="{FF2B5EF4-FFF2-40B4-BE49-F238E27FC236}">
                  <a16:creationId xmlns:a16="http://schemas.microsoft.com/office/drawing/2014/main" xmlns="" id="{C43D2D4D-DF54-4801-8C68-33E31CAACEB6}"/>
                </a:ext>
              </a:extLst>
            </p:cNvPr>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rgbClr val="FFC000"/>
            </a:solidFill>
            <a:ln>
              <a:solidFill>
                <a:srgbClr val="FFFF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B050"/>
                </a:solidFill>
                <a:effectLst/>
                <a:uLnTx/>
                <a:uFillTx/>
                <a:latin typeface="Arial" panose="020B0604020202020204"/>
                <a:cs typeface="Arial" panose="020B0604020202020204"/>
                <a:sym typeface="Arial" panose="020B0604020202020204"/>
              </a:endParaRPr>
            </a:p>
          </p:txBody>
        </p:sp>
        <p:sp>
          <p:nvSpPr>
            <p:cNvPr id="90" name="Google Shape;1926;p54">
              <a:extLst>
                <a:ext uri="{FF2B5EF4-FFF2-40B4-BE49-F238E27FC236}">
                  <a16:creationId xmlns:a16="http://schemas.microsoft.com/office/drawing/2014/main" xmlns="" id="{C4CC3A87-6795-437E-8C8A-63DB4A927AF2}"/>
                </a:ext>
              </a:extLst>
            </p:cNvPr>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1927;p54">
              <a:extLst>
                <a:ext uri="{FF2B5EF4-FFF2-40B4-BE49-F238E27FC236}">
                  <a16:creationId xmlns:a16="http://schemas.microsoft.com/office/drawing/2014/main" xmlns="" id="{A8730E9A-8DE4-46DA-98E1-79BF58398C1A}"/>
                </a:ext>
              </a:extLst>
            </p:cNvPr>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1928;p54">
              <a:extLst>
                <a:ext uri="{FF2B5EF4-FFF2-40B4-BE49-F238E27FC236}">
                  <a16:creationId xmlns:a16="http://schemas.microsoft.com/office/drawing/2014/main" xmlns="" id="{7D66DFC9-0C82-43A8-AC4C-61406FEA38FC}"/>
                </a:ext>
              </a:extLst>
            </p:cNvPr>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sp>
        <p:nvSpPr>
          <p:cNvPr id="25" name="Google Shape;1930;p54">
            <a:extLst>
              <a:ext uri="{FF2B5EF4-FFF2-40B4-BE49-F238E27FC236}">
                <a16:creationId xmlns:a16="http://schemas.microsoft.com/office/drawing/2014/main" xmlns="" id="{1DBC2E21-D03D-4B11-A324-CE8B65A95C83}"/>
              </a:ext>
            </a:extLst>
          </p:cNvPr>
          <p:cNvSpPr/>
          <p:nvPr/>
        </p:nvSpPr>
        <p:spPr>
          <a:xfrm rot="813408">
            <a:off x="7803813" y="1956387"/>
            <a:ext cx="675" cy="25"/>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1931;p54">
            <a:extLst>
              <a:ext uri="{FF2B5EF4-FFF2-40B4-BE49-F238E27FC236}">
                <a16:creationId xmlns:a16="http://schemas.microsoft.com/office/drawing/2014/main" xmlns="" id="{F7B9F160-616E-4937-BBED-9F2F309BFB20}"/>
              </a:ext>
            </a:extLst>
          </p:cNvPr>
          <p:cNvSpPr/>
          <p:nvPr/>
        </p:nvSpPr>
        <p:spPr>
          <a:xfrm rot="813408">
            <a:off x="7959937" y="2402617"/>
            <a:ext cx="675" cy="25"/>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1932;p54">
            <a:extLst>
              <a:ext uri="{FF2B5EF4-FFF2-40B4-BE49-F238E27FC236}">
                <a16:creationId xmlns:a16="http://schemas.microsoft.com/office/drawing/2014/main" xmlns="" id="{E65AB369-A6B0-496E-A93D-BC3016FC116D}"/>
              </a:ext>
            </a:extLst>
          </p:cNvPr>
          <p:cNvSpPr/>
          <p:nvPr/>
        </p:nvSpPr>
        <p:spPr>
          <a:xfrm rot="813408">
            <a:off x="7956136" y="2033114"/>
            <a:ext cx="25" cy="675"/>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1980;p54">
            <a:extLst>
              <a:ext uri="{FF2B5EF4-FFF2-40B4-BE49-F238E27FC236}">
                <a16:creationId xmlns:a16="http://schemas.microsoft.com/office/drawing/2014/main" xmlns="" id="{003630B5-3819-4057-B882-E3D7F4338529}"/>
              </a:ext>
            </a:extLst>
          </p:cNvPr>
          <p:cNvSpPr/>
          <p:nvPr/>
        </p:nvSpPr>
        <p:spPr>
          <a:xfrm flipH="1">
            <a:off x="7518350" y="4752671"/>
            <a:ext cx="770575" cy="22817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2" name="Google Shape;1990;p54">
            <a:extLst>
              <a:ext uri="{FF2B5EF4-FFF2-40B4-BE49-F238E27FC236}">
                <a16:creationId xmlns:a16="http://schemas.microsoft.com/office/drawing/2014/main" xmlns="" id="{9232401D-BF4B-485A-ACEE-D8E35C8C4626}"/>
              </a:ext>
            </a:extLst>
          </p:cNvPr>
          <p:cNvGrpSpPr/>
          <p:nvPr/>
        </p:nvGrpSpPr>
        <p:grpSpPr>
          <a:xfrm flipH="1">
            <a:off x="227443" y="1233216"/>
            <a:ext cx="670499" cy="438524"/>
            <a:chOff x="7555450" y="377766"/>
            <a:chExt cx="670499" cy="438524"/>
          </a:xfrm>
        </p:grpSpPr>
        <p:sp>
          <p:nvSpPr>
            <p:cNvPr id="33" name="Google Shape;1991;p54">
              <a:extLst>
                <a:ext uri="{FF2B5EF4-FFF2-40B4-BE49-F238E27FC236}">
                  <a16:creationId xmlns:a16="http://schemas.microsoft.com/office/drawing/2014/main" xmlns="" id="{6D402F20-245F-45F1-91CD-FDF3270B868C}"/>
                </a:ext>
              </a:extLst>
            </p:cNvPr>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1992;p54">
              <a:extLst>
                <a:ext uri="{FF2B5EF4-FFF2-40B4-BE49-F238E27FC236}">
                  <a16:creationId xmlns:a16="http://schemas.microsoft.com/office/drawing/2014/main" xmlns="" id="{0BB6827E-F594-4B9B-92FA-CD5D527CF9DD}"/>
                </a:ext>
              </a:extLst>
            </p:cNvPr>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1993;p54">
              <a:extLst>
                <a:ext uri="{FF2B5EF4-FFF2-40B4-BE49-F238E27FC236}">
                  <a16:creationId xmlns:a16="http://schemas.microsoft.com/office/drawing/2014/main" xmlns="" id="{AB766326-5175-4E24-A3E9-85E31D4EE2E1}"/>
                </a:ext>
              </a:extLst>
            </p:cNvPr>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 name="Google Shape;1994;p54">
            <a:extLst>
              <a:ext uri="{FF2B5EF4-FFF2-40B4-BE49-F238E27FC236}">
                <a16:creationId xmlns:a16="http://schemas.microsoft.com/office/drawing/2014/main" xmlns="" id="{3C5062EA-A8A0-41EC-A84E-E6E388527FB7}"/>
              </a:ext>
            </a:extLst>
          </p:cNvPr>
          <p:cNvGrpSpPr/>
          <p:nvPr/>
        </p:nvGrpSpPr>
        <p:grpSpPr>
          <a:xfrm>
            <a:off x="4029600" y="4035015"/>
            <a:ext cx="490228" cy="608811"/>
            <a:chOff x="7376250" y="1989890"/>
            <a:chExt cx="490228" cy="608811"/>
          </a:xfrm>
        </p:grpSpPr>
        <p:sp>
          <p:nvSpPr>
            <p:cNvPr id="37" name="Google Shape;1995;p54">
              <a:extLst>
                <a:ext uri="{FF2B5EF4-FFF2-40B4-BE49-F238E27FC236}">
                  <a16:creationId xmlns:a16="http://schemas.microsoft.com/office/drawing/2014/main" xmlns="" id="{1BC446FA-B631-4F18-ABD8-A57000B8BB1A}"/>
                </a:ext>
              </a:extLst>
            </p:cNvPr>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1996;p54">
              <a:extLst>
                <a:ext uri="{FF2B5EF4-FFF2-40B4-BE49-F238E27FC236}">
                  <a16:creationId xmlns:a16="http://schemas.microsoft.com/office/drawing/2014/main" xmlns="" id="{D6A867A5-DC40-426B-8EDB-0B84A043755A}"/>
                </a:ext>
              </a:extLst>
            </p:cNvPr>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997;p54">
              <a:extLst>
                <a:ext uri="{FF2B5EF4-FFF2-40B4-BE49-F238E27FC236}">
                  <a16:creationId xmlns:a16="http://schemas.microsoft.com/office/drawing/2014/main" xmlns="" id="{4137AC79-7956-439A-A0F7-1953E86371B8}"/>
                </a:ext>
              </a:extLst>
            </p:cNvPr>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1" name="Group 70">
            <a:extLst>
              <a:ext uri="{FF2B5EF4-FFF2-40B4-BE49-F238E27FC236}">
                <a16:creationId xmlns:a16="http://schemas.microsoft.com/office/drawing/2014/main" xmlns="" id="{79C01079-6A70-4339-A74D-151EFA77BE9D}"/>
              </a:ext>
            </a:extLst>
          </p:cNvPr>
          <p:cNvGrpSpPr/>
          <p:nvPr/>
        </p:nvGrpSpPr>
        <p:grpSpPr>
          <a:xfrm>
            <a:off x="5756738" y="134474"/>
            <a:ext cx="2921000" cy="2473325"/>
            <a:chOff x="9127" y="898"/>
            <a:chExt cx="4600" cy="3895"/>
          </a:xfrm>
        </p:grpSpPr>
        <p:sp>
          <p:nvSpPr>
            <p:cNvPr id="72" name="Google Shape;2653;p65">
              <a:extLst>
                <a:ext uri="{FF2B5EF4-FFF2-40B4-BE49-F238E27FC236}">
                  <a16:creationId xmlns:a16="http://schemas.microsoft.com/office/drawing/2014/main" xmlns="" id="{4603A542-B41D-4511-8C78-22CEE86A3820}"/>
                </a:ext>
              </a:extLst>
            </p:cNvPr>
            <p:cNvSpPr/>
            <p:nvPr/>
          </p:nvSpPr>
          <p:spPr>
            <a:xfrm>
              <a:off x="9127" y="3002"/>
              <a:ext cx="4600" cy="1791"/>
            </a:xfrm>
            <a:prstGeom prst="roundRect">
              <a:avLst>
                <a:gd name="adj" fmla="val 16667"/>
              </a:avLst>
            </a:prstGeom>
            <a:solidFill>
              <a:schemeClr val="lt1"/>
            </a:solidFill>
            <a:ln w="38100" cap="flat" cmpd="sng">
              <a:solidFill>
                <a:srgbClr val="00B050"/>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5486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600" b="0" i="0" u="none" strike="noStrike" kern="0" cap="none" spc="0" normalizeH="0" baseline="0" noProof="0">
                <a:ln>
                  <a:noFill/>
                </a:ln>
                <a:solidFill>
                  <a:srgbClr val="78302E"/>
                </a:solidFill>
                <a:effectLst/>
                <a:uLnTx/>
                <a:uFillTx/>
                <a:latin typeface="Quicksand Medium"/>
                <a:ea typeface="Quicksand Medium"/>
                <a:cs typeface="Quicksand Medium"/>
                <a:sym typeface="Quicksand Medium"/>
              </a:endParaRPr>
            </a:p>
          </p:txBody>
        </p:sp>
        <p:sp>
          <p:nvSpPr>
            <p:cNvPr id="73" name="Google Shape;2667;p65">
              <a:extLst>
                <a:ext uri="{FF2B5EF4-FFF2-40B4-BE49-F238E27FC236}">
                  <a16:creationId xmlns:a16="http://schemas.microsoft.com/office/drawing/2014/main" xmlns="" id="{5C55185A-B0A2-46B4-A14A-C59BCD706F50}"/>
                </a:ext>
              </a:extLst>
            </p:cNvPr>
            <p:cNvSpPr/>
            <p:nvPr/>
          </p:nvSpPr>
          <p:spPr>
            <a:xfrm flipH="1">
              <a:off x="10102" y="898"/>
              <a:ext cx="3189" cy="1746"/>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altLang="en-GB" sz="3200"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endParaRPr>
            </a:p>
          </p:txBody>
        </p:sp>
        <p:cxnSp>
          <p:nvCxnSpPr>
            <p:cNvPr id="74" name="Google Shape;2696;p65">
              <a:extLst>
                <a:ext uri="{FF2B5EF4-FFF2-40B4-BE49-F238E27FC236}">
                  <a16:creationId xmlns:a16="http://schemas.microsoft.com/office/drawing/2014/main" xmlns="" id="{FEF00BCA-23E3-48F5-9E98-BA83BAD0FEE9}"/>
                </a:ext>
              </a:extLst>
            </p:cNvPr>
            <p:cNvCxnSpPr>
              <a:cxnSpLocks/>
            </p:cNvCxnSpPr>
            <p:nvPr/>
          </p:nvCxnSpPr>
          <p:spPr>
            <a:xfrm flipH="1">
              <a:off x="9695" y="1782"/>
              <a:ext cx="407" cy="1044"/>
            </a:xfrm>
            <a:prstGeom prst="straightConnector1">
              <a:avLst/>
            </a:prstGeom>
            <a:noFill/>
            <a:ln w="9525" cap="flat" cmpd="sng">
              <a:solidFill>
                <a:schemeClr val="accent6"/>
              </a:solidFill>
              <a:prstDash val="dash"/>
              <a:round/>
              <a:headEnd type="oval" w="med" len="med"/>
              <a:tailEnd type="oval" w="med" len="med"/>
            </a:ln>
          </p:spPr>
        </p:cxnSp>
        <p:cxnSp>
          <p:nvCxnSpPr>
            <p:cNvPr id="75" name="Google Shape;2696;p65">
              <a:extLst>
                <a:ext uri="{FF2B5EF4-FFF2-40B4-BE49-F238E27FC236}">
                  <a16:creationId xmlns:a16="http://schemas.microsoft.com/office/drawing/2014/main" xmlns="" id="{89DBB4B6-83E3-4557-9A2E-443B9B19105C}"/>
                </a:ext>
              </a:extLst>
            </p:cNvPr>
            <p:cNvCxnSpPr>
              <a:cxnSpLocks/>
            </p:cNvCxnSpPr>
            <p:nvPr/>
          </p:nvCxnSpPr>
          <p:spPr>
            <a:xfrm>
              <a:off x="13324" y="1827"/>
              <a:ext cx="163" cy="984"/>
            </a:xfrm>
            <a:prstGeom prst="straightConnector1">
              <a:avLst/>
            </a:prstGeom>
            <a:noFill/>
            <a:ln w="9525" cap="flat" cmpd="sng">
              <a:solidFill>
                <a:schemeClr val="accent6"/>
              </a:solidFill>
              <a:prstDash val="dash"/>
              <a:round/>
              <a:headEnd type="oval" w="med" len="med"/>
              <a:tailEnd type="oval" w="med" len="med"/>
            </a:ln>
          </p:spPr>
        </p:cxnSp>
      </p:grpSp>
      <p:sp>
        <p:nvSpPr>
          <p:cNvPr id="76" name="Text Box 0">
            <a:extLst>
              <a:ext uri="{FF2B5EF4-FFF2-40B4-BE49-F238E27FC236}">
                <a16:creationId xmlns:a16="http://schemas.microsoft.com/office/drawing/2014/main" xmlns="" id="{A9155010-63C8-4F9E-80EA-06DC5C9B920C}"/>
              </a:ext>
            </a:extLst>
          </p:cNvPr>
          <p:cNvSpPr txBox="1"/>
          <p:nvPr/>
        </p:nvSpPr>
        <p:spPr>
          <a:xfrm>
            <a:off x="5910805" y="1608987"/>
            <a:ext cx="2669440" cy="830997"/>
          </a:xfrm>
          <a:prstGeom prst="rect">
            <a:avLst/>
          </a:prstGeom>
          <a:noFill/>
        </p:spPr>
        <p:txBody>
          <a:bodyPr wrap="square" rtlCol="0">
            <a:spAutoFit/>
          </a:bodyPr>
          <a:lstStyle/>
          <a:p>
            <a:pPr lvl="0"/>
            <a:r>
              <a:rPr lang="vi-VN" sz="2400" dirty="0"/>
              <a:t>Bạn trai vẽ bậy ở nơi công cộng.</a:t>
            </a:r>
          </a:p>
        </p:txBody>
      </p:sp>
      <p:sp>
        <p:nvSpPr>
          <p:cNvPr id="78" name="Rectangle 77">
            <a:extLst>
              <a:ext uri="{FF2B5EF4-FFF2-40B4-BE49-F238E27FC236}">
                <a16:creationId xmlns:a16="http://schemas.microsoft.com/office/drawing/2014/main" xmlns="" id="{2EE8A46C-0F3B-47CF-99A8-7DB0CBBE42D4}"/>
              </a:ext>
            </a:extLst>
          </p:cNvPr>
          <p:cNvSpPr/>
          <p:nvPr/>
        </p:nvSpPr>
        <p:spPr>
          <a:xfrm>
            <a:off x="6741059" y="187991"/>
            <a:ext cx="1276310"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GB" sz="2800" b="0" i="0" u="none" strike="noStrike" kern="0" cap="none" spc="0" normalizeH="0" baseline="0" noProof="0" dirty="0" err="1">
                <a:ln>
                  <a:noFill/>
                </a:ln>
                <a:solidFill>
                  <a:srgbClr val="FFFF00"/>
                </a:solidFill>
                <a:effectLst/>
                <a:uLnTx/>
                <a:uFillTx/>
                <a:latin typeface="iCiel Cadena" panose="02000503000000020004" charset="0"/>
                <a:ea typeface="Fredoka One" panose="02000000000000000000"/>
                <a:cs typeface="iCiel Cadena" panose="02000503000000020004" charset="0"/>
                <a:sym typeface="Fredoka One" panose="02000000000000000000"/>
              </a:rPr>
              <a:t>Không</a:t>
            </a:r>
            <a:r>
              <a:rPr kumimoji="0" lang="en-US" altLang="en-GB" sz="2800" b="0" i="0" u="none" strike="noStrike" kern="0" cap="none" spc="0" normalizeH="0" baseline="0" noProof="0" dirty="0">
                <a:ln>
                  <a:noFill/>
                </a:ln>
                <a:solidFill>
                  <a:srgbClr val="FFFF00"/>
                </a:solidFill>
                <a:effectLst/>
                <a:uLnTx/>
                <a:uFillTx/>
                <a:latin typeface="iCiel Cadena" panose="02000503000000020004" charset="0"/>
                <a:ea typeface="Fredoka One" panose="02000000000000000000"/>
                <a:cs typeface="iCiel Cadena" panose="02000503000000020004" charset="0"/>
                <a:sym typeface="Fredoka One" panose="02000000000000000000"/>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GB" sz="2800" b="0" i="0" u="none" strike="noStrike" kern="0" cap="none" spc="0" normalizeH="0" baseline="0" noProof="0" dirty="0">
                <a:ln>
                  <a:noFill/>
                </a:ln>
                <a:solidFill>
                  <a:srgbClr val="FFFF00"/>
                </a:solidFill>
                <a:effectLst/>
                <a:uLnTx/>
                <a:uFillTx/>
                <a:latin typeface="iCiel Cadena" panose="02000503000000020004" charset="0"/>
                <a:ea typeface="Fredoka One" panose="02000000000000000000"/>
                <a:cs typeface="iCiel Cadena" panose="02000503000000020004" charset="0"/>
                <a:sym typeface="Fredoka One" panose="02000000000000000000"/>
              </a:rPr>
              <a:t>đ</a:t>
            </a:r>
            <a:r>
              <a:rPr kumimoji="0" lang="en-US" altLang="en-GB" sz="2800" b="0" i="0" u="none" strike="noStrike" kern="0" cap="none" spc="0" normalizeH="0" baseline="0" noProof="0" dirty="0" err="1">
                <a:ln>
                  <a:noFill/>
                </a:ln>
                <a:solidFill>
                  <a:srgbClr val="FFFF00"/>
                </a:solidFill>
                <a:effectLst/>
                <a:uLnTx/>
                <a:uFillTx/>
                <a:latin typeface="iCiel Cadena" panose="02000503000000020004" charset="0"/>
                <a:ea typeface="Fredoka One" panose="02000000000000000000"/>
                <a:cs typeface="iCiel Cadena" panose="02000503000000020004" charset="0"/>
                <a:sym typeface="Fredoka One" panose="02000000000000000000"/>
              </a:rPr>
              <a:t>ồng</a:t>
            </a:r>
            <a:r>
              <a:rPr kumimoji="0" lang="en-US" altLang="en-GB" sz="2800" b="0" i="0" u="none" strike="noStrike" kern="0" cap="none" spc="0" normalizeH="0" baseline="0" noProof="0" dirty="0">
                <a:ln>
                  <a:noFill/>
                </a:ln>
                <a:solidFill>
                  <a:srgbClr val="FFFF00"/>
                </a:solidFill>
                <a:effectLst/>
                <a:uLnTx/>
                <a:uFillTx/>
                <a:latin typeface="iCiel Cadena" panose="02000503000000020004" charset="0"/>
                <a:ea typeface="Fredoka One" panose="02000000000000000000"/>
                <a:cs typeface="iCiel Cadena" panose="02000503000000020004" charset="0"/>
                <a:sym typeface="Fredoka One" panose="02000000000000000000"/>
              </a:rPr>
              <a:t> ý</a:t>
            </a:r>
          </a:p>
        </p:txBody>
      </p:sp>
      <p:grpSp>
        <p:nvGrpSpPr>
          <p:cNvPr id="81" name="Group 80">
            <a:extLst>
              <a:ext uri="{FF2B5EF4-FFF2-40B4-BE49-F238E27FC236}">
                <a16:creationId xmlns:a16="http://schemas.microsoft.com/office/drawing/2014/main" xmlns="" id="{78D3BD00-E575-46A6-9BEB-9134BF1CF098}"/>
              </a:ext>
            </a:extLst>
          </p:cNvPr>
          <p:cNvGrpSpPr/>
          <p:nvPr/>
        </p:nvGrpSpPr>
        <p:grpSpPr>
          <a:xfrm>
            <a:off x="5680492" y="2720608"/>
            <a:ext cx="2996979" cy="1553608"/>
            <a:chOff x="5744825" y="3455418"/>
            <a:chExt cx="3251835" cy="1553608"/>
          </a:xfrm>
        </p:grpSpPr>
        <p:sp>
          <p:nvSpPr>
            <p:cNvPr id="82" name="Google Shape;2653;p65">
              <a:extLst>
                <a:ext uri="{FF2B5EF4-FFF2-40B4-BE49-F238E27FC236}">
                  <a16:creationId xmlns:a16="http://schemas.microsoft.com/office/drawing/2014/main" xmlns="" id="{155C2525-595D-4E57-9F64-64B7A48172DB}"/>
                </a:ext>
              </a:extLst>
            </p:cNvPr>
            <p:cNvSpPr/>
            <p:nvPr/>
          </p:nvSpPr>
          <p:spPr>
            <a:xfrm>
              <a:off x="5744825" y="3455418"/>
              <a:ext cx="3251835" cy="1553608"/>
            </a:xfrm>
            <a:prstGeom prst="roundRect">
              <a:avLst>
                <a:gd name="adj" fmla="val 16667"/>
              </a:avLst>
            </a:prstGeom>
            <a:solidFill>
              <a:srgbClr val="92D05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548625" tIns="91425" rIns="91425" bIns="91425" anchor="ctr" anchorCtr="0">
              <a:noAutofit/>
            </a:bodyPr>
            <a:lstStyle/>
            <a:p>
              <a:pPr marL="0" marR="0" lvl="0" indent="-38100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0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Arial" panose="020B0604020202020204"/>
                <a:sym typeface="Arial" panose="020B0604020202020204"/>
              </a:endParaRPr>
            </a:p>
          </p:txBody>
        </p:sp>
        <p:sp>
          <p:nvSpPr>
            <p:cNvPr id="83" name="Text Box 0">
              <a:extLst>
                <a:ext uri="{FF2B5EF4-FFF2-40B4-BE49-F238E27FC236}">
                  <a16:creationId xmlns:a16="http://schemas.microsoft.com/office/drawing/2014/main" xmlns="" id="{3E60288A-BFC2-4891-82BC-12897ED90A66}"/>
                </a:ext>
              </a:extLst>
            </p:cNvPr>
            <p:cNvSpPr txBox="1"/>
            <p:nvPr/>
          </p:nvSpPr>
          <p:spPr>
            <a:xfrm>
              <a:off x="5979005" y="3565241"/>
              <a:ext cx="2841240" cy="1323439"/>
            </a:xfrm>
            <a:prstGeom prst="rect">
              <a:avLst/>
            </a:prstGeom>
            <a:noFill/>
          </p:spPr>
          <p:txBody>
            <a:bodyPr wrap="square" rtlCol="0">
              <a:spAutoFit/>
            </a:bodyPr>
            <a:lstStyle/>
            <a:p>
              <a:pPr lvl="0" algn="just"/>
              <a:r>
                <a:rPr lang="vi-VN" sz="2000" dirty="0">
                  <a:solidFill>
                    <a:srgbClr val="C00000"/>
                  </a:solidFill>
                </a:rPr>
                <a:t>Đây là hành động không thể hiện ý thức giữ gìn vẻ đẹp của quê hương.</a:t>
              </a:r>
              <a:endParaRPr kumimoji="0" lang="vi-VN" sz="2000" b="0" i="0" u="none" strike="noStrike" kern="0" cap="none" spc="0" normalizeH="0" baseline="0" noProof="0" dirty="0">
                <a:ln>
                  <a:noFill/>
                </a:ln>
                <a:solidFill>
                  <a:srgbClr val="C00000"/>
                </a:solidFill>
                <a:effectLst/>
                <a:uLnTx/>
                <a:uFillTx/>
                <a:latin typeface="Arial" panose="020B0604020202020204"/>
                <a:cs typeface="Arial" panose="020B0604020202020204"/>
                <a:sym typeface="Arial" panose="020B0604020202020204"/>
              </a:endParaRPr>
            </a:p>
          </p:txBody>
        </p:sp>
      </p:grpSp>
      <p:grpSp>
        <p:nvGrpSpPr>
          <p:cNvPr id="40" name="Group 39">
            <a:extLst>
              <a:ext uri="{FF2B5EF4-FFF2-40B4-BE49-F238E27FC236}">
                <a16:creationId xmlns:a16="http://schemas.microsoft.com/office/drawing/2014/main" xmlns="" id="{CC81FFBE-1CE2-4F8E-8130-18988AC6D46A}"/>
              </a:ext>
            </a:extLst>
          </p:cNvPr>
          <p:cNvGrpSpPr/>
          <p:nvPr/>
        </p:nvGrpSpPr>
        <p:grpSpPr>
          <a:xfrm>
            <a:off x="491358" y="641740"/>
            <a:ext cx="5020180" cy="3269513"/>
            <a:chOff x="4489300" y="1273345"/>
            <a:chExt cx="4067390" cy="2391841"/>
          </a:xfrm>
        </p:grpSpPr>
        <p:pic>
          <p:nvPicPr>
            <p:cNvPr id="41" name="Picture 40">
              <a:extLst>
                <a:ext uri="{FF2B5EF4-FFF2-40B4-BE49-F238E27FC236}">
                  <a16:creationId xmlns:a16="http://schemas.microsoft.com/office/drawing/2014/main" xmlns="" id="{FFBA83F8-C1C9-4B34-96D5-7FF793F0653A}"/>
                </a:ext>
              </a:extLst>
            </p:cNvPr>
            <p:cNvPicPr>
              <a:picLocks noChangeAspect="1"/>
            </p:cNvPicPr>
            <p:nvPr/>
          </p:nvPicPr>
          <p:blipFill>
            <a:blip r:embed="rId3"/>
            <a:stretch>
              <a:fillRect/>
            </a:stretch>
          </p:blipFill>
          <p:spPr>
            <a:xfrm>
              <a:off x="4654700" y="1288339"/>
              <a:ext cx="3901990" cy="2376847"/>
            </a:xfrm>
            <a:prstGeom prst="rect">
              <a:avLst/>
            </a:prstGeom>
          </p:spPr>
        </p:pic>
        <p:sp>
          <p:nvSpPr>
            <p:cNvPr id="42" name="Oval 41">
              <a:extLst>
                <a:ext uri="{FF2B5EF4-FFF2-40B4-BE49-F238E27FC236}">
                  <a16:creationId xmlns:a16="http://schemas.microsoft.com/office/drawing/2014/main" xmlns="" id="{9232112B-549C-49D6-8A02-D5FF45BD4304}"/>
                </a:ext>
              </a:extLst>
            </p:cNvPr>
            <p:cNvSpPr/>
            <p:nvPr/>
          </p:nvSpPr>
          <p:spPr>
            <a:xfrm>
              <a:off x="4489300" y="1273345"/>
              <a:ext cx="432981" cy="40011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dirty="0">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77739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 calcmode="lin" valueType="num">
                                      <p:cBhvr>
                                        <p:cTn id="10" dur="500" fill="hold"/>
                                        <p:tgtEl>
                                          <p:spTgt spid="78"/>
                                        </p:tgtEl>
                                        <p:attrNameLst>
                                          <p:attrName>ppt_w</p:attrName>
                                        </p:attrNameLst>
                                      </p:cBhvr>
                                      <p:tavLst>
                                        <p:tav tm="0">
                                          <p:val>
                                            <p:fltVal val="0"/>
                                          </p:val>
                                        </p:tav>
                                        <p:tav tm="100000">
                                          <p:val>
                                            <p:strVal val="#ppt_w"/>
                                          </p:val>
                                        </p:tav>
                                      </p:tavLst>
                                    </p:anim>
                                    <p:anim calcmode="lin" valueType="num">
                                      <p:cBhvr>
                                        <p:cTn id="11" dur="500" fill="hold"/>
                                        <p:tgtEl>
                                          <p:spTgt spid="78"/>
                                        </p:tgtEl>
                                        <p:attrNameLst>
                                          <p:attrName>ppt_h</p:attrName>
                                        </p:attrNameLst>
                                      </p:cBhvr>
                                      <p:tavLst>
                                        <p:tav tm="0">
                                          <p:val>
                                            <p:fltVal val="0"/>
                                          </p:val>
                                        </p:tav>
                                        <p:tav tm="100000">
                                          <p:val>
                                            <p:strVal val="#ppt_h"/>
                                          </p:val>
                                        </p:tav>
                                      </p:tavLst>
                                    </p:anim>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randombar(horizontal)">
                                      <p:cBhvr>
                                        <p:cTn id="1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76" grpId="0"/>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5769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sp>
        <p:nvSpPr>
          <p:cNvPr id="4" name="TextBox 3">
            <a:extLst>
              <a:ext uri="{FF2B5EF4-FFF2-40B4-BE49-F238E27FC236}">
                <a16:creationId xmlns:a16="http://schemas.microsoft.com/office/drawing/2014/main" xmlns="" id="{CCA18C20-2367-4569-A578-2CDC64E91111}"/>
              </a:ext>
            </a:extLst>
          </p:cNvPr>
          <p:cNvSpPr txBox="1"/>
          <p:nvPr/>
        </p:nvSpPr>
        <p:spPr>
          <a:xfrm>
            <a:off x="542969" y="366068"/>
            <a:ext cx="7823200"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2.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Nếu</a:t>
            </a:r>
            <a:r>
              <a:rPr kumimoji="0" lang="en-US" sz="2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là</a:t>
            </a:r>
            <a:r>
              <a:rPr kumimoji="0" lang="en-US" sz="2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Bin, </a:t>
            </a:r>
            <a:r>
              <a:rPr kumimoji="0" lang="en-US" sz="2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em</a:t>
            </a:r>
            <a:r>
              <a:rPr kumimoji="0" lang="en-US" sz="2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sẽ</a:t>
            </a:r>
            <a:r>
              <a:rPr kumimoji="0" lang="en-US" sz="2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làm</a:t>
            </a:r>
            <a:r>
              <a:rPr kumimoji="0" lang="en-US" sz="2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gì</a:t>
            </a:r>
            <a:r>
              <a:rPr kumimoji="0" lang="en-US" sz="2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13" name="图片 9">
            <a:extLst>
              <a:ext uri="{FF2B5EF4-FFF2-40B4-BE49-F238E27FC236}">
                <a16:creationId xmlns:a16="http://schemas.microsoft.com/office/drawing/2014/main" xmlns="" id="{0380543F-1F00-4444-B084-B1B6B3C9A7D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815116"/>
            <a:ext cx="1017486" cy="1328384"/>
          </a:xfrm>
          <a:prstGeom prst="rect">
            <a:avLst/>
          </a:prstGeom>
        </p:spPr>
      </p:pic>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pic>
        <p:nvPicPr>
          <p:cNvPr id="19" name="图片 9">
            <a:extLst>
              <a:ext uri="{FF2B5EF4-FFF2-40B4-BE49-F238E27FC236}">
                <a16:creationId xmlns:a16="http://schemas.microsoft.com/office/drawing/2014/main" xmlns="" id="{1BBFED4F-3F72-4737-ACA8-3F079157832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3162" y="3991166"/>
            <a:ext cx="1017486" cy="1328384"/>
          </a:xfrm>
          <a:prstGeom prst="rect">
            <a:avLst/>
          </a:prstGeom>
        </p:spPr>
      </p:pic>
      <p:pic>
        <p:nvPicPr>
          <p:cNvPr id="6" name="Picture 5">
            <a:extLst>
              <a:ext uri="{FF2B5EF4-FFF2-40B4-BE49-F238E27FC236}">
                <a16:creationId xmlns:a16="http://schemas.microsoft.com/office/drawing/2014/main" xmlns="" id="{C2235524-41FE-4096-881C-DBC3C55F51B2}"/>
              </a:ext>
            </a:extLst>
          </p:cNvPr>
          <p:cNvPicPr>
            <a:picLocks noChangeAspect="1"/>
          </p:cNvPicPr>
          <p:nvPr/>
        </p:nvPicPr>
        <p:blipFill>
          <a:blip r:embed="rId3"/>
          <a:stretch>
            <a:fillRect/>
          </a:stretch>
        </p:blipFill>
        <p:spPr>
          <a:xfrm>
            <a:off x="697224" y="916728"/>
            <a:ext cx="7325747" cy="3550442"/>
          </a:xfrm>
          <a:prstGeom prst="rect">
            <a:avLst/>
          </a:prstGeom>
        </p:spPr>
      </p:pic>
    </p:spTree>
    <p:extLst>
      <p:ext uri="{BB962C8B-B14F-4D97-AF65-F5344CB8AC3E}">
        <p14:creationId xmlns:p14="http://schemas.microsoft.com/office/powerpoint/2010/main" val="4116896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346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sp>
        <p:nvSpPr>
          <p:cNvPr id="4" name="TextBox 3">
            <a:extLst>
              <a:ext uri="{FF2B5EF4-FFF2-40B4-BE49-F238E27FC236}">
                <a16:creationId xmlns:a16="http://schemas.microsoft.com/office/drawing/2014/main" xmlns="" id="{CCA18C20-2367-4569-A578-2CDC64E91111}"/>
              </a:ext>
            </a:extLst>
          </p:cNvPr>
          <p:cNvSpPr txBox="1"/>
          <p:nvPr/>
        </p:nvSpPr>
        <p:spPr>
          <a:xfrm>
            <a:off x="1193857" y="394627"/>
            <a:ext cx="6816486" cy="1631216"/>
          </a:xfrm>
          <a:prstGeom prst="rect">
            <a:avLst/>
          </a:prstGeom>
          <a:noFill/>
        </p:spPr>
        <p:txBody>
          <a:bodyPr wrap="square" rtlCol="0">
            <a:spAutoFit/>
          </a:bodyPr>
          <a:lstStyle/>
          <a:p>
            <a:pPr lvl="0" algn="just" defTabSz="685800">
              <a:buClrTx/>
              <a:defRPr/>
            </a:pPr>
            <a:r>
              <a:rPr lang="vi-VN" sz="2000" b="1" kern="1200" dirty="0">
                <a:solidFill>
                  <a:srgbClr val="C00000"/>
                </a:solidFill>
                <a:latin typeface="Arial" panose="020B0604020202020204" pitchFamily="34" charset="0"/>
                <a:ea typeface="+mn-ea"/>
                <a:cs typeface="Arial" panose="020B0604020202020204" pitchFamily="34" charset="0"/>
              </a:rPr>
              <a:t>Người anh khuyên Bin vứt luôn rác xuống nước khi hai anh em đang đi trên du thuyền. Nếu em là Bin, em sẽ nói với anh: </a:t>
            </a:r>
            <a:r>
              <a:rPr lang="vi-VN" sz="2000" b="1" kern="1200" dirty="0">
                <a:solidFill>
                  <a:srgbClr val="7030A0"/>
                </a:solidFill>
                <a:latin typeface="Arial" panose="020B0604020202020204" pitchFamily="34" charset="0"/>
                <a:ea typeface="+mn-ea"/>
                <a:cs typeface="Arial" panose="020B0604020202020204" pitchFamily="34" charset="0"/>
              </a:rPr>
              <a:t>“Anh ơi, làm như thế là không giữ gìn vệ sinh môi trường đâu anh. Hay là anh em mình nhét tạm vào túi rồi khi nào gặp thùng rác thì vứt nhé?”</a:t>
            </a:r>
            <a:endParaRPr kumimoji="0" lang="en-US" sz="20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13" name="图片 9">
            <a:extLst>
              <a:ext uri="{FF2B5EF4-FFF2-40B4-BE49-F238E27FC236}">
                <a16:creationId xmlns:a16="http://schemas.microsoft.com/office/drawing/2014/main" xmlns="" id="{0380543F-1F00-4444-B084-B1B6B3C9A7D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815116"/>
            <a:ext cx="1017486" cy="1328384"/>
          </a:xfrm>
          <a:prstGeom prst="rect">
            <a:avLst/>
          </a:prstGeom>
        </p:spPr>
      </p:pic>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pic>
        <p:nvPicPr>
          <p:cNvPr id="19" name="图片 9">
            <a:extLst>
              <a:ext uri="{FF2B5EF4-FFF2-40B4-BE49-F238E27FC236}">
                <a16:creationId xmlns:a16="http://schemas.microsoft.com/office/drawing/2014/main" xmlns="" id="{1BBFED4F-3F72-4737-ACA8-3F079157832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3162" y="3991166"/>
            <a:ext cx="1017486" cy="1328384"/>
          </a:xfrm>
          <a:prstGeom prst="rect">
            <a:avLst/>
          </a:prstGeom>
        </p:spPr>
      </p:pic>
      <p:pic>
        <p:nvPicPr>
          <p:cNvPr id="8" name="Picture 7">
            <a:extLst>
              <a:ext uri="{FF2B5EF4-FFF2-40B4-BE49-F238E27FC236}">
                <a16:creationId xmlns:a16="http://schemas.microsoft.com/office/drawing/2014/main" xmlns="" id="{05657179-F0FC-4616-B561-6BC4FDB8E8BF}"/>
              </a:ext>
            </a:extLst>
          </p:cNvPr>
          <p:cNvPicPr>
            <a:picLocks noChangeAspect="1"/>
          </p:cNvPicPr>
          <p:nvPr/>
        </p:nvPicPr>
        <p:blipFill>
          <a:blip r:embed="rId4"/>
          <a:stretch>
            <a:fillRect/>
          </a:stretch>
        </p:blipFill>
        <p:spPr>
          <a:xfrm>
            <a:off x="1940540" y="2136120"/>
            <a:ext cx="4753991" cy="2304034"/>
          </a:xfrm>
          <a:prstGeom prst="rect">
            <a:avLst/>
          </a:prstGeom>
        </p:spPr>
      </p:pic>
    </p:spTree>
    <p:extLst>
      <p:ext uri="{BB962C8B-B14F-4D97-AF65-F5344CB8AC3E}">
        <p14:creationId xmlns:p14="http://schemas.microsoft.com/office/powerpoint/2010/main" val="374866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783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sp>
        <p:nvSpPr>
          <p:cNvPr id="4" name="TextBox 3">
            <a:extLst>
              <a:ext uri="{FF2B5EF4-FFF2-40B4-BE49-F238E27FC236}">
                <a16:creationId xmlns:a16="http://schemas.microsoft.com/office/drawing/2014/main" xmlns="" id="{CCA18C20-2367-4569-A578-2CDC64E91111}"/>
              </a:ext>
            </a:extLst>
          </p:cNvPr>
          <p:cNvSpPr txBox="1"/>
          <p:nvPr/>
        </p:nvSpPr>
        <p:spPr>
          <a:xfrm>
            <a:off x="1193857" y="394627"/>
            <a:ext cx="6816486" cy="461665"/>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3.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Em</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hãy</a:t>
            </a:r>
            <a:r>
              <a:rPr kumimoji="0" lang="en-US" sz="2400" b="1" i="0" u="none" strike="noStrike" kern="1200" cap="none" spc="0" normalizeH="0" noProof="0" dirty="0">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noProof="0" dirty="0" err="1">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đưa</a:t>
            </a:r>
            <a:r>
              <a:rPr kumimoji="0" lang="en-US" sz="2400" b="1" i="0" u="none" strike="noStrike" kern="1200" cap="none" spc="0" normalizeH="0" noProof="0" dirty="0">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 ra </a:t>
            </a:r>
            <a:r>
              <a:rPr kumimoji="0" lang="en-US" sz="2400" b="1" i="0" u="none" strike="noStrike" kern="1200" cap="none" spc="0" normalizeH="0" noProof="0" dirty="0" err="1">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lời</a:t>
            </a:r>
            <a:r>
              <a:rPr kumimoji="0" lang="en-US" sz="2400" b="1" i="0" u="none" strike="noStrike" kern="1200" cap="none" spc="0" normalizeH="0" noProof="0" dirty="0">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noProof="0" dirty="0" err="1">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khuyên</a:t>
            </a:r>
            <a:r>
              <a:rPr kumimoji="0" lang="en-US" sz="2400" b="1" i="0" u="none" strike="noStrike" kern="1200" cap="none" spc="0" normalizeH="0" noProof="0" dirty="0">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noProof="0" dirty="0" err="1">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cho</a:t>
            </a:r>
            <a:r>
              <a:rPr kumimoji="0" lang="en-US" sz="2400" b="1" i="0" u="none" strike="noStrike" kern="1200" cap="none" spc="0" normalizeH="0" noProof="0" dirty="0">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noProof="0" dirty="0" err="1">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rPr>
              <a:t>Cốm</a:t>
            </a:r>
            <a:endPar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13" name="图片 9">
            <a:extLst>
              <a:ext uri="{FF2B5EF4-FFF2-40B4-BE49-F238E27FC236}">
                <a16:creationId xmlns:a16="http://schemas.microsoft.com/office/drawing/2014/main" xmlns="" id="{0380543F-1F00-4444-B084-B1B6B3C9A7D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815116"/>
            <a:ext cx="1017486" cy="1328384"/>
          </a:xfrm>
          <a:prstGeom prst="rect">
            <a:avLst/>
          </a:prstGeom>
        </p:spPr>
      </p:pic>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pic>
        <p:nvPicPr>
          <p:cNvPr id="19" name="图片 9">
            <a:extLst>
              <a:ext uri="{FF2B5EF4-FFF2-40B4-BE49-F238E27FC236}">
                <a16:creationId xmlns:a16="http://schemas.microsoft.com/office/drawing/2014/main" xmlns="" id="{1BBFED4F-3F72-4737-ACA8-3F079157832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3162" y="3991166"/>
            <a:ext cx="1017486" cy="1328384"/>
          </a:xfrm>
          <a:prstGeom prst="rect">
            <a:avLst/>
          </a:prstGeom>
        </p:spPr>
      </p:pic>
      <p:pic>
        <p:nvPicPr>
          <p:cNvPr id="5" name="Picture 4" descr="A cartoon of a person and person&#10;&#10;Description automatically generated with low confidence">
            <a:extLst>
              <a:ext uri="{FF2B5EF4-FFF2-40B4-BE49-F238E27FC236}">
                <a16:creationId xmlns:a16="http://schemas.microsoft.com/office/drawing/2014/main" xmlns="" id="{AEB11600-BCC7-47F6-AF02-FB5F031AEEE6}"/>
              </a:ext>
            </a:extLst>
          </p:cNvPr>
          <p:cNvPicPr>
            <a:picLocks noChangeAspect="1"/>
          </p:cNvPicPr>
          <p:nvPr/>
        </p:nvPicPr>
        <p:blipFill>
          <a:blip r:embed="rId4"/>
          <a:stretch>
            <a:fillRect/>
          </a:stretch>
        </p:blipFill>
        <p:spPr>
          <a:xfrm>
            <a:off x="933945" y="933932"/>
            <a:ext cx="7233906" cy="3145176"/>
          </a:xfrm>
          <a:prstGeom prst="rect">
            <a:avLst/>
          </a:prstGeom>
        </p:spPr>
      </p:pic>
      <p:sp>
        <p:nvSpPr>
          <p:cNvPr id="6" name="Rectangle: Rounded Corners 5">
            <a:extLst>
              <a:ext uri="{FF2B5EF4-FFF2-40B4-BE49-F238E27FC236}">
                <a16:creationId xmlns:a16="http://schemas.microsoft.com/office/drawing/2014/main" xmlns="" id="{5AB25574-FAAE-4BAA-A825-4A0508C82191}"/>
              </a:ext>
            </a:extLst>
          </p:cNvPr>
          <p:cNvSpPr/>
          <p:nvPr/>
        </p:nvSpPr>
        <p:spPr>
          <a:xfrm>
            <a:off x="2097880" y="4124359"/>
            <a:ext cx="5419339" cy="812706"/>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Cốm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 </a:t>
            </a:r>
          </a:p>
          <a:p>
            <a:pPr algn="ct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hay </a:t>
            </a:r>
            <a:r>
              <a:rPr lang="en-US" sz="2400" dirty="0" err="1">
                <a:latin typeface="Arial" panose="020B0604020202020204" pitchFamily="34" charset="0"/>
                <a:cs typeface="Arial" panose="020B0604020202020204" pitchFamily="34" charset="0"/>
              </a:rPr>
              <a:t>sai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789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783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pic>
        <p:nvPicPr>
          <p:cNvPr id="13" name="图片 9">
            <a:extLst>
              <a:ext uri="{FF2B5EF4-FFF2-40B4-BE49-F238E27FC236}">
                <a16:creationId xmlns:a16="http://schemas.microsoft.com/office/drawing/2014/main" xmlns="" id="{0380543F-1F00-4444-B084-B1B6B3C9A7D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815116"/>
            <a:ext cx="1017486" cy="1328384"/>
          </a:xfrm>
          <a:prstGeom prst="rect">
            <a:avLst/>
          </a:prstGeom>
        </p:spPr>
      </p:pic>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pic>
        <p:nvPicPr>
          <p:cNvPr id="19" name="图片 9">
            <a:extLst>
              <a:ext uri="{FF2B5EF4-FFF2-40B4-BE49-F238E27FC236}">
                <a16:creationId xmlns:a16="http://schemas.microsoft.com/office/drawing/2014/main" xmlns="" id="{1BBFED4F-3F72-4737-ACA8-3F079157832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3162" y="3991166"/>
            <a:ext cx="1017486" cy="1328384"/>
          </a:xfrm>
          <a:prstGeom prst="rect">
            <a:avLst/>
          </a:prstGeom>
        </p:spPr>
      </p:pic>
      <p:pic>
        <p:nvPicPr>
          <p:cNvPr id="5" name="Picture 4" descr="A cartoon of a person and person&#10;&#10;Description automatically generated with low confidence">
            <a:extLst>
              <a:ext uri="{FF2B5EF4-FFF2-40B4-BE49-F238E27FC236}">
                <a16:creationId xmlns:a16="http://schemas.microsoft.com/office/drawing/2014/main" xmlns="" id="{AEB11600-BCC7-47F6-AF02-FB5F031AEEE6}"/>
              </a:ext>
            </a:extLst>
          </p:cNvPr>
          <p:cNvPicPr>
            <a:picLocks noChangeAspect="1"/>
          </p:cNvPicPr>
          <p:nvPr/>
        </p:nvPicPr>
        <p:blipFill>
          <a:blip r:embed="rId4"/>
          <a:stretch>
            <a:fillRect/>
          </a:stretch>
        </p:blipFill>
        <p:spPr>
          <a:xfrm>
            <a:off x="904614" y="433751"/>
            <a:ext cx="7233906" cy="3145176"/>
          </a:xfrm>
          <a:prstGeom prst="rect">
            <a:avLst/>
          </a:prstGeom>
        </p:spPr>
      </p:pic>
      <p:sp>
        <p:nvSpPr>
          <p:cNvPr id="6" name="Rectangle: Rounded Corners 5">
            <a:extLst>
              <a:ext uri="{FF2B5EF4-FFF2-40B4-BE49-F238E27FC236}">
                <a16:creationId xmlns:a16="http://schemas.microsoft.com/office/drawing/2014/main" xmlns="" id="{5AB25574-FAAE-4BAA-A825-4A0508C82191}"/>
              </a:ext>
            </a:extLst>
          </p:cNvPr>
          <p:cNvSpPr/>
          <p:nvPr/>
        </p:nvSpPr>
        <p:spPr>
          <a:xfrm>
            <a:off x="1017487" y="3693906"/>
            <a:ext cx="7245676" cy="1155615"/>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1800" b="1" dirty="0">
                <a:solidFill>
                  <a:srgbClr val="7030A0"/>
                </a:solidFill>
              </a:rPr>
              <a:t>Khi đang đi chơi với chị, Cốm thấy hoa đẹp liền vứt luôn hộp sữa trên tay ra đường và nói với chị định hái hoa về tặng mẹ. </a:t>
            </a:r>
            <a:r>
              <a:rPr kumimoji="0" lang="en-US" sz="1800" b="1" i="0" u="none" strike="noStrike" kern="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sym typeface="Arial" panose="020B0604020202020204"/>
              </a:rPr>
              <a:t>Hành</a:t>
            </a:r>
            <a:r>
              <a:rPr kumimoji="0" lang="en-US" sz="1800" b="1" i="0" u="none" strike="noStrike" kern="0" cap="none" spc="0" normalizeH="0" noProof="0" dirty="0">
                <a:ln>
                  <a:noFill/>
                </a:ln>
                <a:solidFill>
                  <a:srgbClr val="7030A0"/>
                </a:solidFill>
                <a:effectLst/>
                <a:uLnTx/>
                <a:uFillTx/>
                <a:latin typeface="Arial" panose="020B0604020202020204" pitchFamily="34" charset="0"/>
                <a:cs typeface="Arial" panose="020B0604020202020204" pitchFamily="34" charset="0"/>
                <a:sym typeface="Arial" panose="020B0604020202020204"/>
              </a:rPr>
              <a:t> </a:t>
            </a:r>
            <a:r>
              <a:rPr kumimoji="0" lang="en-US" sz="1800" b="1" i="0" u="none" strike="noStrike" kern="0" cap="none" spc="0" normalizeH="0" noProof="0" dirty="0" err="1">
                <a:ln>
                  <a:noFill/>
                </a:ln>
                <a:solidFill>
                  <a:srgbClr val="7030A0"/>
                </a:solidFill>
                <a:effectLst/>
                <a:uLnTx/>
                <a:uFillTx/>
                <a:latin typeface="Arial" panose="020B0604020202020204" pitchFamily="34" charset="0"/>
                <a:cs typeface="Arial" panose="020B0604020202020204" pitchFamily="34" charset="0"/>
                <a:sym typeface="Arial" panose="020B0604020202020204"/>
              </a:rPr>
              <a:t>động</a:t>
            </a:r>
            <a:r>
              <a:rPr kumimoji="0" lang="en-US" sz="1800" b="1" i="0" u="none" strike="noStrike" kern="0" cap="none" spc="0" normalizeH="0" noProof="0" dirty="0">
                <a:ln>
                  <a:noFill/>
                </a:ln>
                <a:solidFill>
                  <a:srgbClr val="7030A0"/>
                </a:solidFill>
                <a:effectLst/>
                <a:uLnTx/>
                <a:uFillTx/>
                <a:latin typeface="Arial" panose="020B0604020202020204" pitchFamily="34" charset="0"/>
                <a:cs typeface="Arial" panose="020B0604020202020204" pitchFamily="34" charset="0"/>
                <a:sym typeface="Arial" panose="020B0604020202020204"/>
              </a:rPr>
              <a:t> </a:t>
            </a:r>
            <a:r>
              <a:rPr kumimoji="0" lang="en-US" sz="1800" b="1" i="0" u="none" strike="noStrike" kern="0" cap="none" spc="0" normalizeH="0" noProof="0" dirty="0" err="1">
                <a:ln>
                  <a:noFill/>
                </a:ln>
                <a:solidFill>
                  <a:srgbClr val="7030A0"/>
                </a:solidFill>
                <a:effectLst/>
                <a:uLnTx/>
                <a:uFillTx/>
                <a:latin typeface="Arial" panose="020B0604020202020204" pitchFamily="34" charset="0"/>
                <a:cs typeface="Arial" panose="020B0604020202020204" pitchFamily="34" charset="0"/>
                <a:sym typeface="Arial" panose="020B0604020202020204"/>
              </a:rPr>
              <a:t>này</a:t>
            </a:r>
            <a:r>
              <a:rPr kumimoji="0" lang="en-US" sz="1800" b="1" i="0" u="none" strike="noStrike" kern="0" cap="none" spc="0" normalizeH="0" noProof="0" dirty="0">
                <a:ln>
                  <a:noFill/>
                </a:ln>
                <a:solidFill>
                  <a:srgbClr val="7030A0"/>
                </a:solidFill>
                <a:effectLst/>
                <a:uLnTx/>
                <a:uFillTx/>
                <a:latin typeface="Arial" panose="020B0604020202020204" pitchFamily="34" charset="0"/>
                <a:cs typeface="Arial" panose="020B0604020202020204" pitchFamily="34" charset="0"/>
                <a:sym typeface="Arial" panose="020B0604020202020204"/>
              </a:rPr>
              <a:t> </a:t>
            </a:r>
            <a:r>
              <a:rPr kumimoji="0" lang="en-US" sz="1800" b="1" i="0" u="none" strike="noStrike" kern="0" cap="none" spc="0" normalizeH="0" noProof="0" dirty="0" err="1">
                <a:ln>
                  <a:noFill/>
                </a:ln>
                <a:solidFill>
                  <a:srgbClr val="7030A0"/>
                </a:solidFill>
                <a:effectLst/>
                <a:uLnTx/>
                <a:uFillTx/>
                <a:latin typeface="Arial" panose="020B0604020202020204" pitchFamily="34" charset="0"/>
                <a:cs typeface="Arial" panose="020B0604020202020204" pitchFamily="34" charset="0"/>
                <a:sym typeface="Arial" panose="020B0604020202020204"/>
              </a:rPr>
              <a:t>của</a:t>
            </a:r>
            <a:r>
              <a:rPr kumimoji="0" lang="en-US" sz="1800" b="1" i="0" u="none" strike="noStrike" kern="0" cap="none" spc="0" normalizeH="0" noProof="0" dirty="0">
                <a:ln>
                  <a:noFill/>
                </a:ln>
                <a:solidFill>
                  <a:srgbClr val="7030A0"/>
                </a:solidFill>
                <a:effectLst/>
                <a:uLnTx/>
                <a:uFillTx/>
                <a:latin typeface="Arial" panose="020B0604020202020204" pitchFamily="34" charset="0"/>
                <a:cs typeface="Arial" panose="020B0604020202020204" pitchFamily="34" charset="0"/>
                <a:sym typeface="Arial" panose="020B0604020202020204"/>
              </a:rPr>
              <a:t> </a:t>
            </a:r>
            <a:r>
              <a:rPr kumimoji="0" lang="en-US" sz="1800" b="1" i="0" u="none" strike="noStrike" kern="0" cap="none" spc="0" normalizeH="0" noProof="0" dirty="0" err="1">
                <a:ln>
                  <a:noFill/>
                </a:ln>
                <a:solidFill>
                  <a:srgbClr val="7030A0"/>
                </a:solidFill>
                <a:effectLst/>
                <a:uLnTx/>
                <a:uFillTx/>
                <a:latin typeface="Arial" panose="020B0604020202020204" pitchFamily="34" charset="0"/>
                <a:cs typeface="Arial" panose="020B0604020202020204" pitchFamily="34" charset="0"/>
                <a:sym typeface="Arial" panose="020B0604020202020204"/>
              </a:rPr>
              <a:t>Cốm</a:t>
            </a:r>
            <a:r>
              <a:rPr kumimoji="0" lang="en-US" sz="1800" b="1" i="0" u="none" strike="noStrike" kern="0" cap="none" spc="0" normalizeH="0" noProof="0" dirty="0">
                <a:ln>
                  <a:noFill/>
                </a:ln>
                <a:solidFill>
                  <a:srgbClr val="7030A0"/>
                </a:solidFill>
                <a:effectLst/>
                <a:uLnTx/>
                <a:uFillTx/>
                <a:latin typeface="Arial" panose="020B0604020202020204" pitchFamily="34" charset="0"/>
                <a:cs typeface="Arial" panose="020B0604020202020204" pitchFamily="34" charset="0"/>
                <a:sym typeface="Arial" panose="020B0604020202020204"/>
              </a:rPr>
              <a:t> </a:t>
            </a:r>
            <a:r>
              <a:rPr kumimoji="0" lang="en-US" sz="1800" b="1" i="0" u="none" strike="noStrike" kern="0" cap="none" spc="0" normalizeH="0" noProof="0" dirty="0" err="1">
                <a:ln>
                  <a:noFill/>
                </a:ln>
                <a:solidFill>
                  <a:srgbClr val="7030A0"/>
                </a:solidFill>
                <a:effectLst/>
                <a:uLnTx/>
                <a:uFillTx/>
                <a:latin typeface="Arial" panose="020B0604020202020204" pitchFamily="34" charset="0"/>
                <a:cs typeface="Arial" panose="020B0604020202020204" pitchFamily="34" charset="0"/>
                <a:sym typeface="Arial" panose="020B0604020202020204"/>
              </a:rPr>
              <a:t>là</a:t>
            </a:r>
            <a:r>
              <a:rPr kumimoji="0" lang="en-US" sz="1800" b="1" i="0" u="none" strike="noStrike" kern="0" cap="none" spc="0" normalizeH="0" noProof="0" dirty="0">
                <a:ln>
                  <a:noFill/>
                </a:ln>
                <a:solidFill>
                  <a:srgbClr val="7030A0"/>
                </a:solidFill>
                <a:effectLst/>
                <a:uLnTx/>
                <a:uFillTx/>
                <a:latin typeface="Arial" panose="020B0604020202020204" pitchFamily="34" charset="0"/>
                <a:cs typeface="Arial" panose="020B0604020202020204" pitchFamily="34" charset="0"/>
                <a:sym typeface="Arial" panose="020B0604020202020204"/>
              </a:rPr>
              <a:t> </a:t>
            </a:r>
            <a:r>
              <a:rPr kumimoji="0" lang="en-US" sz="1800" b="1" i="0" u="none" strike="noStrike" kern="0" cap="none" spc="0" normalizeH="0" noProof="0" dirty="0" err="1">
                <a:ln>
                  <a:noFill/>
                </a:ln>
                <a:solidFill>
                  <a:srgbClr val="7030A0"/>
                </a:solidFill>
                <a:effectLst/>
                <a:uLnTx/>
                <a:uFillTx/>
                <a:latin typeface="Arial" panose="020B0604020202020204" pitchFamily="34" charset="0"/>
                <a:cs typeface="Arial" panose="020B0604020202020204" pitchFamily="34" charset="0"/>
                <a:sym typeface="Arial" panose="020B0604020202020204"/>
              </a:rPr>
              <a:t>không</a:t>
            </a:r>
            <a:r>
              <a:rPr kumimoji="0" lang="en-US" sz="1800" b="1" i="0" u="none" strike="noStrike" kern="0" cap="none" spc="0" normalizeH="0" noProof="0" dirty="0">
                <a:ln>
                  <a:noFill/>
                </a:ln>
                <a:solidFill>
                  <a:srgbClr val="7030A0"/>
                </a:solidFill>
                <a:effectLst/>
                <a:uLnTx/>
                <a:uFillTx/>
                <a:latin typeface="Arial" panose="020B0604020202020204" pitchFamily="34" charset="0"/>
                <a:cs typeface="Arial" panose="020B0604020202020204" pitchFamily="34" charset="0"/>
                <a:sym typeface="Arial" panose="020B0604020202020204"/>
              </a:rPr>
              <a:t> </a:t>
            </a:r>
            <a:r>
              <a:rPr kumimoji="0" lang="en-US" sz="1800" b="1" i="0" u="none" strike="noStrike" kern="0" cap="none" spc="0" normalizeH="0" noProof="0" dirty="0" err="1">
                <a:ln>
                  <a:noFill/>
                </a:ln>
                <a:solidFill>
                  <a:srgbClr val="7030A0"/>
                </a:solidFill>
                <a:effectLst/>
                <a:uLnTx/>
                <a:uFillTx/>
                <a:latin typeface="Arial" panose="020B0604020202020204" pitchFamily="34" charset="0"/>
                <a:cs typeface="Arial" panose="020B0604020202020204" pitchFamily="34" charset="0"/>
                <a:sym typeface="Arial" panose="020B0604020202020204"/>
              </a:rPr>
              <a:t>đúng</a:t>
            </a:r>
            <a:r>
              <a:rPr kumimoji="0" lang="en-US" sz="1800" b="1" i="0" u="none" strike="noStrike" kern="0" cap="none" spc="0" normalizeH="0" noProof="0" dirty="0">
                <a:ln>
                  <a:noFill/>
                </a:ln>
                <a:solidFill>
                  <a:srgbClr val="7030A0"/>
                </a:solidFill>
                <a:effectLst/>
                <a:uLnTx/>
                <a:uFillTx/>
                <a:latin typeface="Arial" panose="020B0604020202020204" pitchFamily="34" charset="0"/>
                <a:cs typeface="Arial" panose="020B0604020202020204" pitchFamily="34" charset="0"/>
                <a:sym typeface="Arial" panose="020B0604020202020204"/>
              </a:rPr>
              <a:t>. </a:t>
            </a:r>
            <a:r>
              <a:rPr lang="vi-VN" sz="1800" b="1" dirty="0">
                <a:solidFill>
                  <a:srgbClr val="7030A0"/>
                </a:solidFill>
                <a:cs typeface="Arial" panose="020B0604020202020204" pitchFamily="34" charset="0"/>
              </a:rPr>
              <a:t>Cốm làm như vậy là chưa thể hiện ý thức bảo vệ, giữ gìn vẻ đẹp của quê hương</a:t>
            </a:r>
            <a:endParaRPr kumimoji="0" lang="en-US" sz="3200" b="1" i="0" u="none" strike="noStrike" kern="0" cap="none" spc="0" normalizeH="0" baseline="0" noProof="0" dirty="0">
              <a:ln>
                <a:noFill/>
              </a:ln>
              <a:solidFill>
                <a:srgbClr val="7030A0"/>
              </a:solidFill>
              <a:effectLst/>
              <a:uLnTx/>
              <a:uFillTx/>
              <a:latin typeface="Arial" panose="020B0604020202020204" pitchFamily="34"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12178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783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pic>
        <p:nvPicPr>
          <p:cNvPr id="13" name="图片 9">
            <a:extLst>
              <a:ext uri="{FF2B5EF4-FFF2-40B4-BE49-F238E27FC236}">
                <a16:creationId xmlns:a16="http://schemas.microsoft.com/office/drawing/2014/main" xmlns="" id="{0380543F-1F00-4444-B084-B1B6B3C9A7D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815116"/>
            <a:ext cx="1017486" cy="1328384"/>
          </a:xfrm>
          <a:prstGeom prst="rect">
            <a:avLst/>
          </a:prstGeom>
        </p:spPr>
      </p:pic>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pic>
        <p:nvPicPr>
          <p:cNvPr id="19" name="图片 9">
            <a:extLst>
              <a:ext uri="{FF2B5EF4-FFF2-40B4-BE49-F238E27FC236}">
                <a16:creationId xmlns:a16="http://schemas.microsoft.com/office/drawing/2014/main" xmlns="" id="{1BBFED4F-3F72-4737-ACA8-3F079157832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3162" y="3991166"/>
            <a:ext cx="1017486" cy="1328384"/>
          </a:xfrm>
          <a:prstGeom prst="rect">
            <a:avLst/>
          </a:prstGeom>
        </p:spPr>
      </p:pic>
      <p:pic>
        <p:nvPicPr>
          <p:cNvPr id="5" name="Picture 4" descr="A cartoon of a person and person&#10;&#10;Description automatically generated with low confidence">
            <a:extLst>
              <a:ext uri="{FF2B5EF4-FFF2-40B4-BE49-F238E27FC236}">
                <a16:creationId xmlns:a16="http://schemas.microsoft.com/office/drawing/2014/main" xmlns="" id="{AEB11600-BCC7-47F6-AF02-FB5F031AEEE6}"/>
              </a:ext>
            </a:extLst>
          </p:cNvPr>
          <p:cNvPicPr>
            <a:picLocks noChangeAspect="1"/>
          </p:cNvPicPr>
          <p:nvPr/>
        </p:nvPicPr>
        <p:blipFill>
          <a:blip r:embed="rId4"/>
          <a:stretch>
            <a:fillRect/>
          </a:stretch>
        </p:blipFill>
        <p:spPr>
          <a:xfrm>
            <a:off x="904614" y="433751"/>
            <a:ext cx="7233906" cy="3145176"/>
          </a:xfrm>
          <a:prstGeom prst="rect">
            <a:avLst/>
          </a:prstGeom>
        </p:spPr>
      </p:pic>
      <p:sp>
        <p:nvSpPr>
          <p:cNvPr id="6" name="Rectangle: Rounded Corners 5">
            <a:extLst>
              <a:ext uri="{FF2B5EF4-FFF2-40B4-BE49-F238E27FC236}">
                <a16:creationId xmlns:a16="http://schemas.microsoft.com/office/drawing/2014/main" xmlns="" id="{5AB25574-FAAE-4BAA-A825-4A0508C82191}"/>
              </a:ext>
            </a:extLst>
          </p:cNvPr>
          <p:cNvSpPr/>
          <p:nvPr/>
        </p:nvSpPr>
        <p:spPr>
          <a:xfrm>
            <a:off x="1248623" y="3693906"/>
            <a:ext cx="6889897" cy="1015843"/>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000" b="1" dirty="0">
                <a:solidFill>
                  <a:srgbClr val="7030A0"/>
                </a:solidFill>
              </a:rPr>
              <a:t>Cốm nên vứt vỏ hộp vào thùng rác gần đó, cũng không nên hái hoa ở nơi công cộng về để tặng mẹ.</a:t>
            </a:r>
            <a:endParaRPr kumimoji="0" lang="en-US" sz="3600" b="1" i="0" u="none" strike="noStrike" kern="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endParaRPr>
          </a:p>
        </p:txBody>
      </p:sp>
    </p:spTree>
    <p:extLst>
      <p:ext uri="{BB962C8B-B14F-4D97-AF65-F5344CB8AC3E}">
        <p14:creationId xmlns:p14="http://schemas.microsoft.com/office/powerpoint/2010/main" val="75704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3">
            <a:extLst>
              <a:ext uri="{FF2B5EF4-FFF2-40B4-BE49-F238E27FC236}">
                <a16:creationId xmlns:a16="http://schemas.microsoft.com/office/drawing/2014/main" xmlns="" id="{E435AEC3-13C8-434A-BBD2-4EDAE97C37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0"/>
            <a:ext cx="2100943" cy="51435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9" name="图片 32">
            <a:extLst>
              <a:ext uri="{FF2B5EF4-FFF2-40B4-BE49-F238E27FC236}">
                <a16:creationId xmlns:a16="http://schemas.microsoft.com/office/drawing/2014/main" xmlns="" id="{4D6FC275-69E1-4B3D-903C-4BAD1D619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438095" y="0"/>
            <a:ext cx="1705906" cy="51435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sp>
        <p:nvSpPr>
          <p:cNvPr id="10" name="Google Shape;1486;p46">
            <a:extLst>
              <a:ext uri="{FF2B5EF4-FFF2-40B4-BE49-F238E27FC236}">
                <a16:creationId xmlns:a16="http://schemas.microsoft.com/office/drawing/2014/main" xmlns="" id="{831A434E-6D48-4AA3-874E-B576060EF75B}"/>
              </a:ext>
            </a:extLst>
          </p:cNvPr>
          <p:cNvSpPr/>
          <p:nvPr/>
        </p:nvSpPr>
        <p:spPr>
          <a:xfrm>
            <a:off x="1465920" y="576617"/>
            <a:ext cx="6078855" cy="2117090"/>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a:ln w="38100" cap="flat" cmpd="sng" algn="ctr">
            <a:solidFill>
              <a:srgbClr val="FFFFFF"/>
            </a:solidFill>
            <a:prstDash val="solid"/>
          </a:ln>
          <a:effectLst>
            <a:outerShdw blurRad="40000" dist="20000" dir="5400000" rotWithShape="0">
              <a:srgbClr val="000000">
                <a:alpha val="3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mn-ea"/>
              <a:cs typeface="Arial" panose="020B0604020202020204"/>
              <a:sym typeface="Arial" panose="020B0604020202020204"/>
            </a:endParaRPr>
          </a:p>
        </p:txBody>
      </p:sp>
      <p:sp>
        <p:nvSpPr>
          <p:cNvPr id="11" name="Subtitle 1">
            <a:extLst>
              <a:ext uri="{FF2B5EF4-FFF2-40B4-BE49-F238E27FC236}">
                <a16:creationId xmlns:a16="http://schemas.microsoft.com/office/drawing/2014/main" xmlns="" id="{03C92148-3663-4DE4-83CF-37DB8E00FC25}"/>
              </a:ext>
            </a:extLst>
          </p:cNvPr>
          <p:cNvSpPr txBox="1">
            <a:spLocks/>
          </p:cNvSpPr>
          <p:nvPr/>
        </p:nvSpPr>
        <p:spPr>
          <a:xfrm>
            <a:off x="1559900" y="504862"/>
            <a:ext cx="5878195" cy="1740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1pPr>
            <a:lvl2pPr marL="914400" marR="0" lvl="1"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2pPr>
            <a:lvl3pPr marL="1371600" marR="0" lvl="2"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3pPr>
            <a:lvl4pPr marL="1828800" marR="0" lvl="3"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4pPr>
            <a:lvl5pPr marL="2286000" marR="0" lvl="4"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5pPr>
            <a:lvl6pPr marL="2743200" marR="0" lvl="5"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6pPr>
            <a:lvl7pPr marL="3200400" marR="0" lvl="6"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7pPr>
            <a:lvl8pPr marL="3657600" marR="0" lvl="7"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8pPr>
            <a:lvl9pPr marL="4114800" marR="0" lvl="8"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9pPr>
          </a:lstStyle>
          <a:p>
            <a:pPr marL="457200" marR="0" lvl="0" indent="-317500" algn="ctr" defTabSz="914400" rtl="0" eaLnBrk="1" fontAlgn="auto" latinLnBrk="0" hangingPunct="1">
              <a:lnSpc>
                <a:spcPct val="130000"/>
              </a:lnSpc>
              <a:spcBef>
                <a:spcPts val="0"/>
              </a:spcBef>
              <a:spcAft>
                <a:spcPts val="0"/>
              </a:spcAft>
              <a:buClr>
                <a:prstClr val="black"/>
              </a:buClr>
              <a:buSzPts val="2500"/>
              <a:buFont typeface="Quicksand Medium"/>
              <a:buNone/>
              <a:tabLst/>
              <a:defRPr/>
            </a:pPr>
            <a:r>
              <a:rPr kumimoji="0" lang="en-US" sz="5400" b="0" i="0" u="none" strike="noStrike" kern="0" cap="none" spc="0" normalizeH="0" baseline="0" noProof="0" dirty="0">
                <a:ln>
                  <a:noFill/>
                </a:ln>
                <a:solidFill>
                  <a:srgbClr val="0070C0"/>
                </a:solidFill>
                <a:effectLst/>
                <a:uLnTx/>
                <a:uFillTx/>
                <a:latin typeface="iCiel Cadena" panose="02000503000000020004" charset="0"/>
                <a:cs typeface="iCiel Cadena" panose="02000503000000020004" charset="0"/>
                <a:sym typeface="Quicksand Medium"/>
              </a:rPr>
              <a:t>VẬN</a:t>
            </a:r>
            <a:r>
              <a:rPr kumimoji="0" lang="en-US" sz="5400" b="0" i="0" u="none" strike="noStrike" kern="0" cap="none" spc="0" normalizeH="0" noProof="0" dirty="0">
                <a:ln>
                  <a:noFill/>
                </a:ln>
                <a:solidFill>
                  <a:srgbClr val="0070C0"/>
                </a:solidFill>
                <a:effectLst/>
                <a:uLnTx/>
                <a:uFillTx/>
                <a:latin typeface="iCiel Cadena" panose="02000503000000020004" charset="0"/>
                <a:cs typeface="iCiel Cadena" panose="02000503000000020004" charset="0"/>
                <a:sym typeface="Quicksand Medium"/>
              </a:rPr>
              <a:t> DỤNG</a:t>
            </a:r>
            <a:endParaRPr kumimoji="0" lang="en-US" sz="5400" b="0" i="0" u="none" strike="noStrike" kern="0" cap="none" spc="0" normalizeH="0" baseline="0" noProof="0" dirty="0">
              <a:ln>
                <a:noFill/>
              </a:ln>
              <a:solidFill>
                <a:srgbClr val="0070C0"/>
              </a:solidFill>
              <a:effectLst/>
              <a:uLnTx/>
              <a:uFillTx/>
              <a:latin typeface="iCiel Cadena" panose="02000503000000020004" charset="0"/>
              <a:cs typeface="iCiel Cadena" panose="02000503000000020004" charset="0"/>
              <a:sym typeface="Quicksand Medium"/>
            </a:endParaRPr>
          </a:p>
        </p:txBody>
      </p:sp>
      <p:pic>
        <p:nvPicPr>
          <p:cNvPr id="12" name="图片 10">
            <a:extLst>
              <a:ext uri="{FF2B5EF4-FFF2-40B4-BE49-F238E27FC236}">
                <a16:creationId xmlns:a16="http://schemas.microsoft.com/office/drawing/2014/main" xmlns="" id="{FD50FCA7-84AE-4BF6-96A0-4B676DF48D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87475" y="2245397"/>
            <a:ext cx="1964491" cy="2834411"/>
          </a:xfrm>
          <a:prstGeom prst="rect">
            <a:avLst/>
          </a:prstGeom>
        </p:spPr>
      </p:pic>
    </p:spTree>
    <p:extLst>
      <p:ext uri="{BB962C8B-B14F-4D97-AF65-F5344CB8AC3E}">
        <p14:creationId xmlns:p14="http://schemas.microsoft.com/office/powerpoint/2010/main" val="30160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uiExpand="1" build="p"/>
      <p:bldP spid="11" grpI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r="1773"/>
          <a:stretch/>
        </p:blipFill>
        <p:spPr>
          <a:xfrm>
            <a:off x="1192" y="2889497"/>
            <a:ext cx="9152633" cy="2253335"/>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1020" b="5828"/>
          <a:stretch/>
        </p:blipFill>
        <p:spPr>
          <a:xfrm>
            <a:off x="1190" y="3530964"/>
            <a:ext cx="9141620" cy="1611868"/>
          </a:xfrm>
          <a:prstGeom prst="rect">
            <a:avLst/>
          </a:prstGeom>
        </p:spPr>
      </p:pic>
      <p:pic>
        <p:nvPicPr>
          <p:cNvPr id="21" name="图片 20"/>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b="23880"/>
          <a:stretch/>
        </p:blipFill>
        <p:spPr>
          <a:xfrm>
            <a:off x="-64651" y="2979026"/>
            <a:ext cx="9273301" cy="2164572"/>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81" y="2133691"/>
            <a:ext cx="607807" cy="717693"/>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493" y="649862"/>
            <a:ext cx="1143758" cy="2047326"/>
          </a:xfrm>
          <a:prstGeom prst="rect">
            <a:avLst/>
          </a:prstGeom>
        </p:spPr>
      </p:pic>
      <p:pic>
        <p:nvPicPr>
          <p:cNvPr id="22" name="Picture 2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7500" y1="43500" x2="69000" y2="44333"/>
                        <a14:foregroundMark x1="34833" y1="51500" x2="71333" y2="45833"/>
                        <a14:foregroundMark x1="61667" y1="36500" x2="64167" y2="54167"/>
                        <a14:foregroundMark x1="58167" y1="39000" x2="60833" y2="54000"/>
                        <a14:foregroundMark x1="31333" y1="38833" x2="43000" y2="51000"/>
                      </a14:backgroundRemoval>
                    </a14:imgEffect>
                  </a14:imgLayer>
                </a14:imgProps>
              </a:ext>
              <a:ext uri="{28A0092B-C50C-407E-A947-70E740481C1C}">
                <a14:useLocalDpi xmlns:a14="http://schemas.microsoft.com/office/drawing/2010/main" val="0"/>
              </a:ext>
            </a:extLst>
          </a:blip>
          <a:stretch>
            <a:fillRect/>
          </a:stretch>
        </p:blipFill>
        <p:spPr>
          <a:xfrm>
            <a:off x="1063144" y="77152"/>
            <a:ext cx="1620203" cy="1620203"/>
          </a:xfrm>
          <a:prstGeom prst="rect">
            <a:avLst/>
          </a:prstGeom>
        </p:spPr>
      </p:pic>
      <p:pic>
        <p:nvPicPr>
          <p:cNvPr id="23" name="Picture 2" descr="Premium Vector | Cute cloud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029" b="96805" l="1438" r="96006"/>
                    </a14:imgEffect>
                  </a14:imgLayer>
                </a14:imgProps>
              </a:ext>
              <a:ext uri="{28A0092B-C50C-407E-A947-70E740481C1C}">
                <a14:useLocalDpi xmlns:a14="http://schemas.microsoft.com/office/drawing/2010/main" val="0"/>
              </a:ext>
            </a:extLst>
          </a:blip>
          <a:srcRect/>
          <a:stretch>
            <a:fillRect/>
          </a:stretch>
        </p:blipFill>
        <p:spPr bwMode="auto">
          <a:xfrm>
            <a:off x="6905106" y="-132499"/>
            <a:ext cx="2101663" cy="2101663"/>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0776" y="2058694"/>
            <a:ext cx="607807" cy="717693"/>
          </a:xfrm>
          <a:prstGeom prst="rect">
            <a:avLst/>
          </a:prstGeom>
        </p:spPr>
      </p:pic>
      <p:pic>
        <p:nvPicPr>
          <p:cNvPr id="17" name="Picture 0" descr="khoidong">
            <a:extLst>
              <a:ext uri="{FF2B5EF4-FFF2-40B4-BE49-F238E27FC236}">
                <a16:creationId xmlns:a16="http://schemas.microsoft.com/office/drawing/2014/main" xmlns="" id="{938000A5-DAEF-4F14-925F-758A251245CC}"/>
              </a:ext>
            </a:extLst>
          </p:cNvPr>
          <p:cNvPicPr>
            <a:picLocks noChangeAspect="1"/>
          </p:cNvPicPr>
          <p:nvPr/>
        </p:nvPicPr>
        <p:blipFill>
          <a:blip r:embed="rId13"/>
          <a:stretch>
            <a:fillRect/>
          </a:stretch>
        </p:blipFill>
        <p:spPr>
          <a:xfrm>
            <a:off x="1991798" y="1439831"/>
            <a:ext cx="5717898" cy="1411553"/>
          </a:xfrm>
          <a:prstGeom prst="rect">
            <a:avLst/>
          </a:prstGeom>
        </p:spPr>
      </p:pic>
    </p:spTree>
    <p:extLst>
      <p:ext uri="{BB962C8B-B14F-4D97-AF65-F5344CB8AC3E}">
        <p14:creationId xmlns:p14="http://schemas.microsoft.com/office/powerpoint/2010/main" val="2092628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275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750"/>
                                        <p:tgtEl>
                                          <p:spTgt spid="24"/>
                                        </p:tgtEl>
                                      </p:cBhvr>
                                    </p:animEffect>
                                    <p:anim calcmode="lin" valueType="num">
                                      <p:cBhvr>
                                        <p:cTn id="35" dur="750" fill="hold"/>
                                        <p:tgtEl>
                                          <p:spTgt spid="24"/>
                                        </p:tgtEl>
                                        <p:attrNameLst>
                                          <p:attrName>ppt_x</p:attrName>
                                        </p:attrNameLst>
                                      </p:cBhvr>
                                      <p:tavLst>
                                        <p:tav tm="0">
                                          <p:val>
                                            <p:strVal val="#ppt_x"/>
                                          </p:val>
                                        </p:tav>
                                        <p:tav tm="100000">
                                          <p:val>
                                            <p:strVal val="#ppt_x"/>
                                          </p:val>
                                        </p:tav>
                                      </p:tavLst>
                                    </p:anim>
                                    <p:anim calcmode="lin" valueType="num">
                                      <p:cBhvr>
                                        <p:cTn id="36"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783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pic>
        <p:nvPicPr>
          <p:cNvPr id="13" name="图片 9">
            <a:extLst>
              <a:ext uri="{FF2B5EF4-FFF2-40B4-BE49-F238E27FC236}">
                <a16:creationId xmlns:a16="http://schemas.microsoft.com/office/drawing/2014/main" xmlns="" id="{0380543F-1F00-4444-B084-B1B6B3C9A7D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815116"/>
            <a:ext cx="1017486" cy="1328384"/>
          </a:xfrm>
          <a:prstGeom prst="rect">
            <a:avLst/>
          </a:prstGeom>
        </p:spPr>
      </p:pic>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pic>
        <p:nvPicPr>
          <p:cNvPr id="19" name="图片 9">
            <a:extLst>
              <a:ext uri="{FF2B5EF4-FFF2-40B4-BE49-F238E27FC236}">
                <a16:creationId xmlns:a16="http://schemas.microsoft.com/office/drawing/2014/main" xmlns="" id="{1BBFED4F-3F72-4737-ACA8-3F079157832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3162" y="3991166"/>
            <a:ext cx="1017486" cy="1328384"/>
          </a:xfrm>
          <a:prstGeom prst="rect">
            <a:avLst/>
          </a:prstGeom>
        </p:spPr>
      </p:pic>
      <p:sp>
        <p:nvSpPr>
          <p:cNvPr id="9" name="TextBox 8">
            <a:extLst>
              <a:ext uri="{FF2B5EF4-FFF2-40B4-BE49-F238E27FC236}">
                <a16:creationId xmlns:a16="http://schemas.microsoft.com/office/drawing/2014/main" xmlns="" id="{890C6510-6A08-4E0C-9ADF-72F81D9AA309}"/>
              </a:ext>
            </a:extLst>
          </p:cNvPr>
          <p:cNvSpPr txBox="1"/>
          <p:nvPr/>
        </p:nvSpPr>
        <p:spPr>
          <a:xfrm>
            <a:off x="739107" y="420443"/>
            <a:ext cx="3666649" cy="120032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1.Chia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sẻ</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việc</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em</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đã</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và</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sẽ</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làm</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để</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góp</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phần</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giữ</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gìn</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vẻ</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đẹp</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quê</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24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hương</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panose="020B0604020202020204"/>
              </a:rPr>
              <a:t>.</a:t>
            </a:r>
          </a:p>
        </p:txBody>
      </p:sp>
      <p:pic>
        <p:nvPicPr>
          <p:cNvPr id="4" name="Picture 3" descr="A picture containing text&#10;&#10;Description automatically generated">
            <a:extLst>
              <a:ext uri="{FF2B5EF4-FFF2-40B4-BE49-F238E27FC236}">
                <a16:creationId xmlns:a16="http://schemas.microsoft.com/office/drawing/2014/main" xmlns="" id="{625D5FC3-DD4E-46F2-A53C-9395D94EEE1B}"/>
              </a:ext>
            </a:extLst>
          </p:cNvPr>
          <p:cNvPicPr>
            <a:picLocks noChangeAspect="1"/>
          </p:cNvPicPr>
          <p:nvPr/>
        </p:nvPicPr>
        <p:blipFill>
          <a:blip r:embed="rId4"/>
          <a:stretch>
            <a:fillRect/>
          </a:stretch>
        </p:blipFill>
        <p:spPr>
          <a:xfrm>
            <a:off x="4738246" y="268892"/>
            <a:ext cx="3569800" cy="4646160"/>
          </a:xfrm>
          <a:prstGeom prst="rect">
            <a:avLst/>
          </a:prstGeom>
        </p:spPr>
      </p:pic>
      <p:sp>
        <p:nvSpPr>
          <p:cNvPr id="16" name="Rectangle: Rounded Corners 15">
            <a:extLst>
              <a:ext uri="{FF2B5EF4-FFF2-40B4-BE49-F238E27FC236}">
                <a16:creationId xmlns:a16="http://schemas.microsoft.com/office/drawing/2014/main" xmlns="" id="{EF9CA98A-8150-448C-8DC4-6345DD032134}"/>
              </a:ext>
            </a:extLst>
          </p:cNvPr>
          <p:cNvSpPr/>
          <p:nvPr/>
        </p:nvSpPr>
        <p:spPr>
          <a:xfrm>
            <a:off x="777295" y="1840751"/>
            <a:ext cx="3489623" cy="947769"/>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400" b="1" dirty="0">
                <a:solidFill>
                  <a:srgbClr val="7030A0"/>
                </a:solidFill>
                <a:latin typeface="Arial" panose="020B0604020202020204" pitchFamily="34" charset="0"/>
                <a:cs typeface="Arial" panose="020B0604020202020204" pitchFamily="34" charset="0"/>
              </a:rPr>
              <a:t>C</a:t>
            </a:r>
            <a:r>
              <a:rPr lang="en-US" sz="2400" b="1" dirty="0" err="1">
                <a:solidFill>
                  <a:srgbClr val="7030A0"/>
                </a:solidFill>
                <a:latin typeface="Arial" panose="020B0604020202020204" pitchFamily="34" charset="0"/>
                <a:cs typeface="Arial" panose="020B0604020202020204" pitchFamily="34" charset="0"/>
              </a:rPr>
              <a:t>ác</a:t>
            </a:r>
            <a:r>
              <a:rPr lang="vi-VN" sz="2400" b="1" dirty="0">
                <a:solidFill>
                  <a:srgbClr val="7030A0"/>
                </a:solidFill>
                <a:latin typeface="Arial" panose="020B0604020202020204" pitchFamily="34" charset="0"/>
                <a:cs typeface="Arial" panose="020B0604020202020204" pitchFamily="34" charset="0"/>
              </a:rPr>
              <a:t> bạn nhỏ đang làm gì?</a:t>
            </a:r>
          </a:p>
        </p:txBody>
      </p:sp>
      <p:sp>
        <p:nvSpPr>
          <p:cNvPr id="18" name="Rectangle: Rounded Corners 17">
            <a:extLst>
              <a:ext uri="{FF2B5EF4-FFF2-40B4-BE49-F238E27FC236}">
                <a16:creationId xmlns:a16="http://schemas.microsoft.com/office/drawing/2014/main" xmlns="" id="{4385C8F6-DB4E-4116-ADF7-30F399F5ED1A}"/>
              </a:ext>
            </a:extLst>
          </p:cNvPr>
          <p:cNvSpPr/>
          <p:nvPr/>
        </p:nvSpPr>
        <p:spPr>
          <a:xfrm>
            <a:off x="759713" y="3008499"/>
            <a:ext cx="3489623" cy="1042626"/>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buClrTx/>
              <a:buFontTx/>
              <a:buNone/>
            </a:pPr>
            <a:r>
              <a:rPr lang="en-US" sz="2400" b="1" kern="1200" dirty="0" err="1">
                <a:solidFill>
                  <a:srgbClr val="7030A0"/>
                </a:solidFill>
                <a:latin typeface="Arial" panose="020B0604020202020204" pitchFamily="34" charset="0"/>
                <a:cs typeface="Arial" panose="020B0604020202020204" pitchFamily="34" charset="0"/>
              </a:rPr>
              <a:t>Việc</a:t>
            </a:r>
            <a:r>
              <a:rPr lang="en-US" sz="2400" b="1" kern="1200" dirty="0">
                <a:solidFill>
                  <a:srgbClr val="7030A0"/>
                </a:solidFill>
                <a:latin typeface="Arial" panose="020B0604020202020204" pitchFamily="34" charset="0"/>
                <a:cs typeface="Arial" panose="020B0604020202020204" pitchFamily="34" charset="0"/>
              </a:rPr>
              <a:t> </a:t>
            </a:r>
            <a:r>
              <a:rPr lang="en-US" sz="2400" b="1" kern="1200" dirty="0" err="1">
                <a:solidFill>
                  <a:srgbClr val="7030A0"/>
                </a:solidFill>
                <a:latin typeface="Arial" panose="020B0604020202020204" pitchFamily="34" charset="0"/>
                <a:cs typeface="Arial" panose="020B0604020202020204" pitchFamily="34" charset="0"/>
              </a:rPr>
              <a:t>làm</a:t>
            </a:r>
            <a:r>
              <a:rPr lang="en-US" sz="2400" b="1" kern="1200" dirty="0">
                <a:solidFill>
                  <a:srgbClr val="7030A0"/>
                </a:solidFill>
                <a:latin typeface="Arial" panose="020B0604020202020204" pitchFamily="34" charset="0"/>
                <a:cs typeface="Arial" panose="020B0604020202020204" pitchFamily="34" charset="0"/>
              </a:rPr>
              <a:t> </a:t>
            </a:r>
            <a:r>
              <a:rPr lang="en-US" sz="2400" b="1" kern="1200" dirty="0" err="1">
                <a:solidFill>
                  <a:srgbClr val="7030A0"/>
                </a:solidFill>
                <a:latin typeface="Arial" panose="020B0604020202020204" pitchFamily="34" charset="0"/>
                <a:cs typeface="Arial" panose="020B0604020202020204" pitchFamily="34" charset="0"/>
              </a:rPr>
              <a:t>của</a:t>
            </a:r>
            <a:r>
              <a:rPr lang="en-US" sz="2400" b="1" kern="1200" dirty="0">
                <a:solidFill>
                  <a:srgbClr val="7030A0"/>
                </a:solidFill>
                <a:latin typeface="Arial" panose="020B0604020202020204" pitchFamily="34" charset="0"/>
                <a:cs typeface="Arial" panose="020B0604020202020204" pitchFamily="34" charset="0"/>
              </a:rPr>
              <a:t> </a:t>
            </a:r>
            <a:r>
              <a:rPr lang="en-US" sz="2400" b="1" kern="1200" dirty="0" err="1">
                <a:solidFill>
                  <a:srgbClr val="7030A0"/>
                </a:solidFill>
                <a:latin typeface="Arial" panose="020B0604020202020204" pitchFamily="34" charset="0"/>
                <a:cs typeface="Arial" panose="020B0604020202020204" pitchFamily="34" charset="0"/>
              </a:rPr>
              <a:t>bạn</a:t>
            </a:r>
            <a:r>
              <a:rPr lang="en-US" sz="2400" b="1" kern="1200" dirty="0">
                <a:solidFill>
                  <a:srgbClr val="7030A0"/>
                </a:solidFill>
                <a:latin typeface="Arial" panose="020B0604020202020204" pitchFamily="34" charset="0"/>
                <a:cs typeface="Arial" panose="020B0604020202020204" pitchFamily="34" charset="0"/>
              </a:rPr>
              <a:t> </a:t>
            </a:r>
            <a:r>
              <a:rPr lang="en-US" sz="2400" b="1" kern="1200" dirty="0" err="1">
                <a:solidFill>
                  <a:srgbClr val="7030A0"/>
                </a:solidFill>
                <a:latin typeface="Arial" panose="020B0604020202020204" pitchFamily="34" charset="0"/>
                <a:cs typeface="Arial" panose="020B0604020202020204" pitchFamily="34" charset="0"/>
              </a:rPr>
              <a:t>nhỏ</a:t>
            </a:r>
            <a:r>
              <a:rPr lang="en-US" sz="2400" b="1" kern="1200" dirty="0">
                <a:solidFill>
                  <a:srgbClr val="7030A0"/>
                </a:solidFill>
                <a:latin typeface="Arial" panose="020B0604020202020204" pitchFamily="34" charset="0"/>
                <a:cs typeface="Arial" panose="020B0604020202020204" pitchFamily="34" charset="0"/>
              </a:rPr>
              <a:t> </a:t>
            </a:r>
            <a:r>
              <a:rPr lang="en-US" sz="2400" b="1" kern="1200" dirty="0" err="1">
                <a:solidFill>
                  <a:srgbClr val="7030A0"/>
                </a:solidFill>
                <a:latin typeface="Arial" panose="020B0604020202020204" pitchFamily="34" charset="0"/>
                <a:cs typeface="Arial" panose="020B0604020202020204" pitchFamily="34" charset="0"/>
              </a:rPr>
              <a:t>có</a:t>
            </a:r>
            <a:r>
              <a:rPr lang="en-US" sz="2400" b="1" kern="1200" dirty="0">
                <a:solidFill>
                  <a:srgbClr val="7030A0"/>
                </a:solidFill>
                <a:latin typeface="Arial" panose="020B0604020202020204" pitchFamily="34" charset="0"/>
                <a:cs typeface="Arial" panose="020B0604020202020204" pitchFamily="34" charset="0"/>
              </a:rPr>
              <a:t> ý </a:t>
            </a:r>
            <a:r>
              <a:rPr lang="en-US" sz="2400" b="1" kern="1200" dirty="0" err="1">
                <a:solidFill>
                  <a:srgbClr val="7030A0"/>
                </a:solidFill>
                <a:latin typeface="Arial" panose="020B0604020202020204" pitchFamily="34" charset="0"/>
                <a:cs typeface="Arial" panose="020B0604020202020204" pitchFamily="34" charset="0"/>
              </a:rPr>
              <a:t>nghĩa</a:t>
            </a:r>
            <a:r>
              <a:rPr lang="en-US" sz="2400" b="1" kern="1200" dirty="0">
                <a:solidFill>
                  <a:srgbClr val="7030A0"/>
                </a:solidFill>
                <a:latin typeface="Arial" panose="020B0604020202020204" pitchFamily="34" charset="0"/>
                <a:cs typeface="Arial" panose="020B0604020202020204" pitchFamily="34" charset="0"/>
              </a:rPr>
              <a:t> </a:t>
            </a:r>
            <a:r>
              <a:rPr lang="en-US" sz="2400" b="1" kern="1200" dirty="0" err="1">
                <a:solidFill>
                  <a:srgbClr val="7030A0"/>
                </a:solidFill>
                <a:latin typeface="Arial" panose="020B0604020202020204" pitchFamily="34" charset="0"/>
                <a:cs typeface="Arial" panose="020B0604020202020204" pitchFamily="34" charset="0"/>
              </a:rPr>
              <a:t>gì</a:t>
            </a:r>
            <a:r>
              <a:rPr lang="en-US" sz="2400" b="1" kern="1200"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406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783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sp>
        <p:nvSpPr>
          <p:cNvPr id="16" name="Rectangle: Rounded Corners 15">
            <a:extLst>
              <a:ext uri="{FF2B5EF4-FFF2-40B4-BE49-F238E27FC236}">
                <a16:creationId xmlns:a16="http://schemas.microsoft.com/office/drawing/2014/main" xmlns="" id="{EF9CA98A-8150-448C-8DC4-6345DD032134}"/>
              </a:ext>
            </a:extLst>
          </p:cNvPr>
          <p:cNvSpPr/>
          <p:nvPr/>
        </p:nvSpPr>
        <p:spPr>
          <a:xfrm>
            <a:off x="657162" y="3473553"/>
            <a:ext cx="7829676" cy="1085505"/>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b="1" dirty="0">
                <a:solidFill>
                  <a:srgbClr val="7030A0"/>
                </a:solidFill>
                <a:cs typeface="Arial" panose="020B0604020202020204" pitchFamily="34" charset="0"/>
              </a:rPr>
              <a:t>Cùng các bạn vệ sinh quanh trường học, cùng các bác ở tổ dân phố nơi em ở tổng vệ sinh ngõ xóm.</a:t>
            </a:r>
            <a:endParaRPr kumimoji="0" lang="vi-VN" sz="2400" b="1" i="0" u="none" strike="noStrike" kern="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5" name="Picture 4" descr="A picture containing text&#10;&#10;Description automatically generated">
            <a:extLst>
              <a:ext uri="{FF2B5EF4-FFF2-40B4-BE49-F238E27FC236}">
                <a16:creationId xmlns:a16="http://schemas.microsoft.com/office/drawing/2014/main" xmlns="" id="{000500D4-EDAF-4370-BF09-3B954B7444DF}"/>
              </a:ext>
            </a:extLst>
          </p:cNvPr>
          <p:cNvPicPr>
            <a:picLocks noChangeAspect="1"/>
          </p:cNvPicPr>
          <p:nvPr/>
        </p:nvPicPr>
        <p:blipFill>
          <a:blip r:embed="rId4"/>
          <a:stretch>
            <a:fillRect/>
          </a:stretch>
        </p:blipFill>
        <p:spPr>
          <a:xfrm>
            <a:off x="657162" y="804370"/>
            <a:ext cx="2890911" cy="2471019"/>
          </a:xfrm>
          <a:prstGeom prst="rect">
            <a:avLst/>
          </a:prstGeom>
        </p:spPr>
      </p:pic>
      <p:pic>
        <p:nvPicPr>
          <p:cNvPr id="7" name="Picture 6">
            <a:extLst>
              <a:ext uri="{FF2B5EF4-FFF2-40B4-BE49-F238E27FC236}">
                <a16:creationId xmlns:a16="http://schemas.microsoft.com/office/drawing/2014/main" xmlns="" id="{D7067A82-A04C-4D49-A557-F54631CAD74A}"/>
              </a:ext>
            </a:extLst>
          </p:cNvPr>
          <p:cNvPicPr>
            <a:picLocks noChangeAspect="1"/>
          </p:cNvPicPr>
          <p:nvPr/>
        </p:nvPicPr>
        <p:blipFill>
          <a:blip r:embed="rId5"/>
          <a:stretch>
            <a:fillRect/>
          </a:stretch>
        </p:blipFill>
        <p:spPr>
          <a:xfrm>
            <a:off x="4059067" y="887818"/>
            <a:ext cx="4441994" cy="2387571"/>
          </a:xfrm>
          <a:prstGeom prst="rect">
            <a:avLst/>
          </a:prstGeom>
        </p:spPr>
      </p:pic>
    </p:spTree>
    <p:extLst>
      <p:ext uri="{BB962C8B-B14F-4D97-AF65-F5344CB8AC3E}">
        <p14:creationId xmlns:p14="http://schemas.microsoft.com/office/powerpoint/2010/main" val="235065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783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sp>
        <p:nvSpPr>
          <p:cNvPr id="16" name="Rectangle: Rounded Corners 15">
            <a:extLst>
              <a:ext uri="{FF2B5EF4-FFF2-40B4-BE49-F238E27FC236}">
                <a16:creationId xmlns:a16="http://schemas.microsoft.com/office/drawing/2014/main" xmlns="" id="{EF9CA98A-8150-448C-8DC4-6345DD032134}"/>
              </a:ext>
            </a:extLst>
          </p:cNvPr>
          <p:cNvSpPr/>
          <p:nvPr/>
        </p:nvSpPr>
        <p:spPr>
          <a:xfrm>
            <a:off x="1707102" y="3712929"/>
            <a:ext cx="5687591" cy="1085505"/>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7030A0"/>
                </a:solidFill>
                <a:latin typeface="Arial" panose="020B0604020202020204" pitchFamily="34" charset="0"/>
                <a:cs typeface="Arial" panose="020B0604020202020204" pitchFamily="34" charset="0"/>
              </a:rPr>
              <a:t>Không vẽ bậy lên tường, </a:t>
            </a:r>
            <a:r>
              <a:rPr lang="en-US" sz="3200" b="1" dirty="0" err="1">
                <a:solidFill>
                  <a:srgbClr val="7030A0"/>
                </a:solidFill>
                <a:latin typeface="Arial" panose="020B0604020202020204" pitchFamily="34" charset="0"/>
                <a:cs typeface="Arial" panose="020B0604020202020204" pitchFamily="34" charset="0"/>
              </a:rPr>
              <a:t>không</a:t>
            </a:r>
            <a:r>
              <a:rPr lang="en-US" sz="3200" b="1" dirty="0">
                <a:solidFill>
                  <a:srgbClr val="7030A0"/>
                </a:solidFill>
                <a:latin typeface="Arial" panose="020B0604020202020204" pitchFamily="34" charset="0"/>
                <a:cs typeface="Arial" panose="020B0604020202020204" pitchFamily="34" charset="0"/>
              </a:rPr>
              <a:t> </a:t>
            </a:r>
            <a:r>
              <a:rPr lang="vi-VN" sz="3200" b="1" dirty="0">
                <a:solidFill>
                  <a:srgbClr val="7030A0"/>
                </a:solidFill>
                <a:latin typeface="Arial" panose="020B0604020202020204" pitchFamily="34" charset="0"/>
                <a:cs typeface="Arial" panose="020B0604020202020204" pitchFamily="34" charset="0"/>
              </a:rPr>
              <a:t>khắc lên cây.</a:t>
            </a:r>
            <a:endParaRPr kumimoji="0" lang="vi-VN" sz="3200" b="1" i="0" u="none" strike="noStrike" kern="0" cap="none" spc="0" normalizeH="0" baseline="0" noProof="0" dirty="0">
              <a:ln>
                <a:noFill/>
              </a:ln>
              <a:solidFill>
                <a:srgbClr val="7030A0"/>
              </a:solidFill>
              <a:effectLst/>
              <a:uLnTx/>
              <a:uFillTx/>
              <a:latin typeface="Arial" panose="020B0604020202020204" pitchFamily="34" charset="0"/>
              <a:cs typeface="Arial" panose="020B0604020202020204" pitchFamily="34" charset="0"/>
              <a:sym typeface="Arial" panose="020B0604020202020204"/>
            </a:endParaRPr>
          </a:p>
        </p:txBody>
      </p:sp>
      <p:pic>
        <p:nvPicPr>
          <p:cNvPr id="4" name="Picture 3" descr="Không">
            <a:extLst>
              <a:ext uri="{FF2B5EF4-FFF2-40B4-BE49-F238E27FC236}">
                <a16:creationId xmlns:a16="http://schemas.microsoft.com/office/drawing/2014/main" xmlns="" id="{BBBB8951-738D-4C46-9F6E-C7357E58692B}"/>
              </a:ext>
            </a:extLst>
          </p:cNvPr>
          <p:cNvPicPr>
            <a:picLocks noChangeAspect="1"/>
          </p:cNvPicPr>
          <p:nvPr/>
        </p:nvPicPr>
        <p:blipFill>
          <a:blip r:embed="rId4"/>
          <a:stretch>
            <a:fillRect/>
          </a:stretch>
        </p:blipFill>
        <p:spPr>
          <a:xfrm>
            <a:off x="2220685" y="429163"/>
            <a:ext cx="4312023" cy="3055068"/>
          </a:xfrm>
          <a:prstGeom prst="rect">
            <a:avLst/>
          </a:prstGeom>
        </p:spPr>
      </p:pic>
    </p:spTree>
    <p:extLst>
      <p:ext uri="{BB962C8B-B14F-4D97-AF65-F5344CB8AC3E}">
        <p14:creationId xmlns:p14="http://schemas.microsoft.com/office/powerpoint/2010/main" val="37953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783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sp>
        <p:nvSpPr>
          <p:cNvPr id="16" name="Rectangle: Rounded Corners 15">
            <a:extLst>
              <a:ext uri="{FF2B5EF4-FFF2-40B4-BE49-F238E27FC236}">
                <a16:creationId xmlns:a16="http://schemas.microsoft.com/office/drawing/2014/main" xmlns="" id="{EF9CA98A-8150-448C-8DC4-6345DD032134}"/>
              </a:ext>
            </a:extLst>
          </p:cNvPr>
          <p:cNvSpPr/>
          <p:nvPr/>
        </p:nvSpPr>
        <p:spPr>
          <a:xfrm>
            <a:off x="2032000" y="3717447"/>
            <a:ext cx="4717143" cy="1085505"/>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7030A0"/>
                </a:solidFill>
                <a:cs typeface="Arial" panose="020B0604020202020204" pitchFamily="34" charset="0"/>
              </a:rPr>
              <a:t>Không vứt rác hay khạc nhổ bừa bãi.</a:t>
            </a:r>
            <a:endParaRPr kumimoji="0" lang="vi-VN" sz="3200" b="1" i="0" u="none" strike="noStrike" kern="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5" name="Picture 4" descr="A child walking on a beach&#10;&#10;Description automatically generated with low confidence">
            <a:extLst>
              <a:ext uri="{FF2B5EF4-FFF2-40B4-BE49-F238E27FC236}">
                <a16:creationId xmlns:a16="http://schemas.microsoft.com/office/drawing/2014/main" xmlns="" id="{AE7B2343-8EF4-48AB-83B5-59EB78B5A68F}"/>
              </a:ext>
            </a:extLst>
          </p:cNvPr>
          <p:cNvPicPr>
            <a:picLocks noChangeAspect="1"/>
          </p:cNvPicPr>
          <p:nvPr/>
        </p:nvPicPr>
        <p:blipFill>
          <a:blip r:embed="rId4"/>
          <a:stretch>
            <a:fillRect/>
          </a:stretch>
        </p:blipFill>
        <p:spPr>
          <a:xfrm>
            <a:off x="2032000" y="340548"/>
            <a:ext cx="4717143" cy="3261092"/>
          </a:xfrm>
          <a:prstGeom prst="rect">
            <a:avLst/>
          </a:prstGeom>
        </p:spPr>
      </p:pic>
    </p:spTree>
    <p:extLst>
      <p:ext uri="{BB962C8B-B14F-4D97-AF65-F5344CB8AC3E}">
        <p14:creationId xmlns:p14="http://schemas.microsoft.com/office/powerpoint/2010/main" val="286928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783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sp>
        <p:nvSpPr>
          <p:cNvPr id="16" name="Rectangle: Rounded Corners 15">
            <a:extLst>
              <a:ext uri="{FF2B5EF4-FFF2-40B4-BE49-F238E27FC236}">
                <a16:creationId xmlns:a16="http://schemas.microsoft.com/office/drawing/2014/main" xmlns="" id="{EF9CA98A-8150-448C-8DC4-6345DD032134}"/>
              </a:ext>
            </a:extLst>
          </p:cNvPr>
          <p:cNvSpPr/>
          <p:nvPr/>
        </p:nvSpPr>
        <p:spPr>
          <a:xfrm>
            <a:off x="1116315" y="3759200"/>
            <a:ext cx="6911369" cy="1000209"/>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b="1" dirty="0">
                <a:solidFill>
                  <a:srgbClr val="7030A0"/>
                </a:solidFill>
                <a:cs typeface="Arial" panose="020B0604020202020204" pitchFamily="34" charset="0"/>
              </a:rPr>
              <a:t>Khuyên các bạn và mọi người cùng chăm sóc, bảo vệ và giữ gìn cảnh đẹp quê hương.</a:t>
            </a:r>
            <a:endParaRPr kumimoji="0" lang="vi-VN" sz="2400" b="1" i="0" u="none" strike="noStrike" kern="0" cap="none" spc="0" normalizeH="0" baseline="0" noProof="0" dirty="0">
              <a:ln>
                <a:noFill/>
              </a:ln>
              <a:solidFill>
                <a:srgbClr val="7030A0"/>
              </a:solidFill>
              <a:effectLst/>
              <a:uLnTx/>
              <a:uFillTx/>
              <a:latin typeface="Arial" panose="020B0604020202020204" pitchFamily="34" charset="0"/>
              <a:cs typeface="Arial" panose="020B0604020202020204" pitchFamily="34" charset="0"/>
              <a:sym typeface="Arial" panose="020B0604020202020204"/>
            </a:endParaRPr>
          </a:p>
        </p:txBody>
      </p:sp>
      <p:pic>
        <p:nvPicPr>
          <p:cNvPr id="4" name="Picture 3" descr="A picture containing toy, doll&#10;&#10;Description automatically generated">
            <a:extLst>
              <a:ext uri="{FF2B5EF4-FFF2-40B4-BE49-F238E27FC236}">
                <a16:creationId xmlns:a16="http://schemas.microsoft.com/office/drawing/2014/main" xmlns="" id="{65FEE0EF-9AEF-441F-AB6B-B4DE98DDE11A}"/>
              </a:ext>
            </a:extLst>
          </p:cNvPr>
          <p:cNvPicPr>
            <a:picLocks noChangeAspect="1"/>
          </p:cNvPicPr>
          <p:nvPr/>
        </p:nvPicPr>
        <p:blipFill>
          <a:blip r:embed="rId4"/>
          <a:stretch>
            <a:fillRect/>
          </a:stretch>
        </p:blipFill>
        <p:spPr>
          <a:xfrm>
            <a:off x="1876743" y="536115"/>
            <a:ext cx="5289649" cy="2975428"/>
          </a:xfrm>
          <a:prstGeom prst="rect">
            <a:avLst/>
          </a:prstGeom>
        </p:spPr>
      </p:pic>
    </p:spTree>
    <p:extLst>
      <p:ext uri="{BB962C8B-B14F-4D97-AF65-F5344CB8AC3E}">
        <p14:creationId xmlns:p14="http://schemas.microsoft.com/office/powerpoint/2010/main" val="131578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C5FACBA-6DB2-478F-A9B6-916D9A84D5E4}"/>
              </a:ext>
            </a:extLst>
          </p:cNvPr>
          <p:cNvSpPr/>
          <p:nvPr/>
        </p:nvSpPr>
        <p:spPr>
          <a:xfrm>
            <a:off x="270803" y="200464"/>
            <a:ext cx="8560190" cy="4783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sym typeface="Arial" panose="020B0604020202020204"/>
            </a:endParaRPr>
          </a:p>
        </p:txBody>
      </p:sp>
      <p:pic>
        <p:nvPicPr>
          <p:cNvPr id="13" name="图片 9">
            <a:extLst>
              <a:ext uri="{FF2B5EF4-FFF2-40B4-BE49-F238E27FC236}">
                <a16:creationId xmlns:a16="http://schemas.microsoft.com/office/drawing/2014/main" xmlns="" id="{0380543F-1F00-4444-B084-B1B6B3C9A7D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815116"/>
            <a:ext cx="1017486" cy="1328384"/>
          </a:xfrm>
          <a:prstGeom prst="rect">
            <a:avLst/>
          </a:prstGeom>
        </p:spPr>
      </p:pic>
      <p:pic>
        <p:nvPicPr>
          <p:cNvPr id="15" name="图片 9">
            <a:extLst>
              <a:ext uri="{FF2B5EF4-FFF2-40B4-BE49-F238E27FC236}">
                <a16:creationId xmlns:a16="http://schemas.microsoft.com/office/drawing/2014/main" xmlns="" id="{81AD89A7-2305-4D32-98AA-7DF5653EB9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5840" y="-269565"/>
            <a:ext cx="1017486" cy="1328384"/>
          </a:xfrm>
          <a:prstGeom prst="rect">
            <a:avLst/>
          </a:prstGeom>
        </p:spPr>
      </p:pic>
      <p:pic>
        <p:nvPicPr>
          <p:cNvPr id="17" name="图片 9">
            <a:extLst>
              <a:ext uri="{FF2B5EF4-FFF2-40B4-BE49-F238E27FC236}">
                <a16:creationId xmlns:a16="http://schemas.microsoft.com/office/drawing/2014/main" xmlns="" id="{FB5D3D68-7669-4812-84D8-C8C371602D0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191" y="-383978"/>
            <a:ext cx="1017486" cy="1328384"/>
          </a:xfrm>
          <a:prstGeom prst="rect">
            <a:avLst/>
          </a:prstGeom>
        </p:spPr>
      </p:pic>
      <p:pic>
        <p:nvPicPr>
          <p:cNvPr id="19" name="图片 9">
            <a:extLst>
              <a:ext uri="{FF2B5EF4-FFF2-40B4-BE49-F238E27FC236}">
                <a16:creationId xmlns:a16="http://schemas.microsoft.com/office/drawing/2014/main" xmlns="" id="{1BBFED4F-3F72-4737-ACA8-3F079157832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3162" y="3991166"/>
            <a:ext cx="1017486" cy="1328384"/>
          </a:xfrm>
          <a:prstGeom prst="rect">
            <a:avLst/>
          </a:prstGeom>
        </p:spPr>
      </p:pic>
      <p:sp>
        <p:nvSpPr>
          <p:cNvPr id="9" name="TextBox 8">
            <a:extLst>
              <a:ext uri="{FF2B5EF4-FFF2-40B4-BE49-F238E27FC236}">
                <a16:creationId xmlns:a16="http://schemas.microsoft.com/office/drawing/2014/main" xmlns="" id="{890C6510-6A08-4E0C-9ADF-72F81D9AA309}"/>
              </a:ext>
            </a:extLst>
          </p:cNvPr>
          <p:cNvSpPr txBox="1"/>
          <p:nvPr/>
        </p:nvSpPr>
        <p:spPr>
          <a:xfrm>
            <a:off x="596922" y="547363"/>
            <a:ext cx="7950154" cy="954107"/>
          </a:xfrm>
          <a:prstGeom prst="rect">
            <a:avLst/>
          </a:prstGeom>
          <a:noFill/>
        </p:spPr>
        <p:txBody>
          <a:bodyPr wrap="square" rtlCol="0">
            <a:spAutoFit/>
          </a:bodyPr>
          <a:lstStyle/>
          <a:p>
            <a:pPr lvl="0" algn="just" defTabSz="685800">
              <a:buClrTx/>
              <a:defRPr/>
            </a:pP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2</a:t>
            </a:r>
            <a:r>
              <a:rPr lang="en-US" sz="2800" kern="1200" dirty="0">
                <a:solidFill>
                  <a:prstClr val="black"/>
                </a:solidFill>
                <a:latin typeface="Arial" panose="020B0604020202020204" pitchFamily="34" charset="0"/>
                <a:ea typeface="+mn-ea"/>
                <a:cs typeface="Arial" panose="020B0604020202020204" pitchFamily="34" charset="0"/>
              </a:rPr>
              <a:t>. </a:t>
            </a:r>
            <a:r>
              <a:rPr lang="vi-VN" sz="2800" dirty="0">
                <a:latin typeface="Arial" panose="020B0604020202020204" pitchFamily="34" charset="0"/>
                <a:cs typeface="Arial" panose="020B0604020202020204" pitchFamily="34" charset="0"/>
              </a:rPr>
              <a:t>Nhắc nhở bạn cùng thực hiện những việc làm cần thiết, phù hợp để giữ gìn vẻ đẹp quê hươn</a:t>
            </a:r>
            <a:r>
              <a:rPr lang="en-US" sz="2800" dirty="0">
                <a:latin typeface="Arial" panose="020B0604020202020204" pitchFamily="34" charset="0"/>
                <a:cs typeface="Arial" panose="020B0604020202020204" pitchFamily="34" charset="0"/>
              </a:rPr>
              <a:t>g</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5" name="Picture 4" descr="Text&#10;&#10;Description automatically generated">
            <a:extLst>
              <a:ext uri="{FF2B5EF4-FFF2-40B4-BE49-F238E27FC236}">
                <a16:creationId xmlns:a16="http://schemas.microsoft.com/office/drawing/2014/main" xmlns="" id="{F466A735-3153-4CB1-837E-4DB95DDBA97A}"/>
              </a:ext>
            </a:extLst>
          </p:cNvPr>
          <p:cNvPicPr>
            <a:picLocks noChangeAspect="1"/>
          </p:cNvPicPr>
          <p:nvPr/>
        </p:nvPicPr>
        <p:blipFill>
          <a:blip r:embed="rId4"/>
          <a:stretch>
            <a:fillRect/>
          </a:stretch>
        </p:blipFill>
        <p:spPr>
          <a:xfrm>
            <a:off x="1153402" y="1578731"/>
            <a:ext cx="6837195" cy="3075201"/>
          </a:xfrm>
          <a:prstGeom prst="rect">
            <a:avLst/>
          </a:prstGeom>
        </p:spPr>
      </p:pic>
    </p:spTree>
    <p:extLst>
      <p:ext uri="{BB962C8B-B14F-4D97-AF65-F5344CB8AC3E}">
        <p14:creationId xmlns:p14="http://schemas.microsoft.com/office/powerpoint/2010/main" val="342889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6"/>
          <p:cNvSpPr/>
          <p:nvPr/>
        </p:nvSpPr>
        <p:spPr>
          <a:xfrm flipH="1">
            <a:off x="1096645" y="549275"/>
            <a:ext cx="6494145" cy="348678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3114200" y="-1002550"/>
            <a:ext cx="8475" cy="11875"/>
          </a:xfrm>
          <a:custGeom>
            <a:avLst/>
            <a:gdLst/>
            <a:ahLst/>
            <a:cxnLst/>
            <a:rect l="l" t="t" r="r" b="b"/>
            <a:pathLst>
              <a:path w="339" h="475" extrusionOk="0">
                <a:moveTo>
                  <a:pt x="109" y="1"/>
                </a:moveTo>
                <a:cubicBezTo>
                  <a:pt x="95" y="1"/>
                  <a:pt x="82" y="1"/>
                  <a:pt x="68" y="14"/>
                </a:cubicBezTo>
                <a:cubicBezTo>
                  <a:pt x="14" y="41"/>
                  <a:pt x="0" y="96"/>
                  <a:pt x="27" y="136"/>
                </a:cubicBezTo>
                <a:cubicBezTo>
                  <a:pt x="54" y="177"/>
                  <a:pt x="68" y="231"/>
                  <a:pt x="95" y="271"/>
                </a:cubicBezTo>
                <a:cubicBezTo>
                  <a:pt x="109" y="312"/>
                  <a:pt x="122" y="353"/>
                  <a:pt x="136" y="407"/>
                </a:cubicBezTo>
                <a:cubicBezTo>
                  <a:pt x="149" y="420"/>
                  <a:pt x="163" y="447"/>
                  <a:pt x="190" y="461"/>
                </a:cubicBezTo>
                <a:cubicBezTo>
                  <a:pt x="203" y="474"/>
                  <a:pt x="230" y="474"/>
                  <a:pt x="257" y="474"/>
                </a:cubicBezTo>
                <a:cubicBezTo>
                  <a:pt x="312" y="447"/>
                  <a:pt x="339" y="407"/>
                  <a:pt x="325" y="353"/>
                </a:cubicBezTo>
                <a:cubicBezTo>
                  <a:pt x="284" y="244"/>
                  <a:pt x="244" y="136"/>
                  <a:pt x="190" y="41"/>
                </a:cubicBezTo>
                <a:cubicBezTo>
                  <a:pt x="176" y="14"/>
                  <a:pt x="136" y="1"/>
                  <a:pt x="109"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3125700" y="-1003900"/>
            <a:ext cx="7125" cy="9425"/>
          </a:xfrm>
          <a:custGeom>
            <a:avLst/>
            <a:gdLst/>
            <a:ahLst/>
            <a:cxnLst/>
            <a:rect l="l" t="t" r="r" b="b"/>
            <a:pathLst>
              <a:path w="285" h="377" extrusionOk="0">
                <a:moveTo>
                  <a:pt x="95" y="1"/>
                </a:moveTo>
                <a:cubicBezTo>
                  <a:pt x="82" y="1"/>
                  <a:pt x="68" y="1"/>
                  <a:pt x="55" y="14"/>
                </a:cubicBezTo>
                <a:cubicBezTo>
                  <a:pt x="14" y="28"/>
                  <a:pt x="0" y="82"/>
                  <a:pt x="27" y="109"/>
                </a:cubicBezTo>
                <a:cubicBezTo>
                  <a:pt x="68" y="177"/>
                  <a:pt x="95" y="231"/>
                  <a:pt x="122" y="298"/>
                </a:cubicBezTo>
                <a:lnTo>
                  <a:pt x="122" y="325"/>
                </a:lnTo>
                <a:cubicBezTo>
                  <a:pt x="136" y="339"/>
                  <a:pt x="149" y="353"/>
                  <a:pt x="163" y="366"/>
                </a:cubicBezTo>
                <a:cubicBezTo>
                  <a:pt x="170" y="373"/>
                  <a:pt x="180" y="376"/>
                  <a:pt x="190" y="376"/>
                </a:cubicBezTo>
                <a:cubicBezTo>
                  <a:pt x="200" y="376"/>
                  <a:pt x="210" y="373"/>
                  <a:pt x="217" y="366"/>
                </a:cubicBezTo>
                <a:cubicBezTo>
                  <a:pt x="257" y="353"/>
                  <a:pt x="285" y="312"/>
                  <a:pt x="271" y="285"/>
                </a:cubicBezTo>
                <a:cubicBezTo>
                  <a:pt x="244" y="190"/>
                  <a:pt x="203" y="109"/>
                  <a:pt x="163" y="41"/>
                </a:cubicBezTo>
                <a:cubicBezTo>
                  <a:pt x="149" y="14"/>
                  <a:pt x="122" y="1"/>
                  <a:pt x="95"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3139900" y="-993075"/>
            <a:ext cx="8475" cy="9425"/>
          </a:xfrm>
          <a:custGeom>
            <a:avLst/>
            <a:gdLst/>
            <a:ahLst/>
            <a:cxnLst/>
            <a:rect l="l" t="t" r="r" b="b"/>
            <a:pathLst>
              <a:path w="339" h="377" extrusionOk="0">
                <a:moveTo>
                  <a:pt x="95" y="1"/>
                </a:moveTo>
                <a:cubicBezTo>
                  <a:pt x="82" y="1"/>
                  <a:pt x="55" y="14"/>
                  <a:pt x="41" y="28"/>
                </a:cubicBezTo>
                <a:cubicBezTo>
                  <a:pt x="1" y="68"/>
                  <a:pt x="1" y="123"/>
                  <a:pt x="41" y="150"/>
                </a:cubicBezTo>
                <a:cubicBezTo>
                  <a:pt x="68" y="177"/>
                  <a:pt x="95" y="204"/>
                  <a:pt x="109" y="231"/>
                </a:cubicBezTo>
                <a:cubicBezTo>
                  <a:pt x="136" y="258"/>
                  <a:pt x="150" y="271"/>
                  <a:pt x="163" y="298"/>
                </a:cubicBezTo>
                <a:lnTo>
                  <a:pt x="163" y="312"/>
                </a:lnTo>
                <a:cubicBezTo>
                  <a:pt x="163" y="339"/>
                  <a:pt x="177" y="353"/>
                  <a:pt x="204" y="366"/>
                </a:cubicBezTo>
                <a:cubicBezTo>
                  <a:pt x="210" y="373"/>
                  <a:pt x="221" y="376"/>
                  <a:pt x="232" y="376"/>
                </a:cubicBezTo>
                <a:cubicBezTo>
                  <a:pt x="244" y="376"/>
                  <a:pt x="258" y="373"/>
                  <a:pt x="271" y="366"/>
                </a:cubicBezTo>
                <a:cubicBezTo>
                  <a:pt x="298" y="366"/>
                  <a:pt x="312" y="353"/>
                  <a:pt x="325" y="325"/>
                </a:cubicBezTo>
                <a:cubicBezTo>
                  <a:pt x="339" y="298"/>
                  <a:pt x="339" y="285"/>
                  <a:pt x="325" y="258"/>
                </a:cubicBezTo>
                <a:cubicBezTo>
                  <a:pt x="312" y="217"/>
                  <a:pt x="285" y="177"/>
                  <a:pt x="271" y="136"/>
                </a:cubicBezTo>
                <a:cubicBezTo>
                  <a:pt x="244" y="95"/>
                  <a:pt x="204" y="68"/>
                  <a:pt x="163" y="28"/>
                </a:cubicBezTo>
                <a:cubicBezTo>
                  <a:pt x="150" y="14"/>
                  <a:pt x="122" y="1"/>
                  <a:pt x="95"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979225" y="-1024525"/>
            <a:ext cx="8725" cy="9875"/>
          </a:xfrm>
          <a:custGeom>
            <a:avLst/>
            <a:gdLst/>
            <a:ahLst/>
            <a:cxnLst/>
            <a:rect l="l" t="t" r="r" b="b"/>
            <a:pathLst>
              <a:path w="349" h="395" extrusionOk="0">
                <a:moveTo>
                  <a:pt x="82" y="0"/>
                </a:moveTo>
                <a:cubicBezTo>
                  <a:pt x="68" y="0"/>
                  <a:pt x="55" y="0"/>
                  <a:pt x="41" y="14"/>
                </a:cubicBezTo>
                <a:cubicBezTo>
                  <a:pt x="27" y="14"/>
                  <a:pt x="14" y="27"/>
                  <a:pt x="14" y="54"/>
                </a:cubicBezTo>
                <a:cubicBezTo>
                  <a:pt x="0" y="68"/>
                  <a:pt x="0" y="82"/>
                  <a:pt x="14" y="109"/>
                </a:cubicBezTo>
                <a:cubicBezTo>
                  <a:pt x="82" y="190"/>
                  <a:pt x="136" y="271"/>
                  <a:pt x="176" y="352"/>
                </a:cubicBezTo>
                <a:cubicBezTo>
                  <a:pt x="194" y="383"/>
                  <a:pt x="219" y="395"/>
                  <a:pt x="245" y="395"/>
                </a:cubicBezTo>
                <a:cubicBezTo>
                  <a:pt x="298" y="395"/>
                  <a:pt x="348" y="340"/>
                  <a:pt x="312" y="285"/>
                </a:cubicBezTo>
                <a:cubicBezTo>
                  <a:pt x="258" y="190"/>
                  <a:pt x="203" y="109"/>
                  <a:pt x="149" y="27"/>
                </a:cubicBezTo>
                <a:cubicBezTo>
                  <a:pt x="136" y="14"/>
                  <a:pt x="122" y="0"/>
                  <a:pt x="9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94775" y="-1019925"/>
            <a:ext cx="9175" cy="10100"/>
          </a:xfrm>
          <a:custGeom>
            <a:avLst/>
            <a:gdLst/>
            <a:ahLst/>
            <a:cxnLst/>
            <a:rect l="l" t="t" r="r" b="b"/>
            <a:pathLst>
              <a:path w="367" h="404" extrusionOk="0">
                <a:moveTo>
                  <a:pt x="110" y="0"/>
                </a:moveTo>
                <a:cubicBezTo>
                  <a:pt x="105" y="0"/>
                  <a:pt x="100" y="2"/>
                  <a:pt x="96" y="6"/>
                </a:cubicBezTo>
                <a:cubicBezTo>
                  <a:pt x="69" y="6"/>
                  <a:pt x="55" y="6"/>
                  <a:pt x="28" y="19"/>
                </a:cubicBezTo>
                <a:cubicBezTo>
                  <a:pt x="14" y="33"/>
                  <a:pt x="1" y="60"/>
                  <a:pt x="14" y="87"/>
                </a:cubicBezTo>
                <a:cubicBezTo>
                  <a:pt x="14" y="101"/>
                  <a:pt x="14" y="128"/>
                  <a:pt x="28" y="141"/>
                </a:cubicBezTo>
                <a:lnTo>
                  <a:pt x="96" y="222"/>
                </a:lnTo>
                <a:cubicBezTo>
                  <a:pt x="136" y="276"/>
                  <a:pt x="163" y="317"/>
                  <a:pt x="204" y="371"/>
                </a:cubicBezTo>
                <a:cubicBezTo>
                  <a:pt x="214" y="391"/>
                  <a:pt x="245" y="403"/>
                  <a:pt x="278" y="403"/>
                </a:cubicBezTo>
                <a:cubicBezTo>
                  <a:pt x="289" y="403"/>
                  <a:pt x="301" y="402"/>
                  <a:pt x="312" y="398"/>
                </a:cubicBezTo>
                <a:cubicBezTo>
                  <a:pt x="353" y="371"/>
                  <a:pt x="366" y="317"/>
                  <a:pt x="339" y="276"/>
                </a:cubicBezTo>
                <a:cubicBezTo>
                  <a:pt x="285" y="195"/>
                  <a:pt x="217" y="101"/>
                  <a:pt x="150" y="19"/>
                </a:cubicBezTo>
                <a:cubicBezTo>
                  <a:pt x="140" y="10"/>
                  <a:pt x="124" y="0"/>
                  <a:pt x="11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3011700" y="-1003550"/>
            <a:ext cx="8475" cy="11325"/>
          </a:xfrm>
          <a:custGeom>
            <a:avLst/>
            <a:gdLst/>
            <a:ahLst/>
            <a:cxnLst/>
            <a:rect l="l" t="t" r="r" b="b"/>
            <a:pathLst>
              <a:path w="339" h="453" extrusionOk="0">
                <a:moveTo>
                  <a:pt x="122" y="0"/>
                </a:moveTo>
                <a:cubicBezTo>
                  <a:pt x="109" y="0"/>
                  <a:pt x="82" y="0"/>
                  <a:pt x="68" y="14"/>
                </a:cubicBezTo>
                <a:cubicBezTo>
                  <a:pt x="14" y="41"/>
                  <a:pt x="0" y="109"/>
                  <a:pt x="27" y="163"/>
                </a:cubicBezTo>
                <a:cubicBezTo>
                  <a:pt x="55" y="217"/>
                  <a:pt x="82" y="257"/>
                  <a:pt x="109" y="311"/>
                </a:cubicBezTo>
                <a:cubicBezTo>
                  <a:pt x="109" y="339"/>
                  <a:pt x="122" y="366"/>
                  <a:pt x="136" y="379"/>
                </a:cubicBezTo>
                <a:cubicBezTo>
                  <a:pt x="136" y="406"/>
                  <a:pt x="149" y="433"/>
                  <a:pt x="176" y="447"/>
                </a:cubicBezTo>
                <a:cubicBezTo>
                  <a:pt x="194" y="447"/>
                  <a:pt x="212" y="453"/>
                  <a:pt x="230" y="453"/>
                </a:cubicBezTo>
                <a:cubicBezTo>
                  <a:pt x="239" y="453"/>
                  <a:pt x="248" y="451"/>
                  <a:pt x="257" y="447"/>
                </a:cubicBezTo>
                <a:cubicBezTo>
                  <a:pt x="312" y="433"/>
                  <a:pt x="339" y="379"/>
                  <a:pt x="325" y="325"/>
                </a:cubicBezTo>
                <a:cubicBezTo>
                  <a:pt x="298" y="230"/>
                  <a:pt x="257" y="136"/>
                  <a:pt x="217" y="54"/>
                </a:cubicBezTo>
                <a:cubicBezTo>
                  <a:pt x="190" y="14"/>
                  <a:pt x="163" y="0"/>
                  <a:pt x="12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997500" y="-997800"/>
            <a:ext cx="7125" cy="7000"/>
          </a:xfrm>
          <a:custGeom>
            <a:avLst/>
            <a:gdLst/>
            <a:ahLst/>
            <a:cxnLst/>
            <a:rect l="l" t="t" r="r" b="b"/>
            <a:pathLst>
              <a:path w="285" h="280" extrusionOk="0">
                <a:moveTo>
                  <a:pt x="95" y="0"/>
                </a:moveTo>
                <a:cubicBezTo>
                  <a:pt x="68" y="0"/>
                  <a:pt x="41" y="0"/>
                  <a:pt x="27" y="27"/>
                </a:cubicBezTo>
                <a:cubicBezTo>
                  <a:pt x="14" y="41"/>
                  <a:pt x="0" y="54"/>
                  <a:pt x="0" y="81"/>
                </a:cubicBezTo>
                <a:cubicBezTo>
                  <a:pt x="0" y="95"/>
                  <a:pt x="14" y="122"/>
                  <a:pt x="27" y="136"/>
                </a:cubicBezTo>
                <a:lnTo>
                  <a:pt x="135" y="257"/>
                </a:lnTo>
                <a:cubicBezTo>
                  <a:pt x="151" y="273"/>
                  <a:pt x="167" y="280"/>
                  <a:pt x="186" y="280"/>
                </a:cubicBezTo>
                <a:cubicBezTo>
                  <a:pt x="199" y="280"/>
                  <a:pt x="213" y="277"/>
                  <a:pt x="230" y="271"/>
                </a:cubicBezTo>
                <a:cubicBezTo>
                  <a:pt x="271" y="244"/>
                  <a:pt x="284" y="203"/>
                  <a:pt x="257" y="163"/>
                </a:cubicBezTo>
                <a:cubicBezTo>
                  <a:pt x="217" y="122"/>
                  <a:pt x="190" y="68"/>
                  <a:pt x="149" y="27"/>
                </a:cubicBezTo>
                <a:cubicBezTo>
                  <a:pt x="135" y="14"/>
                  <a:pt x="108" y="0"/>
                  <a:pt x="9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930500" y="-1042800"/>
            <a:ext cx="7100" cy="7450"/>
          </a:xfrm>
          <a:custGeom>
            <a:avLst/>
            <a:gdLst/>
            <a:ahLst/>
            <a:cxnLst/>
            <a:rect l="l" t="t" r="r" b="b"/>
            <a:pathLst>
              <a:path w="284" h="298" extrusionOk="0">
                <a:moveTo>
                  <a:pt x="82" y="1"/>
                </a:moveTo>
                <a:cubicBezTo>
                  <a:pt x="69" y="1"/>
                  <a:pt x="55" y="1"/>
                  <a:pt x="42" y="14"/>
                </a:cubicBezTo>
                <a:cubicBezTo>
                  <a:pt x="14" y="28"/>
                  <a:pt x="1" y="68"/>
                  <a:pt x="28" y="109"/>
                </a:cubicBezTo>
                <a:cubicBezTo>
                  <a:pt x="55" y="150"/>
                  <a:pt x="96" y="217"/>
                  <a:pt x="123" y="271"/>
                </a:cubicBezTo>
                <a:cubicBezTo>
                  <a:pt x="134" y="290"/>
                  <a:pt x="152" y="297"/>
                  <a:pt x="171" y="297"/>
                </a:cubicBezTo>
                <a:cubicBezTo>
                  <a:pt x="223" y="297"/>
                  <a:pt x="284" y="243"/>
                  <a:pt x="244" y="204"/>
                </a:cubicBezTo>
                <a:cubicBezTo>
                  <a:pt x="217" y="136"/>
                  <a:pt x="177" y="82"/>
                  <a:pt x="136" y="28"/>
                </a:cubicBezTo>
                <a:cubicBezTo>
                  <a:pt x="123" y="14"/>
                  <a:pt x="109" y="1"/>
                  <a:pt x="8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938975" y="-1045175"/>
            <a:ext cx="8475" cy="8650"/>
          </a:xfrm>
          <a:custGeom>
            <a:avLst/>
            <a:gdLst/>
            <a:ahLst/>
            <a:cxnLst/>
            <a:rect l="l" t="t" r="r" b="b"/>
            <a:pathLst>
              <a:path w="339" h="346" extrusionOk="0">
                <a:moveTo>
                  <a:pt x="81" y="1"/>
                </a:moveTo>
                <a:cubicBezTo>
                  <a:pt x="68" y="1"/>
                  <a:pt x="41" y="14"/>
                  <a:pt x="27" y="28"/>
                </a:cubicBezTo>
                <a:cubicBezTo>
                  <a:pt x="0" y="55"/>
                  <a:pt x="0" y="109"/>
                  <a:pt x="27" y="136"/>
                </a:cubicBezTo>
                <a:cubicBezTo>
                  <a:pt x="81" y="190"/>
                  <a:pt x="136" y="258"/>
                  <a:pt x="190" y="326"/>
                </a:cubicBezTo>
                <a:cubicBezTo>
                  <a:pt x="210" y="339"/>
                  <a:pt x="230" y="346"/>
                  <a:pt x="251" y="346"/>
                </a:cubicBezTo>
                <a:cubicBezTo>
                  <a:pt x="271" y="346"/>
                  <a:pt x="291" y="339"/>
                  <a:pt x="311" y="326"/>
                </a:cubicBezTo>
                <a:cubicBezTo>
                  <a:pt x="325" y="312"/>
                  <a:pt x="325" y="285"/>
                  <a:pt x="338" y="272"/>
                </a:cubicBezTo>
                <a:cubicBezTo>
                  <a:pt x="325" y="245"/>
                  <a:pt x="325" y="231"/>
                  <a:pt x="311" y="217"/>
                </a:cubicBezTo>
                <a:cubicBezTo>
                  <a:pt x="257" y="150"/>
                  <a:pt x="203" y="82"/>
                  <a:pt x="136" y="28"/>
                </a:cubicBezTo>
                <a:cubicBezTo>
                  <a:pt x="122" y="14"/>
                  <a:pt x="108" y="1"/>
                  <a:pt x="8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2944725" y="-1026225"/>
            <a:ext cx="8825" cy="11200"/>
          </a:xfrm>
          <a:custGeom>
            <a:avLst/>
            <a:gdLst/>
            <a:ahLst/>
            <a:cxnLst/>
            <a:rect l="l" t="t" r="r" b="b"/>
            <a:pathLst>
              <a:path w="353" h="448" extrusionOk="0">
                <a:moveTo>
                  <a:pt x="95" y="1"/>
                </a:moveTo>
                <a:cubicBezTo>
                  <a:pt x="81" y="1"/>
                  <a:pt x="68" y="1"/>
                  <a:pt x="54" y="14"/>
                </a:cubicBezTo>
                <a:cubicBezTo>
                  <a:pt x="14" y="41"/>
                  <a:pt x="0" y="95"/>
                  <a:pt x="14" y="136"/>
                </a:cubicBezTo>
                <a:cubicBezTo>
                  <a:pt x="68" y="217"/>
                  <a:pt x="122" y="312"/>
                  <a:pt x="163" y="407"/>
                </a:cubicBezTo>
                <a:cubicBezTo>
                  <a:pt x="180" y="433"/>
                  <a:pt x="209" y="448"/>
                  <a:pt x="238" y="448"/>
                </a:cubicBezTo>
                <a:cubicBezTo>
                  <a:pt x="254" y="448"/>
                  <a:pt x="270" y="443"/>
                  <a:pt x="284" y="434"/>
                </a:cubicBezTo>
                <a:cubicBezTo>
                  <a:pt x="339" y="407"/>
                  <a:pt x="352" y="353"/>
                  <a:pt x="325" y="312"/>
                </a:cubicBezTo>
                <a:cubicBezTo>
                  <a:pt x="284" y="217"/>
                  <a:pt x="230" y="136"/>
                  <a:pt x="176" y="41"/>
                </a:cubicBezTo>
                <a:cubicBezTo>
                  <a:pt x="163" y="14"/>
                  <a:pt x="136" y="1"/>
                  <a:pt x="95"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2942000" y="-978175"/>
            <a:ext cx="375" cy="25"/>
          </a:xfrm>
          <a:custGeom>
            <a:avLst/>
            <a:gdLst/>
            <a:ahLst/>
            <a:cxnLst/>
            <a:rect l="l" t="t" r="r" b="b"/>
            <a:pathLst>
              <a:path w="15" h="1" extrusionOk="0">
                <a:moveTo>
                  <a:pt x="15" y="0"/>
                </a:moveTo>
                <a:lnTo>
                  <a:pt x="1" y="0"/>
                </a:lnTo>
                <a:lnTo>
                  <a:pt x="1" y="0"/>
                </a:lnTo>
                <a:close/>
              </a:path>
            </a:pathLst>
          </a:custGeom>
          <a:solidFill>
            <a:srgbClr val="EC8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36"/>
          <p:cNvGrpSpPr/>
          <p:nvPr/>
        </p:nvGrpSpPr>
        <p:grpSpPr>
          <a:xfrm>
            <a:off x="6492480" y="2383590"/>
            <a:ext cx="2623842" cy="2759812"/>
            <a:chOff x="5699225" y="1848700"/>
            <a:chExt cx="2623842" cy="2759812"/>
          </a:xfrm>
        </p:grpSpPr>
        <p:sp>
          <p:nvSpPr>
            <p:cNvPr id="855" name="Google Shape;855;p36"/>
            <p:cNvSpPr/>
            <p:nvPr/>
          </p:nvSpPr>
          <p:spPr>
            <a:xfrm>
              <a:off x="5699225" y="1848700"/>
              <a:ext cx="2623842" cy="2759812"/>
            </a:xfrm>
            <a:custGeom>
              <a:avLst/>
              <a:gdLst/>
              <a:ahLst/>
              <a:cxnLst/>
              <a:rect l="l" t="t" r="r" b="b"/>
              <a:pathLst>
                <a:path w="33693" h="35439" extrusionOk="0">
                  <a:moveTo>
                    <a:pt x="27496" y="5535"/>
                  </a:moveTo>
                  <a:cubicBezTo>
                    <a:pt x="27496" y="5589"/>
                    <a:pt x="27509" y="5643"/>
                    <a:pt x="27509" y="5698"/>
                  </a:cubicBezTo>
                  <a:lnTo>
                    <a:pt x="27509" y="5765"/>
                  </a:lnTo>
                  <a:cubicBezTo>
                    <a:pt x="27387" y="5873"/>
                    <a:pt x="27266" y="5982"/>
                    <a:pt x="27130" y="6131"/>
                  </a:cubicBezTo>
                  <a:cubicBezTo>
                    <a:pt x="26968" y="6279"/>
                    <a:pt x="26819" y="6455"/>
                    <a:pt x="26684" y="6631"/>
                  </a:cubicBezTo>
                  <a:cubicBezTo>
                    <a:pt x="26616" y="6604"/>
                    <a:pt x="26535" y="6563"/>
                    <a:pt x="26467" y="6550"/>
                  </a:cubicBezTo>
                  <a:cubicBezTo>
                    <a:pt x="26630" y="6455"/>
                    <a:pt x="26792" y="6347"/>
                    <a:pt x="26927" y="6212"/>
                  </a:cubicBezTo>
                  <a:cubicBezTo>
                    <a:pt x="27103" y="6049"/>
                    <a:pt x="27252" y="5873"/>
                    <a:pt x="27387" y="5684"/>
                  </a:cubicBezTo>
                  <a:cubicBezTo>
                    <a:pt x="27428" y="5630"/>
                    <a:pt x="27469" y="5576"/>
                    <a:pt x="27496" y="5535"/>
                  </a:cubicBezTo>
                  <a:close/>
                  <a:moveTo>
                    <a:pt x="25398" y="1"/>
                  </a:moveTo>
                  <a:cubicBezTo>
                    <a:pt x="25358" y="1"/>
                    <a:pt x="25317" y="1"/>
                    <a:pt x="25263" y="14"/>
                  </a:cubicBezTo>
                  <a:cubicBezTo>
                    <a:pt x="25060" y="42"/>
                    <a:pt x="24871" y="163"/>
                    <a:pt x="24762" y="353"/>
                  </a:cubicBezTo>
                  <a:cubicBezTo>
                    <a:pt x="24654" y="529"/>
                    <a:pt x="24614" y="732"/>
                    <a:pt x="24668" y="935"/>
                  </a:cubicBezTo>
                  <a:cubicBezTo>
                    <a:pt x="24695" y="1043"/>
                    <a:pt x="24722" y="1151"/>
                    <a:pt x="24735" y="1259"/>
                  </a:cubicBezTo>
                  <a:cubicBezTo>
                    <a:pt x="24221" y="1368"/>
                    <a:pt x="23761" y="1692"/>
                    <a:pt x="23490" y="2152"/>
                  </a:cubicBezTo>
                  <a:cubicBezTo>
                    <a:pt x="23382" y="2328"/>
                    <a:pt x="23301" y="2518"/>
                    <a:pt x="23233" y="2734"/>
                  </a:cubicBezTo>
                  <a:cubicBezTo>
                    <a:pt x="23152" y="2991"/>
                    <a:pt x="23125" y="3275"/>
                    <a:pt x="23166" y="3560"/>
                  </a:cubicBezTo>
                  <a:cubicBezTo>
                    <a:pt x="23233" y="3857"/>
                    <a:pt x="23423" y="4128"/>
                    <a:pt x="23693" y="4290"/>
                  </a:cubicBezTo>
                  <a:cubicBezTo>
                    <a:pt x="23869" y="4385"/>
                    <a:pt x="24059" y="4439"/>
                    <a:pt x="24262" y="4439"/>
                  </a:cubicBezTo>
                  <a:lnTo>
                    <a:pt x="24302" y="4439"/>
                  </a:lnTo>
                  <a:cubicBezTo>
                    <a:pt x="24221" y="4615"/>
                    <a:pt x="24167" y="4818"/>
                    <a:pt x="24153" y="5021"/>
                  </a:cubicBezTo>
                  <a:cubicBezTo>
                    <a:pt x="24126" y="5319"/>
                    <a:pt x="24153" y="5616"/>
                    <a:pt x="24248" y="5900"/>
                  </a:cubicBezTo>
                  <a:cubicBezTo>
                    <a:pt x="24356" y="6171"/>
                    <a:pt x="24532" y="6415"/>
                    <a:pt x="24776" y="6577"/>
                  </a:cubicBezTo>
                  <a:cubicBezTo>
                    <a:pt x="24438" y="6672"/>
                    <a:pt x="24099" y="6794"/>
                    <a:pt x="23761" y="6942"/>
                  </a:cubicBezTo>
                  <a:cubicBezTo>
                    <a:pt x="23044" y="7294"/>
                    <a:pt x="22340" y="7700"/>
                    <a:pt x="21677" y="8174"/>
                  </a:cubicBezTo>
                  <a:cubicBezTo>
                    <a:pt x="21068" y="8593"/>
                    <a:pt x="20432" y="9094"/>
                    <a:pt x="19729" y="9676"/>
                  </a:cubicBezTo>
                  <a:cubicBezTo>
                    <a:pt x="19255" y="10068"/>
                    <a:pt x="18768" y="10501"/>
                    <a:pt x="18267" y="10961"/>
                  </a:cubicBezTo>
                  <a:cubicBezTo>
                    <a:pt x="18308" y="10812"/>
                    <a:pt x="18335" y="10663"/>
                    <a:pt x="18349" y="10488"/>
                  </a:cubicBezTo>
                  <a:cubicBezTo>
                    <a:pt x="18403" y="10149"/>
                    <a:pt x="18457" y="9811"/>
                    <a:pt x="18497" y="9459"/>
                  </a:cubicBezTo>
                  <a:cubicBezTo>
                    <a:pt x="18511" y="9324"/>
                    <a:pt x="18552" y="9013"/>
                    <a:pt x="18552" y="9013"/>
                  </a:cubicBezTo>
                  <a:cubicBezTo>
                    <a:pt x="18552" y="8999"/>
                    <a:pt x="18565" y="8891"/>
                    <a:pt x="18565" y="8891"/>
                  </a:cubicBezTo>
                  <a:cubicBezTo>
                    <a:pt x="18592" y="8769"/>
                    <a:pt x="18606" y="8634"/>
                    <a:pt x="18619" y="8512"/>
                  </a:cubicBezTo>
                  <a:cubicBezTo>
                    <a:pt x="18646" y="8025"/>
                    <a:pt x="18254" y="7619"/>
                    <a:pt x="17767" y="7619"/>
                  </a:cubicBezTo>
                  <a:cubicBezTo>
                    <a:pt x="17713" y="7619"/>
                    <a:pt x="17659" y="7619"/>
                    <a:pt x="17604" y="7632"/>
                  </a:cubicBezTo>
                  <a:cubicBezTo>
                    <a:pt x="17483" y="7660"/>
                    <a:pt x="17361" y="7673"/>
                    <a:pt x="17239" y="7700"/>
                  </a:cubicBezTo>
                  <a:lnTo>
                    <a:pt x="17009" y="7727"/>
                  </a:lnTo>
                  <a:cubicBezTo>
                    <a:pt x="16779" y="7768"/>
                    <a:pt x="16549" y="7822"/>
                    <a:pt x="16332" y="7862"/>
                  </a:cubicBezTo>
                  <a:cubicBezTo>
                    <a:pt x="15845" y="7971"/>
                    <a:pt x="15372" y="8120"/>
                    <a:pt x="14912" y="8295"/>
                  </a:cubicBezTo>
                  <a:cubicBezTo>
                    <a:pt x="14682" y="8390"/>
                    <a:pt x="14452" y="8498"/>
                    <a:pt x="14235" y="8620"/>
                  </a:cubicBezTo>
                  <a:cubicBezTo>
                    <a:pt x="14019" y="8742"/>
                    <a:pt x="13816" y="8891"/>
                    <a:pt x="13626" y="9040"/>
                  </a:cubicBezTo>
                  <a:cubicBezTo>
                    <a:pt x="13572" y="8959"/>
                    <a:pt x="13504" y="8877"/>
                    <a:pt x="13437" y="8810"/>
                  </a:cubicBezTo>
                  <a:cubicBezTo>
                    <a:pt x="13207" y="8553"/>
                    <a:pt x="12896" y="8377"/>
                    <a:pt x="12557" y="8323"/>
                  </a:cubicBezTo>
                  <a:cubicBezTo>
                    <a:pt x="12490" y="8309"/>
                    <a:pt x="12422" y="8309"/>
                    <a:pt x="12341" y="8309"/>
                  </a:cubicBezTo>
                  <a:cubicBezTo>
                    <a:pt x="12111" y="8309"/>
                    <a:pt x="11867" y="8363"/>
                    <a:pt x="11651" y="8471"/>
                  </a:cubicBezTo>
                  <a:cubicBezTo>
                    <a:pt x="11177" y="8715"/>
                    <a:pt x="10771" y="9067"/>
                    <a:pt x="10460" y="9500"/>
                  </a:cubicBezTo>
                  <a:cubicBezTo>
                    <a:pt x="10392" y="9594"/>
                    <a:pt x="10338" y="9703"/>
                    <a:pt x="10298" y="9824"/>
                  </a:cubicBezTo>
                  <a:cubicBezTo>
                    <a:pt x="10271" y="9892"/>
                    <a:pt x="10243" y="9960"/>
                    <a:pt x="10230" y="10027"/>
                  </a:cubicBezTo>
                  <a:cubicBezTo>
                    <a:pt x="10203" y="10122"/>
                    <a:pt x="10203" y="10230"/>
                    <a:pt x="10203" y="10325"/>
                  </a:cubicBezTo>
                  <a:cubicBezTo>
                    <a:pt x="10203" y="10501"/>
                    <a:pt x="10230" y="10677"/>
                    <a:pt x="10284" y="10839"/>
                  </a:cubicBezTo>
                  <a:cubicBezTo>
                    <a:pt x="10338" y="10988"/>
                    <a:pt x="10406" y="11137"/>
                    <a:pt x="10487" y="11286"/>
                  </a:cubicBezTo>
                  <a:cubicBezTo>
                    <a:pt x="10568" y="11408"/>
                    <a:pt x="10649" y="11529"/>
                    <a:pt x="10731" y="11638"/>
                  </a:cubicBezTo>
                  <a:cubicBezTo>
                    <a:pt x="10339" y="11558"/>
                    <a:pt x="9936" y="11517"/>
                    <a:pt x="9534" y="11517"/>
                  </a:cubicBezTo>
                  <a:cubicBezTo>
                    <a:pt x="9185" y="11517"/>
                    <a:pt x="8837" y="11548"/>
                    <a:pt x="8498" y="11611"/>
                  </a:cubicBezTo>
                  <a:cubicBezTo>
                    <a:pt x="8254" y="11665"/>
                    <a:pt x="8011" y="11732"/>
                    <a:pt x="7781" y="11814"/>
                  </a:cubicBezTo>
                  <a:cubicBezTo>
                    <a:pt x="7537" y="11895"/>
                    <a:pt x="7307" y="11989"/>
                    <a:pt x="7091" y="12111"/>
                  </a:cubicBezTo>
                  <a:cubicBezTo>
                    <a:pt x="6644" y="12355"/>
                    <a:pt x="6238" y="12666"/>
                    <a:pt x="5886" y="13031"/>
                  </a:cubicBezTo>
                  <a:cubicBezTo>
                    <a:pt x="5548" y="13370"/>
                    <a:pt x="5250" y="13762"/>
                    <a:pt x="5007" y="14195"/>
                  </a:cubicBezTo>
                  <a:cubicBezTo>
                    <a:pt x="4777" y="14587"/>
                    <a:pt x="4601" y="15020"/>
                    <a:pt x="4479" y="15467"/>
                  </a:cubicBezTo>
                  <a:lnTo>
                    <a:pt x="4182" y="15386"/>
                  </a:lnTo>
                  <a:cubicBezTo>
                    <a:pt x="4127" y="15359"/>
                    <a:pt x="4060" y="15359"/>
                    <a:pt x="4006" y="15345"/>
                  </a:cubicBezTo>
                  <a:lnTo>
                    <a:pt x="3924" y="15345"/>
                  </a:lnTo>
                  <a:cubicBezTo>
                    <a:pt x="3776" y="15345"/>
                    <a:pt x="3627" y="15386"/>
                    <a:pt x="3505" y="15467"/>
                  </a:cubicBezTo>
                  <a:cubicBezTo>
                    <a:pt x="3086" y="15724"/>
                    <a:pt x="2734" y="16076"/>
                    <a:pt x="2490" y="16509"/>
                  </a:cubicBezTo>
                  <a:cubicBezTo>
                    <a:pt x="2260" y="16901"/>
                    <a:pt x="2071" y="17307"/>
                    <a:pt x="1935" y="17740"/>
                  </a:cubicBezTo>
                  <a:cubicBezTo>
                    <a:pt x="1597" y="18728"/>
                    <a:pt x="1489" y="19783"/>
                    <a:pt x="1624" y="20812"/>
                  </a:cubicBezTo>
                  <a:cubicBezTo>
                    <a:pt x="1651" y="21069"/>
                    <a:pt x="1705" y="21312"/>
                    <a:pt x="1787" y="21556"/>
                  </a:cubicBezTo>
                  <a:cubicBezTo>
                    <a:pt x="1800" y="21569"/>
                    <a:pt x="1800" y="21597"/>
                    <a:pt x="1814" y="21610"/>
                  </a:cubicBezTo>
                  <a:cubicBezTo>
                    <a:pt x="1489" y="21867"/>
                    <a:pt x="1205" y="22178"/>
                    <a:pt x="1002" y="22530"/>
                  </a:cubicBezTo>
                  <a:cubicBezTo>
                    <a:pt x="772" y="22923"/>
                    <a:pt x="582" y="23342"/>
                    <a:pt x="447" y="23775"/>
                  </a:cubicBezTo>
                  <a:cubicBezTo>
                    <a:pt x="109" y="24763"/>
                    <a:pt x="0" y="25805"/>
                    <a:pt x="136" y="26847"/>
                  </a:cubicBezTo>
                  <a:cubicBezTo>
                    <a:pt x="163" y="27090"/>
                    <a:pt x="217" y="27334"/>
                    <a:pt x="298" y="27564"/>
                  </a:cubicBezTo>
                  <a:cubicBezTo>
                    <a:pt x="393" y="27848"/>
                    <a:pt x="636" y="28051"/>
                    <a:pt x="921" y="28091"/>
                  </a:cubicBezTo>
                  <a:lnTo>
                    <a:pt x="1895" y="28362"/>
                  </a:lnTo>
                  <a:cubicBezTo>
                    <a:pt x="1895" y="28389"/>
                    <a:pt x="1895" y="28430"/>
                    <a:pt x="1895" y="28470"/>
                  </a:cubicBezTo>
                  <a:cubicBezTo>
                    <a:pt x="1922" y="28646"/>
                    <a:pt x="2003" y="28822"/>
                    <a:pt x="2125" y="28957"/>
                  </a:cubicBezTo>
                  <a:cubicBezTo>
                    <a:pt x="2436" y="29269"/>
                    <a:pt x="2774" y="29526"/>
                    <a:pt x="3167" y="29729"/>
                  </a:cubicBezTo>
                  <a:cubicBezTo>
                    <a:pt x="3559" y="29932"/>
                    <a:pt x="3965" y="30094"/>
                    <a:pt x="4398" y="30216"/>
                  </a:cubicBezTo>
                  <a:cubicBezTo>
                    <a:pt x="4817" y="30338"/>
                    <a:pt x="5264" y="30432"/>
                    <a:pt x="5697" y="30473"/>
                  </a:cubicBezTo>
                  <a:cubicBezTo>
                    <a:pt x="5995" y="30514"/>
                    <a:pt x="6279" y="30527"/>
                    <a:pt x="6577" y="30527"/>
                  </a:cubicBezTo>
                  <a:cubicBezTo>
                    <a:pt x="6698" y="30527"/>
                    <a:pt x="6834" y="30527"/>
                    <a:pt x="6955" y="30514"/>
                  </a:cubicBezTo>
                  <a:cubicBezTo>
                    <a:pt x="7118" y="30514"/>
                    <a:pt x="7294" y="30486"/>
                    <a:pt x="7456" y="30459"/>
                  </a:cubicBezTo>
                  <a:cubicBezTo>
                    <a:pt x="7551" y="30446"/>
                    <a:pt x="7645" y="30405"/>
                    <a:pt x="7727" y="30365"/>
                  </a:cubicBezTo>
                  <a:cubicBezTo>
                    <a:pt x="7889" y="30284"/>
                    <a:pt x="8011" y="30148"/>
                    <a:pt x="8092" y="29986"/>
                  </a:cubicBezTo>
                  <a:lnTo>
                    <a:pt x="16332" y="32164"/>
                  </a:lnTo>
                  <a:lnTo>
                    <a:pt x="16387" y="32178"/>
                  </a:lnTo>
                  <a:lnTo>
                    <a:pt x="20879" y="33355"/>
                  </a:lnTo>
                  <a:cubicBezTo>
                    <a:pt x="20879" y="33369"/>
                    <a:pt x="20879" y="33369"/>
                    <a:pt x="20879" y="33382"/>
                  </a:cubicBezTo>
                  <a:cubicBezTo>
                    <a:pt x="20906" y="33558"/>
                    <a:pt x="20974" y="33734"/>
                    <a:pt x="21109" y="33869"/>
                  </a:cubicBezTo>
                  <a:cubicBezTo>
                    <a:pt x="21407" y="34180"/>
                    <a:pt x="21758" y="34438"/>
                    <a:pt x="22137" y="34641"/>
                  </a:cubicBezTo>
                  <a:cubicBezTo>
                    <a:pt x="22530" y="34843"/>
                    <a:pt x="22949" y="35006"/>
                    <a:pt x="23382" y="35128"/>
                  </a:cubicBezTo>
                  <a:cubicBezTo>
                    <a:pt x="23802" y="35249"/>
                    <a:pt x="24235" y="35344"/>
                    <a:pt x="24681" y="35385"/>
                  </a:cubicBezTo>
                  <a:cubicBezTo>
                    <a:pt x="24965" y="35425"/>
                    <a:pt x="25263" y="35439"/>
                    <a:pt x="25561" y="35439"/>
                  </a:cubicBezTo>
                  <a:cubicBezTo>
                    <a:pt x="25682" y="35439"/>
                    <a:pt x="25818" y="35439"/>
                    <a:pt x="25940" y="35425"/>
                  </a:cubicBezTo>
                  <a:cubicBezTo>
                    <a:pt x="26102" y="35425"/>
                    <a:pt x="26278" y="35412"/>
                    <a:pt x="26440" y="35371"/>
                  </a:cubicBezTo>
                  <a:cubicBezTo>
                    <a:pt x="26535" y="35358"/>
                    <a:pt x="26630" y="35331"/>
                    <a:pt x="26711" y="35276"/>
                  </a:cubicBezTo>
                  <a:cubicBezTo>
                    <a:pt x="26846" y="35209"/>
                    <a:pt x="26954" y="35101"/>
                    <a:pt x="27022" y="34979"/>
                  </a:cubicBezTo>
                  <a:lnTo>
                    <a:pt x="27902" y="35209"/>
                  </a:lnTo>
                  <a:cubicBezTo>
                    <a:pt x="27969" y="35236"/>
                    <a:pt x="28050" y="35249"/>
                    <a:pt x="28118" y="35249"/>
                  </a:cubicBezTo>
                  <a:cubicBezTo>
                    <a:pt x="28307" y="35249"/>
                    <a:pt x="28497" y="35182"/>
                    <a:pt x="28646" y="35046"/>
                  </a:cubicBezTo>
                  <a:lnTo>
                    <a:pt x="28659" y="35033"/>
                  </a:lnTo>
                  <a:cubicBezTo>
                    <a:pt x="28849" y="34857"/>
                    <a:pt x="29011" y="34681"/>
                    <a:pt x="29160" y="34478"/>
                  </a:cubicBezTo>
                  <a:cubicBezTo>
                    <a:pt x="29309" y="34275"/>
                    <a:pt x="29444" y="34072"/>
                    <a:pt x="29552" y="33842"/>
                  </a:cubicBezTo>
                  <a:cubicBezTo>
                    <a:pt x="29769" y="33423"/>
                    <a:pt x="29945" y="32963"/>
                    <a:pt x="30053" y="32489"/>
                  </a:cubicBezTo>
                  <a:cubicBezTo>
                    <a:pt x="30175" y="32056"/>
                    <a:pt x="30256" y="31610"/>
                    <a:pt x="30297" y="31149"/>
                  </a:cubicBezTo>
                  <a:cubicBezTo>
                    <a:pt x="30364" y="30581"/>
                    <a:pt x="30351" y="30013"/>
                    <a:pt x="30256" y="29445"/>
                  </a:cubicBezTo>
                  <a:cubicBezTo>
                    <a:pt x="30229" y="29309"/>
                    <a:pt x="30188" y="29160"/>
                    <a:pt x="30148" y="29025"/>
                  </a:cubicBezTo>
                  <a:lnTo>
                    <a:pt x="30148" y="28998"/>
                  </a:lnTo>
                  <a:cubicBezTo>
                    <a:pt x="30324" y="28836"/>
                    <a:pt x="30486" y="28646"/>
                    <a:pt x="30635" y="28443"/>
                  </a:cubicBezTo>
                  <a:cubicBezTo>
                    <a:pt x="30784" y="28254"/>
                    <a:pt x="30919" y="28037"/>
                    <a:pt x="31027" y="27821"/>
                  </a:cubicBezTo>
                  <a:cubicBezTo>
                    <a:pt x="31257" y="27388"/>
                    <a:pt x="31420" y="26941"/>
                    <a:pt x="31541" y="26468"/>
                  </a:cubicBezTo>
                  <a:cubicBezTo>
                    <a:pt x="31650" y="26021"/>
                    <a:pt x="31731" y="25575"/>
                    <a:pt x="31771" y="25128"/>
                  </a:cubicBezTo>
                  <a:cubicBezTo>
                    <a:pt x="31853" y="24560"/>
                    <a:pt x="31839" y="23978"/>
                    <a:pt x="31744" y="23410"/>
                  </a:cubicBezTo>
                  <a:cubicBezTo>
                    <a:pt x="31717" y="23274"/>
                    <a:pt x="31677" y="23139"/>
                    <a:pt x="31623" y="23004"/>
                  </a:cubicBezTo>
                  <a:cubicBezTo>
                    <a:pt x="31541" y="22747"/>
                    <a:pt x="31338" y="22544"/>
                    <a:pt x="31068" y="22476"/>
                  </a:cubicBezTo>
                  <a:lnTo>
                    <a:pt x="30973" y="22449"/>
                  </a:lnTo>
                  <a:cubicBezTo>
                    <a:pt x="31054" y="22205"/>
                    <a:pt x="31136" y="21962"/>
                    <a:pt x="31203" y="21718"/>
                  </a:cubicBezTo>
                  <a:cubicBezTo>
                    <a:pt x="31541" y="20622"/>
                    <a:pt x="31812" y="19526"/>
                    <a:pt x="32015" y="18687"/>
                  </a:cubicBezTo>
                  <a:lnTo>
                    <a:pt x="32069" y="18444"/>
                  </a:lnTo>
                  <a:cubicBezTo>
                    <a:pt x="32123" y="18227"/>
                    <a:pt x="32177" y="18011"/>
                    <a:pt x="32218" y="17794"/>
                  </a:cubicBezTo>
                  <a:cubicBezTo>
                    <a:pt x="32259" y="17578"/>
                    <a:pt x="32299" y="17402"/>
                    <a:pt x="32326" y="17199"/>
                  </a:cubicBezTo>
                  <a:cubicBezTo>
                    <a:pt x="32421" y="16631"/>
                    <a:pt x="32502" y="16049"/>
                    <a:pt x="32570" y="15440"/>
                  </a:cubicBezTo>
                  <a:cubicBezTo>
                    <a:pt x="32665" y="14655"/>
                    <a:pt x="32705" y="13938"/>
                    <a:pt x="32719" y="13275"/>
                  </a:cubicBezTo>
                  <a:cubicBezTo>
                    <a:pt x="32719" y="12896"/>
                    <a:pt x="32719" y="12531"/>
                    <a:pt x="32692" y="12165"/>
                  </a:cubicBezTo>
                  <a:cubicBezTo>
                    <a:pt x="32665" y="11814"/>
                    <a:pt x="32624" y="11462"/>
                    <a:pt x="32570" y="11123"/>
                  </a:cubicBezTo>
                  <a:cubicBezTo>
                    <a:pt x="32516" y="10799"/>
                    <a:pt x="32421" y="10474"/>
                    <a:pt x="32313" y="10163"/>
                  </a:cubicBezTo>
                  <a:cubicBezTo>
                    <a:pt x="32204" y="9865"/>
                    <a:pt x="32042" y="9594"/>
                    <a:pt x="31839" y="9337"/>
                  </a:cubicBezTo>
                  <a:cubicBezTo>
                    <a:pt x="31636" y="9080"/>
                    <a:pt x="31352" y="8877"/>
                    <a:pt x="31041" y="8756"/>
                  </a:cubicBezTo>
                  <a:cubicBezTo>
                    <a:pt x="30960" y="8728"/>
                    <a:pt x="30892" y="8701"/>
                    <a:pt x="30811" y="8688"/>
                  </a:cubicBezTo>
                  <a:cubicBezTo>
                    <a:pt x="30824" y="8580"/>
                    <a:pt x="30824" y="8471"/>
                    <a:pt x="30851" y="8377"/>
                  </a:cubicBezTo>
                  <a:cubicBezTo>
                    <a:pt x="30865" y="8282"/>
                    <a:pt x="30892" y="8187"/>
                    <a:pt x="30933" y="8093"/>
                  </a:cubicBezTo>
                  <a:cubicBezTo>
                    <a:pt x="30960" y="8065"/>
                    <a:pt x="30973" y="8025"/>
                    <a:pt x="31000" y="7984"/>
                  </a:cubicBezTo>
                  <a:cubicBezTo>
                    <a:pt x="31027" y="7971"/>
                    <a:pt x="31054" y="7944"/>
                    <a:pt x="31068" y="7930"/>
                  </a:cubicBezTo>
                  <a:cubicBezTo>
                    <a:pt x="31136" y="7890"/>
                    <a:pt x="31190" y="7862"/>
                    <a:pt x="31257" y="7835"/>
                  </a:cubicBezTo>
                  <a:lnTo>
                    <a:pt x="31284" y="7822"/>
                  </a:lnTo>
                  <a:cubicBezTo>
                    <a:pt x="31366" y="7808"/>
                    <a:pt x="31433" y="7795"/>
                    <a:pt x="31514" y="7781"/>
                  </a:cubicBezTo>
                  <a:lnTo>
                    <a:pt x="31541" y="7781"/>
                  </a:lnTo>
                  <a:cubicBezTo>
                    <a:pt x="31623" y="7781"/>
                    <a:pt x="31717" y="7795"/>
                    <a:pt x="31799" y="7808"/>
                  </a:cubicBezTo>
                  <a:lnTo>
                    <a:pt x="31893" y="7822"/>
                  </a:lnTo>
                  <a:cubicBezTo>
                    <a:pt x="32029" y="7835"/>
                    <a:pt x="32164" y="7862"/>
                    <a:pt x="32299" y="7862"/>
                  </a:cubicBezTo>
                  <a:lnTo>
                    <a:pt x="32367" y="7862"/>
                  </a:lnTo>
                  <a:cubicBezTo>
                    <a:pt x="32597" y="7862"/>
                    <a:pt x="32827" y="7808"/>
                    <a:pt x="33043" y="7687"/>
                  </a:cubicBezTo>
                  <a:cubicBezTo>
                    <a:pt x="33314" y="7524"/>
                    <a:pt x="33517" y="7267"/>
                    <a:pt x="33598" y="6956"/>
                  </a:cubicBezTo>
                  <a:cubicBezTo>
                    <a:pt x="33639" y="6821"/>
                    <a:pt x="33666" y="6685"/>
                    <a:pt x="33679" y="6536"/>
                  </a:cubicBezTo>
                  <a:cubicBezTo>
                    <a:pt x="33693" y="6415"/>
                    <a:pt x="33693" y="6279"/>
                    <a:pt x="33679" y="6144"/>
                  </a:cubicBezTo>
                  <a:cubicBezTo>
                    <a:pt x="33652" y="5914"/>
                    <a:pt x="33558" y="5684"/>
                    <a:pt x="33436" y="5467"/>
                  </a:cubicBezTo>
                  <a:cubicBezTo>
                    <a:pt x="33314" y="5278"/>
                    <a:pt x="33152" y="5116"/>
                    <a:pt x="32976" y="4980"/>
                  </a:cubicBezTo>
                  <a:cubicBezTo>
                    <a:pt x="32800" y="4845"/>
                    <a:pt x="32624" y="4750"/>
                    <a:pt x="32421" y="4683"/>
                  </a:cubicBezTo>
                  <a:cubicBezTo>
                    <a:pt x="32286" y="4629"/>
                    <a:pt x="32137" y="4574"/>
                    <a:pt x="31988" y="4547"/>
                  </a:cubicBezTo>
                  <a:lnTo>
                    <a:pt x="31866" y="4520"/>
                  </a:lnTo>
                  <a:cubicBezTo>
                    <a:pt x="31677" y="4480"/>
                    <a:pt x="31487" y="4466"/>
                    <a:pt x="31298" y="4453"/>
                  </a:cubicBezTo>
                  <a:cubicBezTo>
                    <a:pt x="31176" y="4439"/>
                    <a:pt x="31054" y="4439"/>
                    <a:pt x="30919" y="4439"/>
                  </a:cubicBezTo>
                  <a:cubicBezTo>
                    <a:pt x="30716" y="4439"/>
                    <a:pt x="30500" y="4439"/>
                    <a:pt x="30270" y="4466"/>
                  </a:cubicBezTo>
                  <a:cubicBezTo>
                    <a:pt x="29918" y="4507"/>
                    <a:pt x="29552" y="4588"/>
                    <a:pt x="29214" y="4710"/>
                  </a:cubicBezTo>
                  <a:cubicBezTo>
                    <a:pt x="29173" y="4601"/>
                    <a:pt x="29146" y="4480"/>
                    <a:pt x="29092" y="4371"/>
                  </a:cubicBezTo>
                  <a:cubicBezTo>
                    <a:pt x="28916" y="3911"/>
                    <a:pt x="28619" y="3519"/>
                    <a:pt x="28226" y="3235"/>
                  </a:cubicBezTo>
                  <a:cubicBezTo>
                    <a:pt x="28118" y="3154"/>
                    <a:pt x="27996" y="3100"/>
                    <a:pt x="27888" y="3032"/>
                  </a:cubicBezTo>
                  <a:cubicBezTo>
                    <a:pt x="27820" y="3005"/>
                    <a:pt x="27753" y="2978"/>
                    <a:pt x="27685" y="2951"/>
                  </a:cubicBezTo>
                  <a:cubicBezTo>
                    <a:pt x="27685" y="2937"/>
                    <a:pt x="27672" y="2910"/>
                    <a:pt x="27658" y="2897"/>
                  </a:cubicBezTo>
                  <a:cubicBezTo>
                    <a:pt x="27509" y="2585"/>
                    <a:pt x="27320" y="2301"/>
                    <a:pt x="27076" y="2071"/>
                  </a:cubicBezTo>
                  <a:cubicBezTo>
                    <a:pt x="26833" y="1828"/>
                    <a:pt x="26562" y="1638"/>
                    <a:pt x="26278" y="1489"/>
                  </a:cubicBezTo>
                  <a:cubicBezTo>
                    <a:pt x="26251" y="1178"/>
                    <a:pt x="26197" y="867"/>
                    <a:pt x="26115" y="569"/>
                  </a:cubicBezTo>
                  <a:cubicBezTo>
                    <a:pt x="26034" y="231"/>
                    <a:pt x="25737" y="1"/>
                    <a:pt x="2539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7553824" y="1900331"/>
              <a:ext cx="380419" cy="486797"/>
            </a:xfrm>
            <a:custGeom>
              <a:avLst/>
              <a:gdLst/>
              <a:ahLst/>
              <a:cxnLst/>
              <a:rect l="l" t="t" r="r" b="b"/>
              <a:pathLst>
                <a:path w="4885" h="6251" extrusionOk="0">
                  <a:moveTo>
                    <a:pt x="1272" y="1516"/>
                  </a:moveTo>
                  <a:cubicBezTo>
                    <a:pt x="1380" y="1530"/>
                    <a:pt x="1489" y="1530"/>
                    <a:pt x="1597" y="1557"/>
                  </a:cubicBezTo>
                  <a:cubicBezTo>
                    <a:pt x="1597" y="1598"/>
                    <a:pt x="1583" y="1638"/>
                    <a:pt x="1570" y="1679"/>
                  </a:cubicBezTo>
                  <a:lnTo>
                    <a:pt x="1570" y="1665"/>
                  </a:lnTo>
                  <a:cubicBezTo>
                    <a:pt x="1529" y="1841"/>
                    <a:pt x="1462" y="2017"/>
                    <a:pt x="1380" y="2179"/>
                  </a:cubicBezTo>
                  <a:cubicBezTo>
                    <a:pt x="1313" y="2301"/>
                    <a:pt x="1232" y="2423"/>
                    <a:pt x="1137" y="2518"/>
                  </a:cubicBezTo>
                  <a:cubicBezTo>
                    <a:pt x="1056" y="2612"/>
                    <a:pt x="961" y="2680"/>
                    <a:pt x="853" y="2748"/>
                  </a:cubicBezTo>
                  <a:lnTo>
                    <a:pt x="853" y="2748"/>
                  </a:lnTo>
                  <a:cubicBezTo>
                    <a:pt x="780" y="2784"/>
                    <a:pt x="707" y="2818"/>
                    <a:pt x="623" y="2842"/>
                  </a:cubicBezTo>
                  <a:cubicBezTo>
                    <a:pt x="582" y="2856"/>
                    <a:pt x="528" y="2870"/>
                    <a:pt x="474" y="2870"/>
                  </a:cubicBezTo>
                  <a:cubicBezTo>
                    <a:pt x="447" y="2870"/>
                    <a:pt x="420" y="2870"/>
                    <a:pt x="393" y="2856"/>
                  </a:cubicBezTo>
                  <a:cubicBezTo>
                    <a:pt x="379" y="2856"/>
                    <a:pt x="352" y="2856"/>
                    <a:pt x="338" y="2842"/>
                  </a:cubicBezTo>
                  <a:cubicBezTo>
                    <a:pt x="325" y="2842"/>
                    <a:pt x="325" y="2829"/>
                    <a:pt x="311" y="2815"/>
                  </a:cubicBezTo>
                  <a:cubicBezTo>
                    <a:pt x="298" y="2815"/>
                    <a:pt x="298" y="2802"/>
                    <a:pt x="284" y="2788"/>
                  </a:cubicBezTo>
                  <a:cubicBezTo>
                    <a:pt x="271" y="2775"/>
                    <a:pt x="271" y="2761"/>
                    <a:pt x="271" y="2748"/>
                  </a:cubicBezTo>
                  <a:cubicBezTo>
                    <a:pt x="257" y="2721"/>
                    <a:pt x="257" y="2694"/>
                    <a:pt x="257" y="2667"/>
                  </a:cubicBezTo>
                  <a:cubicBezTo>
                    <a:pt x="257" y="2599"/>
                    <a:pt x="257" y="2531"/>
                    <a:pt x="271" y="2464"/>
                  </a:cubicBezTo>
                  <a:cubicBezTo>
                    <a:pt x="311" y="2342"/>
                    <a:pt x="352" y="2220"/>
                    <a:pt x="420" y="2098"/>
                  </a:cubicBezTo>
                  <a:cubicBezTo>
                    <a:pt x="474" y="2004"/>
                    <a:pt x="541" y="1909"/>
                    <a:pt x="609" y="1828"/>
                  </a:cubicBezTo>
                  <a:cubicBezTo>
                    <a:pt x="677" y="1760"/>
                    <a:pt x="744" y="1706"/>
                    <a:pt x="812" y="1652"/>
                  </a:cubicBezTo>
                  <a:cubicBezTo>
                    <a:pt x="880" y="1625"/>
                    <a:pt x="947" y="1584"/>
                    <a:pt x="1015" y="1571"/>
                  </a:cubicBezTo>
                  <a:cubicBezTo>
                    <a:pt x="1096" y="1543"/>
                    <a:pt x="1191" y="1530"/>
                    <a:pt x="1272" y="1516"/>
                  </a:cubicBezTo>
                  <a:close/>
                  <a:moveTo>
                    <a:pt x="3045" y="3289"/>
                  </a:moveTo>
                  <a:lnTo>
                    <a:pt x="3045" y="3303"/>
                  </a:lnTo>
                  <a:cubicBezTo>
                    <a:pt x="3045" y="3438"/>
                    <a:pt x="3031" y="3573"/>
                    <a:pt x="3004" y="3708"/>
                  </a:cubicBezTo>
                  <a:cubicBezTo>
                    <a:pt x="2963" y="3857"/>
                    <a:pt x="2909" y="4006"/>
                    <a:pt x="2828" y="4141"/>
                  </a:cubicBezTo>
                  <a:cubicBezTo>
                    <a:pt x="2720" y="4331"/>
                    <a:pt x="2598" y="4507"/>
                    <a:pt x="2449" y="4656"/>
                  </a:cubicBezTo>
                  <a:cubicBezTo>
                    <a:pt x="2368" y="4737"/>
                    <a:pt x="2273" y="4818"/>
                    <a:pt x="2165" y="4886"/>
                  </a:cubicBezTo>
                  <a:cubicBezTo>
                    <a:pt x="2097" y="4940"/>
                    <a:pt x="2016" y="4967"/>
                    <a:pt x="1922" y="4994"/>
                  </a:cubicBezTo>
                  <a:cubicBezTo>
                    <a:pt x="1867" y="5007"/>
                    <a:pt x="1813" y="5021"/>
                    <a:pt x="1759" y="5021"/>
                  </a:cubicBezTo>
                  <a:lnTo>
                    <a:pt x="1664" y="5021"/>
                  </a:lnTo>
                  <a:cubicBezTo>
                    <a:pt x="1637" y="5007"/>
                    <a:pt x="1610" y="5007"/>
                    <a:pt x="1597" y="4994"/>
                  </a:cubicBezTo>
                  <a:cubicBezTo>
                    <a:pt x="1583" y="4980"/>
                    <a:pt x="1556" y="4967"/>
                    <a:pt x="1543" y="4953"/>
                  </a:cubicBezTo>
                  <a:cubicBezTo>
                    <a:pt x="1529" y="4940"/>
                    <a:pt x="1516" y="4926"/>
                    <a:pt x="1502" y="4899"/>
                  </a:cubicBezTo>
                  <a:cubicBezTo>
                    <a:pt x="1489" y="4872"/>
                    <a:pt x="1475" y="4845"/>
                    <a:pt x="1462" y="4818"/>
                  </a:cubicBezTo>
                  <a:cubicBezTo>
                    <a:pt x="1448" y="4750"/>
                    <a:pt x="1434" y="4696"/>
                    <a:pt x="1434" y="4629"/>
                  </a:cubicBezTo>
                  <a:cubicBezTo>
                    <a:pt x="1434" y="4534"/>
                    <a:pt x="1448" y="4453"/>
                    <a:pt x="1462" y="4358"/>
                  </a:cubicBezTo>
                  <a:cubicBezTo>
                    <a:pt x="1489" y="4277"/>
                    <a:pt x="1516" y="4209"/>
                    <a:pt x="1543" y="4128"/>
                  </a:cubicBezTo>
                  <a:cubicBezTo>
                    <a:pt x="1610" y="4033"/>
                    <a:pt x="1678" y="3952"/>
                    <a:pt x="1746" y="3871"/>
                  </a:cubicBezTo>
                  <a:cubicBezTo>
                    <a:pt x="1854" y="3763"/>
                    <a:pt x="1976" y="3668"/>
                    <a:pt x="2097" y="3587"/>
                  </a:cubicBezTo>
                  <a:cubicBezTo>
                    <a:pt x="2260" y="3492"/>
                    <a:pt x="2409" y="3424"/>
                    <a:pt x="2585" y="3370"/>
                  </a:cubicBezTo>
                  <a:cubicBezTo>
                    <a:pt x="2733" y="3330"/>
                    <a:pt x="2882" y="3303"/>
                    <a:pt x="3031" y="3289"/>
                  </a:cubicBezTo>
                  <a:close/>
                  <a:moveTo>
                    <a:pt x="1570" y="1"/>
                  </a:moveTo>
                  <a:lnTo>
                    <a:pt x="1570" y="14"/>
                  </a:lnTo>
                  <a:cubicBezTo>
                    <a:pt x="1529" y="14"/>
                    <a:pt x="1502" y="55"/>
                    <a:pt x="1516" y="96"/>
                  </a:cubicBezTo>
                  <a:cubicBezTo>
                    <a:pt x="1583" y="366"/>
                    <a:pt x="1624" y="637"/>
                    <a:pt x="1637" y="921"/>
                  </a:cubicBezTo>
                  <a:lnTo>
                    <a:pt x="1637" y="1246"/>
                  </a:lnTo>
                  <a:cubicBezTo>
                    <a:pt x="1545" y="1228"/>
                    <a:pt x="1452" y="1219"/>
                    <a:pt x="1358" y="1219"/>
                  </a:cubicBezTo>
                  <a:cubicBezTo>
                    <a:pt x="1164" y="1219"/>
                    <a:pt x="972" y="1258"/>
                    <a:pt x="799" y="1341"/>
                  </a:cubicBezTo>
                  <a:cubicBezTo>
                    <a:pt x="568" y="1449"/>
                    <a:pt x="393" y="1625"/>
                    <a:pt x="271" y="1828"/>
                  </a:cubicBezTo>
                  <a:cubicBezTo>
                    <a:pt x="190" y="1963"/>
                    <a:pt x="122" y="2112"/>
                    <a:pt x="81" y="2261"/>
                  </a:cubicBezTo>
                  <a:cubicBezTo>
                    <a:pt x="27" y="2409"/>
                    <a:pt x="0" y="2585"/>
                    <a:pt x="27" y="2748"/>
                  </a:cubicBezTo>
                  <a:cubicBezTo>
                    <a:pt x="54" y="2870"/>
                    <a:pt x="122" y="2964"/>
                    <a:pt x="217" y="3032"/>
                  </a:cubicBezTo>
                  <a:cubicBezTo>
                    <a:pt x="289" y="3068"/>
                    <a:pt x="361" y="3086"/>
                    <a:pt x="437" y="3086"/>
                  </a:cubicBezTo>
                  <a:cubicBezTo>
                    <a:pt x="475" y="3086"/>
                    <a:pt x="514" y="3082"/>
                    <a:pt x="555" y="3072"/>
                  </a:cubicBezTo>
                  <a:cubicBezTo>
                    <a:pt x="690" y="3045"/>
                    <a:pt x="812" y="3005"/>
                    <a:pt x="920" y="2937"/>
                  </a:cubicBezTo>
                  <a:cubicBezTo>
                    <a:pt x="1056" y="2856"/>
                    <a:pt x="1164" y="2761"/>
                    <a:pt x="1272" y="2653"/>
                  </a:cubicBezTo>
                  <a:cubicBezTo>
                    <a:pt x="1407" y="2491"/>
                    <a:pt x="1529" y="2301"/>
                    <a:pt x="1610" y="2098"/>
                  </a:cubicBezTo>
                  <a:cubicBezTo>
                    <a:pt x="1678" y="1936"/>
                    <a:pt x="1719" y="1774"/>
                    <a:pt x="1746" y="1611"/>
                  </a:cubicBezTo>
                  <a:cubicBezTo>
                    <a:pt x="1840" y="1638"/>
                    <a:pt x="1935" y="1679"/>
                    <a:pt x="2016" y="1719"/>
                  </a:cubicBezTo>
                  <a:cubicBezTo>
                    <a:pt x="2179" y="1814"/>
                    <a:pt x="2314" y="1909"/>
                    <a:pt x="2449" y="2031"/>
                  </a:cubicBezTo>
                  <a:cubicBezTo>
                    <a:pt x="2571" y="2166"/>
                    <a:pt x="2693" y="2301"/>
                    <a:pt x="2788" y="2464"/>
                  </a:cubicBezTo>
                  <a:cubicBezTo>
                    <a:pt x="2855" y="2585"/>
                    <a:pt x="2909" y="2707"/>
                    <a:pt x="2950" y="2829"/>
                  </a:cubicBezTo>
                  <a:cubicBezTo>
                    <a:pt x="2788" y="2842"/>
                    <a:pt x="2612" y="2883"/>
                    <a:pt x="2449" y="2937"/>
                  </a:cubicBezTo>
                  <a:cubicBezTo>
                    <a:pt x="2097" y="3045"/>
                    <a:pt x="1786" y="3235"/>
                    <a:pt x="1516" y="3478"/>
                  </a:cubicBezTo>
                  <a:cubicBezTo>
                    <a:pt x="1448" y="3546"/>
                    <a:pt x="1380" y="3614"/>
                    <a:pt x="1326" y="3681"/>
                  </a:cubicBezTo>
                  <a:cubicBezTo>
                    <a:pt x="1272" y="3763"/>
                    <a:pt x="1218" y="3844"/>
                    <a:pt x="1164" y="3925"/>
                  </a:cubicBezTo>
                  <a:cubicBezTo>
                    <a:pt x="1083" y="4074"/>
                    <a:pt x="1042" y="4250"/>
                    <a:pt x="1015" y="4412"/>
                  </a:cubicBezTo>
                  <a:cubicBezTo>
                    <a:pt x="1001" y="4615"/>
                    <a:pt x="1015" y="4818"/>
                    <a:pt x="1083" y="5007"/>
                  </a:cubicBezTo>
                  <a:cubicBezTo>
                    <a:pt x="1137" y="5143"/>
                    <a:pt x="1232" y="5265"/>
                    <a:pt x="1367" y="5346"/>
                  </a:cubicBezTo>
                  <a:cubicBezTo>
                    <a:pt x="1421" y="5386"/>
                    <a:pt x="1489" y="5413"/>
                    <a:pt x="1556" y="5427"/>
                  </a:cubicBezTo>
                  <a:cubicBezTo>
                    <a:pt x="1597" y="5440"/>
                    <a:pt x="1637" y="5454"/>
                    <a:pt x="1678" y="5454"/>
                  </a:cubicBezTo>
                  <a:lnTo>
                    <a:pt x="1813" y="5454"/>
                  </a:lnTo>
                  <a:cubicBezTo>
                    <a:pt x="1962" y="5440"/>
                    <a:pt x="2111" y="5400"/>
                    <a:pt x="2246" y="5332"/>
                  </a:cubicBezTo>
                  <a:cubicBezTo>
                    <a:pt x="2395" y="5265"/>
                    <a:pt x="2544" y="5170"/>
                    <a:pt x="2666" y="5048"/>
                  </a:cubicBezTo>
                  <a:cubicBezTo>
                    <a:pt x="2801" y="4926"/>
                    <a:pt x="2923" y="4777"/>
                    <a:pt x="3031" y="4629"/>
                  </a:cubicBezTo>
                  <a:cubicBezTo>
                    <a:pt x="3126" y="4480"/>
                    <a:pt x="3221" y="4331"/>
                    <a:pt x="3288" y="4182"/>
                  </a:cubicBezTo>
                  <a:cubicBezTo>
                    <a:pt x="3342" y="4033"/>
                    <a:pt x="3396" y="3884"/>
                    <a:pt x="3424" y="3736"/>
                  </a:cubicBezTo>
                  <a:cubicBezTo>
                    <a:pt x="3437" y="3600"/>
                    <a:pt x="3451" y="3478"/>
                    <a:pt x="3451" y="3343"/>
                  </a:cubicBezTo>
                  <a:cubicBezTo>
                    <a:pt x="3505" y="3370"/>
                    <a:pt x="3559" y="3384"/>
                    <a:pt x="3613" y="3411"/>
                  </a:cubicBezTo>
                  <a:cubicBezTo>
                    <a:pt x="3708" y="3465"/>
                    <a:pt x="3802" y="3533"/>
                    <a:pt x="3884" y="3614"/>
                  </a:cubicBezTo>
                  <a:cubicBezTo>
                    <a:pt x="3951" y="3695"/>
                    <a:pt x="4019" y="3776"/>
                    <a:pt x="4087" y="3871"/>
                  </a:cubicBezTo>
                  <a:cubicBezTo>
                    <a:pt x="4154" y="4006"/>
                    <a:pt x="4222" y="4141"/>
                    <a:pt x="4262" y="4290"/>
                  </a:cubicBezTo>
                  <a:cubicBezTo>
                    <a:pt x="4330" y="4520"/>
                    <a:pt x="4371" y="4764"/>
                    <a:pt x="4371" y="5021"/>
                  </a:cubicBezTo>
                  <a:cubicBezTo>
                    <a:pt x="4384" y="5332"/>
                    <a:pt x="4357" y="5657"/>
                    <a:pt x="4290" y="5982"/>
                  </a:cubicBezTo>
                  <a:cubicBezTo>
                    <a:pt x="4276" y="6036"/>
                    <a:pt x="4303" y="6103"/>
                    <a:pt x="4344" y="6158"/>
                  </a:cubicBezTo>
                  <a:cubicBezTo>
                    <a:pt x="4390" y="6219"/>
                    <a:pt x="4463" y="6250"/>
                    <a:pt x="4537" y="6250"/>
                  </a:cubicBezTo>
                  <a:cubicBezTo>
                    <a:pt x="4593" y="6250"/>
                    <a:pt x="4649" y="6233"/>
                    <a:pt x="4695" y="6198"/>
                  </a:cubicBezTo>
                  <a:cubicBezTo>
                    <a:pt x="4750" y="6158"/>
                    <a:pt x="4777" y="6090"/>
                    <a:pt x="4790" y="6022"/>
                  </a:cubicBezTo>
                  <a:cubicBezTo>
                    <a:pt x="4858" y="5684"/>
                    <a:pt x="4885" y="5346"/>
                    <a:pt x="4871" y="4994"/>
                  </a:cubicBezTo>
                  <a:cubicBezTo>
                    <a:pt x="4858" y="4642"/>
                    <a:pt x="4790" y="4290"/>
                    <a:pt x="4655" y="3952"/>
                  </a:cubicBezTo>
                  <a:cubicBezTo>
                    <a:pt x="4533" y="3614"/>
                    <a:pt x="4317" y="3330"/>
                    <a:pt x="4019" y="3113"/>
                  </a:cubicBezTo>
                  <a:cubicBezTo>
                    <a:pt x="3938" y="3059"/>
                    <a:pt x="3857" y="3018"/>
                    <a:pt x="3775" y="2978"/>
                  </a:cubicBezTo>
                  <a:cubicBezTo>
                    <a:pt x="3694" y="2937"/>
                    <a:pt x="3613" y="2910"/>
                    <a:pt x="3532" y="2883"/>
                  </a:cubicBezTo>
                  <a:cubicBezTo>
                    <a:pt x="3478" y="2870"/>
                    <a:pt x="3424" y="2856"/>
                    <a:pt x="3369" y="2842"/>
                  </a:cubicBezTo>
                  <a:cubicBezTo>
                    <a:pt x="3329" y="2734"/>
                    <a:pt x="3288" y="2626"/>
                    <a:pt x="3234" y="2518"/>
                  </a:cubicBezTo>
                  <a:cubicBezTo>
                    <a:pt x="3126" y="2274"/>
                    <a:pt x="2977" y="2058"/>
                    <a:pt x="2788" y="1882"/>
                  </a:cubicBezTo>
                  <a:cubicBezTo>
                    <a:pt x="2598" y="1692"/>
                    <a:pt x="2382" y="1530"/>
                    <a:pt x="2138" y="1408"/>
                  </a:cubicBezTo>
                  <a:cubicBezTo>
                    <a:pt x="2030" y="1354"/>
                    <a:pt x="1908" y="1313"/>
                    <a:pt x="1786" y="1273"/>
                  </a:cubicBezTo>
                  <a:cubicBezTo>
                    <a:pt x="1813" y="867"/>
                    <a:pt x="1759" y="461"/>
                    <a:pt x="1651" y="69"/>
                  </a:cubicBezTo>
                  <a:cubicBezTo>
                    <a:pt x="1651" y="28"/>
                    <a:pt x="1624" y="14"/>
                    <a:pt x="1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7789863" y="2246409"/>
              <a:ext cx="480567" cy="463045"/>
            </a:xfrm>
            <a:custGeom>
              <a:avLst/>
              <a:gdLst/>
              <a:ahLst/>
              <a:cxnLst/>
              <a:rect l="l" t="t" r="r" b="b"/>
              <a:pathLst>
                <a:path w="6171" h="5946" extrusionOk="0">
                  <a:moveTo>
                    <a:pt x="4074" y="1"/>
                  </a:moveTo>
                  <a:cubicBezTo>
                    <a:pt x="3880" y="1"/>
                    <a:pt x="3688" y="10"/>
                    <a:pt x="3491" y="36"/>
                  </a:cubicBezTo>
                  <a:cubicBezTo>
                    <a:pt x="3153" y="63"/>
                    <a:pt x="2815" y="144"/>
                    <a:pt x="2490" y="279"/>
                  </a:cubicBezTo>
                  <a:cubicBezTo>
                    <a:pt x="2111" y="428"/>
                    <a:pt x="1759" y="658"/>
                    <a:pt x="1461" y="929"/>
                  </a:cubicBezTo>
                  <a:cubicBezTo>
                    <a:pt x="1083" y="1267"/>
                    <a:pt x="771" y="1673"/>
                    <a:pt x="541" y="2133"/>
                  </a:cubicBezTo>
                  <a:cubicBezTo>
                    <a:pt x="487" y="2228"/>
                    <a:pt x="447" y="2322"/>
                    <a:pt x="393" y="2417"/>
                  </a:cubicBezTo>
                  <a:cubicBezTo>
                    <a:pt x="393" y="2417"/>
                    <a:pt x="379" y="2404"/>
                    <a:pt x="365" y="2404"/>
                  </a:cubicBezTo>
                  <a:cubicBezTo>
                    <a:pt x="351" y="2398"/>
                    <a:pt x="336" y="2395"/>
                    <a:pt x="321" y="2395"/>
                  </a:cubicBezTo>
                  <a:cubicBezTo>
                    <a:pt x="266" y="2395"/>
                    <a:pt x="214" y="2432"/>
                    <a:pt x="203" y="2485"/>
                  </a:cubicBezTo>
                  <a:cubicBezTo>
                    <a:pt x="68" y="2796"/>
                    <a:pt x="0" y="3134"/>
                    <a:pt x="0" y="3473"/>
                  </a:cubicBezTo>
                  <a:lnTo>
                    <a:pt x="0" y="3635"/>
                  </a:lnTo>
                  <a:cubicBezTo>
                    <a:pt x="0" y="3649"/>
                    <a:pt x="0" y="3662"/>
                    <a:pt x="0" y="3676"/>
                  </a:cubicBezTo>
                  <a:cubicBezTo>
                    <a:pt x="14" y="3946"/>
                    <a:pt x="54" y="4230"/>
                    <a:pt x="135" y="4501"/>
                  </a:cubicBezTo>
                  <a:cubicBezTo>
                    <a:pt x="217" y="4826"/>
                    <a:pt x="379" y="5123"/>
                    <a:pt x="582" y="5394"/>
                  </a:cubicBezTo>
                  <a:cubicBezTo>
                    <a:pt x="785" y="5638"/>
                    <a:pt x="1069" y="5814"/>
                    <a:pt x="1380" y="5895"/>
                  </a:cubicBezTo>
                  <a:lnTo>
                    <a:pt x="1421" y="5908"/>
                  </a:lnTo>
                  <a:cubicBezTo>
                    <a:pt x="1535" y="5933"/>
                    <a:pt x="1651" y="5945"/>
                    <a:pt x="1767" y="5945"/>
                  </a:cubicBezTo>
                  <a:cubicBezTo>
                    <a:pt x="1967" y="5945"/>
                    <a:pt x="2166" y="5909"/>
                    <a:pt x="2355" y="5841"/>
                  </a:cubicBezTo>
                  <a:cubicBezTo>
                    <a:pt x="2517" y="5773"/>
                    <a:pt x="2666" y="5678"/>
                    <a:pt x="2788" y="5556"/>
                  </a:cubicBezTo>
                  <a:cubicBezTo>
                    <a:pt x="2896" y="5435"/>
                    <a:pt x="2991" y="5299"/>
                    <a:pt x="3058" y="5150"/>
                  </a:cubicBezTo>
                  <a:cubicBezTo>
                    <a:pt x="3126" y="4988"/>
                    <a:pt x="3166" y="4826"/>
                    <a:pt x="3193" y="4663"/>
                  </a:cubicBezTo>
                  <a:cubicBezTo>
                    <a:pt x="3234" y="4501"/>
                    <a:pt x="3261" y="4325"/>
                    <a:pt x="3275" y="4149"/>
                  </a:cubicBezTo>
                  <a:cubicBezTo>
                    <a:pt x="3275" y="4041"/>
                    <a:pt x="3288" y="3946"/>
                    <a:pt x="3288" y="3838"/>
                  </a:cubicBezTo>
                  <a:cubicBezTo>
                    <a:pt x="3302" y="3608"/>
                    <a:pt x="3315" y="3364"/>
                    <a:pt x="3356" y="3134"/>
                  </a:cubicBezTo>
                  <a:cubicBezTo>
                    <a:pt x="3383" y="2986"/>
                    <a:pt x="3437" y="2837"/>
                    <a:pt x="3491" y="2701"/>
                  </a:cubicBezTo>
                  <a:cubicBezTo>
                    <a:pt x="3545" y="2607"/>
                    <a:pt x="3599" y="2525"/>
                    <a:pt x="3667" y="2444"/>
                  </a:cubicBezTo>
                  <a:cubicBezTo>
                    <a:pt x="3721" y="2377"/>
                    <a:pt x="3789" y="2309"/>
                    <a:pt x="3870" y="2255"/>
                  </a:cubicBezTo>
                  <a:cubicBezTo>
                    <a:pt x="3978" y="2187"/>
                    <a:pt x="4087" y="2133"/>
                    <a:pt x="4208" y="2092"/>
                  </a:cubicBezTo>
                  <a:lnTo>
                    <a:pt x="4222" y="2092"/>
                  </a:lnTo>
                  <a:cubicBezTo>
                    <a:pt x="4357" y="2052"/>
                    <a:pt x="4492" y="2025"/>
                    <a:pt x="4641" y="2011"/>
                  </a:cubicBezTo>
                  <a:cubicBezTo>
                    <a:pt x="4681" y="2008"/>
                    <a:pt x="4721" y="2006"/>
                    <a:pt x="4761" y="2006"/>
                  </a:cubicBezTo>
                  <a:cubicBezTo>
                    <a:pt x="4869" y="2006"/>
                    <a:pt x="4975" y="2019"/>
                    <a:pt x="5074" y="2038"/>
                  </a:cubicBezTo>
                  <a:lnTo>
                    <a:pt x="5169" y="2052"/>
                  </a:lnTo>
                  <a:cubicBezTo>
                    <a:pt x="5277" y="2065"/>
                    <a:pt x="5386" y="2079"/>
                    <a:pt x="5494" y="2092"/>
                  </a:cubicBezTo>
                  <a:cubicBezTo>
                    <a:pt x="5629" y="2092"/>
                    <a:pt x="5751" y="2065"/>
                    <a:pt x="5873" y="2011"/>
                  </a:cubicBezTo>
                  <a:cubicBezTo>
                    <a:pt x="5994" y="1930"/>
                    <a:pt x="6089" y="1808"/>
                    <a:pt x="6116" y="1673"/>
                  </a:cubicBezTo>
                  <a:cubicBezTo>
                    <a:pt x="6143" y="1578"/>
                    <a:pt x="6157" y="1497"/>
                    <a:pt x="6170" y="1402"/>
                  </a:cubicBezTo>
                  <a:cubicBezTo>
                    <a:pt x="6170" y="1308"/>
                    <a:pt x="6170" y="1226"/>
                    <a:pt x="6170" y="1132"/>
                  </a:cubicBezTo>
                  <a:cubicBezTo>
                    <a:pt x="6143" y="996"/>
                    <a:pt x="6103" y="861"/>
                    <a:pt x="6021" y="739"/>
                  </a:cubicBezTo>
                  <a:cubicBezTo>
                    <a:pt x="5940" y="618"/>
                    <a:pt x="5846" y="509"/>
                    <a:pt x="5724" y="415"/>
                  </a:cubicBezTo>
                  <a:cubicBezTo>
                    <a:pt x="5602" y="333"/>
                    <a:pt x="5480" y="266"/>
                    <a:pt x="5345" y="212"/>
                  </a:cubicBezTo>
                  <a:cubicBezTo>
                    <a:pt x="5223" y="171"/>
                    <a:pt x="5115" y="130"/>
                    <a:pt x="5007" y="103"/>
                  </a:cubicBezTo>
                  <a:lnTo>
                    <a:pt x="4993" y="103"/>
                  </a:lnTo>
                  <a:lnTo>
                    <a:pt x="4898" y="76"/>
                  </a:lnTo>
                  <a:cubicBezTo>
                    <a:pt x="4736" y="49"/>
                    <a:pt x="4574" y="22"/>
                    <a:pt x="4411" y="9"/>
                  </a:cubicBezTo>
                  <a:cubicBezTo>
                    <a:pt x="4297" y="4"/>
                    <a:pt x="4185" y="1"/>
                    <a:pt x="4074"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7780363" y="2279740"/>
              <a:ext cx="197102" cy="395761"/>
            </a:xfrm>
            <a:custGeom>
              <a:avLst/>
              <a:gdLst/>
              <a:ahLst/>
              <a:cxnLst/>
              <a:rect l="l" t="t" r="r" b="b"/>
              <a:pathLst>
                <a:path w="2531" h="5082" extrusionOk="0">
                  <a:moveTo>
                    <a:pt x="2477" y="0"/>
                  </a:moveTo>
                  <a:lnTo>
                    <a:pt x="2449" y="14"/>
                  </a:lnTo>
                  <a:cubicBezTo>
                    <a:pt x="2247" y="54"/>
                    <a:pt x="2057" y="122"/>
                    <a:pt x="1895" y="230"/>
                  </a:cubicBezTo>
                  <a:cubicBezTo>
                    <a:pt x="1692" y="352"/>
                    <a:pt x="1516" y="487"/>
                    <a:pt x="1353" y="636"/>
                  </a:cubicBezTo>
                  <a:cubicBezTo>
                    <a:pt x="1178" y="771"/>
                    <a:pt x="1029" y="920"/>
                    <a:pt x="880" y="1069"/>
                  </a:cubicBezTo>
                  <a:cubicBezTo>
                    <a:pt x="718" y="1218"/>
                    <a:pt x="582" y="1394"/>
                    <a:pt x="447" y="1583"/>
                  </a:cubicBezTo>
                  <a:cubicBezTo>
                    <a:pt x="325" y="1773"/>
                    <a:pt x="230" y="1962"/>
                    <a:pt x="149" y="2179"/>
                  </a:cubicBezTo>
                  <a:cubicBezTo>
                    <a:pt x="82" y="2395"/>
                    <a:pt x="27" y="2612"/>
                    <a:pt x="14" y="2842"/>
                  </a:cubicBezTo>
                  <a:cubicBezTo>
                    <a:pt x="0" y="3072"/>
                    <a:pt x="27" y="3315"/>
                    <a:pt x="82" y="3545"/>
                  </a:cubicBezTo>
                  <a:cubicBezTo>
                    <a:pt x="95" y="3654"/>
                    <a:pt x="122" y="3762"/>
                    <a:pt x="163" y="3870"/>
                  </a:cubicBezTo>
                  <a:cubicBezTo>
                    <a:pt x="203" y="3965"/>
                    <a:pt x="244" y="4073"/>
                    <a:pt x="285" y="4168"/>
                  </a:cubicBezTo>
                  <a:cubicBezTo>
                    <a:pt x="366" y="4317"/>
                    <a:pt x="460" y="4465"/>
                    <a:pt x="555" y="4614"/>
                  </a:cubicBezTo>
                  <a:cubicBezTo>
                    <a:pt x="650" y="4750"/>
                    <a:pt x="758" y="4898"/>
                    <a:pt x="866" y="5034"/>
                  </a:cubicBezTo>
                  <a:cubicBezTo>
                    <a:pt x="904" y="5067"/>
                    <a:pt x="949" y="5082"/>
                    <a:pt x="992" y="5082"/>
                  </a:cubicBezTo>
                  <a:cubicBezTo>
                    <a:pt x="1070" y="5082"/>
                    <a:pt x="1142" y="5031"/>
                    <a:pt x="1151" y="4953"/>
                  </a:cubicBezTo>
                  <a:cubicBezTo>
                    <a:pt x="1164" y="4898"/>
                    <a:pt x="1151" y="4858"/>
                    <a:pt x="1123" y="4831"/>
                  </a:cubicBezTo>
                  <a:cubicBezTo>
                    <a:pt x="1042" y="4722"/>
                    <a:pt x="961" y="4614"/>
                    <a:pt x="893" y="4506"/>
                  </a:cubicBezTo>
                  <a:cubicBezTo>
                    <a:pt x="812" y="4371"/>
                    <a:pt x="745" y="4249"/>
                    <a:pt x="677" y="4114"/>
                  </a:cubicBezTo>
                  <a:cubicBezTo>
                    <a:pt x="609" y="3978"/>
                    <a:pt x="555" y="3829"/>
                    <a:pt x="501" y="3681"/>
                  </a:cubicBezTo>
                  <a:cubicBezTo>
                    <a:pt x="433" y="3451"/>
                    <a:pt x="393" y="3221"/>
                    <a:pt x="379" y="2991"/>
                  </a:cubicBezTo>
                  <a:cubicBezTo>
                    <a:pt x="366" y="2815"/>
                    <a:pt x="393" y="2639"/>
                    <a:pt x="420" y="2463"/>
                  </a:cubicBezTo>
                  <a:cubicBezTo>
                    <a:pt x="447" y="2355"/>
                    <a:pt x="474" y="2260"/>
                    <a:pt x="501" y="2165"/>
                  </a:cubicBezTo>
                  <a:cubicBezTo>
                    <a:pt x="542" y="2057"/>
                    <a:pt x="582" y="1949"/>
                    <a:pt x="636" y="1840"/>
                  </a:cubicBezTo>
                  <a:cubicBezTo>
                    <a:pt x="663" y="1773"/>
                    <a:pt x="704" y="1705"/>
                    <a:pt x="745" y="1637"/>
                  </a:cubicBezTo>
                  <a:cubicBezTo>
                    <a:pt x="785" y="1570"/>
                    <a:pt x="826" y="1489"/>
                    <a:pt x="880" y="1421"/>
                  </a:cubicBezTo>
                  <a:cubicBezTo>
                    <a:pt x="988" y="1286"/>
                    <a:pt x="1083" y="1150"/>
                    <a:pt x="1205" y="1028"/>
                  </a:cubicBezTo>
                  <a:cubicBezTo>
                    <a:pt x="1435" y="744"/>
                    <a:pt x="1705" y="501"/>
                    <a:pt x="2003" y="298"/>
                  </a:cubicBezTo>
                  <a:lnTo>
                    <a:pt x="1989" y="298"/>
                  </a:lnTo>
                  <a:cubicBezTo>
                    <a:pt x="2098" y="217"/>
                    <a:pt x="2219" y="163"/>
                    <a:pt x="2355" y="108"/>
                  </a:cubicBezTo>
                  <a:lnTo>
                    <a:pt x="2341" y="108"/>
                  </a:lnTo>
                  <a:cubicBezTo>
                    <a:pt x="2382" y="95"/>
                    <a:pt x="2436" y="81"/>
                    <a:pt x="2477" y="81"/>
                  </a:cubicBezTo>
                  <a:cubicBezTo>
                    <a:pt x="2531" y="81"/>
                    <a:pt x="2531" y="0"/>
                    <a:pt x="2477"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6"/>
            <p:cNvSpPr/>
            <p:nvPr/>
          </p:nvSpPr>
          <p:spPr>
            <a:xfrm>
              <a:off x="7903639" y="2264944"/>
              <a:ext cx="104430" cy="56070"/>
            </a:xfrm>
            <a:custGeom>
              <a:avLst/>
              <a:gdLst/>
              <a:ahLst/>
              <a:cxnLst/>
              <a:rect l="l" t="t" r="r" b="b"/>
              <a:pathLst>
                <a:path w="1341" h="720" extrusionOk="0">
                  <a:moveTo>
                    <a:pt x="1272" y="1"/>
                  </a:moveTo>
                  <a:cubicBezTo>
                    <a:pt x="1164" y="28"/>
                    <a:pt x="1056" y="68"/>
                    <a:pt x="948" y="109"/>
                  </a:cubicBezTo>
                  <a:cubicBezTo>
                    <a:pt x="826" y="150"/>
                    <a:pt x="718" y="190"/>
                    <a:pt x="609" y="244"/>
                  </a:cubicBezTo>
                  <a:cubicBezTo>
                    <a:pt x="393" y="353"/>
                    <a:pt x="203" y="474"/>
                    <a:pt x="28" y="637"/>
                  </a:cubicBezTo>
                  <a:cubicBezTo>
                    <a:pt x="14" y="637"/>
                    <a:pt x="14" y="650"/>
                    <a:pt x="14" y="664"/>
                  </a:cubicBezTo>
                  <a:cubicBezTo>
                    <a:pt x="0" y="677"/>
                    <a:pt x="0" y="691"/>
                    <a:pt x="14" y="704"/>
                  </a:cubicBezTo>
                  <a:cubicBezTo>
                    <a:pt x="22" y="712"/>
                    <a:pt x="34" y="720"/>
                    <a:pt x="48" y="720"/>
                  </a:cubicBezTo>
                  <a:cubicBezTo>
                    <a:pt x="59" y="720"/>
                    <a:pt x="70" y="716"/>
                    <a:pt x="82" y="704"/>
                  </a:cubicBezTo>
                  <a:cubicBezTo>
                    <a:pt x="149" y="650"/>
                    <a:pt x="231" y="596"/>
                    <a:pt x="312" y="542"/>
                  </a:cubicBezTo>
                  <a:cubicBezTo>
                    <a:pt x="379" y="488"/>
                    <a:pt x="474" y="434"/>
                    <a:pt x="555" y="393"/>
                  </a:cubicBezTo>
                  <a:cubicBezTo>
                    <a:pt x="785" y="258"/>
                    <a:pt x="1042" y="150"/>
                    <a:pt x="1299" y="82"/>
                  </a:cubicBezTo>
                  <a:cubicBezTo>
                    <a:pt x="1327" y="68"/>
                    <a:pt x="1340" y="41"/>
                    <a:pt x="1327" y="28"/>
                  </a:cubicBezTo>
                  <a:cubicBezTo>
                    <a:pt x="1327" y="14"/>
                    <a:pt x="1313" y="1"/>
                    <a:pt x="1299"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6"/>
            <p:cNvSpPr/>
            <p:nvPr/>
          </p:nvSpPr>
          <p:spPr>
            <a:xfrm>
              <a:off x="7939462" y="2270239"/>
              <a:ext cx="50697" cy="26400"/>
            </a:xfrm>
            <a:custGeom>
              <a:avLst/>
              <a:gdLst/>
              <a:ahLst/>
              <a:cxnLst/>
              <a:rect l="l" t="t" r="r" b="b"/>
              <a:pathLst>
                <a:path w="651" h="339" extrusionOk="0">
                  <a:moveTo>
                    <a:pt x="596" y="0"/>
                  </a:moveTo>
                  <a:lnTo>
                    <a:pt x="596" y="14"/>
                  </a:lnTo>
                  <a:cubicBezTo>
                    <a:pt x="488" y="41"/>
                    <a:pt x="393" y="82"/>
                    <a:pt x="312" y="122"/>
                  </a:cubicBezTo>
                  <a:cubicBezTo>
                    <a:pt x="217" y="163"/>
                    <a:pt x="122" y="217"/>
                    <a:pt x="28" y="257"/>
                  </a:cubicBezTo>
                  <a:cubicBezTo>
                    <a:pt x="28" y="257"/>
                    <a:pt x="14" y="271"/>
                    <a:pt x="14" y="285"/>
                  </a:cubicBezTo>
                  <a:cubicBezTo>
                    <a:pt x="1" y="298"/>
                    <a:pt x="1" y="312"/>
                    <a:pt x="14" y="312"/>
                  </a:cubicBezTo>
                  <a:cubicBezTo>
                    <a:pt x="14" y="325"/>
                    <a:pt x="14" y="339"/>
                    <a:pt x="28" y="339"/>
                  </a:cubicBezTo>
                  <a:lnTo>
                    <a:pt x="68" y="339"/>
                  </a:lnTo>
                  <a:cubicBezTo>
                    <a:pt x="149" y="285"/>
                    <a:pt x="244" y="244"/>
                    <a:pt x="339" y="203"/>
                  </a:cubicBezTo>
                  <a:cubicBezTo>
                    <a:pt x="434" y="163"/>
                    <a:pt x="528" y="122"/>
                    <a:pt x="623" y="82"/>
                  </a:cubicBezTo>
                  <a:cubicBezTo>
                    <a:pt x="637" y="82"/>
                    <a:pt x="650" y="54"/>
                    <a:pt x="650" y="27"/>
                  </a:cubicBezTo>
                  <a:cubicBezTo>
                    <a:pt x="637" y="14"/>
                    <a:pt x="623" y="0"/>
                    <a:pt x="609"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7935256" y="2271252"/>
              <a:ext cx="51709" cy="27490"/>
            </a:xfrm>
            <a:custGeom>
              <a:avLst/>
              <a:gdLst/>
              <a:ahLst/>
              <a:cxnLst/>
              <a:rect l="l" t="t" r="r" b="b"/>
              <a:pathLst>
                <a:path w="664" h="353" extrusionOk="0">
                  <a:moveTo>
                    <a:pt x="609" y="1"/>
                  </a:moveTo>
                  <a:cubicBezTo>
                    <a:pt x="501" y="41"/>
                    <a:pt x="393" y="82"/>
                    <a:pt x="298" y="123"/>
                  </a:cubicBezTo>
                  <a:cubicBezTo>
                    <a:pt x="203" y="163"/>
                    <a:pt x="109" y="217"/>
                    <a:pt x="14" y="272"/>
                  </a:cubicBezTo>
                  <a:cubicBezTo>
                    <a:pt x="14" y="272"/>
                    <a:pt x="0" y="285"/>
                    <a:pt x="0" y="299"/>
                  </a:cubicBezTo>
                  <a:cubicBezTo>
                    <a:pt x="0" y="312"/>
                    <a:pt x="0" y="326"/>
                    <a:pt x="0" y="326"/>
                  </a:cubicBezTo>
                  <a:cubicBezTo>
                    <a:pt x="14" y="339"/>
                    <a:pt x="14" y="339"/>
                    <a:pt x="27" y="353"/>
                  </a:cubicBezTo>
                  <a:lnTo>
                    <a:pt x="68" y="353"/>
                  </a:lnTo>
                  <a:lnTo>
                    <a:pt x="122" y="312"/>
                  </a:lnTo>
                  <a:lnTo>
                    <a:pt x="109" y="312"/>
                  </a:lnTo>
                  <a:cubicBezTo>
                    <a:pt x="190" y="272"/>
                    <a:pt x="271" y="231"/>
                    <a:pt x="352" y="190"/>
                  </a:cubicBezTo>
                  <a:cubicBezTo>
                    <a:pt x="420" y="163"/>
                    <a:pt x="542" y="123"/>
                    <a:pt x="623" y="82"/>
                  </a:cubicBezTo>
                  <a:cubicBezTo>
                    <a:pt x="650" y="69"/>
                    <a:pt x="663" y="41"/>
                    <a:pt x="650" y="28"/>
                  </a:cubicBezTo>
                  <a:cubicBezTo>
                    <a:pt x="650" y="1"/>
                    <a:pt x="623" y="1"/>
                    <a:pt x="609"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6"/>
            <p:cNvSpPr/>
            <p:nvPr/>
          </p:nvSpPr>
          <p:spPr>
            <a:xfrm>
              <a:off x="7946860" y="2271252"/>
              <a:ext cx="38003" cy="21961"/>
            </a:xfrm>
            <a:custGeom>
              <a:avLst/>
              <a:gdLst/>
              <a:ahLst/>
              <a:cxnLst/>
              <a:rect l="l" t="t" r="r" b="b"/>
              <a:pathLst>
                <a:path w="488" h="282" extrusionOk="0">
                  <a:moveTo>
                    <a:pt x="420" y="1"/>
                  </a:moveTo>
                  <a:lnTo>
                    <a:pt x="420" y="14"/>
                  </a:lnTo>
                  <a:cubicBezTo>
                    <a:pt x="284" y="69"/>
                    <a:pt x="163" y="123"/>
                    <a:pt x="27" y="204"/>
                  </a:cubicBezTo>
                  <a:cubicBezTo>
                    <a:pt x="14" y="204"/>
                    <a:pt x="14" y="204"/>
                    <a:pt x="0" y="217"/>
                  </a:cubicBezTo>
                  <a:cubicBezTo>
                    <a:pt x="0" y="231"/>
                    <a:pt x="0" y="244"/>
                    <a:pt x="0" y="258"/>
                  </a:cubicBezTo>
                  <a:cubicBezTo>
                    <a:pt x="14" y="258"/>
                    <a:pt x="14" y="272"/>
                    <a:pt x="27" y="272"/>
                  </a:cubicBezTo>
                  <a:cubicBezTo>
                    <a:pt x="34" y="278"/>
                    <a:pt x="41" y="282"/>
                    <a:pt x="48" y="282"/>
                  </a:cubicBezTo>
                  <a:cubicBezTo>
                    <a:pt x="54" y="282"/>
                    <a:pt x="61" y="278"/>
                    <a:pt x="68" y="272"/>
                  </a:cubicBezTo>
                  <a:cubicBezTo>
                    <a:pt x="190" y="204"/>
                    <a:pt x="325" y="136"/>
                    <a:pt x="460" y="82"/>
                  </a:cubicBezTo>
                  <a:cubicBezTo>
                    <a:pt x="474" y="82"/>
                    <a:pt x="487" y="55"/>
                    <a:pt x="474" y="28"/>
                  </a:cubicBezTo>
                  <a:cubicBezTo>
                    <a:pt x="474" y="14"/>
                    <a:pt x="460" y="1"/>
                    <a:pt x="433"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6"/>
            <p:cNvSpPr/>
            <p:nvPr/>
          </p:nvSpPr>
          <p:spPr>
            <a:xfrm>
              <a:off x="7939462" y="2273354"/>
              <a:ext cx="42208" cy="23285"/>
            </a:xfrm>
            <a:custGeom>
              <a:avLst/>
              <a:gdLst/>
              <a:ahLst/>
              <a:cxnLst/>
              <a:rect l="l" t="t" r="r" b="b"/>
              <a:pathLst>
                <a:path w="542" h="299" extrusionOk="0">
                  <a:moveTo>
                    <a:pt x="461" y="1"/>
                  </a:moveTo>
                  <a:cubicBezTo>
                    <a:pt x="420" y="14"/>
                    <a:pt x="379" y="28"/>
                    <a:pt x="352" y="42"/>
                  </a:cubicBezTo>
                  <a:cubicBezTo>
                    <a:pt x="312" y="55"/>
                    <a:pt x="271" y="82"/>
                    <a:pt x="231" y="96"/>
                  </a:cubicBezTo>
                  <a:cubicBezTo>
                    <a:pt x="163" y="136"/>
                    <a:pt x="82" y="177"/>
                    <a:pt x="14" y="217"/>
                  </a:cubicBezTo>
                  <a:cubicBezTo>
                    <a:pt x="1" y="231"/>
                    <a:pt x="1" y="258"/>
                    <a:pt x="14" y="272"/>
                  </a:cubicBezTo>
                  <a:cubicBezTo>
                    <a:pt x="28" y="285"/>
                    <a:pt x="28" y="285"/>
                    <a:pt x="41" y="299"/>
                  </a:cubicBezTo>
                  <a:cubicBezTo>
                    <a:pt x="55" y="299"/>
                    <a:pt x="68" y="299"/>
                    <a:pt x="82" y="285"/>
                  </a:cubicBezTo>
                  <a:lnTo>
                    <a:pt x="204" y="204"/>
                  </a:lnTo>
                  <a:lnTo>
                    <a:pt x="339" y="150"/>
                  </a:lnTo>
                  <a:cubicBezTo>
                    <a:pt x="393" y="123"/>
                    <a:pt x="447" y="96"/>
                    <a:pt x="501" y="82"/>
                  </a:cubicBezTo>
                  <a:cubicBezTo>
                    <a:pt x="528" y="69"/>
                    <a:pt x="542" y="42"/>
                    <a:pt x="528" y="28"/>
                  </a:cubicBezTo>
                  <a:cubicBezTo>
                    <a:pt x="528" y="1"/>
                    <a:pt x="501" y="1"/>
                    <a:pt x="488"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7941564" y="2269149"/>
              <a:ext cx="44311" cy="24063"/>
            </a:xfrm>
            <a:custGeom>
              <a:avLst/>
              <a:gdLst/>
              <a:ahLst/>
              <a:cxnLst/>
              <a:rect l="l" t="t" r="r" b="b"/>
              <a:pathLst>
                <a:path w="569" h="309" extrusionOk="0">
                  <a:moveTo>
                    <a:pt x="501" y="1"/>
                  </a:moveTo>
                  <a:lnTo>
                    <a:pt x="488" y="14"/>
                  </a:lnTo>
                  <a:cubicBezTo>
                    <a:pt x="407" y="41"/>
                    <a:pt x="325" y="82"/>
                    <a:pt x="244" y="123"/>
                  </a:cubicBezTo>
                  <a:cubicBezTo>
                    <a:pt x="163" y="150"/>
                    <a:pt x="95" y="190"/>
                    <a:pt x="14" y="244"/>
                  </a:cubicBezTo>
                  <a:cubicBezTo>
                    <a:pt x="1" y="258"/>
                    <a:pt x="1" y="285"/>
                    <a:pt x="14" y="299"/>
                  </a:cubicBezTo>
                  <a:cubicBezTo>
                    <a:pt x="21" y="305"/>
                    <a:pt x="31" y="309"/>
                    <a:pt x="43" y="309"/>
                  </a:cubicBezTo>
                  <a:cubicBezTo>
                    <a:pt x="55" y="309"/>
                    <a:pt x="68" y="305"/>
                    <a:pt x="82" y="299"/>
                  </a:cubicBezTo>
                  <a:lnTo>
                    <a:pt x="149" y="258"/>
                  </a:lnTo>
                  <a:cubicBezTo>
                    <a:pt x="217" y="217"/>
                    <a:pt x="271" y="190"/>
                    <a:pt x="339" y="163"/>
                  </a:cubicBezTo>
                  <a:cubicBezTo>
                    <a:pt x="407" y="136"/>
                    <a:pt x="461" y="109"/>
                    <a:pt x="528" y="82"/>
                  </a:cubicBezTo>
                  <a:cubicBezTo>
                    <a:pt x="555" y="82"/>
                    <a:pt x="569" y="55"/>
                    <a:pt x="555" y="28"/>
                  </a:cubicBezTo>
                  <a:cubicBezTo>
                    <a:pt x="555" y="14"/>
                    <a:pt x="542" y="1"/>
                    <a:pt x="515"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6"/>
            <p:cNvSpPr/>
            <p:nvPr/>
          </p:nvSpPr>
          <p:spPr>
            <a:xfrm>
              <a:off x="7933154" y="2268137"/>
              <a:ext cx="55914" cy="30605"/>
            </a:xfrm>
            <a:custGeom>
              <a:avLst/>
              <a:gdLst/>
              <a:ahLst/>
              <a:cxnLst/>
              <a:rect l="l" t="t" r="r" b="b"/>
              <a:pathLst>
                <a:path w="718" h="393" extrusionOk="0">
                  <a:moveTo>
                    <a:pt x="650" y="0"/>
                  </a:moveTo>
                  <a:cubicBezTo>
                    <a:pt x="542" y="41"/>
                    <a:pt x="420" y="95"/>
                    <a:pt x="312" y="149"/>
                  </a:cubicBezTo>
                  <a:cubicBezTo>
                    <a:pt x="217" y="203"/>
                    <a:pt x="109" y="271"/>
                    <a:pt x="14" y="325"/>
                  </a:cubicBezTo>
                  <a:cubicBezTo>
                    <a:pt x="0" y="339"/>
                    <a:pt x="0" y="366"/>
                    <a:pt x="14" y="379"/>
                  </a:cubicBezTo>
                  <a:cubicBezTo>
                    <a:pt x="14" y="393"/>
                    <a:pt x="27" y="393"/>
                    <a:pt x="41" y="393"/>
                  </a:cubicBezTo>
                  <a:lnTo>
                    <a:pt x="68" y="393"/>
                  </a:lnTo>
                  <a:cubicBezTo>
                    <a:pt x="149" y="352"/>
                    <a:pt x="230" y="298"/>
                    <a:pt x="312" y="257"/>
                  </a:cubicBezTo>
                  <a:cubicBezTo>
                    <a:pt x="366" y="217"/>
                    <a:pt x="433" y="190"/>
                    <a:pt x="487" y="163"/>
                  </a:cubicBezTo>
                  <a:cubicBezTo>
                    <a:pt x="555" y="136"/>
                    <a:pt x="623" y="109"/>
                    <a:pt x="690" y="81"/>
                  </a:cubicBezTo>
                  <a:cubicBezTo>
                    <a:pt x="704" y="68"/>
                    <a:pt x="718" y="41"/>
                    <a:pt x="718" y="27"/>
                  </a:cubicBezTo>
                  <a:cubicBezTo>
                    <a:pt x="704" y="0"/>
                    <a:pt x="690" y="0"/>
                    <a:pt x="677"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7963681" y="2266034"/>
              <a:ext cx="29593" cy="15887"/>
            </a:xfrm>
            <a:custGeom>
              <a:avLst/>
              <a:gdLst/>
              <a:ahLst/>
              <a:cxnLst/>
              <a:rect l="l" t="t" r="r" b="b"/>
              <a:pathLst>
                <a:path w="380" h="204" extrusionOk="0">
                  <a:moveTo>
                    <a:pt x="326" y="0"/>
                  </a:moveTo>
                  <a:lnTo>
                    <a:pt x="326" y="14"/>
                  </a:lnTo>
                  <a:cubicBezTo>
                    <a:pt x="217" y="41"/>
                    <a:pt x="136" y="81"/>
                    <a:pt x="41" y="122"/>
                  </a:cubicBezTo>
                  <a:cubicBezTo>
                    <a:pt x="14" y="122"/>
                    <a:pt x="1" y="149"/>
                    <a:pt x="14" y="176"/>
                  </a:cubicBezTo>
                  <a:cubicBezTo>
                    <a:pt x="28" y="190"/>
                    <a:pt x="41" y="203"/>
                    <a:pt x="68" y="203"/>
                  </a:cubicBezTo>
                  <a:cubicBezTo>
                    <a:pt x="163" y="163"/>
                    <a:pt x="258" y="122"/>
                    <a:pt x="353" y="81"/>
                  </a:cubicBezTo>
                  <a:cubicBezTo>
                    <a:pt x="366" y="81"/>
                    <a:pt x="380" y="54"/>
                    <a:pt x="380" y="27"/>
                  </a:cubicBezTo>
                  <a:cubicBezTo>
                    <a:pt x="366" y="14"/>
                    <a:pt x="353" y="0"/>
                    <a:pt x="339"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7951065" y="2266034"/>
              <a:ext cx="44311" cy="22194"/>
            </a:xfrm>
            <a:custGeom>
              <a:avLst/>
              <a:gdLst/>
              <a:ahLst/>
              <a:cxnLst/>
              <a:rect l="l" t="t" r="r" b="b"/>
              <a:pathLst>
                <a:path w="569" h="285" extrusionOk="0">
                  <a:moveTo>
                    <a:pt x="501" y="0"/>
                  </a:moveTo>
                  <a:cubicBezTo>
                    <a:pt x="420" y="27"/>
                    <a:pt x="352" y="41"/>
                    <a:pt x="271" y="81"/>
                  </a:cubicBezTo>
                  <a:cubicBezTo>
                    <a:pt x="190" y="122"/>
                    <a:pt x="109" y="149"/>
                    <a:pt x="27" y="203"/>
                  </a:cubicBezTo>
                  <a:cubicBezTo>
                    <a:pt x="27" y="203"/>
                    <a:pt x="14" y="217"/>
                    <a:pt x="14" y="217"/>
                  </a:cubicBezTo>
                  <a:cubicBezTo>
                    <a:pt x="0" y="230"/>
                    <a:pt x="0" y="244"/>
                    <a:pt x="14" y="257"/>
                  </a:cubicBezTo>
                  <a:cubicBezTo>
                    <a:pt x="14" y="271"/>
                    <a:pt x="27" y="271"/>
                    <a:pt x="27" y="284"/>
                  </a:cubicBezTo>
                  <a:lnTo>
                    <a:pt x="68" y="284"/>
                  </a:lnTo>
                  <a:cubicBezTo>
                    <a:pt x="136" y="244"/>
                    <a:pt x="203" y="203"/>
                    <a:pt x="285" y="176"/>
                  </a:cubicBezTo>
                  <a:cubicBezTo>
                    <a:pt x="366" y="136"/>
                    <a:pt x="447" y="108"/>
                    <a:pt x="528" y="81"/>
                  </a:cubicBezTo>
                  <a:cubicBezTo>
                    <a:pt x="555" y="68"/>
                    <a:pt x="569" y="41"/>
                    <a:pt x="555" y="27"/>
                  </a:cubicBezTo>
                  <a:cubicBezTo>
                    <a:pt x="555" y="14"/>
                    <a:pt x="542" y="0"/>
                    <a:pt x="528"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7922641" y="2267046"/>
              <a:ext cx="67518" cy="38704"/>
            </a:xfrm>
            <a:custGeom>
              <a:avLst/>
              <a:gdLst/>
              <a:ahLst/>
              <a:cxnLst/>
              <a:rect l="l" t="t" r="r" b="b"/>
              <a:pathLst>
                <a:path w="867" h="497" extrusionOk="0">
                  <a:moveTo>
                    <a:pt x="798" y="1"/>
                  </a:moveTo>
                  <a:lnTo>
                    <a:pt x="798" y="14"/>
                  </a:lnTo>
                  <a:cubicBezTo>
                    <a:pt x="663" y="55"/>
                    <a:pt x="528" y="109"/>
                    <a:pt x="406" y="177"/>
                  </a:cubicBezTo>
                  <a:cubicBezTo>
                    <a:pt x="271" y="244"/>
                    <a:pt x="149" y="326"/>
                    <a:pt x="27" y="420"/>
                  </a:cubicBezTo>
                  <a:cubicBezTo>
                    <a:pt x="0" y="434"/>
                    <a:pt x="0" y="461"/>
                    <a:pt x="14" y="474"/>
                  </a:cubicBezTo>
                  <a:cubicBezTo>
                    <a:pt x="22" y="490"/>
                    <a:pt x="34" y="497"/>
                    <a:pt x="46" y="497"/>
                  </a:cubicBezTo>
                  <a:cubicBezTo>
                    <a:pt x="54" y="497"/>
                    <a:pt x="62" y="493"/>
                    <a:pt x="68" y="488"/>
                  </a:cubicBezTo>
                  <a:cubicBezTo>
                    <a:pt x="162" y="407"/>
                    <a:pt x="271" y="353"/>
                    <a:pt x="365" y="298"/>
                  </a:cubicBezTo>
                  <a:lnTo>
                    <a:pt x="352" y="298"/>
                  </a:lnTo>
                  <a:cubicBezTo>
                    <a:pt x="433" y="244"/>
                    <a:pt x="514" y="217"/>
                    <a:pt x="595" y="177"/>
                  </a:cubicBezTo>
                  <a:cubicBezTo>
                    <a:pt x="663" y="136"/>
                    <a:pt x="758" y="109"/>
                    <a:pt x="839" y="82"/>
                  </a:cubicBezTo>
                  <a:cubicBezTo>
                    <a:pt x="853" y="68"/>
                    <a:pt x="866" y="41"/>
                    <a:pt x="866" y="28"/>
                  </a:cubicBezTo>
                  <a:cubicBezTo>
                    <a:pt x="853" y="1"/>
                    <a:pt x="839" y="1"/>
                    <a:pt x="812"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7815095" y="2280753"/>
              <a:ext cx="413205" cy="287125"/>
            </a:xfrm>
            <a:custGeom>
              <a:avLst/>
              <a:gdLst/>
              <a:ahLst/>
              <a:cxnLst/>
              <a:rect l="l" t="t" r="r" b="b"/>
              <a:pathLst>
                <a:path w="5306" h="3687" extrusionOk="0">
                  <a:moveTo>
                    <a:pt x="3668" y="1"/>
                  </a:moveTo>
                  <a:cubicBezTo>
                    <a:pt x="3397" y="1"/>
                    <a:pt x="3140" y="28"/>
                    <a:pt x="2869" y="82"/>
                  </a:cubicBezTo>
                  <a:cubicBezTo>
                    <a:pt x="2653" y="136"/>
                    <a:pt x="2450" y="204"/>
                    <a:pt x="2247" y="285"/>
                  </a:cubicBezTo>
                  <a:cubicBezTo>
                    <a:pt x="2071" y="366"/>
                    <a:pt x="1895" y="461"/>
                    <a:pt x="1733" y="583"/>
                  </a:cubicBezTo>
                  <a:cubicBezTo>
                    <a:pt x="1584" y="691"/>
                    <a:pt x="1435" y="826"/>
                    <a:pt x="1300" y="961"/>
                  </a:cubicBezTo>
                  <a:cubicBezTo>
                    <a:pt x="1165" y="1097"/>
                    <a:pt x="1043" y="1246"/>
                    <a:pt x="935" y="1394"/>
                  </a:cubicBezTo>
                  <a:cubicBezTo>
                    <a:pt x="826" y="1557"/>
                    <a:pt x="732" y="1733"/>
                    <a:pt x="637" y="1909"/>
                  </a:cubicBezTo>
                  <a:cubicBezTo>
                    <a:pt x="502" y="2152"/>
                    <a:pt x="393" y="2409"/>
                    <a:pt x="299" y="2680"/>
                  </a:cubicBezTo>
                  <a:cubicBezTo>
                    <a:pt x="190" y="2950"/>
                    <a:pt x="96" y="3235"/>
                    <a:pt x="28" y="3519"/>
                  </a:cubicBezTo>
                  <a:cubicBezTo>
                    <a:pt x="1" y="3586"/>
                    <a:pt x="55" y="3668"/>
                    <a:pt x="136" y="3681"/>
                  </a:cubicBezTo>
                  <a:cubicBezTo>
                    <a:pt x="148" y="3685"/>
                    <a:pt x="159" y="3687"/>
                    <a:pt x="169" y="3687"/>
                  </a:cubicBezTo>
                  <a:cubicBezTo>
                    <a:pt x="194" y="3687"/>
                    <a:pt x="216" y="3677"/>
                    <a:pt x="244" y="3668"/>
                  </a:cubicBezTo>
                  <a:lnTo>
                    <a:pt x="272" y="3641"/>
                  </a:lnTo>
                  <a:cubicBezTo>
                    <a:pt x="285" y="3613"/>
                    <a:pt x="299" y="3600"/>
                    <a:pt x="299" y="3573"/>
                  </a:cubicBezTo>
                  <a:cubicBezTo>
                    <a:pt x="353" y="3438"/>
                    <a:pt x="393" y="3302"/>
                    <a:pt x="434" y="3167"/>
                  </a:cubicBezTo>
                  <a:lnTo>
                    <a:pt x="434" y="3167"/>
                  </a:lnTo>
                  <a:lnTo>
                    <a:pt x="420" y="3194"/>
                  </a:lnTo>
                  <a:cubicBezTo>
                    <a:pt x="596" y="2639"/>
                    <a:pt x="853" y="2098"/>
                    <a:pt x="1165" y="1597"/>
                  </a:cubicBezTo>
                  <a:lnTo>
                    <a:pt x="1165" y="1597"/>
                  </a:lnTo>
                  <a:lnTo>
                    <a:pt x="1137" y="1624"/>
                  </a:lnTo>
                  <a:cubicBezTo>
                    <a:pt x="1313" y="1354"/>
                    <a:pt x="1516" y="1110"/>
                    <a:pt x="1760" y="894"/>
                  </a:cubicBezTo>
                  <a:lnTo>
                    <a:pt x="1773" y="894"/>
                  </a:lnTo>
                  <a:cubicBezTo>
                    <a:pt x="1963" y="731"/>
                    <a:pt x="2166" y="596"/>
                    <a:pt x="2396" y="488"/>
                  </a:cubicBezTo>
                  <a:cubicBezTo>
                    <a:pt x="2667" y="352"/>
                    <a:pt x="2951" y="258"/>
                    <a:pt x="3248" y="204"/>
                  </a:cubicBezTo>
                  <a:cubicBezTo>
                    <a:pt x="3501" y="168"/>
                    <a:pt x="3760" y="143"/>
                    <a:pt x="4020" y="143"/>
                  </a:cubicBezTo>
                  <a:cubicBezTo>
                    <a:pt x="4150" y="143"/>
                    <a:pt x="4281" y="150"/>
                    <a:pt x="4412" y="163"/>
                  </a:cubicBezTo>
                  <a:lnTo>
                    <a:pt x="4398" y="163"/>
                  </a:lnTo>
                  <a:cubicBezTo>
                    <a:pt x="4683" y="177"/>
                    <a:pt x="4967" y="217"/>
                    <a:pt x="5251" y="285"/>
                  </a:cubicBezTo>
                  <a:cubicBezTo>
                    <a:pt x="5278" y="285"/>
                    <a:pt x="5292" y="271"/>
                    <a:pt x="5305" y="244"/>
                  </a:cubicBezTo>
                  <a:cubicBezTo>
                    <a:pt x="5305" y="217"/>
                    <a:pt x="5292" y="204"/>
                    <a:pt x="5264" y="190"/>
                  </a:cubicBezTo>
                  <a:cubicBezTo>
                    <a:pt x="5007" y="150"/>
                    <a:pt x="4750" y="95"/>
                    <a:pt x="4480" y="55"/>
                  </a:cubicBezTo>
                  <a:cubicBezTo>
                    <a:pt x="4223" y="14"/>
                    <a:pt x="3979" y="1"/>
                    <a:pt x="3722"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7897331" y="2331372"/>
              <a:ext cx="190794" cy="215169"/>
            </a:xfrm>
            <a:custGeom>
              <a:avLst/>
              <a:gdLst/>
              <a:ahLst/>
              <a:cxnLst/>
              <a:rect l="l" t="t" r="r" b="b"/>
              <a:pathLst>
                <a:path w="2450" h="2763" extrusionOk="0">
                  <a:moveTo>
                    <a:pt x="2382" y="0"/>
                  </a:moveTo>
                  <a:cubicBezTo>
                    <a:pt x="2233" y="54"/>
                    <a:pt x="2084" y="108"/>
                    <a:pt x="1935" y="176"/>
                  </a:cubicBezTo>
                  <a:cubicBezTo>
                    <a:pt x="1773" y="244"/>
                    <a:pt x="1651" y="311"/>
                    <a:pt x="1516" y="379"/>
                  </a:cubicBezTo>
                  <a:cubicBezTo>
                    <a:pt x="1448" y="406"/>
                    <a:pt x="1394" y="447"/>
                    <a:pt x="1326" y="487"/>
                  </a:cubicBezTo>
                  <a:cubicBezTo>
                    <a:pt x="1272" y="528"/>
                    <a:pt x="1205" y="582"/>
                    <a:pt x="1137" y="623"/>
                  </a:cubicBezTo>
                  <a:cubicBezTo>
                    <a:pt x="1015" y="704"/>
                    <a:pt x="907" y="798"/>
                    <a:pt x="799" y="907"/>
                  </a:cubicBezTo>
                  <a:cubicBezTo>
                    <a:pt x="596" y="1110"/>
                    <a:pt x="420" y="1353"/>
                    <a:pt x="298" y="1624"/>
                  </a:cubicBezTo>
                  <a:cubicBezTo>
                    <a:pt x="217" y="1759"/>
                    <a:pt x="163" y="1922"/>
                    <a:pt x="122" y="2070"/>
                  </a:cubicBezTo>
                  <a:cubicBezTo>
                    <a:pt x="54" y="2246"/>
                    <a:pt x="27" y="2409"/>
                    <a:pt x="0" y="2598"/>
                  </a:cubicBezTo>
                  <a:cubicBezTo>
                    <a:pt x="0" y="2625"/>
                    <a:pt x="0" y="2666"/>
                    <a:pt x="27" y="2693"/>
                  </a:cubicBezTo>
                  <a:cubicBezTo>
                    <a:pt x="41" y="2733"/>
                    <a:pt x="81" y="2747"/>
                    <a:pt x="109" y="2761"/>
                  </a:cubicBezTo>
                  <a:cubicBezTo>
                    <a:pt x="117" y="2762"/>
                    <a:pt x="126" y="2763"/>
                    <a:pt x="134" y="2763"/>
                  </a:cubicBezTo>
                  <a:cubicBezTo>
                    <a:pt x="206" y="2763"/>
                    <a:pt x="272" y="2713"/>
                    <a:pt x="284" y="2652"/>
                  </a:cubicBezTo>
                  <a:cubicBezTo>
                    <a:pt x="325" y="2449"/>
                    <a:pt x="379" y="2246"/>
                    <a:pt x="433" y="2043"/>
                  </a:cubicBezTo>
                  <a:cubicBezTo>
                    <a:pt x="433" y="2043"/>
                    <a:pt x="433" y="2057"/>
                    <a:pt x="433" y="2070"/>
                  </a:cubicBezTo>
                  <a:cubicBezTo>
                    <a:pt x="474" y="1949"/>
                    <a:pt x="528" y="1827"/>
                    <a:pt x="582" y="1705"/>
                  </a:cubicBezTo>
                  <a:cubicBezTo>
                    <a:pt x="636" y="1597"/>
                    <a:pt x="704" y="1489"/>
                    <a:pt x="772" y="1380"/>
                  </a:cubicBezTo>
                  <a:cubicBezTo>
                    <a:pt x="920" y="1150"/>
                    <a:pt x="1110" y="934"/>
                    <a:pt x="1313" y="758"/>
                  </a:cubicBezTo>
                  <a:cubicBezTo>
                    <a:pt x="1448" y="636"/>
                    <a:pt x="1597" y="528"/>
                    <a:pt x="1746" y="433"/>
                  </a:cubicBezTo>
                  <a:cubicBezTo>
                    <a:pt x="1922" y="325"/>
                    <a:pt x="2098" y="230"/>
                    <a:pt x="2274" y="135"/>
                  </a:cubicBezTo>
                  <a:cubicBezTo>
                    <a:pt x="2314" y="122"/>
                    <a:pt x="2368" y="95"/>
                    <a:pt x="2409" y="81"/>
                  </a:cubicBezTo>
                  <a:cubicBezTo>
                    <a:pt x="2436" y="68"/>
                    <a:pt x="2449" y="41"/>
                    <a:pt x="2436" y="27"/>
                  </a:cubicBezTo>
                  <a:cubicBezTo>
                    <a:pt x="2436" y="0"/>
                    <a:pt x="2422" y="0"/>
                    <a:pt x="2395"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8119665" y="2324986"/>
              <a:ext cx="49606" cy="8566"/>
            </a:xfrm>
            <a:custGeom>
              <a:avLst/>
              <a:gdLst/>
              <a:ahLst/>
              <a:cxnLst/>
              <a:rect l="l" t="t" r="r" b="b"/>
              <a:pathLst>
                <a:path w="637" h="110" extrusionOk="0">
                  <a:moveTo>
                    <a:pt x="298" y="1"/>
                  </a:moveTo>
                  <a:cubicBezTo>
                    <a:pt x="217" y="1"/>
                    <a:pt x="122" y="1"/>
                    <a:pt x="41" y="15"/>
                  </a:cubicBezTo>
                  <a:cubicBezTo>
                    <a:pt x="27" y="15"/>
                    <a:pt x="0" y="42"/>
                    <a:pt x="0" y="55"/>
                  </a:cubicBezTo>
                  <a:cubicBezTo>
                    <a:pt x="0" y="82"/>
                    <a:pt x="27" y="96"/>
                    <a:pt x="55" y="96"/>
                  </a:cubicBezTo>
                  <a:cubicBezTo>
                    <a:pt x="176" y="82"/>
                    <a:pt x="298" y="82"/>
                    <a:pt x="420" y="82"/>
                  </a:cubicBezTo>
                  <a:cubicBezTo>
                    <a:pt x="474" y="82"/>
                    <a:pt x="528" y="96"/>
                    <a:pt x="582" y="109"/>
                  </a:cubicBezTo>
                  <a:cubicBezTo>
                    <a:pt x="596" y="109"/>
                    <a:pt x="623" y="96"/>
                    <a:pt x="636" y="69"/>
                  </a:cubicBezTo>
                  <a:cubicBezTo>
                    <a:pt x="636" y="55"/>
                    <a:pt x="636" y="42"/>
                    <a:pt x="636" y="28"/>
                  </a:cubicBezTo>
                  <a:cubicBezTo>
                    <a:pt x="623" y="28"/>
                    <a:pt x="609" y="15"/>
                    <a:pt x="596" y="15"/>
                  </a:cubicBezTo>
                  <a:cubicBezTo>
                    <a:pt x="515" y="1"/>
                    <a:pt x="433" y="1"/>
                    <a:pt x="33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7986888" y="2360886"/>
              <a:ext cx="223501" cy="266644"/>
            </a:xfrm>
            <a:custGeom>
              <a:avLst/>
              <a:gdLst/>
              <a:ahLst/>
              <a:cxnLst/>
              <a:rect l="l" t="t" r="r" b="b"/>
              <a:pathLst>
                <a:path w="2870" h="3424" extrusionOk="0">
                  <a:moveTo>
                    <a:pt x="2192" y="0"/>
                  </a:moveTo>
                  <a:cubicBezTo>
                    <a:pt x="2003" y="0"/>
                    <a:pt x="1814" y="14"/>
                    <a:pt x="1638" y="54"/>
                  </a:cubicBezTo>
                  <a:lnTo>
                    <a:pt x="1624" y="68"/>
                  </a:lnTo>
                  <a:cubicBezTo>
                    <a:pt x="1245" y="122"/>
                    <a:pt x="894" y="311"/>
                    <a:pt x="623" y="582"/>
                  </a:cubicBezTo>
                  <a:cubicBezTo>
                    <a:pt x="515" y="704"/>
                    <a:pt x="433" y="825"/>
                    <a:pt x="366" y="974"/>
                  </a:cubicBezTo>
                  <a:cubicBezTo>
                    <a:pt x="312" y="1123"/>
                    <a:pt x="258" y="1285"/>
                    <a:pt x="230" y="1434"/>
                  </a:cubicBezTo>
                  <a:cubicBezTo>
                    <a:pt x="203" y="1597"/>
                    <a:pt x="176" y="1759"/>
                    <a:pt x="176" y="1921"/>
                  </a:cubicBezTo>
                  <a:cubicBezTo>
                    <a:pt x="163" y="2097"/>
                    <a:pt x="149" y="2246"/>
                    <a:pt x="136" y="2409"/>
                  </a:cubicBezTo>
                  <a:lnTo>
                    <a:pt x="136" y="2449"/>
                  </a:lnTo>
                  <a:cubicBezTo>
                    <a:pt x="122" y="2706"/>
                    <a:pt x="82" y="2977"/>
                    <a:pt x="14" y="3234"/>
                  </a:cubicBezTo>
                  <a:cubicBezTo>
                    <a:pt x="0" y="3275"/>
                    <a:pt x="0" y="3315"/>
                    <a:pt x="28" y="3356"/>
                  </a:cubicBezTo>
                  <a:cubicBezTo>
                    <a:pt x="55" y="3383"/>
                    <a:pt x="95" y="3410"/>
                    <a:pt x="136" y="3423"/>
                  </a:cubicBezTo>
                  <a:cubicBezTo>
                    <a:pt x="176" y="3423"/>
                    <a:pt x="217" y="3423"/>
                    <a:pt x="244" y="3396"/>
                  </a:cubicBezTo>
                  <a:cubicBezTo>
                    <a:pt x="285" y="3369"/>
                    <a:pt x="312" y="3342"/>
                    <a:pt x="312" y="3302"/>
                  </a:cubicBezTo>
                  <a:cubicBezTo>
                    <a:pt x="379" y="3058"/>
                    <a:pt x="420" y="2801"/>
                    <a:pt x="420" y="2544"/>
                  </a:cubicBezTo>
                  <a:cubicBezTo>
                    <a:pt x="447" y="2287"/>
                    <a:pt x="447" y="2030"/>
                    <a:pt x="461" y="1773"/>
                  </a:cubicBezTo>
                  <a:lnTo>
                    <a:pt x="461" y="1800"/>
                  </a:lnTo>
                  <a:cubicBezTo>
                    <a:pt x="474" y="1570"/>
                    <a:pt x="515" y="1353"/>
                    <a:pt x="582" y="1123"/>
                  </a:cubicBezTo>
                  <a:cubicBezTo>
                    <a:pt x="609" y="1015"/>
                    <a:pt x="663" y="907"/>
                    <a:pt x="731" y="812"/>
                  </a:cubicBezTo>
                  <a:cubicBezTo>
                    <a:pt x="785" y="717"/>
                    <a:pt x="853" y="636"/>
                    <a:pt x="934" y="568"/>
                  </a:cubicBezTo>
                  <a:cubicBezTo>
                    <a:pt x="1056" y="474"/>
                    <a:pt x="1178" y="406"/>
                    <a:pt x="1313" y="338"/>
                  </a:cubicBezTo>
                  <a:cubicBezTo>
                    <a:pt x="1475" y="257"/>
                    <a:pt x="1651" y="203"/>
                    <a:pt x="1841" y="162"/>
                  </a:cubicBezTo>
                  <a:lnTo>
                    <a:pt x="1827" y="162"/>
                  </a:lnTo>
                  <a:cubicBezTo>
                    <a:pt x="2026" y="126"/>
                    <a:pt x="2224" y="108"/>
                    <a:pt x="2427" y="108"/>
                  </a:cubicBezTo>
                  <a:cubicBezTo>
                    <a:pt x="2528" y="108"/>
                    <a:pt x="2630" y="113"/>
                    <a:pt x="2734" y="122"/>
                  </a:cubicBezTo>
                  <a:lnTo>
                    <a:pt x="2815" y="122"/>
                  </a:lnTo>
                  <a:cubicBezTo>
                    <a:pt x="2842" y="122"/>
                    <a:pt x="2856" y="108"/>
                    <a:pt x="2869" y="95"/>
                  </a:cubicBezTo>
                  <a:cubicBezTo>
                    <a:pt x="2869" y="68"/>
                    <a:pt x="2856" y="41"/>
                    <a:pt x="2828" y="41"/>
                  </a:cubicBezTo>
                  <a:cubicBezTo>
                    <a:pt x="2625" y="27"/>
                    <a:pt x="2436" y="0"/>
                    <a:pt x="2233"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6654988" y="2403017"/>
              <a:ext cx="1540601" cy="1847273"/>
            </a:xfrm>
            <a:custGeom>
              <a:avLst/>
              <a:gdLst/>
              <a:ahLst/>
              <a:cxnLst/>
              <a:rect l="l" t="t" r="r" b="b"/>
              <a:pathLst>
                <a:path w="19783" h="23721" extrusionOk="0">
                  <a:moveTo>
                    <a:pt x="4749" y="6496"/>
                  </a:moveTo>
                  <a:cubicBezTo>
                    <a:pt x="4722" y="6523"/>
                    <a:pt x="4695" y="6550"/>
                    <a:pt x="4668" y="6590"/>
                  </a:cubicBezTo>
                  <a:cubicBezTo>
                    <a:pt x="4682" y="6563"/>
                    <a:pt x="4709" y="6536"/>
                    <a:pt x="4722" y="6522"/>
                  </a:cubicBezTo>
                  <a:lnTo>
                    <a:pt x="4736" y="6509"/>
                  </a:lnTo>
                  <a:lnTo>
                    <a:pt x="4749" y="6496"/>
                  </a:lnTo>
                  <a:close/>
                  <a:moveTo>
                    <a:pt x="13437" y="0"/>
                  </a:moveTo>
                  <a:cubicBezTo>
                    <a:pt x="13193" y="0"/>
                    <a:pt x="12949" y="27"/>
                    <a:pt x="12706" y="95"/>
                  </a:cubicBezTo>
                  <a:cubicBezTo>
                    <a:pt x="12381" y="190"/>
                    <a:pt x="12083" y="298"/>
                    <a:pt x="11786" y="433"/>
                  </a:cubicBezTo>
                  <a:cubicBezTo>
                    <a:pt x="11082" y="758"/>
                    <a:pt x="10433" y="1150"/>
                    <a:pt x="9810" y="1597"/>
                  </a:cubicBezTo>
                  <a:cubicBezTo>
                    <a:pt x="9201" y="2016"/>
                    <a:pt x="8579" y="2490"/>
                    <a:pt x="7902" y="3058"/>
                  </a:cubicBezTo>
                  <a:cubicBezTo>
                    <a:pt x="7402" y="3478"/>
                    <a:pt x="6887" y="3938"/>
                    <a:pt x="6387" y="4411"/>
                  </a:cubicBezTo>
                  <a:cubicBezTo>
                    <a:pt x="6211" y="4587"/>
                    <a:pt x="6035" y="4750"/>
                    <a:pt x="5859" y="4926"/>
                  </a:cubicBezTo>
                  <a:cubicBezTo>
                    <a:pt x="5656" y="5129"/>
                    <a:pt x="5467" y="5332"/>
                    <a:pt x="5291" y="5521"/>
                  </a:cubicBezTo>
                  <a:cubicBezTo>
                    <a:pt x="4587" y="6265"/>
                    <a:pt x="3924" y="7050"/>
                    <a:pt x="3302" y="7875"/>
                  </a:cubicBezTo>
                  <a:cubicBezTo>
                    <a:pt x="2625" y="8755"/>
                    <a:pt x="2016" y="9702"/>
                    <a:pt x="1475" y="10690"/>
                  </a:cubicBezTo>
                  <a:cubicBezTo>
                    <a:pt x="947" y="11651"/>
                    <a:pt x="541" y="12679"/>
                    <a:pt x="271" y="13748"/>
                  </a:cubicBezTo>
                  <a:cubicBezTo>
                    <a:pt x="135" y="14249"/>
                    <a:pt x="54" y="14763"/>
                    <a:pt x="27" y="15290"/>
                  </a:cubicBezTo>
                  <a:cubicBezTo>
                    <a:pt x="0" y="15791"/>
                    <a:pt x="27" y="16305"/>
                    <a:pt x="108" y="16806"/>
                  </a:cubicBezTo>
                  <a:cubicBezTo>
                    <a:pt x="190" y="17239"/>
                    <a:pt x="311" y="17645"/>
                    <a:pt x="474" y="18037"/>
                  </a:cubicBezTo>
                  <a:cubicBezTo>
                    <a:pt x="663" y="18497"/>
                    <a:pt x="920" y="18917"/>
                    <a:pt x="1231" y="19309"/>
                  </a:cubicBezTo>
                  <a:cubicBezTo>
                    <a:pt x="1543" y="19702"/>
                    <a:pt x="1922" y="20040"/>
                    <a:pt x="2341" y="20324"/>
                  </a:cubicBezTo>
                  <a:cubicBezTo>
                    <a:pt x="2747" y="20595"/>
                    <a:pt x="3193" y="20798"/>
                    <a:pt x="3667" y="20892"/>
                  </a:cubicBezTo>
                  <a:cubicBezTo>
                    <a:pt x="4046" y="21434"/>
                    <a:pt x="4547" y="21894"/>
                    <a:pt x="5128" y="22205"/>
                  </a:cubicBezTo>
                  <a:cubicBezTo>
                    <a:pt x="5643" y="22502"/>
                    <a:pt x="6238" y="22665"/>
                    <a:pt x="6833" y="22678"/>
                  </a:cubicBezTo>
                  <a:cubicBezTo>
                    <a:pt x="6928" y="22678"/>
                    <a:pt x="7023" y="22678"/>
                    <a:pt x="7104" y="22665"/>
                  </a:cubicBezTo>
                  <a:cubicBezTo>
                    <a:pt x="7794" y="23247"/>
                    <a:pt x="8633" y="23599"/>
                    <a:pt x="9513" y="23693"/>
                  </a:cubicBezTo>
                  <a:cubicBezTo>
                    <a:pt x="9675" y="23720"/>
                    <a:pt x="9837" y="23720"/>
                    <a:pt x="10000" y="23720"/>
                  </a:cubicBezTo>
                  <a:cubicBezTo>
                    <a:pt x="10121" y="23720"/>
                    <a:pt x="10243" y="23720"/>
                    <a:pt x="10378" y="23707"/>
                  </a:cubicBezTo>
                  <a:cubicBezTo>
                    <a:pt x="10974" y="23666"/>
                    <a:pt x="11542" y="23517"/>
                    <a:pt x="12097" y="23287"/>
                  </a:cubicBezTo>
                  <a:cubicBezTo>
                    <a:pt x="12611" y="23071"/>
                    <a:pt x="13112" y="22787"/>
                    <a:pt x="13558" y="22435"/>
                  </a:cubicBezTo>
                  <a:cubicBezTo>
                    <a:pt x="14370" y="21826"/>
                    <a:pt x="15087" y="21082"/>
                    <a:pt x="15669" y="20243"/>
                  </a:cubicBezTo>
                  <a:cubicBezTo>
                    <a:pt x="16265" y="19377"/>
                    <a:pt x="16779" y="18443"/>
                    <a:pt x="17198" y="17469"/>
                  </a:cubicBezTo>
                  <a:cubicBezTo>
                    <a:pt x="17631" y="16468"/>
                    <a:pt x="17997" y="15453"/>
                    <a:pt x="18294" y="14424"/>
                  </a:cubicBezTo>
                  <a:cubicBezTo>
                    <a:pt x="18632" y="13328"/>
                    <a:pt x="18903" y="12246"/>
                    <a:pt x="19093" y="11421"/>
                  </a:cubicBezTo>
                  <a:lnTo>
                    <a:pt x="19133" y="11272"/>
                  </a:lnTo>
                  <a:cubicBezTo>
                    <a:pt x="19187" y="11028"/>
                    <a:pt x="19255" y="10785"/>
                    <a:pt x="19309" y="10555"/>
                  </a:cubicBezTo>
                  <a:cubicBezTo>
                    <a:pt x="19336" y="10365"/>
                    <a:pt x="19377" y="10176"/>
                    <a:pt x="19417" y="9986"/>
                  </a:cubicBezTo>
                  <a:cubicBezTo>
                    <a:pt x="19498" y="9431"/>
                    <a:pt x="19580" y="8850"/>
                    <a:pt x="19647" y="8254"/>
                  </a:cubicBezTo>
                  <a:cubicBezTo>
                    <a:pt x="19728" y="7496"/>
                    <a:pt x="19783" y="6806"/>
                    <a:pt x="19783" y="6157"/>
                  </a:cubicBezTo>
                  <a:cubicBezTo>
                    <a:pt x="19783" y="5792"/>
                    <a:pt x="19783" y="5440"/>
                    <a:pt x="19756" y="5101"/>
                  </a:cubicBezTo>
                  <a:cubicBezTo>
                    <a:pt x="19742" y="4777"/>
                    <a:pt x="19701" y="4452"/>
                    <a:pt x="19647" y="4141"/>
                  </a:cubicBezTo>
                  <a:cubicBezTo>
                    <a:pt x="19607" y="3857"/>
                    <a:pt x="19526" y="3572"/>
                    <a:pt x="19431" y="3302"/>
                  </a:cubicBezTo>
                  <a:cubicBezTo>
                    <a:pt x="19350" y="3072"/>
                    <a:pt x="19228" y="2855"/>
                    <a:pt x="19065" y="2666"/>
                  </a:cubicBezTo>
                  <a:cubicBezTo>
                    <a:pt x="18930" y="2504"/>
                    <a:pt x="18754" y="2368"/>
                    <a:pt x="18538" y="2287"/>
                  </a:cubicBezTo>
                  <a:cubicBezTo>
                    <a:pt x="18402" y="2233"/>
                    <a:pt x="18254" y="2206"/>
                    <a:pt x="18105" y="2206"/>
                  </a:cubicBezTo>
                  <a:cubicBezTo>
                    <a:pt x="18010" y="2206"/>
                    <a:pt x="17929" y="2206"/>
                    <a:pt x="17848" y="2219"/>
                  </a:cubicBezTo>
                  <a:cubicBezTo>
                    <a:pt x="17739" y="2246"/>
                    <a:pt x="17631" y="2273"/>
                    <a:pt x="17523" y="2301"/>
                  </a:cubicBezTo>
                  <a:cubicBezTo>
                    <a:pt x="17523" y="2273"/>
                    <a:pt x="17523" y="2233"/>
                    <a:pt x="17523" y="2206"/>
                  </a:cubicBezTo>
                  <a:cubicBezTo>
                    <a:pt x="17496" y="2043"/>
                    <a:pt x="17455" y="1868"/>
                    <a:pt x="17388" y="1719"/>
                  </a:cubicBezTo>
                  <a:cubicBezTo>
                    <a:pt x="17320" y="1556"/>
                    <a:pt x="17225" y="1408"/>
                    <a:pt x="17131" y="1272"/>
                  </a:cubicBezTo>
                  <a:cubicBezTo>
                    <a:pt x="16819" y="880"/>
                    <a:pt x="16386" y="609"/>
                    <a:pt x="15899" y="501"/>
                  </a:cubicBezTo>
                  <a:cubicBezTo>
                    <a:pt x="15764" y="460"/>
                    <a:pt x="15629" y="447"/>
                    <a:pt x="15480" y="447"/>
                  </a:cubicBezTo>
                  <a:cubicBezTo>
                    <a:pt x="15290" y="447"/>
                    <a:pt x="15101" y="474"/>
                    <a:pt x="14911" y="542"/>
                  </a:cubicBezTo>
                  <a:cubicBezTo>
                    <a:pt x="14844" y="555"/>
                    <a:pt x="14776" y="582"/>
                    <a:pt x="14708" y="623"/>
                  </a:cubicBezTo>
                  <a:cubicBezTo>
                    <a:pt x="14600" y="433"/>
                    <a:pt x="14438" y="298"/>
                    <a:pt x="14248" y="190"/>
                  </a:cubicBezTo>
                  <a:cubicBezTo>
                    <a:pt x="14032" y="68"/>
                    <a:pt x="13788" y="0"/>
                    <a:pt x="13531" y="0"/>
                  </a:cubicBezTo>
                  <a:close/>
                </a:path>
              </a:pathLst>
            </a:custGeom>
            <a:solidFill>
              <a:srgbClr val="FF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6"/>
            <p:cNvSpPr/>
            <p:nvPr/>
          </p:nvSpPr>
          <p:spPr>
            <a:xfrm>
              <a:off x="6768763" y="2453558"/>
              <a:ext cx="1426826" cy="1797744"/>
            </a:xfrm>
            <a:custGeom>
              <a:avLst/>
              <a:gdLst/>
              <a:ahLst/>
              <a:cxnLst/>
              <a:rect l="l" t="t" r="r" b="b"/>
              <a:pathLst>
                <a:path w="18322" h="23085" extrusionOk="0">
                  <a:moveTo>
                    <a:pt x="14885" y="1"/>
                  </a:moveTo>
                  <a:cubicBezTo>
                    <a:pt x="14952" y="95"/>
                    <a:pt x="15020" y="204"/>
                    <a:pt x="15047" y="312"/>
                  </a:cubicBezTo>
                  <a:lnTo>
                    <a:pt x="15061" y="312"/>
                  </a:lnTo>
                  <a:cubicBezTo>
                    <a:pt x="15101" y="461"/>
                    <a:pt x="15128" y="610"/>
                    <a:pt x="15142" y="772"/>
                  </a:cubicBezTo>
                  <a:cubicBezTo>
                    <a:pt x="15142" y="1124"/>
                    <a:pt x="15101" y="1462"/>
                    <a:pt x="15020" y="1800"/>
                  </a:cubicBezTo>
                  <a:cubicBezTo>
                    <a:pt x="14952" y="2071"/>
                    <a:pt x="14858" y="2342"/>
                    <a:pt x="14763" y="2599"/>
                  </a:cubicBezTo>
                  <a:cubicBezTo>
                    <a:pt x="14817" y="2572"/>
                    <a:pt x="14871" y="2558"/>
                    <a:pt x="14925" y="2531"/>
                  </a:cubicBezTo>
                  <a:cubicBezTo>
                    <a:pt x="14993" y="2518"/>
                    <a:pt x="15074" y="2504"/>
                    <a:pt x="15155" y="2504"/>
                  </a:cubicBezTo>
                  <a:cubicBezTo>
                    <a:pt x="15189" y="2497"/>
                    <a:pt x="15223" y="2494"/>
                    <a:pt x="15257" y="2494"/>
                  </a:cubicBezTo>
                  <a:cubicBezTo>
                    <a:pt x="15291" y="2494"/>
                    <a:pt x="15324" y="2497"/>
                    <a:pt x="15358" y="2504"/>
                  </a:cubicBezTo>
                  <a:cubicBezTo>
                    <a:pt x="15412" y="2518"/>
                    <a:pt x="15480" y="2545"/>
                    <a:pt x="15534" y="2572"/>
                  </a:cubicBezTo>
                  <a:cubicBezTo>
                    <a:pt x="15602" y="2599"/>
                    <a:pt x="15656" y="2626"/>
                    <a:pt x="15710" y="2666"/>
                  </a:cubicBezTo>
                  <a:cubicBezTo>
                    <a:pt x="15751" y="2707"/>
                    <a:pt x="15805" y="2761"/>
                    <a:pt x="15845" y="2802"/>
                  </a:cubicBezTo>
                  <a:cubicBezTo>
                    <a:pt x="15940" y="2910"/>
                    <a:pt x="16021" y="3032"/>
                    <a:pt x="16075" y="3167"/>
                  </a:cubicBezTo>
                  <a:cubicBezTo>
                    <a:pt x="16143" y="3329"/>
                    <a:pt x="16211" y="3492"/>
                    <a:pt x="16238" y="3668"/>
                  </a:cubicBezTo>
                  <a:cubicBezTo>
                    <a:pt x="16292" y="3857"/>
                    <a:pt x="16333" y="4060"/>
                    <a:pt x="16360" y="4250"/>
                  </a:cubicBezTo>
                  <a:cubicBezTo>
                    <a:pt x="16414" y="4669"/>
                    <a:pt x="16427" y="5088"/>
                    <a:pt x="16414" y="5508"/>
                  </a:cubicBezTo>
                  <a:cubicBezTo>
                    <a:pt x="16373" y="6130"/>
                    <a:pt x="16278" y="6753"/>
                    <a:pt x="16130" y="7375"/>
                  </a:cubicBezTo>
                  <a:cubicBezTo>
                    <a:pt x="15981" y="7971"/>
                    <a:pt x="15805" y="8552"/>
                    <a:pt x="15588" y="9134"/>
                  </a:cubicBezTo>
                  <a:cubicBezTo>
                    <a:pt x="15399" y="9675"/>
                    <a:pt x="15182" y="10203"/>
                    <a:pt x="14966" y="10731"/>
                  </a:cubicBezTo>
                  <a:cubicBezTo>
                    <a:pt x="14749" y="11259"/>
                    <a:pt x="14519" y="11746"/>
                    <a:pt x="14276" y="12246"/>
                  </a:cubicBezTo>
                  <a:cubicBezTo>
                    <a:pt x="13802" y="13261"/>
                    <a:pt x="13247" y="14249"/>
                    <a:pt x="12639" y="15196"/>
                  </a:cubicBezTo>
                  <a:cubicBezTo>
                    <a:pt x="12030" y="16143"/>
                    <a:pt x="11326" y="17050"/>
                    <a:pt x="10568" y="17875"/>
                  </a:cubicBezTo>
                  <a:cubicBezTo>
                    <a:pt x="9811" y="18687"/>
                    <a:pt x="8958" y="19418"/>
                    <a:pt x="8038" y="20027"/>
                  </a:cubicBezTo>
                  <a:lnTo>
                    <a:pt x="7849" y="20162"/>
                  </a:lnTo>
                  <a:cubicBezTo>
                    <a:pt x="7781" y="20203"/>
                    <a:pt x="7727" y="20230"/>
                    <a:pt x="7659" y="20270"/>
                  </a:cubicBezTo>
                  <a:cubicBezTo>
                    <a:pt x="7564" y="20324"/>
                    <a:pt x="7456" y="20379"/>
                    <a:pt x="7348" y="20433"/>
                  </a:cubicBezTo>
                  <a:cubicBezTo>
                    <a:pt x="7294" y="20446"/>
                    <a:pt x="7226" y="20473"/>
                    <a:pt x="7172" y="20487"/>
                  </a:cubicBezTo>
                  <a:cubicBezTo>
                    <a:pt x="7131" y="20500"/>
                    <a:pt x="7091" y="20514"/>
                    <a:pt x="7050" y="20514"/>
                  </a:cubicBezTo>
                  <a:cubicBezTo>
                    <a:pt x="7010" y="20521"/>
                    <a:pt x="6966" y="20524"/>
                    <a:pt x="6922" y="20524"/>
                  </a:cubicBezTo>
                  <a:cubicBezTo>
                    <a:pt x="6878" y="20524"/>
                    <a:pt x="6834" y="20521"/>
                    <a:pt x="6793" y="20514"/>
                  </a:cubicBezTo>
                  <a:cubicBezTo>
                    <a:pt x="6712" y="20500"/>
                    <a:pt x="6617" y="20473"/>
                    <a:pt x="6536" y="20433"/>
                  </a:cubicBezTo>
                  <a:cubicBezTo>
                    <a:pt x="6468" y="20392"/>
                    <a:pt x="6387" y="20352"/>
                    <a:pt x="6320" y="20284"/>
                  </a:cubicBezTo>
                  <a:cubicBezTo>
                    <a:pt x="6144" y="20135"/>
                    <a:pt x="5995" y="19973"/>
                    <a:pt x="5859" y="19783"/>
                  </a:cubicBezTo>
                  <a:cubicBezTo>
                    <a:pt x="5724" y="19932"/>
                    <a:pt x="5562" y="20054"/>
                    <a:pt x="5399" y="20189"/>
                  </a:cubicBezTo>
                  <a:cubicBezTo>
                    <a:pt x="5264" y="20297"/>
                    <a:pt x="5115" y="20379"/>
                    <a:pt x="4953" y="20460"/>
                  </a:cubicBezTo>
                  <a:cubicBezTo>
                    <a:pt x="4818" y="20527"/>
                    <a:pt x="4669" y="20582"/>
                    <a:pt x="4520" y="20609"/>
                  </a:cubicBezTo>
                  <a:cubicBezTo>
                    <a:pt x="4459" y="20615"/>
                    <a:pt x="4395" y="20619"/>
                    <a:pt x="4329" y="20619"/>
                  </a:cubicBezTo>
                  <a:cubicBezTo>
                    <a:pt x="4263" y="20619"/>
                    <a:pt x="4195" y="20615"/>
                    <a:pt x="4127" y="20609"/>
                  </a:cubicBezTo>
                  <a:cubicBezTo>
                    <a:pt x="4060" y="20582"/>
                    <a:pt x="3992" y="20568"/>
                    <a:pt x="3938" y="20541"/>
                  </a:cubicBezTo>
                  <a:cubicBezTo>
                    <a:pt x="3870" y="20514"/>
                    <a:pt x="3816" y="20487"/>
                    <a:pt x="3762" y="20446"/>
                  </a:cubicBezTo>
                  <a:cubicBezTo>
                    <a:pt x="3640" y="20365"/>
                    <a:pt x="3532" y="20257"/>
                    <a:pt x="3437" y="20135"/>
                  </a:cubicBezTo>
                  <a:cubicBezTo>
                    <a:pt x="3329" y="20000"/>
                    <a:pt x="3234" y="19837"/>
                    <a:pt x="3153" y="19675"/>
                  </a:cubicBezTo>
                  <a:cubicBezTo>
                    <a:pt x="3072" y="19486"/>
                    <a:pt x="2991" y="19283"/>
                    <a:pt x="2937" y="19080"/>
                  </a:cubicBezTo>
                  <a:cubicBezTo>
                    <a:pt x="2828" y="19147"/>
                    <a:pt x="2707" y="19228"/>
                    <a:pt x="2598" y="19296"/>
                  </a:cubicBezTo>
                  <a:cubicBezTo>
                    <a:pt x="2504" y="19364"/>
                    <a:pt x="2396" y="19431"/>
                    <a:pt x="2287" y="19486"/>
                  </a:cubicBezTo>
                  <a:cubicBezTo>
                    <a:pt x="2193" y="19540"/>
                    <a:pt x="2084" y="19580"/>
                    <a:pt x="1963" y="19621"/>
                  </a:cubicBezTo>
                  <a:cubicBezTo>
                    <a:pt x="1868" y="19648"/>
                    <a:pt x="1760" y="19661"/>
                    <a:pt x="1651" y="19661"/>
                  </a:cubicBezTo>
                  <a:cubicBezTo>
                    <a:pt x="1530" y="19661"/>
                    <a:pt x="1394" y="19648"/>
                    <a:pt x="1272" y="19621"/>
                  </a:cubicBezTo>
                  <a:cubicBezTo>
                    <a:pt x="1151" y="19580"/>
                    <a:pt x="1015" y="19540"/>
                    <a:pt x="894" y="19486"/>
                  </a:cubicBezTo>
                  <a:cubicBezTo>
                    <a:pt x="664" y="19377"/>
                    <a:pt x="447" y="19256"/>
                    <a:pt x="244" y="19120"/>
                  </a:cubicBezTo>
                  <a:cubicBezTo>
                    <a:pt x="163" y="19053"/>
                    <a:pt x="82" y="18998"/>
                    <a:pt x="0" y="18931"/>
                  </a:cubicBezTo>
                  <a:lnTo>
                    <a:pt x="0" y="18931"/>
                  </a:lnTo>
                  <a:cubicBezTo>
                    <a:pt x="271" y="19215"/>
                    <a:pt x="569" y="19472"/>
                    <a:pt x="880" y="19689"/>
                  </a:cubicBezTo>
                  <a:cubicBezTo>
                    <a:pt x="1286" y="19959"/>
                    <a:pt x="1732" y="20149"/>
                    <a:pt x="2206" y="20257"/>
                  </a:cubicBezTo>
                  <a:cubicBezTo>
                    <a:pt x="2585" y="20798"/>
                    <a:pt x="3086" y="21245"/>
                    <a:pt x="3667" y="21556"/>
                  </a:cubicBezTo>
                  <a:cubicBezTo>
                    <a:pt x="4182" y="21867"/>
                    <a:pt x="4777" y="22029"/>
                    <a:pt x="5372" y="22029"/>
                  </a:cubicBezTo>
                  <a:cubicBezTo>
                    <a:pt x="5467" y="22029"/>
                    <a:pt x="5562" y="22029"/>
                    <a:pt x="5656" y="22016"/>
                  </a:cubicBezTo>
                  <a:cubicBezTo>
                    <a:pt x="6333" y="22598"/>
                    <a:pt x="7172" y="22963"/>
                    <a:pt x="8065" y="23058"/>
                  </a:cubicBezTo>
                  <a:cubicBezTo>
                    <a:pt x="8227" y="23071"/>
                    <a:pt x="8376" y="23085"/>
                    <a:pt x="8539" y="23085"/>
                  </a:cubicBezTo>
                  <a:cubicBezTo>
                    <a:pt x="8660" y="23085"/>
                    <a:pt x="8782" y="23085"/>
                    <a:pt x="8917" y="23071"/>
                  </a:cubicBezTo>
                  <a:cubicBezTo>
                    <a:pt x="9513" y="23017"/>
                    <a:pt x="10095" y="22882"/>
                    <a:pt x="10636" y="22638"/>
                  </a:cubicBezTo>
                  <a:cubicBezTo>
                    <a:pt x="11164" y="22422"/>
                    <a:pt x="11651" y="22138"/>
                    <a:pt x="12111" y="21799"/>
                  </a:cubicBezTo>
                  <a:cubicBezTo>
                    <a:pt x="12923" y="21177"/>
                    <a:pt x="13626" y="20433"/>
                    <a:pt x="14208" y="19594"/>
                  </a:cubicBezTo>
                  <a:cubicBezTo>
                    <a:pt x="14817" y="18728"/>
                    <a:pt x="15331" y="17794"/>
                    <a:pt x="15751" y="16820"/>
                  </a:cubicBezTo>
                  <a:cubicBezTo>
                    <a:pt x="16170" y="15832"/>
                    <a:pt x="16536" y="14817"/>
                    <a:pt x="16847" y="13775"/>
                  </a:cubicBezTo>
                  <a:cubicBezTo>
                    <a:pt x="17185" y="12679"/>
                    <a:pt x="17442" y="11597"/>
                    <a:pt x="17645" y="10785"/>
                  </a:cubicBezTo>
                  <a:lnTo>
                    <a:pt x="17686" y="10623"/>
                  </a:lnTo>
                  <a:lnTo>
                    <a:pt x="17686" y="10582"/>
                  </a:lnTo>
                  <a:lnTo>
                    <a:pt x="17699" y="10528"/>
                  </a:lnTo>
                  <a:cubicBezTo>
                    <a:pt x="17753" y="10325"/>
                    <a:pt x="17807" y="10122"/>
                    <a:pt x="17848" y="9906"/>
                  </a:cubicBezTo>
                  <a:cubicBezTo>
                    <a:pt x="17889" y="9703"/>
                    <a:pt x="17916" y="9527"/>
                    <a:pt x="17956" y="9337"/>
                  </a:cubicBezTo>
                  <a:cubicBezTo>
                    <a:pt x="18051" y="8782"/>
                    <a:pt x="18119" y="8201"/>
                    <a:pt x="18186" y="7619"/>
                  </a:cubicBezTo>
                  <a:cubicBezTo>
                    <a:pt x="18267" y="6847"/>
                    <a:pt x="18322" y="6157"/>
                    <a:pt x="18322" y="5508"/>
                  </a:cubicBezTo>
                  <a:cubicBezTo>
                    <a:pt x="18322" y="5156"/>
                    <a:pt x="18322" y="4804"/>
                    <a:pt x="18308" y="4452"/>
                  </a:cubicBezTo>
                  <a:cubicBezTo>
                    <a:pt x="18281" y="4128"/>
                    <a:pt x="18254" y="3817"/>
                    <a:pt x="18200" y="3492"/>
                  </a:cubicBezTo>
                  <a:cubicBezTo>
                    <a:pt x="18146" y="3208"/>
                    <a:pt x="18065" y="2923"/>
                    <a:pt x="17970" y="2653"/>
                  </a:cubicBezTo>
                  <a:cubicBezTo>
                    <a:pt x="17889" y="2423"/>
                    <a:pt x="17767" y="2220"/>
                    <a:pt x="17618" y="2017"/>
                  </a:cubicBezTo>
                  <a:cubicBezTo>
                    <a:pt x="17469" y="1855"/>
                    <a:pt x="17293" y="1719"/>
                    <a:pt x="17077" y="1638"/>
                  </a:cubicBezTo>
                  <a:cubicBezTo>
                    <a:pt x="16941" y="1584"/>
                    <a:pt x="16793" y="1557"/>
                    <a:pt x="16630" y="1557"/>
                  </a:cubicBezTo>
                  <a:cubicBezTo>
                    <a:pt x="16549" y="1557"/>
                    <a:pt x="16468" y="1557"/>
                    <a:pt x="16387" y="1570"/>
                  </a:cubicBezTo>
                  <a:cubicBezTo>
                    <a:pt x="16278" y="1597"/>
                    <a:pt x="16170" y="1624"/>
                    <a:pt x="16062" y="1652"/>
                  </a:cubicBezTo>
                  <a:cubicBezTo>
                    <a:pt x="16062" y="1624"/>
                    <a:pt x="16062" y="1597"/>
                    <a:pt x="16062" y="1557"/>
                  </a:cubicBezTo>
                  <a:cubicBezTo>
                    <a:pt x="16035" y="1394"/>
                    <a:pt x="15994" y="1232"/>
                    <a:pt x="15927" y="1070"/>
                  </a:cubicBezTo>
                  <a:cubicBezTo>
                    <a:pt x="15859" y="907"/>
                    <a:pt x="15764" y="759"/>
                    <a:pt x="15670" y="623"/>
                  </a:cubicBezTo>
                  <a:cubicBezTo>
                    <a:pt x="15561" y="488"/>
                    <a:pt x="15439" y="366"/>
                    <a:pt x="15318" y="271"/>
                  </a:cubicBezTo>
                  <a:cubicBezTo>
                    <a:pt x="15182" y="163"/>
                    <a:pt x="15034" y="68"/>
                    <a:pt x="14885" y="1"/>
                  </a:cubicBezTo>
                  <a:close/>
                </a:path>
              </a:pathLst>
            </a:custGeom>
            <a:solidFill>
              <a:srgbClr val="F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6"/>
            <p:cNvSpPr/>
            <p:nvPr/>
          </p:nvSpPr>
          <p:spPr>
            <a:xfrm>
              <a:off x="6990085" y="2460956"/>
              <a:ext cx="799854" cy="1157845"/>
            </a:xfrm>
            <a:custGeom>
              <a:avLst/>
              <a:gdLst/>
              <a:ahLst/>
              <a:cxnLst/>
              <a:rect l="l" t="t" r="r" b="b"/>
              <a:pathLst>
                <a:path w="10271" h="14868" extrusionOk="0">
                  <a:moveTo>
                    <a:pt x="10189" y="0"/>
                  </a:moveTo>
                  <a:lnTo>
                    <a:pt x="10175" y="28"/>
                  </a:lnTo>
                  <a:cubicBezTo>
                    <a:pt x="9472" y="609"/>
                    <a:pt x="8782" y="1218"/>
                    <a:pt x="8105" y="1841"/>
                  </a:cubicBezTo>
                  <a:cubicBezTo>
                    <a:pt x="7429" y="2477"/>
                    <a:pt x="6793" y="3099"/>
                    <a:pt x="6170" y="3776"/>
                  </a:cubicBezTo>
                  <a:cubicBezTo>
                    <a:pt x="4952" y="5102"/>
                    <a:pt x="3843" y="6550"/>
                    <a:pt x="2882" y="8079"/>
                  </a:cubicBezTo>
                  <a:cubicBezTo>
                    <a:pt x="2382" y="8850"/>
                    <a:pt x="1935" y="9662"/>
                    <a:pt x="1543" y="10487"/>
                  </a:cubicBezTo>
                  <a:cubicBezTo>
                    <a:pt x="1326" y="10920"/>
                    <a:pt x="1137" y="11367"/>
                    <a:pt x="947" y="11813"/>
                  </a:cubicBezTo>
                  <a:cubicBezTo>
                    <a:pt x="758" y="12327"/>
                    <a:pt x="582" y="12828"/>
                    <a:pt x="406" y="13342"/>
                  </a:cubicBezTo>
                  <a:cubicBezTo>
                    <a:pt x="338" y="13559"/>
                    <a:pt x="271" y="13789"/>
                    <a:pt x="203" y="14019"/>
                  </a:cubicBezTo>
                  <a:cubicBezTo>
                    <a:pt x="135" y="14249"/>
                    <a:pt x="68" y="14479"/>
                    <a:pt x="14" y="14709"/>
                  </a:cubicBezTo>
                  <a:cubicBezTo>
                    <a:pt x="0" y="14763"/>
                    <a:pt x="27" y="14831"/>
                    <a:pt x="95" y="14858"/>
                  </a:cubicBezTo>
                  <a:cubicBezTo>
                    <a:pt x="108" y="14864"/>
                    <a:pt x="125" y="14868"/>
                    <a:pt x="144" y="14868"/>
                  </a:cubicBezTo>
                  <a:cubicBezTo>
                    <a:pt x="162" y="14868"/>
                    <a:pt x="183" y="14864"/>
                    <a:pt x="203" y="14858"/>
                  </a:cubicBezTo>
                  <a:cubicBezTo>
                    <a:pt x="244" y="14844"/>
                    <a:pt x="271" y="14817"/>
                    <a:pt x="284" y="14790"/>
                  </a:cubicBezTo>
                  <a:cubicBezTo>
                    <a:pt x="379" y="14533"/>
                    <a:pt x="460" y="14276"/>
                    <a:pt x="555" y="14019"/>
                  </a:cubicBezTo>
                  <a:cubicBezTo>
                    <a:pt x="650" y="13775"/>
                    <a:pt x="717" y="13518"/>
                    <a:pt x="798" y="13261"/>
                  </a:cubicBezTo>
                  <a:cubicBezTo>
                    <a:pt x="974" y="12760"/>
                    <a:pt x="1164" y="12246"/>
                    <a:pt x="1367" y="11759"/>
                  </a:cubicBezTo>
                  <a:cubicBezTo>
                    <a:pt x="1556" y="11326"/>
                    <a:pt x="1759" y="10893"/>
                    <a:pt x="1962" y="10460"/>
                  </a:cubicBezTo>
                  <a:cubicBezTo>
                    <a:pt x="2165" y="10027"/>
                    <a:pt x="2382" y="9635"/>
                    <a:pt x="2598" y="9229"/>
                  </a:cubicBezTo>
                  <a:cubicBezTo>
                    <a:pt x="2963" y="8552"/>
                    <a:pt x="3356" y="7876"/>
                    <a:pt x="3775" y="7240"/>
                  </a:cubicBezTo>
                  <a:cubicBezTo>
                    <a:pt x="3897" y="7064"/>
                    <a:pt x="4019" y="6874"/>
                    <a:pt x="4141" y="6698"/>
                  </a:cubicBezTo>
                  <a:cubicBezTo>
                    <a:pt x="4262" y="6522"/>
                    <a:pt x="4398" y="6333"/>
                    <a:pt x="4533" y="6144"/>
                  </a:cubicBezTo>
                  <a:cubicBezTo>
                    <a:pt x="4790" y="5778"/>
                    <a:pt x="5074" y="5426"/>
                    <a:pt x="5345" y="5075"/>
                  </a:cubicBezTo>
                  <a:cubicBezTo>
                    <a:pt x="5913" y="4371"/>
                    <a:pt x="6508" y="3694"/>
                    <a:pt x="7131" y="3031"/>
                  </a:cubicBezTo>
                  <a:cubicBezTo>
                    <a:pt x="7943" y="2165"/>
                    <a:pt x="8795" y="1354"/>
                    <a:pt x="9675" y="569"/>
                  </a:cubicBezTo>
                  <a:cubicBezTo>
                    <a:pt x="9864" y="393"/>
                    <a:pt x="10054" y="244"/>
                    <a:pt x="10243" y="82"/>
                  </a:cubicBezTo>
                  <a:cubicBezTo>
                    <a:pt x="10257" y="68"/>
                    <a:pt x="10270" y="41"/>
                    <a:pt x="10257" y="14"/>
                  </a:cubicBezTo>
                  <a:cubicBezTo>
                    <a:pt x="10243" y="0"/>
                    <a:pt x="10230" y="0"/>
                    <a:pt x="10216" y="0"/>
                  </a:cubicBezTo>
                  <a:close/>
                </a:path>
              </a:pathLst>
            </a:custGeom>
            <a:solidFill>
              <a:srgbClr val="FF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6951069" y="3728611"/>
              <a:ext cx="33798" cy="150766"/>
            </a:xfrm>
            <a:custGeom>
              <a:avLst/>
              <a:gdLst/>
              <a:ahLst/>
              <a:cxnLst/>
              <a:rect l="l" t="t" r="r" b="b"/>
              <a:pathLst>
                <a:path w="434" h="1936" extrusionOk="0">
                  <a:moveTo>
                    <a:pt x="339" y="0"/>
                  </a:moveTo>
                  <a:cubicBezTo>
                    <a:pt x="325" y="0"/>
                    <a:pt x="298" y="14"/>
                    <a:pt x="285" y="27"/>
                  </a:cubicBezTo>
                  <a:lnTo>
                    <a:pt x="285" y="14"/>
                  </a:lnTo>
                  <a:cubicBezTo>
                    <a:pt x="271" y="27"/>
                    <a:pt x="257" y="55"/>
                    <a:pt x="244" y="82"/>
                  </a:cubicBezTo>
                  <a:cubicBezTo>
                    <a:pt x="163" y="352"/>
                    <a:pt x="95" y="636"/>
                    <a:pt x="55" y="921"/>
                  </a:cubicBezTo>
                  <a:cubicBezTo>
                    <a:pt x="14" y="1205"/>
                    <a:pt x="0" y="1502"/>
                    <a:pt x="0" y="1800"/>
                  </a:cubicBezTo>
                  <a:cubicBezTo>
                    <a:pt x="13" y="1891"/>
                    <a:pt x="86" y="1936"/>
                    <a:pt x="158" y="1936"/>
                  </a:cubicBezTo>
                  <a:cubicBezTo>
                    <a:pt x="235" y="1936"/>
                    <a:pt x="312" y="1885"/>
                    <a:pt x="312" y="1786"/>
                  </a:cubicBezTo>
                  <a:cubicBezTo>
                    <a:pt x="298" y="1475"/>
                    <a:pt x="285" y="1164"/>
                    <a:pt x="298" y="866"/>
                  </a:cubicBezTo>
                  <a:cubicBezTo>
                    <a:pt x="298" y="745"/>
                    <a:pt x="325" y="636"/>
                    <a:pt x="339" y="515"/>
                  </a:cubicBezTo>
                  <a:cubicBezTo>
                    <a:pt x="366" y="379"/>
                    <a:pt x="393" y="244"/>
                    <a:pt x="433" y="109"/>
                  </a:cubicBezTo>
                  <a:cubicBezTo>
                    <a:pt x="433" y="68"/>
                    <a:pt x="406" y="14"/>
                    <a:pt x="352" y="0"/>
                  </a:cubicBezTo>
                  <a:close/>
                </a:path>
              </a:pathLst>
            </a:custGeom>
            <a:solidFill>
              <a:srgbClr val="FF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7645483" y="2603234"/>
              <a:ext cx="381510" cy="923130"/>
            </a:xfrm>
            <a:custGeom>
              <a:avLst/>
              <a:gdLst/>
              <a:ahLst/>
              <a:cxnLst/>
              <a:rect l="l" t="t" r="r" b="b"/>
              <a:pathLst>
                <a:path w="4899" h="11854" extrusionOk="0">
                  <a:moveTo>
                    <a:pt x="4845" y="0"/>
                  </a:moveTo>
                  <a:cubicBezTo>
                    <a:pt x="4804" y="0"/>
                    <a:pt x="4777" y="27"/>
                    <a:pt x="4777" y="54"/>
                  </a:cubicBezTo>
                  <a:cubicBezTo>
                    <a:pt x="4520" y="1204"/>
                    <a:pt x="4195" y="2341"/>
                    <a:pt x="3830" y="3464"/>
                  </a:cubicBezTo>
                  <a:cubicBezTo>
                    <a:pt x="3681" y="3911"/>
                    <a:pt x="3518" y="4371"/>
                    <a:pt x="3356" y="4817"/>
                  </a:cubicBezTo>
                  <a:cubicBezTo>
                    <a:pt x="3275" y="5047"/>
                    <a:pt x="3194" y="5277"/>
                    <a:pt x="3099" y="5494"/>
                  </a:cubicBezTo>
                  <a:cubicBezTo>
                    <a:pt x="3004" y="5710"/>
                    <a:pt x="2910" y="5940"/>
                    <a:pt x="2815" y="6170"/>
                  </a:cubicBezTo>
                  <a:cubicBezTo>
                    <a:pt x="2436" y="7077"/>
                    <a:pt x="2017" y="7970"/>
                    <a:pt x="1570" y="8836"/>
                  </a:cubicBezTo>
                  <a:cubicBezTo>
                    <a:pt x="1340" y="9283"/>
                    <a:pt x="1096" y="9729"/>
                    <a:pt x="853" y="10162"/>
                  </a:cubicBezTo>
                  <a:cubicBezTo>
                    <a:pt x="731" y="10392"/>
                    <a:pt x="596" y="10609"/>
                    <a:pt x="460" y="10825"/>
                  </a:cubicBezTo>
                  <a:cubicBezTo>
                    <a:pt x="393" y="10947"/>
                    <a:pt x="325" y="11055"/>
                    <a:pt x="257" y="11163"/>
                  </a:cubicBezTo>
                  <a:cubicBezTo>
                    <a:pt x="190" y="11272"/>
                    <a:pt x="109" y="11407"/>
                    <a:pt x="41" y="11542"/>
                  </a:cubicBezTo>
                  <a:cubicBezTo>
                    <a:pt x="0" y="11623"/>
                    <a:pt x="14" y="11732"/>
                    <a:pt x="95" y="11799"/>
                  </a:cubicBezTo>
                  <a:cubicBezTo>
                    <a:pt x="136" y="11840"/>
                    <a:pt x="190" y="11853"/>
                    <a:pt x="257" y="11853"/>
                  </a:cubicBezTo>
                  <a:cubicBezTo>
                    <a:pt x="312" y="11853"/>
                    <a:pt x="366" y="11826"/>
                    <a:pt x="406" y="11772"/>
                  </a:cubicBezTo>
                  <a:cubicBezTo>
                    <a:pt x="487" y="11664"/>
                    <a:pt x="569" y="11542"/>
                    <a:pt x="636" y="11420"/>
                  </a:cubicBezTo>
                  <a:cubicBezTo>
                    <a:pt x="704" y="11299"/>
                    <a:pt x="785" y="11177"/>
                    <a:pt x="866" y="11055"/>
                  </a:cubicBezTo>
                  <a:cubicBezTo>
                    <a:pt x="1002" y="10825"/>
                    <a:pt x="1123" y="10609"/>
                    <a:pt x="1245" y="10379"/>
                  </a:cubicBezTo>
                  <a:cubicBezTo>
                    <a:pt x="1489" y="9946"/>
                    <a:pt x="1732" y="9499"/>
                    <a:pt x="1949" y="9052"/>
                  </a:cubicBezTo>
                  <a:cubicBezTo>
                    <a:pt x="2382" y="8173"/>
                    <a:pt x="2761" y="7266"/>
                    <a:pt x="3113" y="6346"/>
                  </a:cubicBezTo>
                  <a:cubicBezTo>
                    <a:pt x="3275" y="5886"/>
                    <a:pt x="3437" y="5426"/>
                    <a:pt x="3586" y="4953"/>
                  </a:cubicBezTo>
                  <a:cubicBezTo>
                    <a:pt x="3735" y="4493"/>
                    <a:pt x="3884" y="4032"/>
                    <a:pt x="4019" y="3559"/>
                  </a:cubicBezTo>
                  <a:cubicBezTo>
                    <a:pt x="4303" y="2598"/>
                    <a:pt x="4533" y="1637"/>
                    <a:pt x="4763" y="663"/>
                  </a:cubicBezTo>
                  <a:lnTo>
                    <a:pt x="4899" y="68"/>
                  </a:lnTo>
                  <a:cubicBezTo>
                    <a:pt x="4899" y="41"/>
                    <a:pt x="4885" y="14"/>
                    <a:pt x="4845" y="0"/>
                  </a:cubicBezTo>
                  <a:close/>
                </a:path>
              </a:pathLst>
            </a:custGeom>
            <a:solidFill>
              <a:srgbClr val="FF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7545335" y="3601129"/>
              <a:ext cx="74916" cy="104508"/>
            </a:xfrm>
            <a:custGeom>
              <a:avLst/>
              <a:gdLst/>
              <a:ahLst/>
              <a:cxnLst/>
              <a:rect l="l" t="t" r="r" b="b"/>
              <a:pathLst>
                <a:path w="962" h="1342" extrusionOk="0">
                  <a:moveTo>
                    <a:pt x="867" y="0"/>
                  </a:moveTo>
                  <a:cubicBezTo>
                    <a:pt x="826" y="0"/>
                    <a:pt x="799" y="14"/>
                    <a:pt x="786" y="54"/>
                  </a:cubicBezTo>
                  <a:cubicBezTo>
                    <a:pt x="732" y="135"/>
                    <a:pt x="691" y="217"/>
                    <a:pt x="637" y="311"/>
                  </a:cubicBezTo>
                  <a:cubicBezTo>
                    <a:pt x="542" y="447"/>
                    <a:pt x="447" y="582"/>
                    <a:pt x="339" y="717"/>
                  </a:cubicBezTo>
                  <a:cubicBezTo>
                    <a:pt x="244" y="853"/>
                    <a:pt x="136" y="988"/>
                    <a:pt x="42" y="1123"/>
                  </a:cubicBezTo>
                  <a:cubicBezTo>
                    <a:pt x="14" y="1137"/>
                    <a:pt x="1" y="1177"/>
                    <a:pt x="1" y="1218"/>
                  </a:cubicBezTo>
                  <a:cubicBezTo>
                    <a:pt x="1" y="1245"/>
                    <a:pt x="14" y="1286"/>
                    <a:pt x="42" y="1313"/>
                  </a:cubicBezTo>
                  <a:cubicBezTo>
                    <a:pt x="73" y="1331"/>
                    <a:pt x="107" y="1342"/>
                    <a:pt x="139" y="1342"/>
                  </a:cubicBezTo>
                  <a:cubicBezTo>
                    <a:pt x="176" y="1342"/>
                    <a:pt x="209" y="1328"/>
                    <a:pt x="231" y="1299"/>
                  </a:cubicBezTo>
                  <a:cubicBezTo>
                    <a:pt x="366" y="1110"/>
                    <a:pt x="488" y="920"/>
                    <a:pt x="596" y="731"/>
                  </a:cubicBezTo>
                  <a:cubicBezTo>
                    <a:pt x="664" y="636"/>
                    <a:pt x="718" y="528"/>
                    <a:pt x="772" y="433"/>
                  </a:cubicBezTo>
                  <a:lnTo>
                    <a:pt x="935" y="122"/>
                  </a:lnTo>
                  <a:cubicBezTo>
                    <a:pt x="962" y="81"/>
                    <a:pt x="935" y="27"/>
                    <a:pt x="894" y="14"/>
                  </a:cubicBezTo>
                  <a:cubicBezTo>
                    <a:pt x="880" y="0"/>
                    <a:pt x="880" y="0"/>
                    <a:pt x="867" y="0"/>
                  </a:cubicBezTo>
                  <a:close/>
                </a:path>
              </a:pathLst>
            </a:custGeom>
            <a:solidFill>
              <a:srgbClr val="FF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7325104" y="3806876"/>
              <a:ext cx="171870" cy="203098"/>
            </a:xfrm>
            <a:custGeom>
              <a:avLst/>
              <a:gdLst/>
              <a:ahLst/>
              <a:cxnLst/>
              <a:rect l="l" t="t" r="r" b="b"/>
              <a:pathLst>
                <a:path w="2207" h="2608" extrusionOk="0">
                  <a:moveTo>
                    <a:pt x="2139" y="0"/>
                  </a:moveTo>
                  <a:cubicBezTo>
                    <a:pt x="2135" y="0"/>
                    <a:pt x="2132" y="3"/>
                    <a:pt x="2125" y="10"/>
                  </a:cubicBezTo>
                  <a:cubicBezTo>
                    <a:pt x="2098" y="10"/>
                    <a:pt x="2071" y="24"/>
                    <a:pt x="2058" y="51"/>
                  </a:cubicBezTo>
                  <a:lnTo>
                    <a:pt x="2058" y="37"/>
                  </a:lnTo>
                  <a:lnTo>
                    <a:pt x="1990" y="132"/>
                  </a:lnTo>
                  <a:lnTo>
                    <a:pt x="1990" y="132"/>
                  </a:lnTo>
                  <a:lnTo>
                    <a:pt x="2004" y="118"/>
                  </a:lnTo>
                  <a:lnTo>
                    <a:pt x="2004" y="118"/>
                  </a:lnTo>
                  <a:cubicBezTo>
                    <a:pt x="1719" y="524"/>
                    <a:pt x="1422" y="903"/>
                    <a:pt x="1097" y="1269"/>
                  </a:cubicBezTo>
                  <a:cubicBezTo>
                    <a:pt x="948" y="1445"/>
                    <a:pt x="786" y="1620"/>
                    <a:pt x="610" y="1796"/>
                  </a:cubicBezTo>
                  <a:cubicBezTo>
                    <a:pt x="447" y="1972"/>
                    <a:pt x="272" y="2121"/>
                    <a:pt x="96" y="2283"/>
                  </a:cubicBezTo>
                  <a:lnTo>
                    <a:pt x="82" y="2283"/>
                  </a:lnTo>
                  <a:lnTo>
                    <a:pt x="42" y="2324"/>
                  </a:lnTo>
                  <a:cubicBezTo>
                    <a:pt x="28" y="2338"/>
                    <a:pt x="14" y="2365"/>
                    <a:pt x="1" y="2392"/>
                  </a:cubicBezTo>
                  <a:cubicBezTo>
                    <a:pt x="1" y="2446"/>
                    <a:pt x="1" y="2486"/>
                    <a:pt x="28" y="2527"/>
                  </a:cubicBezTo>
                  <a:cubicBezTo>
                    <a:pt x="66" y="2580"/>
                    <a:pt x="124" y="2607"/>
                    <a:pt x="181" y="2607"/>
                  </a:cubicBezTo>
                  <a:cubicBezTo>
                    <a:pt x="225" y="2607"/>
                    <a:pt x="269" y="2590"/>
                    <a:pt x="299" y="2554"/>
                  </a:cubicBezTo>
                  <a:cubicBezTo>
                    <a:pt x="650" y="2175"/>
                    <a:pt x="989" y="1769"/>
                    <a:pt x="1300" y="1363"/>
                  </a:cubicBezTo>
                  <a:cubicBezTo>
                    <a:pt x="1611" y="957"/>
                    <a:pt x="1909" y="538"/>
                    <a:pt x="2193" y="105"/>
                  </a:cubicBezTo>
                  <a:cubicBezTo>
                    <a:pt x="2206" y="64"/>
                    <a:pt x="2193" y="24"/>
                    <a:pt x="2152" y="10"/>
                  </a:cubicBezTo>
                  <a:cubicBezTo>
                    <a:pt x="2146" y="3"/>
                    <a:pt x="2142" y="0"/>
                    <a:pt x="2139" y="0"/>
                  </a:cubicBezTo>
                  <a:close/>
                </a:path>
              </a:pathLst>
            </a:custGeom>
            <a:solidFill>
              <a:srgbClr val="FF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7585441" y="2438528"/>
              <a:ext cx="95942" cy="58874"/>
            </a:xfrm>
            <a:custGeom>
              <a:avLst/>
              <a:gdLst/>
              <a:ahLst/>
              <a:cxnLst/>
              <a:rect l="l" t="t" r="r" b="b"/>
              <a:pathLst>
                <a:path w="1232" h="756" extrusionOk="0">
                  <a:moveTo>
                    <a:pt x="916" y="1"/>
                  </a:moveTo>
                  <a:cubicBezTo>
                    <a:pt x="900" y="1"/>
                    <a:pt x="883" y="2"/>
                    <a:pt x="866" y="4"/>
                  </a:cubicBezTo>
                  <a:cubicBezTo>
                    <a:pt x="758" y="4"/>
                    <a:pt x="650" y="18"/>
                    <a:pt x="555" y="58"/>
                  </a:cubicBezTo>
                  <a:cubicBezTo>
                    <a:pt x="447" y="86"/>
                    <a:pt x="352" y="126"/>
                    <a:pt x="271" y="194"/>
                  </a:cubicBezTo>
                  <a:cubicBezTo>
                    <a:pt x="176" y="248"/>
                    <a:pt x="95" y="329"/>
                    <a:pt x="41" y="424"/>
                  </a:cubicBezTo>
                  <a:cubicBezTo>
                    <a:pt x="14" y="464"/>
                    <a:pt x="0" y="519"/>
                    <a:pt x="14" y="573"/>
                  </a:cubicBezTo>
                  <a:cubicBezTo>
                    <a:pt x="14" y="586"/>
                    <a:pt x="14" y="600"/>
                    <a:pt x="14" y="600"/>
                  </a:cubicBezTo>
                  <a:cubicBezTo>
                    <a:pt x="41" y="667"/>
                    <a:pt x="95" y="721"/>
                    <a:pt x="162" y="735"/>
                  </a:cubicBezTo>
                  <a:cubicBezTo>
                    <a:pt x="215" y="749"/>
                    <a:pt x="266" y="756"/>
                    <a:pt x="317" y="756"/>
                  </a:cubicBezTo>
                  <a:cubicBezTo>
                    <a:pt x="558" y="756"/>
                    <a:pt x="787" y="614"/>
                    <a:pt x="988" y="491"/>
                  </a:cubicBezTo>
                  <a:cubicBezTo>
                    <a:pt x="1015" y="464"/>
                    <a:pt x="1042" y="437"/>
                    <a:pt x="1069" y="410"/>
                  </a:cubicBezTo>
                  <a:lnTo>
                    <a:pt x="1137" y="356"/>
                  </a:lnTo>
                  <a:cubicBezTo>
                    <a:pt x="1191" y="329"/>
                    <a:pt x="1231" y="275"/>
                    <a:pt x="1231" y="207"/>
                  </a:cubicBezTo>
                  <a:cubicBezTo>
                    <a:pt x="1231" y="153"/>
                    <a:pt x="1191" y="99"/>
                    <a:pt x="1137" y="58"/>
                  </a:cubicBezTo>
                  <a:cubicBezTo>
                    <a:pt x="1070" y="25"/>
                    <a:pt x="994" y="1"/>
                    <a:pt x="916" y="1"/>
                  </a:cubicBezTo>
                  <a:close/>
                </a:path>
              </a:pathLst>
            </a:custGeom>
            <a:solidFill>
              <a:srgbClr val="FF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7553824" y="2524191"/>
              <a:ext cx="72735" cy="52721"/>
            </a:xfrm>
            <a:custGeom>
              <a:avLst/>
              <a:gdLst/>
              <a:ahLst/>
              <a:cxnLst/>
              <a:rect l="l" t="t" r="r" b="b"/>
              <a:pathLst>
                <a:path w="934" h="677" extrusionOk="0">
                  <a:moveTo>
                    <a:pt x="650" y="0"/>
                  </a:moveTo>
                  <a:lnTo>
                    <a:pt x="650" y="14"/>
                  </a:lnTo>
                  <a:lnTo>
                    <a:pt x="609" y="14"/>
                  </a:lnTo>
                  <a:cubicBezTo>
                    <a:pt x="541" y="27"/>
                    <a:pt x="460" y="54"/>
                    <a:pt x="406" y="95"/>
                  </a:cubicBezTo>
                  <a:cubicBezTo>
                    <a:pt x="271" y="163"/>
                    <a:pt x="163" y="257"/>
                    <a:pt x="81" y="379"/>
                  </a:cubicBezTo>
                  <a:cubicBezTo>
                    <a:pt x="0" y="515"/>
                    <a:pt x="95" y="677"/>
                    <a:pt x="244" y="677"/>
                  </a:cubicBezTo>
                  <a:cubicBezTo>
                    <a:pt x="284" y="677"/>
                    <a:pt x="338" y="677"/>
                    <a:pt x="379" y="663"/>
                  </a:cubicBezTo>
                  <a:cubicBezTo>
                    <a:pt x="433" y="650"/>
                    <a:pt x="474" y="636"/>
                    <a:pt x="528" y="609"/>
                  </a:cubicBezTo>
                  <a:cubicBezTo>
                    <a:pt x="555" y="596"/>
                    <a:pt x="596" y="569"/>
                    <a:pt x="623" y="542"/>
                  </a:cubicBezTo>
                  <a:cubicBezTo>
                    <a:pt x="663" y="515"/>
                    <a:pt x="704" y="474"/>
                    <a:pt x="744" y="447"/>
                  </a:cubicBezTo>
                  <a:cubicBezTo>
                    <a:pt x="771" y="420"/>
                    <a:pt x="785" y="379"/>
                    <a:pt x="799" y="352"/>
                  </a:cubicBezTo>
                  <a:cubicBezTo>
                    <a:pt x="839" y="312"/>
                    <a:pt x="866" y="271"/>
                    <a:pt x="893" y="230"/>
                  </a:cubicBezTo>
                  <a:cubicBezTo>
                    <a:pt x="934" y="149"/>
                    <a:pt x="893" y="41"/>
                    <a:pt x="799" y="14"/>
                  </a:cubicBezTo>
                  <a:cubicBezTo>
                    <a:pt x="771" y="0"/>
                    <a:pt x="744" y="0"/>
                    <a:pt x="717" y="0"/>
                  </a:cubicBezTo>
                  <a:close/>
                </a:path>
              </a:pathLst>
            </a:custGeom>
            <a:solidFill>
              <a:srgbClr val="FF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7491601" y="2550513"/>
              <a:ext cx="32785" cy="27490"/>
            </a:xfrm>
            <a:custGeom>
              <a:avLst/>
              <a:gdLst/>
              <a:ahLst/>
              <a:cxnLst/>
              <a:rect l="l" t="t" r="r" b="b"/>
              <a:pathLst>
                <a:path w="421" h="353" extrusionOk="0">
                  <a:moveTo>
                    <a:pt x="326" y="1"/>
                  </a:moveTo>
                  <a:lnTo>
                    <a:pt x="326" y="14"/>
                  </a:lnTo>
                  <a:cubicBezTo>
                    <a:pt x="319" y="7"/>
                    <a:pt x="312" y="4"/>
                    <a:pt x="304" y="4"/>
                  </a:cubicBezTo>
                  <a:cubicBezTo>
                    <a:pt x="295" y="4"/>
                    <a:pt x="285" y="7"/>
                    <a:pt x="271" y="14"/>
                  </a:cubicBezTo>
                  <a:cubicBezTo>
                    <a:pt x="258" y="14"/>
                    <a:pt x="231" y="14"/>
                    <a:pt x="204" y="28"/>
                  </a:cubicBezTo>
                  <a:cubicBezTo>
                    <a:pt x="163" y="55"/>
                    <a:pt x="123" y="82"/>
                    <a:pt x="82" y="109"/>
                  </a:cubicBezTo>
                  <a:cubicBezTo>
                    <a:pt x="55" y="122"/>
                    <a:pt x="41" y="149"/>
                    <a:pt x="28" y="177"/>
                  </a:cubicBezTo>
                  <a:cubicBezTo>
                    <a:pt x="28" y="190"/>
                    <a:pt x="28" y="217"/>
                    <a:pt x="28" y="231"/>
                  </a:cubicBezTo>
                  <a:cubicBezTo>
                    <a:pt x="28" y="244"/>
                    <a:pt x="14" y="258"/>
                    <a:pt x="14" y="271"/>
                  </a:cubicBezTo>
                  <a:cubicBezTo>
                    <a:pt x="1" y="285"/>
                    <a:pt x="1" y="312"/>
                    <a:pt x="14" y="325"/>
                  </a:cubicBezTo>
                  <a:cubicBezTo>
                    <a:pt x="28" y="352"/>
                    <a:pt x="55" y="352"/>
                    <a:pt x="82" y="352"/>
                  </a:cubicBezTo>
                  <a:cubicBezTo>
                    <a:pt x="136" y="339"/>
                    <a:pt x="190" y="312"/>
                    <a:pt x="244" y="285"/>
                  </a:cubicBezTo>
                  <a:cubicBezTo>
                    <a:pt x="299" y="258"/>
                    <a:pt x="353" y="204"/>
                    <a:pt x="393" y="163"/>
                  </a:cubicBezTo>
                  <a:cubicBezTo>
                    <a:pt x="407" y="136"/>
                    <a:pt x="420" y="109"/>
                    <a:pt x="420" y="68"/>
                  </a:cubicBezTo>
                  <a:cubicBezTo>
                    <a:pt x="407" y="28"/>
                    <a:pt x="366" y="1"/>
                    <a:pt x="326" y="1"/>
                  </a:cubicBezTo>
                  <a:close/>
                </a:path>
              </a:pathLst>
            </a:custGeom>
            <a:solidFill>
              <a:srgbClr val="FF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7686601" y="2472560"/>
              <a:ext cx="34810" cy="24063"/>
            </a:xfrm>
            <a:custGeom>
              <a:avLst/>
              <a:gdLst/>
              <a:ahLst/>
              <a:cxnLst/>
              <a:rect l="l" t="t" r="r" b="b"/>
              <a:pathLst>
                <a:path w="447" h="309" extrusionOk="0">
                  <a:moveTo>
                    <a:pt x="325" y="0"/>
                  </a:moveTo>
                  <a:cubicBezTo>
                    <a:pt x="311" y="0"/>
                    <a:pt x="284" y="0"/>
                    <a:pt x="271" y="14"/>
                  </a:cubicBezTo>
                  <a:cubicBezTo>
                    <a:pt x="244" y="27"/>
                    <a:pt x="230" y="27"/>
                    <a:pt x="203" y="41"/>
                  </a:cubicBezTo>
                  <a:cubicBezTo>
                    <a:pt x="149" y="68"/>
                    <a:pt x="108" y="95"/>
                    <a:pt x="68" y="136"/>
                  </a:cubicBezTo>
                  <a:lnTo>
                    <a:pt x="54" y="149"/>
                  </a:lnTo>
                  <a:cubicBezTo>
                    <a:pt x="41" y="163"/>
                    <a:pt x="27" y="163"/>
                    <a:pt x="27" y="176"/>
                  </a:cubicBezTo>
                  <a:lnTo>
                    <a:pt x="27" y="190"/>
                  </a:lnTo>
                  <a:cubicBezTo>
                    <a:pt x="14" y="203"/>
                    <a:pt x="0" y="230"/>
                    <a:pt x="14" y="257"/>
                  </a:cubicBezTo>
                  <a:cubicBezTo>
                    <a:pt x="14" y="284"/>
                    <a:pt x="41" y="298"/>
                    <a:pt x="68" y="298"/>
                  </a:cubicBezTo>
                  <a:lnTo>
                    <a:pt x="95" y="298"/>
                  </a:lnTo>
                  <a:cubicBezTo>
                    <a:pt x="108" y="305"/>
                    <a:pt x="122" y="308"/>
                    <a:pt x="134" y="308"/>
                  </a:cubicBezTo>
                  <a:cubicBezTo>
                    <a:pt x="146" y="308"/>
                    <a:pt x="156" y="305"/>
                    <a:pt x="162" y="298"/>
                  </a:cubicBezTo>
                  <a:lnTo>
                    <a:pt x="176" y="298"/>
                  </a:lnTo>
                  <a:cubicBezTo>
                    <a:pt x="257" y="271"/>
                    <a:pt x="352" y="217"/>
                    <a:pt x="420" y="149"/>
                  </a:cubicBezTo>
                  <a:cubicBezTo>
                    <a:pt x="447" y="122"/>
                    <a:pt x="447" y="82"/>
                    <a:pt x="433" y="41"/>
                  </a:cubicBezTo>
                  <a:cubicBezTo>
                    <a:pt x="420" y="14"/>
                    <a:pt x="379" y="0"/>
                    <a:pt x="352" y="0"/>
                  </a:cubicBezTo>
                  <a:close/>
                </a:path>
              </a:pathLst>
            </a:custGeom>
            <a:solidFill>
              <a:srgbClr val="FF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7485293" y="2547398"/>
              <a:ext cx="48594" cy="35900"/>
            </a:xfrm>
            <a:custGeom>
              <a:avLst/>
              <a:gdLst/>
              <a:ahLst/>
              <a:cxnLst/>
              <a:rect l="l" t="t" r="r" b="b"/>
              <a:pathLst>
                <a:path w="624" h="461" extrusionOk="0">
                  <a:moveTo>
                    <a:pt x="447" y="0"/>
                  </a:moveTo>
                  <a:cubicBezTo>
                    <a:pt x="339" y="14"/>
                    <a:pt x="244" y="68"/>
                    <a:pt x="163" y="135"/>
                  </a:cubicBezTo>
                  <a:cubicBezTo>
                    <a:pt x="95" y="176"/>
                    <a:pt x="41" y="244"/>
                    <a:pt x="14" y="325"/>
                  </a:cubicBezTo>
                  <a:cubicBezTo>
                    <a:pt x="1" y="352"/>
                    <a:pt x="1" y="379"/>
                    <a:pt x="14" y="406"/>
                  </a:cubicBezTo>
                  <a:cubicBezTo>
                    <a:pt x="28" y="447"/>
                    <a:pt x="55" y="460"/>
                    <a:pt x="95" y="460"/>
                  </a:cubicBezTo>
                  <a:cubicBezTo>
                    <a:pt x="190" y="460"/>
                    <a:pt x="285" y="447"/>
                    <a:pt x="366" y="392"/>
                  </a:cubicBezTo>
                  <a:cubicBezTo>
                    <a:pt x="461" y="352"/>
                    <a:pt x="542" y="284"/>
                    <a:pt x="596" y="203"/>
                  </a:cubicBezTo>
                  <a:cubicBezTo>
                    <a:pt x="623" y="162"/>
                    <a:pt x="623" y="108"/>
                    <a:pt x="596" y="68"/>
                  </a:cubicBezTo>
                  <a:cubicBezTo>
                    <a:pt x="582" y="41"/>
                    <a:pt x="569" y="27"/>
                    <a:pt x="542" y="14"/>
                  </a:cubicBezTo>
                  <a:cubicBezTo>
                    <a:pt x="528" y="0"/>
                    <a:pt x="501" y="0"/>
                    <a:pt x="474" y="0"/>
                  </a:cubicBezTo>
                  <a:close/>
                </a:path>
              </a:pathLst>
            </a:custGeom>
            <a:solidFill>
              <a:srgbClr val="FF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7362017" y="2564920"/>
              <a:ext cx="95942" cy="72813"/>
            </a:xfrm>
            <a:custGeom>
              <a:avLst/>
              <a:gdLst/>
              <a:ahLst/>
              <a:cxnLst/>
              <a:rect l="l" t="t" r="r" b="b"/>
              <a:pathLst>
                <a:path w="1232" h="935" extrusionOk="0">
                  <a:moveTo>
                    <a:pt x="1022" y="0"/>
                  </a:moveTo>
                  <a:cubicBezTo>
                    <a:pt x="1007" y="0"/>
                    <a:pt x="991" y="2"/>
                    <a:pt x="975" y="5"/>
                  </a:cubicBezTo>
                  <a:lnTo>
                    <a:pt x="907" y="5"/>
                  </a:lnTo>
                  <a:cubicBezTo>
                    <a:pt x="799" y="5"/>
                    <a:pt x="704" y="32"/>
                    <a:pt x="609" y="86"/>
                  </a:cubicBezTo>
                  <a:lnTo>
                    <a:pt x="609" y="73"/>
                  </a:lnTo>
                  <a:cubicBezTo>
                    <a:pt x="488" y="127"/>
                    <a:pt x="366" y="208"/>
                    <a:pt x="258" y="303"/>
                  </a:cubicBezTo>
                  <a:cubicBezTo>
                    <a:pt x="149" y="411"/>
                    <a:pt x="68" y="533"/>
                    <a:pt x="28" y="682"/>
                  </a:cubicBezTo>
                  <a:cubicBezTo>
                    <a:pt x="1" y="776"/>
                    <a:pt x="68" y="885"/>
                    <a:pt x="163" y="912"/>
                  </a:cubicBezTo>
                  <a:cubicBezTo>
                    <a:pt x="224" y="927"/>
                    <a:pt x="285" y="935"/>
                    <a:pt x="347" y="935"/>
                  </a:cubicBezTo>
                  <a:cubicBezTo>
                    <a:pt x="504" y="935"/>
                    <a:pt x="659" y="883"/>
                    <a:pt x="785" y="776"/>
                  </a:cubicBezTo>
                  <a:cubicBezTo>
                    <a:pt x="880" y="722"/>
                    <a:pt x="961" y="641"/>
                    <a:pt x="1029" y="560"/>
                  </a:cubicBezTo>
                  <a:cubicBezTo>
                    <a:pt x="1069" y="506"/>
                    <a:pt x="1110" y="452"/>
                    <a:pt x="1137" y="411"/>
                  </a:cubicBezTo>
                  <a:cubicBezTo>
                    <a:pt x="1164" y="357"/>
                    <a:pt x="1191" y="303"/>
                    <a:pt x="1205" y="249"/>
                  </a:cubicBezTo>
                  <a:cubicBezTo>
                    <a:pt x="1232" y="181"/>
                    <a:pt x="1205" y="113"/>
                    <a:pt x="1164" y="59"/>
                  </a:cubicBezTo>
                  <a:cubicBezTo>
                    <a:pt x="1123" y="18"/>
                    <a:pt x="1074" y="0"/>
                    <a:pt x="1022" y="0"/>
                  </a:cubicBezTo>
                  <a:close/>
                </a:path>
              </a:pathLst>
            </a:custGeom>
            <a:solidFill>
              <a:srgbClr val="FF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7474780" y="2609542"/>
              <a:ext cx="54824" cy="39093"/>
            </a:xfrm>
            <a:custGeom>
              <a:avLst/>
              <a:gdLst/>
              <a:ahLst/>
              <a:cxnLst/>
              <a:rect l="l" t="t" r="r" b="b"/>
              <a:pathLst>
                <a:path w="704" h="502" extrusionOk="0">
                  <a:moveTo>
                    <a:pt x="542" y="0"/>
                  </a:moveTo>
                  <a:cubicBezTo>
                    <a:pt x="447" y="0"/>
                    <a:pt x="352" y="27"/>
                    <a:pt x="271" y="68"/>
                  </a:cubicBezTo>
                  <a:cubicBezTo>
                    <a:pt x="217" y="95"/>
                    <a:pt x="176" y="122"/>
                    <a:pt x="136" y="163"/>
                  </a:cubicBezTo>
                  <a:cubicBezTo>
                    <a:pt x="95" y="190"/>
                    <a:pt x="54" y="230"/>
                    <a:pt x="27" y="271"/>
                  </a:cubicBezTo>
                  <a:cubicBezTo>
                    <a:pt x="0" y="325"/>
                    <a:pt x="0" y="379"/>
                    <a:pt x="27" y="420"/>
                  </a:cubicBezTo>
                  <a:cubicBezTo>
                    <a:pt x="54" y="474"/>
                    <a:pt x="109" y="501"/>
                    <a:pt x="163" y="501"/>
                  </a:cubicBezTo>
                  <a:cubicBezTo>
                    <a:pt x="190" y="501"/>
                    <a:pt x="230" y="501"/>
                    <a:pt x="271" y="487"/>
                  </a:cubicBezTo>
                  <a:cubicBezTo>
                    <a:pt x="312" y="487"/>
                    <a:pt x="339" y="474"/>
                    <a:pt x="379" y="447"/>
                  </a:cubicBezTo>
                  <a:lnTo>
                    <a:pt x="393" y="447"/>
                  </a:lnTo>
                  <a:lnTo>
                    <a:pt x="460" y="420"/>
                  </a:lnTo>
                  <a:cubicBezTo>
                    <a:pt x="555" y="366"/>
                    <a:pt x="636" y="285"/>
                    <a:pt x="690" y="190"/>
                  </a:cubicBezTo>
                  <a:cubicBezTo>
                    <a:pt x="704" y="149"/>
                    <a:pt x="704" y="95"/>
                    <a:pt x="690" y="68"/>
                  </a:cubicBezTo>
                  <a:cubicBezTo>
                    <a:pt x="663" y="27"/>
                    <a:pt x="623" y="0"/>
                    <a:pt x="582" y="0"/>
                  </a:cubicBezTo>
                  <a:close/>
                </a:path>
              </a:pathLst>
            </a:custGeom>
            <a:solidFill>
              <a:srgbClr val="FF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7299872" y="2674257"/>
              <a:ext cx="250835" cy="237830"/>
            </a:xfrm>
            <a:custGeom>
              <a:avLst/>
              <a:gdLst/>
              <a:ahLst/>
              <a:cxnLst/>
              <a:rect l="l" t="t" r="r" b="b"/>
              <a:pathLst>
                <a:path w="3221" h="3054" extrusionOk="0">
                  <a:moveTo>
                    <a:pt x="1712" y="1"/>
                  </a:moveTo>
                  <a:cubicBezTo>
                    <a:pt x="1129" y="1"/>
                    <a:pt x="557" y="394"/>
                    <a:pt x="311" y="1023"/>
                  </a:cubicBezTo>
                  <a:cubicBezTo>
                    <a:pt x="0" y="1808"/>
                    <a:pt x="338" y="2687"/>
                    <a:pt x="1056" y="2972"/>
                  </a:cubicBezTo>
                  <a:cubicBezTo>
                    <a:pt x="1201" y="3027"/>
                    <a:pt x="1351" y="3054"/>
                    <a:pt x="1502" y="3054"/>
                  </a:cubicBezTo>
                  <a:cubicBezTo>
                    <a:pt x="2083" y="3054"/>
                    <a:pt x="2662" y="2661"/>
                    <a:pt x="2909" y="2038"/>
                  </a:cubicBezTo>
                  <a:cubicBezTo>
                    <a:pt x="3221" y="1240"/>
                    <a:pt x="2882" y="360"/>
                    <a:pt x="2179" y="89"/>
                  </a:cubicBezTo>
                  <a:cubicBezTo>
                    <a:pt x="2026" y="29"/>
                    <a:pt x="1869" y="1"/>
                    <a:pt x="171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7367312" y="2721527"/>
              <a:ext cx="174985" cy="165562"/>
            </a:xfrm>
            <a:custGeom>
              <a:avLst/>
              <a:gdLst/>
              <a:ahLst/>
              <a:cxnLst/>
              <a:rect l="l" t="t" r="r" b="b"/>
              <a:pathLst>
                <a:path w="2247" h="2126" extrusionOk="0">
                  <a:moveTo>
                    <a:pt x="1182" y="0"/>
                  </a:moveTo>
                  <a:cubicBezTo>
                    <a:pt x="775" y="0"/>
                    <a:pt x="387" y="278"/>
                    <a:pt x="217" y="714"/>
                  </a:cubicBezTo>
                  <a:cubicBezTo>
                    <a:pt x="0" y="1269"/>
                    <a:pt x="230" y="1877"/>
                    <a:pt x="731" y="2067"/>
                  </a:cubicBezTo>
                  <a:cubicBezTo>
                    <a:pt x="836" y="2107"/>
                    <a:pt x="944" y="2125"/>
                    <a:pt x="1052" y="2125"/>
                  </a:cubicBezTo>
                  <a:cubicBezTo>
                    <a:pt x="1459" y="2125"/>
                    <a:pt x="1859" y="1856"/>
                    <a:pt x="2030" y="1417"/>
                  </a:cubicBezTo>
                  <a:cubicBezTo>
                    <a:pt x="2246" y="863"/>
                    <a:pt x="2016" y="240"/>
                    <a:pt x="1516" y="64"/>
                  </a:cubicBezTo>
                  <a:cubicBezTo>
                    <a:pt x="1406" y="21"/>
                    <a:pt x="1293" y="0"/>
                    <a:pt x="1182"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7336707" y="2765682"/>
              <a:ext cx="77018" cy="37614"/>
            </a:xfrm>
            <a:custGeom>
              <a:avLst/>
              <a:gdLst/>
              <a:ahLst/>
              <a:cxnLst/>
              <a:rect l="l" t="t" r="r" b="b"/>
              <a:pathLst>
                <a:path w="989" h="483" extrusionOk="0">
                  <a:moveTo>
                    <a:pt x="203" y="1"/>
                  </a:moveTo>
                  <a:cubicBezTo>
                    <a:pt x="120" y="1"/>
                    <a:pt x="60" y="22"/>
                    <a:pt x="41" y="66"/>
                  </a:cubicBezTo>
                  <a:cubicBezTo>
                    <a:pt x="1" y="160"/>
                    <a:pt x="177" y="323"/>
                    <a:pt x="434" y="404"/>
                  </a:cubicBezTo>
                  <a:cubicBezTo>
                    <a:pt x="564" y="455"/>
                    <a:pt x="691" y="482"/>
                    <a:pt x="786" y="482"/>
                  </a:cubicBezTo>
                  <a:cubicBezTo>
                    <a:pt x="869" y="482"/>
                    <a:pt x="929" y="461"/>
                    <a:pt x="948" y="417"/>
                  </a:cubicBezTo>
                  <a:cubicBezTo>
                    <a:pt x="989" y="323"/>
                    <a:pt x="813" y="174"/>
                    <a:pt x="556" y="79"/>
                  </a:cubicBezTo>
                  <a:cubicBezTo>
                    <a:pt x="425" y="28"/>
                    <a:pt x="299" y="1"/>
                    <a:pt x="20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7401032" y="2560792"/>
              <a:ext cx="139163" cy="66972"/>
            </a:xfrm>
            <a:custGeom>
              <a:avLst/>
              <a:gdLst/>
              <a:ahLst/>
              <a:cxnLst/>
              <a:rect l="l" t="t" r="r" b="b"/>
              <a:pathLst>
                <a:path w="1787" h="860" extrusionOk="0">
                  <a:moveTo>
                    <a:pt x="569" y="1"/>
                  </a:moveTo>
                  <a:cubicBezTo>
                    <a:pt x="296" y="1"/>
                    <a:pt x="91" y="83"/>
                    <a:pt x="54" y="220"/>
                  </a:cubicBezTo>
                  <a:cubicBezTo>
                    <a:pt x="0" y="437"/>
                    <a:pt x="338" y="694"/>
                    <a:pt x="798" y="802"/>
                  </a:cubicBezTo>
                  <a:cubicBezTo>
                    <a:pt x="950" y="841"/>
                    <a:pt x="1097" y="859"/>
                    <a:pt x="1227" y="859"/>
                  </a:cubicBezTo>
                  <a:cubicBezTo>
                    <a:pt x="1503" y="859"/>
                    <a:pt x="1709" y="778"/>
                    <a:pt x="1746" y="640"/>
                  </a:cubicBezTo>
                  <a:cubicBezTo>
                    <a:pt x="1786" y="437"/>
                    <a:pt x="1448" y="180"/>
                    <a:pt x="988" y="58"/>
                  </a:cubicBezTo>
                  <a:cubicBezTo>
                    <a:pt x="840" y="19"/>
                    <a:pt x="697" y="1"/>
                    <a:pt x="569" y="1"/>
                  </a:cubicBezTo>
                  <a:close/>
                </a:path>
              </a:pathLst>
            </a:custGeom>
            <a:solidFill>
              <a:srgbClr val="A249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7817198" y="2891140"/>
              <a:ext cx="251926" cy="237674"/>
            </a:xfrm>
            <a:custGeom>
              <a:avLst/>
              <a:gdLst/>
              <a:ahLst/>
              <a:cxnLst/>
              <a:rect l="l" t="t" r="r" b="b"/>
              <a:pathLst>
                <a:path w="3235" h="3052" extrusionOk="0">
                  <a:moveTo>
                    <a:pt x="1722" y="0"/>
                  </a:moveTo>
                  <a:cubicBezTo>
                    <a:pt x="1158" y="0"/>
                    <a:pt x="600" y="380"/>
                    <a:pt x="339" y="985"/>
                  </a:cubicBezTo>
                  <a:cubicBezTo>
                    <a:pt x="1" y="1770"/>
                    <a:pt x="312" y="2649"/>
                    <a:pt x="1016" y="2947"/>
                  </a:cubicBezTo>
                  <a:cubicBezTo>
                    <a:pt x="1174" y="3018"/>
                    <a:pt x="1341" y="3052"/>
                    <a:pt x="1508" y="3052"/>
                  </a:cubicBezTo>
                  <a:cubicBezTo>
                    <a:pt x="2070" y="3052"/>
                    <a:pt x="2636" y="2672"/>
                    <a:pt x="2897" y="2067"/>
                  </a:cubicBezTo>
                  <a:cubicBezTo>
                    <a:pt x="3235" y="1283"/>
                    <a:pt x="2924" y="403"/>
                    <a:pt x="2220" y="105"/>
                  </a:cubicBezTo>
                  <a:cubicBezTo>
                    <a:pt x="2059" y="34"/>
                    <a:pt x="1890" y="0"/>
                    <a:pt x="172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7825686" y="2915125"/>
              <a:ext cx="175998" cy="165874"/>
            </a:xfrm>
            <a:custGeom>
              <a:avLst/>
              <a:gdLst/>
              <a:ahLst/>
              <a:cxnLst/>
              <a:rect l="l" t="t" r="r" b="b"/>
              <a:pathLst>
                <a:path w="2260" h="2130" extrusionOk="0">
                  <a:moveTo>
                    <a:pt x="1212" y="1"/>
                  </a:moveTo>
                  <a:cubicBezTo>
                    <a:pt x="812" y="1"/>
                    <a:pt x="422" y="260"/>
                    <a:pt x="244" y="690"/>
                  </a:cubicBezTo>
                  <a:cubicBezTo>
                    <a:pt x="0" y="1232"/>
                    <a:pt x="217" y="1854"/>
                    <a:pt x="717" y="2057"/>
                  </a:cubicBezTo>
                  <a:cubicBezTo>
                    <a:pt x="832" y="2107"/>
                    <a:pt x="951" y="2130"/>
                    <a:pt x="1069" y="2130"/>
                  </a:cubicBezTo>
                  <a:cubicBezTo>
                    <a:pt x="1466" y="2130"/>
                    <a:pt x="1853" y="1866"/>
                    <a:pt x="2030" y="1448"/>
                  </a:cubicBezTo>
                  <a:cubicBezTo>
                    <a:pt x="2260" y="893"/>
                    <a:pt x="2057" y="285"/>
                    <a:pt x="1556" y="68"/>
                  </a:cubicBezTo>
                  <a:cubicBezTo>
                    <a:pt x="1444" y="23"/>
                    <a:pt x="1328" y="1"/>
                    <a:pt x="1212"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7946860" y="3019634"/>
              <a:ext cx="75928" cy="39171"/>
            </a:xfrm>
            <a:custGeom>
              <a:avLst/>
              <a:gdLst/>
              <a:ahLst/>
              <a:cxnLst/>
              <a:rect l="l" t="t" r="r" b="b"/>
              <a:pathLst>
                <a:path w="975" h="503" extrusionOk="0">
                  <a:moveTo>
                    <a:pt x="204" y="1"/>
                  </a:moveTo>
                  <a:cubicBezTo>
                    <a:pt x="119" y="1"/>
                    <a:pt x="60" y="22"/>
                    <a:pt x="41" y="66"/>
                  </a:cubicBezTo>
                  <a:cubicBezTo>
                    <a:pt x="0" y="147"/>
                    <a:pt x="176" y="309"/>
                    <a:pt x="420" y="417"/>
                  </a:cubicBezTo>
                  <a:cubicBezTo>
                    <a:pt x="550" y="475"/>
                    <a:pt x="681" y="502"/>
                    <a:pt x="778" y="502"/>
                  </a:cubicBezTo>
                  <a:cubicBezTo>
                    <a:pt x="862" y="502"/>
                    <a:pt x="921" y="482"/>
                    <a:pt x="934" y="444"/>
                  </a:cubicBezTo>
                  <a:cubicBezTo>
                    <a:pt x="975" y="350"/>
                    <a:pt x="812" y="187"/>
                    <a:pt x="569" y="79"/>
                  </a:cubicBezTo>
                  <a:cubicBezTo>
                    <a:pt x="431" y="28"/>
                    <a:pt x="301" y="1"/>
                    <a:pt x="2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7968976" y="2786319"/>
              <a:ext cx="131765" cy="88855"/>
            </a:xfrm>
            <a:custGeom>
              <a:avLst/>
              <a:gdLst/>
              <a:ahLst/>
              <a:cxnLst/>
              <a:rect l="l" t="t" r="r" b="b"/>
              <a:pathLst>
                <a:path w="1692" h="1141" extrusionOk="0">
                  <a:moveTo>
                    <a:pt x="357" y="0"/>
                  </a:moveTo>
                  <a:cubicBezTo>
                    <a:pt x="243" y="0"/>
                    <a:pt x="155" y="32"/>
                    <a:pt x="109" y="98"/>
                  </a:cubicBezTo>
                  <a:cubicBezTo>
                    <a:pt x="0" y="274"/>
                    <a:pt x="230" y="640"/>
                    <a:pt x="636" y="897"/>
                  </a:cubicBezTo>
                  <a:cubicBezTo>
                    <a:pt x="885" y="1054"/>
                    <a:pt x="1138" y="1140"/>
                    <a:pt x="1325" y="1140"/>
                  </a:cubicBezTo>
                  <a:cubicBezTo>
                    <a:pt x="1444" y="1140"/>
                    <a:pt x="1536" y="1106"/>
                    <a:pt x="1584" y="1032"/>
                  </a:cubicBezTo>
                  <a:cubicBezTo>
                    <a:pt x="1692" y="856"/>
                    <a:pt x="1462" y="504"/>
                    <a:pt x="1056" y="247"/>
                  </a:cubicBezTo>
                  <a:cubicBezTo>
                    <a:pt x="803" y="87"/>
                    <a:pt x="545" y="0"/>
                    <a:pt x="357" y="0"/>
                  </a:cubicBezTo>
                  <a:close/>
                </a:path>
              </a:pathLst>
            </a:custGeom>
            <a:solidFill>
              <a:srgbClr val="A249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7567530" y="2936852"/>
              <a:ext cx="169690" cy="104508"/>
            </a:xfrm>
            <a:custGeom>
              <a:avLst/>
              <a:gdLst/>
              <a:ahLst/>
              <a:cxnLst/>
              <a:rect l="l" t="t" r="r" b="b"/>
              <a:pathLst>
                <a:path w="2179" h="1342" extrusionOk="0">
                  <a:moveTo>
                    <a:pt x="799" y="0"/>
                  </a:moveTo>
                  <a:cubicBezTo>
                    <a:pt x="677" y="0"/>
                    <a:pt x="558" y="16"/>
                    <a:pt x="447" y="46"/>
                  </a:cubicBezTo>
                  <a:cubicBezTo>
                    <a:pt x="311" y="87"/>
                    <a:pt x="176" y="168"/>
                    <a:pt x="81" y="263"/>
                  </a:cubicBezTo>
                  <a:lnTo>
                    <a:pt x="54" y="263"/>
                  </a:lnTo>
                  <a:cubicBezTo>
                    <a:pt x="14" y="276"/>
                    <a:pt x="0" y="317"/>
                    <a:pt x="0" y="357"/>
                  </a:cubicBezTo>
                  <a:cubicBezTo>
                    <a:pt x="27" y="452"/>
                    <a:pt x="81" y="547"/>
                    <a:pt x="135" y="628"/>
                  </a:cubicBezTo>
                  <a:cubicBezTo>
                    <a:pt x="190" y="709"/>
                    <a:pt x="257" y="790"/>
                    <a:pt x="338" y="858"/>
                  </a:cubicBezTo>
                  <a:cubicBezTo>
                    <a:pt x="406" y="912"/>
                    <a:pt x="487" y="980"/>
                    <a:pt x="568" y="1020"/>
                  </a:cubicBezTo>
                  <a:cubicBezTo>
                    <a:pt x="677" y="1088"/>
                    <a:pt x="785" y="1142"/>
                    <a:pt x="893" y="1183"/>
                  </a:cubicBezTo>
                  <a:cubicBezTo>
                    <a:pt x="988" y="1223"/>
                    <a:pt x="1083" y="1250"/>
                    <a:pt x="1191" y="1277"/>
                  </a:cubicBezTo>
                  <a:cubicBezTo>
                    <a:pt x="1272" y="1291"/>
                    <a:pt x="1367" y="1318"/>
                    <a:pt x="1448" y="1318"/>
                  </a:cubicBezTo>
                  <a:cubicBezTo>
                    <a:pt x="1543" y="1332"/>
                    <a:pt x="1637" y="1332"/>
                    <a:pt x="1719" y="1332"/>
                  </a:cubicBezTo>
                  <a:cubicBezTo>
                    <a:pt x="1746" y="1338"/>
                    <a:pt x="1769" y="1342"/>
                    <a:pt x="1791" y="1342"/>
                  </a:cubicBezTo>
                  <a:cubicBezTo>
                    <a:pt x="1813" y="1342"/>
                    <a:pt x="1834" y="1338"/>
                    <a:pt x="1854" y="1332"/>
                  </a:cubicBezTo>
                  <a:cubicBezTo>
                    <a:pt x="1908" y="1332"/>
                    <a:pt x="1949" y="1318"/>
                    <a:pt x="2003" y="1305"/>
                  </a:cubicBezTo>
                  <a:cubicBezTo>
                    <a:pt x="2043" y="1291"/>
                    <a:pt x="2070" y="1277"/>
                    <a:pt x="2097" y="1250"/>
                  </a:cubicBezTo>
                  <a:cubicBezTo>
                    <a:pt x="2152" y="1183"/>
                    <a:pt x="2179" y="1102"/>
                    <a:pt x="2179" y="1020"/>
                  </a:cubicBezTo>
                  <a:cubicBezTo>
                    <a:pt x="2179" y="980"/>
                    <a:pt x="2165" y="939"/>
                    <a:pt x="2152" y="899"/>
                  </a:cubicBezTo>
                  <a:cubicBezTo>
                    <a:pt x="2124" y="804"/>
                    <a:pt x="2084" y="723"/>
                    <a:pt x="2030" y="641"/>
                  </a:cubicBezTo>
                  <a:cubicBezTo>
                    <a:pt x="1976" y="574"/>
                    <a:pt x="1921" y="506"/>
                    <a:pt x="1854" y="439"/>
                  </a:cubicBezTo>
                  <a:cubicBezTo>
                    <a:pt x="1786" y="357"/>
                    <a:pt x="1705" y="303"/>
                    <a:pt x="1624" y="249"/>
                  </a:cubicBezTo>
                  <a:lnTo>
                    <a:pt x="1637" y="236"/>
                  </a:lnTo>
                  <a:cubicBezTo>
                    <a:pt x="1583" y="209"/>
                    <a:pt x="1529" y="181"/>
                    <a:pt x="1461" y="154"/>
                  </a:cubicBezTo>
                  <a:cubicBezTo>
                    <a:pt x="1286" y="73"/>
                    <a:pt x="1110" y="19"/>
                    <a:pt x="920" y="6"/>
                  </a:cubicBezTo>
                  <a:cubicBezTo>
                    <a:pt x="880" y="2"/>
                    <a:pt x="839" y="0"/>
                    <a:pt x="799" y="0"/>
                  </a:cubicBezTo>
                  <a:close/>
                </a:path>
              </a:pathLst>
            </a:custGeom>
            <a:solidFill>
              <a:srgbClr val="FF7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7553824" y="2856719"/>
              <a:ext cx="241335" cy="192663"/>
            </a:xfrm>
            <a:custGeom>
              <a:avLst/>
              <a:gdLst/>
              <a:ahLst/>
              <a:cxnLst/>
              <a:rect l="l" t="t" r="r" b="b"/>
              <a:pathLst>
                <a:path w="3099" h="2474" extrusionOk="0">
                  <a:moveTo>
                    <a:pt x="1022" y="1106"/>
                  </a:moveTo>
                  <a:cubicBezTo>
                    <a:pt x="1073" y="1106"/>
                    <a:pt x="1123" y="1109"/>
                    <a:pt x="1177" y="1116"/>
                  </a:cubicBezTo>
                  <a:cubicBezTo>
                    <a:pt x="1286" y="1129"/>
                    <a:pt x="1407" y="1170"/>
                    <a:pt x="1516" y="1210"/>
                  </a:cubicBezTo>
                  <a:cubicBezTo>
                    <a:pt x="1570" y="1238"/>
                    <a:pt x="1624" y="1265"/>
                    <a:pt x="1678" y="1305"/>
                  </a:cubicBezTo>
                  <a:cubicBezTo>
                    <a:pt x="1732" y="1332"/>
                    <a:pt x="1786" y="1373"/>
                    <a:pt x="1840" y="1413"/>
                  </a:cubicBezTo>
                  <a:lnTo>
                    <a:pt x="1827" y="1400"/>
                  </a:lnTo>
                  <a:lnTo>
                    <a:pt x="1827" y="1400"/>
                  </a:lnTo>
                  <a:cubicBezTo>
                    <a:pt x="1908" y="1468"/>
                    <a:pt x="1989" y="1549"/>
                    <a:pt x="2057" y="1643"/>
                  </a:cubicBezTo>
                  <a:cubicBezTo>
                    <a:pt x="2111" y="1725"/>
                    <a:pt x="2165" y="1806"/>
                    <a:pt x="2192" y="1887"/>
                  </a:cubicBezTo>
                  <a:cubicBezTo>
                    <a:pt x="2219" y="1968"/>
                    <a:pt x="2246" y="2063"/>
                    <a:pt x="2260" y="2144"/>
                  </a:cubicBezTo>
                  <a:lnTo>
                    <a:pt x="2260" y="2212"/>
                  </a:lnTo>
                  <a:lnTo>
                    <a:pt x="2233" y="2225"/>
                  </a:lnTo>
                  <a:cubicBezTo>
                    <a:pt x="2125" y="2266"/>
                    <a:pt x="2016" y="2293"/>
                    <a:pt x="1908" y="2306"/>
                  </a:cubicBezTo>
                  <a:cubicBezTo>
                    <a:pt x="1858" y="2312"/>
                    <a:pt x="1805" y="2315"/>
                    <a:pt x="1752" y="2315"/>
                  </a:cubicBezTo>
                  <a:cubicBezTo>
                    <a:pt x="1677" y="2315"/>
                    <a:pt x="1601" y="2309"/>
                    <a:pt x="1529" y="2293"/>
                  </a:cubicBezTo>
                  <a:cubicBezTo>
                    <a:pt x="1367" y="2266"/>
                    <a:pt x="1204" y="2225"/>
                    <a:pt x="1056" y="2158"/>
                  </a:cubicBezTo>
                  <a:lnTo>
                    <a:pt x="1056" y="2158"/>
                  </a:lnTo>
                  <a:lnTo>
                    <a:pt x="1069" y="2171"/>
                  </a:lnTo>
                  <a:cubicBezTo>
                    <a:pt x="988" y="2131"/>
                    <a:pt x="907" y="2090"/>
                    <a:pt x="839" y="2049"/>
                  </a:cubicBezTo>
                  <a:lnTo>
                    <a:pt x="839" y="2049"/>
                  </a:lnTo>
                  <a:lnTo>
                    <a:pt x="853" y="2063"/>
                  </a:lnTo>
                  <a:cubicBezTo>
                    <a:pt x="771" y="2009"/>
                    <a:pt x="704" y="1968"/>
                    <a:pt x="650" y="1914"/>
                  </a:cubicBezTo>
                  <a:cubicBezTo>
                    <a:pt x="541" y="1833"/>
                    <a:pt x="447" y="1738"/>
                    <a:pt x="366" y="1630"/>
                  </a:cubicBezTo>
                  <a:cubicBezTo>
                    <a:pt x="325" y="1562"/>
                    <a:pt x="284" y="1495"/>
                    <a:pt x="257" y="1427"/>
                  </a:cubicBezTo>
                  <a:cubicBezTo>
                    <a:pt x="298" y="1373"/>
                    <a:pt x="352" y="1332"/>
                    <a:pt x="406" y="1292"/>
                  </a:cubicBezTo>
                  <a:cubicBezTo>
                    <a:pt x="474" y="1238"/>
                    <a:pt x="555" y="1197"/>
                    <a:pt x="623" y="1170"/>
                  </a:cubicBezTo>
                  <a:cubicBezTo>
                    <a:pt x="704" y="1143"/>
                    <a:pt x="785" y="1116"/>
                    <a:pt x="866" y="1116"/>
                  </a:cubicBezTo>
                  <a:cubicBezTo>
                    <a:pt x="920" y="1109"/>
                    <a:pt x="971" y="1106"/>
                    <a:pt x="1022" y="1106"/>
                  </a:cubicBezTo>
                  <a:close/>
                  <a:moveTo>
                    <a:pt x="813" y="1"/>
                  </a:moveTo>
                  <a:cubicBezTo>
                    <a:pt x="759" y="1"/>
                    <a:pt x="704" y="8"/>
                    <a:pt x="650" y="20"/>
                  </a:cubicBezTo>
                  <a:cubicBezTo>
                    <a:pt x="541" y="33"/>
                    <a:pt x="447" y="87"/>
                    <a:pt x="352" y="141"/>
                  </a:cubicBezTo>
                  <a:cubicBezTo>
                    <a:pt x="271" y="196"/>
                    <a:pt x="203" y="263"/>
                    <a:pt x="149" y="358"/>
                  </a:cubicBezTo>
                  <a:cubicBezTo>
                    <a:pt x="95" y="439"/>
                    <a:pt x="54" y="520"/>
                    <a:pt x="27" y="615"/>
                  </a:cubicBezTo>
                  <a:cubicBezTo>
                    <a:pt x="14" y="710"/>
                    <a:pt x="0" y="818"/>
                    <a:pt x="0" y="913"/>
                  </a:cubicBezTo>
                  <a:cubicBezTo>
                    <a:pt x="0" y="1319"/>
                    <a:pt x="176" y="1711"/>
                    <a:pt x="487" y="1982"/>
                  </a:cubicBezTo>
                  <a:cubicBezTo>
                    <a:pt x="568" y="2049"/>
                    <a:pt x="663" y="2131"/>
                    <a:pt x="771" y="2185"/>
                  </a:cubicBezTo>
                  <a:cubicBezTo>
                    <a:pt x="1015" y="2334"/>
                    <a:pt x="1286" y="2428"/>
                    <a:pt x="1570" y="2469"/>
                  </a:cubicBezTo>
                  <a:cubicBezTo>
                    <a:pt x="1618" y="2472"/>
                    <a:pt x="1665" y="2474"/>
                    <a:pt x="1711" y="2474"/>
                  </a:cubicBezTo>
                  <a:cubicBezTo>
                    <a:pt x="1862" y="2474"/>
                    <a:pt x="2007" y="2456"/>
                    <a:pt x="2152" y="2415"/>
                  </a:cubicBezTo>
                  <a:cubicBezTo>
                    <a:pt x="2260" y="2388"/>
                    <a:pt x="2341" y="2361"/>
                    <a:pt x="2436" y="2306"/>
                  </a:cubicBezTo>
                  <a:cubicBezTo>
                    <a:pt x="2503" y="2266"/>
                    <a:pt x="2571" y="2225"/>
                    <a:pt x="2639" y="2171"/>
                  </a:cubicBezTo>
                  <a:cubicBezTo>
                    <a:pt x="2706" y="2117"/>
                    <a:pt x="2774" y="2049"/>
                    <a:pt x="2828" y="1982"/>
                  </a:cubicBezTo>
                  <a:cubicBezTo>
                    <a:pt x="2882" y="1914"/>
                    <a:pt x="2936" y="1846"/>
                    <a:pt x="2977" y="1765"/>
                  </a:cubicBezTo>
                  <a:cubicBezTo>
                    <a:pt x="3058" y="1616"/>
                    <a:pt x="3099" y="1440"/>
                    <a:pt x="3085" y="1265"/>
                  </a:cubicBezTo>
                  <a:cubicBezTo>
                    <a:pt x="3085" y="1210"/>
                    <a:pt x="3072" y="1156"/>
                    <a:pt x="3045" y="1102"/>
                  </a:cubicBezTo>
                  <a:cubicBezTo>
                    <a:pt x="3018" y="1035"/>
                    <a:pt x="2991" y="980"/>
                    <a:pt x="2950" y="926"/>
                  </a:cubicBezTo>
                  <a:cubicBezTo>
                    <a:pt x="2909" y="872"/>
                    <a:pt x="2855" y="832"/>
                    <a:pt x="2788" y="791"/>
                  </a:cubicBezTo>
                  <a:lnTo>
                    <a:pt x="2774" y="777"/>
                  </a:lnTo>
                  <a:lnTo>
                    <a:pt x="2774" y="764"/>
                  </a:lnTo>
                  <a:cubicBezTo>
                    <a:pt x="2720" y="737"/>
                    <a:pt x="2666" y="710"/>
                    <a:pt x="2598" y="696"/>
                  </a:cubicBezTo>
                  <a:cubicBezTo>
                    <a:pt x="2509" y="676"/>
                    <a:pt x="2413" y="664"/>
                    <a:pt x="2314" y="664"/>
                  </a:cubicBezTo>
                  <a:cubicBezTo>
                    <a:pt x="2278" y="664"/>
                    <a:pt x="2242" y="666"/>
                    <a:pt x="2206" y="669"/>
                  </a:cubicBezTo>
                  <a:lnTo>
                    <a:pt x="2152" y="669"/>
                  </a:lnTo>
                  <a:cubicBezTo>
                    <a:pt x="2091" y="676"/>
                    <a:pt x="2030" y="679"/>
                    <a:pt x="1971" y="679"/>
                  </a:cubicBezTo>
                  <a:cubicBezTo>
                    <a:pt x="1911" y="679"/>
                    <a:pt x="1854" y="676"/>
                    <a:pt x="1800" y="669"/>
                  </a:cubicBezTo>
                  <a:lnTo>
                    <a:pt x="1773" y="669"/>
                  </a:lnTo>
                  <a:cubicBezTo>
                    <a:pt x="1678" y="588"/>
                    <a:pt x="1597" y="520"/>
                    <a:pt x="1529" y="439"/>
                  </a:cubicBezTo>
                  <a:cubicBezTo>
                    <a:pt x="1448" y="344"/>
                    <a:pt x="1367" y="277"/>
                    <a:pt x="1286" y="196"/>
                  </a:cubicBezTo>
                  <a:cubicBezTo>
                    <a:pt x="1245" y="169"/>
                    <a:pt x="1204" y="128"/>
                    <a:pt x="1164" y="101"/>
                  </a:cubicBezTo>
                  <a:cubicBezTo>
                    <a:pt x="1110" y="74"/>
                    <a:pt x="1056" y="47"/>
                    <a:pt x="1001" y="33"/>
                  </a:cubicBezTo>
                  <a:cubicBezTo>
                    <a:pt x="942" y="11"/>
                    <a:pt x="878" y="1"/>
                    <a:pt x="813"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6693925" y="2493352"/>
              <a:ext cx="403704" cy="485083"/>
            </a:xfrm>
            <a:custGeom>
              <a:avLst/>
              <a:gdLst/>
              <a:ahLst/>
              <a:cxnLst/>
              <a:rect l="l" t="t" r="r" b="b"/>
              <a:pathLst>
                <a:path w="5184" h="6229" extrusionOk="0">
                  <a:moveTo>
                    <a:pt x="5044" y="0"/>
                  </a:moveTo>
                  <a:cubicBezTo>
                    <a:pt x="5036" y="0"/>
                    <a:pt x="5028" y="1"/>
                    <a:pt x="5021" y="4"/>
                  </a:cubicBezTo>
                  <a:lnTo>
                    <a:pt x="4967" y="4"/>
                  </a:lnTo>
                  <a:cubicBezTo>
                    <a:pt x="4845" y="31"/>
                    <a:pt x="4710" y="45"/>
                    <a:pt x="4588" y="72"/>
                  </a:cubicBezTo>
                  <a:lnTo>
                    <a:pt x="4358" y="112"/>
                  </a:lnTo>
                  <a:cubicBezTo>
                    <a:pt x="4141" y="139"/>
                    <a:pt x="3925" y="193"/>
                    <a:pt x="3708" y="234"/>
                  </a:cubicBezTo>
                  <a:cubicBezTo>
                    <a:pt x="3262" y="329"/>
                    <a:pt x="2829" y="464"/>
                    <a:pt x="2396" y="640"/>
                  </a:cubicBezTo>
                  <a:cubicBezTo>
                    <a:pt x="2193" y="721"/>
                    <a:pt x="1990" y="816"/>
                    <a:pt x="1787" y="924"/>
                  </a:cubicBezTo>
                  <a:cubicBezTo>
                    <a:pt x="1597" y="1032"/>
                    <a:pt x="1422" y="1154"/>
                    <a:pt x="1246" y="1289"/>
                  </a:cubicBezTo>
                  <a:cubicBezTo>
                    <a:pt x="1083" y="1425"/>
                    <a:pt x="934" y="1587"/>
                    <a:pt x="799" y="1749"/>
                  </a:cubicBezTo>
                  <a:cubicBezTo>
                    <a:pt x="637" y="1952"/>
                    <a:pt x="501" y="2169"/>
                    <a:pt x="407" y="2412"/>
                  </a:cubicBezTo>
                  <a:cubicBezTo>
                    <a:pt x="285" y="2683"/>
                    <a:pt x="190" y="2981"/>
                    <a:pt x="150" y="3278"/>
                  </a:cubicBezTo>
                  <a:cubicBezTo>
                    <a:pt x="96" y="3590"/>
                    <a:pt x="82" y="3901"/>
                    <a:pt x="109" y="4212"/>
                  </a:cubicBezTo>
                  <a:cubicBezTo>
                    <a:pt x="123" y="4374"/>
                    <a:pt x="136" y="4550"/>
                    <a:pt x="163" y="4740"/>
                  </a:cubicBezTo>
                  <a:cubicBezTo>
                    <a:pt x="68" y="4753"/>
                    <a:pt x="1" y="4835"/>
                    <a:pt x="1" y="4916"/>
                  </a:cubicBezTo>
                  <a:cubicBezTo>
                    <a:pt x="1" y="5268"/>
                    <a:pt x="123" y="5592"/>
                    <a:pt x="353" y="5849"/>
                  </a:cubicBezTo>
                  <a:lnTo>
                    <a:pt x="407" y="6079"/>
                  </a:lnTo>
                  <a:cubicBezTo>
                    <a:pt x="420" y="6106"/>
                    <a:pt x="447" y="6134"/>
                    <a:pt x="488" y="6134"/>
                  </a:cubicBezTo>
                  <a:lnTo>
                    <a:pt x="501" y="6134"/>
                  </a:lnTo>
                  <a:cubicBezTo>
                    <a:pt x="542" y="6120"/>
                    <a:pt x="569" y="6079"/>
                    <a:pt x="556" y="6039"/>
                  </a:cubicBezTo>
                  <a:lnTo>
                    <a:pt x="556" y="6012"/>
                  </a:lnTo>
                  <a:lnTo>
                    <a:pt x="583" y="6025"/>
                  </a:lnTo>
                  <a:cubicBezTo>
                    <a:pt x="664" y="6066"/>
                    <a:pt x="731" y="6106"/>
                    <a:pt x="813" y="6134"/>
                  </a:cubicBezTo>
                  <a:cubicBezTo>
                    <a:pt x="961" y="6188"/>
                    <a:pt x="1124" y="6215"/>
                    <a:pt x="1273" y="6228"/>
                  </a:cubicBezTo>
                  <a:lnTo>
                    <a:pt x="1408" y="6228"/>
                  </a:lnTo>
                  <a:cubicBezTo>
                    <a:pt x="1530" y="6228"/>
                    <a:pt x="1652" y="6215"/>
                    <a:pt x="1773" y="6201"/>
                  </a:cubicBezTo>
                  <a:cubicBezTo>
                    <a:pt x="1936" y="6174"/>
                    <a:pt x="2098" y="6147"/>
                    <a:pt x="2247" y="6093"/>
                  </a:cubicBezTo>
                  <a:cubicBezTo>
                    <a:pt x="2572" y="5998"/>
                    <a:pt x="2856" y="5863"/>
                    <a:pt x="3126" y="5673"/>
                  </a:cubicBezTo>
                  <a:cubicBezTo>
                    <a:pt x="3275" y="5565"/>
                    <a:pt x="3411" y="5457"/>
                    <a:pt x="3546" y="5322"/>
                  </a:cubicBezTo>
                  <a:cubicBezTo>
                    <a:pt x="3708" y="5146"/>
                    <a:pt x="3871" y="4956"/>
                    <a:pt x="4006" y="4753"/>
                  </a:cubicBezTo>
                  <a:cubicBezTo>
                    <a:pt x="4277" y="4361"/>
                    <a:pt x="4480" y="3928"/>
                    <a:pt x="4615" y="3468"/>
                  </a:cubicBezTo>
                  <a:cubicBezTo>
                    <a:pt x="4764" y="3021"/>
                    <a:pt x="4858" y="2561"/>
                    <a:pt x="4926" y="2088"/>
                  </a:cubicBezTo>
                  <a:cubicBezTo>
                    <a:pt x="4980" y="1749"/>
                    <a:pt x="5021" y="1411"/>
                    <a:pt x="5061" y="1086"/>
                  </a:cubicBezTo>
                  <a:lnTo>
                    <a:pt x="5116" y="653"/>
                  </a:lnTo>
                  <a:lnTo>
                    <a:pt x="5116" y="667"/>
                  </a:lnTo>
                  <a:cubicBezTo>
                    <a:pt x="5116" y="613"/>
                    <a:pt x="5143" y="559"/>
                    <a:pt x="5143" y="518"/>
                  </a:cubicBezTo>
                  <a:cubicBezTo>
                    <a:pt x="5156" y="396"/>
                    <a:pt x="5183" y="275"/>
                    <a:pt x="5183" y="166"/>
                  </a:cubicBezTo>
                  <a:cubicBezTo>
                    <a:pt x="5183" y="126"/>
                    <a:pt x="5170" y="72"/>
                    <a:pt x="5143" y="45"/>
                  </a:cubicBezTo>
                  <a:cubicBezTo>
                    <a:pt x="5121" y="22"/>
                    <a:pt x="5080" y="0"/>
                    <a:pt x="5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6682322" y="2522088"/>
              <a:ext cx="386805" cy="674475"/>
            </a:xfrm>
            <a:custGeom>
              <a:avLst/>
              <a:gdLst/>
              <a:ahLst/>
              <a:cxnLst/>
              <a:rect l="l" t="t" r="r" b="b"/>
              <a:pathLst>
                <a:path w="4967" h="8661" extrusionOk="0">
                  <a:moveTo>
                    <a:pt x="4886" y="0"/>
                  </a:moveTo>
                  <a:cubicBezTo>
                    <a:pt x="4683" y="149"/>
                    <a:pt x="4480" y="298"/>
                    <a:pt x="4277" y="433"/>
                  </a:cubicBezTo>
                  <a:cubicBezTo>
                    <a:pt x="4087" y="582"/>
                    <a:pt x="3898" y="731"/>
                    <a:pt x="3722" y="880"/>
                  </a:cubicBezTo>
                  <a:lnTo>
                    <a:pt x="3533" y="1056"/>
                  </a:lnTo>
                  <a:cubicBezTo>
                    <a:pt x="3533" y="1042"/>
                    <a:pt x="3546" y="1015"/>
                    <a:pt x="3546" y="1002"/>
                  </a:cubicBezTo>
                  <a:cubicBezTo>
                    <a:pt x="3573" y="907"/>
                    <a:pt x="3614" y="812"/>
                    <a:pt x="3654" y="717"/>
                  </a:cubicBezTo>
                  <a:cubicBezTo>
                    <a:pt x="3681" y="663"/>
                    <a:pt x="3708" y="609"/>
                    <a:pt x="3749" y="555"/>
                  </a:cubicBezTo>
                  <a:cubicBezTo>
                    <a:pt x="3776" y="501"/>
                    <a:pt x="3817" y="460"/>
                    <a:pt x="3844" y="420"/>
                  </a:cubicBezTo>
                  <a:cubicBezTo>
                    <a:pt x="3857" y="406"/>
                    <a:pt x="3871" y="393"/>
                    <a:pt x="3884" y="379"/>
                  </a:cubicBezTo>
                  <a:cubicBezTo>
                    <a:pt x="3884" y="366"/>
                    <a:pt x="3898" y="352"/>
                    <a:pt x="3898" y="339"/>
                  </a:cubicBezTo>
                  <a:cubicBezTo>
                    <a:pt x="3898" y="312"/>
                    <a:pt x="3884" y="298"/>
                    <a:pt x="3844" y="298"/>
                  </a:cubicBezTo>
                  <a:lnTo>
                    <a:pt x="3817" y="298"/>
                  </a:lnTo>
                  <a:lnTo>
                    <a:pt x="3749" y="379"/>
                  </a:lnTo>
                  <a:cubicBezTo>
                    <a:pt x="3722" y="420"/>
                    <a:pt x="3681" y="460"/>
                    <a:pt x="3654" y="514"/>
                  </a:cubicBezTo>
                  <a:cubicBezTo>
                    <a:pt x="3614" y="582"/>
                    <a:pt x="3573" y="663"/>
                    <a:pt x="3533" y="744"/>
                  </a:cubicBezTo>
                  <a:cubicBezTo>
                    <a:pt x="3478" y="880"/>
                    <a:pt x="3424" y="1029"/>
                    <a:pt x="3397" y="1177"/>
                  </a:cubicBezTo>
                  <a:cubicBezTo>
                    <a:pt x="3154" y="1380"/>
                    <a:pt x="2924" y="1597"/>
                    <a:pt x="2721" y="1827"/>
                  </a:cubicBezTo>
                  <a:cubicBezTo>
                    <a:pt x="2558" y="1989"/>
                    <a:pt x="2409" y="2165"/>
                    <a:pt x="2261" y="2341"/>
                  </a:cubicBezTo>
                  <a:lnTo>
                    <a:pt x="2261" y="2125"/>
                  </a:lnTo>
                  <a:cubicBezTo>
                    <a:pt x="2274" y="1989"/>
                    <a:pt x="2288" y="1841"/>
                    <a:pt x="2301" y="1705"/>
                  </a:cubicBezTo>
                  <a:lnTo>
                    <a:pt x="2301" y="1692"/>
                  </a:lnTo>
                  <a:cubicBezTo>
                    <a:pt x="2355" y="1489"/>
                    <a:pt x="2423" y="1272"/>
                    <a:pt x="2518" y="1083"/>
                  </a:cubicBezTo>
                  <a:cubicBezTo>
                    <a:pt x="2558" y="988"/>
                    <a:pt x="2612" y="893"/>
                    <a:pt x="2667" y="799"/>
                  </a:cubicBezTo>
                  <a:cubicBezTo>
                    <a:pt x="2694" y="772"/>
                    <a:pt x="2680" y="744"/>
                    <a:pt x="2653" y="731"/>
                  </a:cubicBezTo>
                  <a:cubicBezTo>
                    <a:pt x="2647" y="725"/>
                    <a:pt x="2637" y="722"/>
                    <a:pt x="2626" y="722"/>
                  </a:cubicBezTo>
                  <a:cubicBezTo>
                    <a:pt x="2611" y="722"/>
                    <a:pt x="2593" y="729"/>
                    <a:pt x="2585" y="744"/>
                  </a:cubicBezTo>
                  <a:cubicBezTo>
                    <a:pt x="2504" y="866"/>
                    <a:pt x="2437" y="1002"/>
                    <a:pt x="2369" y="1137"/>
                  </a:cubicBezTo>
                  <a:cubicBezTo>
                    <a:pt x="2301" y="1286"/>
                    <a:pt x="2247" y="1448"/>
                    <a:pt x="2207" y="1610"/>
                  </a:cubicBezTo>
                  <a:cubicBezTo>
                    <a:pt x="2166" y="1746"/>
                    <a:pt x="2139" y="1895"/>
                    <a:pt x="2112" y="2043"/>
                  </a:cubicBezTo>
                  <a:cubicBezTo>
                    <a:pt x="2098" y="2125"/>
                    <a:pt x="2098" y="2206"/>
                    <a:pt x="2098" y="2287"/>
                  </a:cubicBezTo>
                  <a:cubicBezTo>
                    <a:pt x="2085" y="2368"/>
                    <a:pt x="2085" y="2463"/>
                    <a:pt x="2098" y="2544"/>
                  </a:cubicBezTo>
                  <a:cubicBezTo>
                    <a:pt x="2017" y="2652"/>
                    <a:pt x="1936" y="2747"/>
                    <a:pt x="1868" y="2855"/>
                  </a:cubicBezTo>
                  <a:cubicBezTo>
                    <a:pt x="1692" y="3085"/>
                    <a:pt x="1543" y="3329"/>
                    <a:pt x="1408" y="3586"/>
                  </a:cubicBezTo>
                  <a:cubicBezTo>
                    <a:pt x="1395" y="3559"/>
                    <a:pt x="1381" y="3532"/>
                    <a:pt x="1381" y="3518"/>
                  </a:cubicBezTo>
                  <a:cubicBezTo>
                    <a:pt x="1354" y="3464"/>
                    <a:pt x="1341" y="3410"/>
                    <a:pt x="1327" y="3342"/>
                  </a:cubicBezTo>
                  <a:cubicBezTo>
                    <a:pt x="1313" y="3275"/>
                    <a:pt x="1313" y="3207"/>
                    <a:pt x="1300" y="3140"/>
                  </a:cubicBezTo>
                  <a:cubicBezTo>
                    <a:pt x="1300" y="3045"/>
                    <a:pt x="1300" y="2937"/>
                    <a:pt x="1300" y="2828"/>
                  </a:cubicBezTo>
                  <a:cubicBezTo>
                    <a:pt x="1313" y="2720"/>
                    <a:pt x="1327" y="2625"/>
                    <a:pt x="1354" y="2517"/>
                  </a:cubicBezTo>
                  <a:lnTo>
                    <a:pt x="1354" y="2531"/>
                  </a:lnTo>
                  <a:cubicBezTo>
                    <a:pt x="1381" y="2368"/>
                    <a:pt x="1422" y="2192"/>
                    <a:pt x="1476" y="2030"/>
                  </a:cubicBezTo>
                  <a:cubicBezTo>
                    <a:pt x="1489" y="2016"/>
                    <a:pt x="1476" y="1989"/>
                    <a:pt x="1449" y="1976"/>
                  </a:cubicBezTo>
                  <a:lnTo>
                    <a:pt x="1435" y="1976"/>
                  </a:lnTo>
                  <a:cubicBezTo>
                    <a:pt x="1408" y="1976"/>
                    <a:pt x="1395" y="1989"/>
                    <a:pt x="1381" y="2003"/>
                  </a:cubicBezTo>
                  <a:cubicBezTo>
                    <a:pt x="1341" y="2138"/>
                    <a:pt x="1300" y="2274"/>
                    <a:pt x="1273" y="2409"/>
                  </a:cubicBezTo>
                  <a:cubicBezTo>
                    <a:pt x="1232" y="2558"/>
                    <a:pt x="1205" y="2707"/>
                    <a:pt x="1192" y="2855"/>
                  </a:cubicBezTo>
                  <a:cubicBezTo>
                    <a:pt x="1151" y="3153"/>
                    <a:pt x="1178" y="3451"/>
                    <a:pt x="1286" y="3735"/>
                  </a:cubicBezTo>
                  <a:cubicBezTo>
                    <a:pt x="1300" y="3748"/>
                    <a:pt x="1300" y="3748"/>
                    <a:pt x="1300" y="3748"/>
                  </a:cubicBezTo>
                  <a:cubicBezTo>
                    <a:pt x="1259" y="3830"/>
                    <a:pt x="1232" y="3897"/>
                    <a:pt x="1192" y="3965"/>
                  </a:cubicBezTo>
                  <a:cubicBezTo>
                    <a:pt x="853" y="4628"/>
                    <a:pt x="596" y="5318"/>
                    <a:pt x="407" y="6022"/>
                  </a:cubicBezTo>
                  <a:cubicBezTo>
                    <a:pt x="312" y="6414"/>
                    <a:pt x="231" y="6793"/>
                    <a:pt x="163" y="7185"/>
                  </a:cubicBezTo>
                  <a:cubicBezTo>
                    <a:pt x="96" y="7578"/>
                    <a:pt x="42" y="7997"/>
                    <a:pt x="1" y="8403"/>
                  </a:cubicBezTo>
                  <a:cubicBezTo>
                    <a:pt x="1" y="8538"/>
                    <a:pt x="96" y="8647"/>
                    <a:pt x="231" y="8660"/>
                  </a:cubicBezTo>
                  <a:cubicBezTo>
                    <a:pt x="285" y="8660"/>
                    <a:pt x="353" y="8647"/>
                    <a:pt x="393" y="8606"/>
                  </a:cubicBezTo>
                  <a:cubicBezTo>
                    <a:pt x="447" y="8552"/>
                    <a:pt x="475" y="8498"/>
                    <a:pt x="475" y="8430"/>
                  </a:cubicBezTo>
                  <a:cubicBezTo>
                    <a:pt x="529" y="7970"/>
                    <a:pt x="583" y="7510"/>
                    <a:pt x="664" y="7064"/>
                  </a:cubicBezTo>
                  <a:cubicBezTo>
                    <a:pt x="853" y="6062"/>
                    <a:pt x="1165" y="5088"/>
                    <a:pt x="1584" y="4168"/>
                  </a:cubicBezTo>
                  <a:cubicBezTo>
                    <a:pt x="1814" y="3708"/>
                    <a:pt x="2058" y="3275"/>
                    <a:pt x="2328" y="2842"/>
                  </a:cubicBezTo>
                  <a:lnTo>
                    <a:pt x="2369" y="2788"/>
                  </a:lnTo>
                  <a:cubicBezTo>
                    <a:pt x="2423" y="2788"/>
                    <a:pt x="2477" y="2774"/>
                    <a:pt x="2518" y="2761"/>
                  </a:cubicBezTo>
                  <a:cubicBezTo>
                    <a:pt x="2612" y="2747"/>
                    <a:pt x="2707" y="2720"/>
                    <a:pt x="2802" y="2693"/>
                  </a:cubicBezTo>
                  <a:cubicBezTo>
                    <a:pt x="2991" y="2639"/>
                    <a:pt x="3167" y="2571"/>
                    <a:pt x="3357" y="2476"/>
                  </a:cubicBezTo>
                  <a:cubicBezTo>
                    <a:pt x="3519" y="2395"/>
                    <a:pt x="3681" y="2287"/>
                    <a:pt x="3830" y="2179"/>
                  </a:cubicBezTo>
                  <a:cubicBezTo>
                    <a:pt x="4006" y="2071"/>
                    <a:pt x="4155" y="1949"/>
                    <a:pt x="4290" y="1800"/>
                  </a:cubicBezTo>
                  <a:cubicBezTo>
                    <a:pt x="4317" y="1786"/>
                    <a:pt x="4317" y="1759"/>
                    <a:pt x="4290" y="1732"/>
                  </a:cubicBezTo>
                  <a:cubicBezTo>
                    <a:pt x="4290" y="1719"/>
                    <a:pt x="4277" y="1719"/>
                    <a:pt x="4263" y="1719"/>
                  </a:cubicBezTo>
                  <a:cubicBezTo>
                    <a:pt x="4250" y="1719"/>
                    <a:pt x="4236" y="1719"/>
                    <a:pt x="4223" y="1732"/>
                  </a:cubicBezTo>
                  <a:cubicBezTo>
                    <a:pt x="3993" y="1962"/>
                    <a:pt x="3708" y="2165"/>
                    <a:pt x="3411" y="2301"/>
                  </a:cubicBezTo>
                  <a:cubicBezTo>
                    <a:pt x="3275" y="2368"/>
                    <a:pt x="3140" y="2422"/>
                    <a:pt x="3005" y="2476"/>
                  </a:cubicBezTo>
                  <a:cubicBezTo>
                    <a:pt x="2842" y="2531"/>
                    <a:pt x="2667" y="2571"/>
                    <a:pt x="2491" y="2598"/>
                  </a:cubicBezTo>
                  <a:cubicBezTo>
                    <a:pt x="2734" y="2260"/>
                    <a:pt x="3005" y="1935"/>
                    <a:pt x="3262" y="1624"/>
                  </a:cubicBezTo>
                  <a:cubicBezTo>
                    <a:pt x="3343" y="1529"/>
                    <a:pt x="3438" y="1448"/>
                    <a:pt x="3506" y="1353"/>
                  </a:cubicBezTo>
                  <a:cubicBezTo>
                    <a:pt x="3736" y="1313"/>
                    <a:pt x="3966" y="1245"/>
                    <a:pt x="4169" y="1150"/>
                  </a:cubicBezTo>
                  <a:cubicBezTo>
                    <a:pt x="4426" y="1029"/>
                    <a:pt x="4656" y="880"/>
                    <a:pt x="4859" y="690"/>
                  </a:cubicBezTo>
                  <a:cubicBezTo>
                    <a:pt x="4886" y="663"/>
                    <a:pt x="4872" y="609"/>
                    <a:pt x="4818" y="609"/>
                  </a:cubicBezTo>
                  <a:cubicBezTo>
                    <a:pt x="4818" y="609"/>
                    <a:pt x="4804" y="609"/>
                    <a:pt x="4791" y="623"/>
                  </a:cubicBezTo>
                  <a:cubicBezTo>
                    <a:pt x="4710" y="690"/>
                    <a:pt x="4629" y="758"/>
                    <a:pt x="4547" y="812"/>
                  </a:cubicBezTo>
                  <a:cubicBezTo>
                    <a:pt x="4466" y="866"/>
                    <a:pt x="4371" y="920"/>
                    <a:pt x="4290" y="961"/>
                  </a:cubicBezTo>
                  <a:cubicBezTo>
                    <a:pt x="4196" y="1015"/>
                    <a:pt x="4114" y="1042"/>
                    <a:pt x="4020" y="1083"/>
                  </a:cubicBezTo>
                  <a:cubicBezTo>
                    <a:pt x="3925" y="1110"/>
                    <a:pt x="3830" y="1137"/>
                    <a:pt x="3722" y="1164"/>
                  </a:cubicBezTo>
                  <a:lnTo>
                    <a:pt x="3695" y="1164"/>
                  </a:lnTo>
                  <a:cubicBezTo>
                    <a:pt x="3817" y="1042"/>
                    <a:pt x="3925" y="934"/>
                    <a:pt x="4033" y="826"/>
                  </a:cubicBezTo>
                  <a:cubicBezTo>
                    <a:pt x="4331" y="555"/>
                    <a:pt x="4629" y="312"/>
                    <a:pt x="4953" y="81"/>
                  </a:cubicBezTo>
                  <a:cubicBezTo>
                    <a:pt x="4967" y="68"/>
                    <a:pt x="4967" y="27"/>
                    <a:pt x="4953" y="14"/>
                  </a:cubicBezTo>
                  <a:cubicBezTo>
                    <a:pt x="4940" y="0"/>
                    <a:pt x="4926" y="0"/>
                    <a:pt x="49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6982687" y="2554718"/>
              <a:ext cx="78" cy="78"/>
            </a:xfrm>
            <a:custGeom>
              <a:avLst/>
              <a:gdLst/>
              <a:ahLst/>
              <a:cxnLst/>
              <a:rect l="l" t="t" r="r" b="b"/>
              <a:pathLst>
                <a:path w="1" h="1" extrusionOk="0">
                  <a:moveTo>
                    <a:pt x="0" y="1"/>
                  </a:moveTo>
                  <a:close/>
                </a:path>
              </a:pathLst>
            </a:custGeom>
            <a:solidFill>
              <a:srgbClr val="9D8A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6862525" y="2654866"/>
              <a:ext cx="78" cy="78"/>
            </a:xfrm>
            <a:custGeom>
              <a:avLst/>
              <a:gdLst/>
              <a:ahLst/>
              <a:cxnLst/>
              <a:rect l="l" t="t" r="r" b="b"/>
              <a:pathLst>
                <a:path w="1" h="1" extrusionOk="0">
                  <a:moveTo>
                    <a:pt x="1" y="0"/>
                  </a:moveTo>
                  <a:close/>
                </a:path>
              </a:pathLst>
            </a:custGeom>
            <a:solidFill>
              <a:srgbClr val="9D8A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6789868" y="2796054"/>
              <a:ext cx="78" cy="78"/>
            </a:xfrm>
            <a:custGeom>
              <a:avLst/>
              <a:gdLst/>
              <a:ahLst/>
              <a:cxnLst/>
              <a:rect l="l" t="t" r="r" b="b"/>
              <a:pathLst>
                <a:path w="1" h="1" extrusionOk="0">
                  <a:moveTo>
                    <a:pt x="0" y="0"/>
                  </a:moveTo>
                  <a:close/>
                </a:path>
              </a:pathLst>
            </a:custGeom>
            <a:solidFill>
              <a:srgbClr val="9D8A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6996393" y="2606349"/>
              <a:ext cx="1090" cy="78"/>
            </a:xfrm>
            <a:custGeom>
              <a:avLst/>
              <a:gdLst/>
              <a:ahLst/>
              <a:cxnLst/>
              <a:rect l="l" t="t" r="r" b="b"/>
              <a:pathLst>
                <a:path w="14" h="1" extrusionOk="0">
                  <a:moveTo>
                    <a:pt x="14" y="1"/>
                  </a:moveTo>
                  <a:lnTo>
                    <a:pt x="0" y="1"/>
                  </a:lnTo>
                  <a:close/>
                </a:path>
              </a:pathLst>
            </a:custGeom>
            <a:solidFill>
              <a:srgbClr val="9D8A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6545339" y="2547398"/>
              <a:ext cx="217193" cy="437346"/>
            </a:xfrm>
            <a:custGeom>
              <a:avLst/>
              <a:gdLst/>
              <a:ahLst/>
              <a:cxnLst/>
              <a:rect l="l" t="t" r="r" b="b"/>
              <a:pathLst>
                <a:path w="2789" h="5616" extrusionOk="0">
                  <a:moveTo>
                    <a:pt x="1476" y="0"/>
                  </a:moveTo>
                  <a:cubicBezTo>
                    <a:pt x="1340" y="0"/>
                    <a:pt x="1192" y="41"/>
                    <a:pt x="1070" y="108"/>
                  </a:cubicBezTo>
                  <a:cubicBezTo>
                    <a:pt x="705" y="298"/>
                    <a:pt x="393" y="568"/>
                    <a:pt x="163" y="893"/>
                  </a:cubicBezTo>
                  <a:cubicBezTo>
                    <a:pt x="123" y="961"/>
                    <a:pt x="82" y="1028"/>
                    <a:pt x="55" y="1096"/>
                  </a:cubicBezTo>
                  <a:cubicBezTo>
                    <a:pt x="41" y="1137"/>
                    <a:pt x="28" y="1164"/>
                    <a:pt x="14" y="1204"/>
                  </a:cubicBezTo>
                  <a:cubicBezTo>
                    <a:pt x="14" y="1258"/>
                    <a:pt x="1" y="1299"/>
                    <a:pt x="1" y="1353"/>
                  </a:cubicBezTo>
                  <a:cubicBezTo>
                    <a:pt x="14" y="1461"/>
                    <a:pt x="28" y="1556"/>
                    <a:pt x="55" y="1651"/>
                  </a:cubicBezTo>
                  <a:cubicBezTo>
                    <a:pt x="96" y="1759"/>
                    <a:pt x="150" y="1867"/>
                    <a:pt x="204" y="1962"/>
                  </a:cubicBezTo>
                  <a:cubicBezTo>
                    <a:pt x="326" y="2165"/>
                    <a:pt x="461" y="2354"/>
                    <a:pt x="610" y="2530"/>
                  </a:cubicBezTo>
                  <a:cubicBezTo>
                    <a:pt x="691" y="2625"/>
                    <a:pt x="759" y="2693"/>
                    <a:pt x="813" y="2787"/>
                  </a:cubicBezTo>
                  <a:cubicBezTo>
                    <a:pt x="880" y="2882"/>
                    <a:pt x="948" y="2977"/>
                    <a:pt x="1016" y="3085"/>
                  </a:cubicBezTo>
                  <a:cubicBezTo>
                    <a:pt x="1124" y="3247"/>
                    <a:pt x="1219" y="3437"/>
                    <a:pt x="1313" y="3613"/>
                  </a:cubicBezTo>
                  <a:cubicBezTo>
                    <a:pt x="1489" y="3978"/>
                    <a:pt x="1625" y="4357"/>
                    <a:pt x="1719" y="4749"/>
                  </a:cubicBezTo>
                  <a:cubicBezTo>
                    <a:pt x="1733" y="4871"/>
                    <a:pt x="1746" y="4966"/>
                    <a:pt x="1760" y="5074"/>
                  </a:cubicBezTo>
                  <a:cubicBezTo>
                    <a:pt x="1733" y="5101"/>
                    <a:pt x="1719" y="5128"/>
                    <a:pt x="1679" y="5155"/>
                  </a:cubicBezTo>
                  <a:cubicBezTo>
                    <a:pt x="1652" y="5196"/>
                    <a:pt x="1638" y="5250"/>
                    <a:pt x="1638" y="5304"/>
                  </a:cubicBezTo>
                  <a:cubicBezTo>
                    <a:pt x="1638" y="5358"/>
                    <a:pt x="1665" y="5399"/>
                    <a:pt x="1706" y="5440"/>
                  </a:cubicBezTo>
                  <a:cubicBezTo>
                    <a:pt x="1733" y="5467"/>
                    <a:pt x="1760" y="5480"/>
                    <a:pt x="1787" y="5480"/>
                  </a:cubicBezTo>
                  <a:lnTo>
                    <a:pt x="1787" y="5548"/>
                  </a:lnTo>
                  <a:cubicBezTo>
                    <a:pt x="1787" y="5588"/>
                    <a:pt x="1814" y="5615"/>
                    <a:pt x="1855" y="5615"/>
                  </a:cubicBezTo>
                  <a:cubicBezTo>
                    <a:pt x="1909" y="5615"/>
                    <a:pt x="1936" y="5575"/>
                    <a:pt x="1936" y="5534"/>
                  </a:cubicBezTo>
                  <a:lnTo>
                    <a:pt x="1936" y="5467"/>
                  </a:lnTo>
                  <a:cubicBezTo>
                    <a:pt x="1949" y="5453"/>
                    <a:pt x="1976" y="5440"/>
                    <a:pt x="1990" y="5426"/>
                  </a:cubicBezTo>
                  <a:cubicBezTo>
                    <a:pt x="2152" y="5237"/>
                    <a:pt x="2288" y="5034"/>
                    <a:pt x="2396" y="4804"/>
                  </a:cubicBezTo>
                  <a:cubicBezTo>
                    <a:pt x="2504" y="4587"/>
                    <a:pt x="2585" y="4357"/>
                    <a:pt x="2639" y="4113"/>
                  </a:cubicBezTo>
                  <a:cubicBezTo>
                    <a:pt x="2761" y="3640"/>
                    <a:pt x="2788" y="3139"/>
                    <a:pt x="2761" y="2652"/>
                  </a:cubicBezTo>
                  <a:cubicBezTo>
                    <a:pt x="2721" y="2206"/>
                    <a:pt x="2653" y="1773"/>
                    <a:pt x="2545" y="1340"/>
                  </a:cubicBezTo>
                  <a:cubicBezTo>
                    <a:pt x="2504" y="1150"/>
                    <a:pt x="2436" y="974"/>
                    <a:pt x="2369" y="798"/>
                  </a:cubicBezTo>
                  <a:cubicBezTo>
                    <a:pt x="2342" y="704"/>
                    <a:pt x="2288" y="609"/>
                    <a:pt x="2247" y="528"/>
                  </a:cubicBezTo>
                  <a:cubicBezTo>
                    <a:pt x="2193" y="433"/>
                    <a:pt x="2125" y="352"/>
                    <a:pt x="2058" y="271"/>
                  </a:cubicBezTo>
                  <a:cubicBezTo>
                    <a:pt x="1936" y="135"/>
                    <a:pt x="1760" y="41"/>
                    <a:pt x="1571" y="14"/>
                  </a:cubicBezTo>
                  <a:cubicBezTo>
                    <a:pt x="1543" y="0"/>
                    <a:pt x="1503" y="0"/>
                    <a:pt x="1476"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6559357" y="2570527"/>
              <a:ext cx="128338" cy="101393"/>
            </a:xfrm>
            <a:custGeom>
              <a:avLst/>
              <a:gdLst/>
              <a:ahLst/>
              <a:cxnLst/>
              <a:rect l="l" t="t" r="r" b="b"/>
              <a:pathLst>
                <a:path w="1648" h="1302" extrusionOk="0">
                  <a:moveTo>
                    <a:pt x="1553" y="1"/>
                  </a:moveTo>
                  <a:cubicBezTo>
                    <a:pt x="1512" y="1"/>
                    <a:pt x="1485" y="28"/>
                    <a:pt x="1472" y="55"/>
                  </a:cubicBezTo>
                  <a:lnTo>
                    <a:pt x="1485" y="41"/>
                  </a:lnTo>
                  <a:lnTo>
                    <a:pt x="1485" y="41"/>
                  </a:lnTo>
                  <a:cubicBezTo>
                    <a:pt x="1458" y="95"/>
                    <a:pt x="1431" y="150"/>
                    <a:pt x="1404" y="204"/>
                  </a:cubicBezTo>
                  <a:cubicBezTo>
                    <a:pt x="1377" y="258"/>
                    <a:pt x="1336" y="312"/>
                    <a:pt x="1309" y="353"/>
                  </a:cubicBezTo>
                  <a:cubicBezTo>
                    <a:pt x="1201" y="501"/>
                    <a:pt x="1093" y="623"/>
                    <a:pt x="958" y="731"/>
                  </a:cubicBezTo>
                  <a:cubicBezTo>
                    <a:pt x="795" y="867"/>
                    <a:pt x="606" y="975"/>
                    <a:pt x="416" y="1056"/>
                  </a:cubicBezTo>
                  <a:lnTo>
                    <a:pt x="430" y="1056"/>
                  </a:lnTo>
                  <a:cubicBezTo>
                    <a:pt x="308" y="1110"/>
                    <a:pt x="186" y="1164"/>
                    <a:pt x="51" y="1205"/>
                  </a:cubicBezTo>
                  <a:cubicBezTo>
                    <a:pt x="0" y="1218"/>
                    <a:pt x="21" y="1301"/>
                    <a:pt x="79" y="1301"/>
                  </a:cubicBezTo>
                  <a:cubicBezTo>
                    <a:pt x="83" y="1301"/>
                    <a:pt x="87" y="1301"/>
                    <a:pt x="92" y="1300"/>
                  </a:cubicBezTo>
                  <a:cubicBezTo>
                    <a:pt x="240" y="1246"/>
                    <a:pt x="389" y="1191"/>
                    <a:pt x="552" y="1137"/>
                  </a:cubicBezTo>
                  <a:cubicBezTo>
                    <a:pt x="700" y="1070"/>
                    <a:pt x="849" y="988"/>
                    <a:pt x="985" y="894"/>
                  </a:cubicBezTo>
                  <a:cubicBezTo>
                    <a:pt x="1120" y="799"/>
                    <a:pt x="1255" y="691"/>
                    <a:pt x="1363" y="569"/>
                  </a:cubicBezTo>
                  <a:cubicBezTo>
                    <a:pt x="1418" y="501"/>
                    <a:pt x="1472" y="434"/>
                    <a:pt x="1512" y="366"/>
                  </a:cubicBezTo>
                  <a:cubicBezTo>
                    <a:pt x="1566" y="298"/>
                    <a:pt x="1607" y="217"/>
                    <a:pt x="1634" y="136"/>
                  </a:cubicBezTo>
                  <a:cubicBezTo>
                    <a:pt x="1648" y="122"/>
                    <a:pt x="1648" y="95"/>
                    <a:pt x="1634" y="68"/>
                  </a:cubicBezTo>
                  <a:cubicBezTo>
                    <a:pt x="1634" y="41"/>
                    <a:pt x="1621" y="28"/>
                    <a:pt x="1593" y="14"/>
                  </a:cubicBezTo>
                  <a:cubicBezTo>
                    <a:pt x="1580" y="14"/>
                    <a:pt x="1566" y="1"/>
                    <a:pt x="1553" y="1"/>
                  </a:cubicBezTo>
                  <a:close/>
                </a:path>
              </a:pathLst>
            </a:custGeom>
            <a:solidFill>
              <a:srgbClr val="A249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6080658" y="2774950"/>
              <a:ext cx="1255111" cy="1083319"/>
            </a:xfrm>
            <a:custGeom>
              <a:avLst/>
              <a:gdLst/>
              <a:ahLst/>
              <a:cxnLst/>
              <a:rect l="l" t="t" r="r" b="b"/>
              <a:pathLst>
                <a:path w="16117" h="13911" extrusionOk="0">
                  <a:moveTo>
                    <a:pt x="11705" y="1"/>
                  </a:moveTo>
                  <a:cubicBezTo>
                    <a:pt x="11164" y="41"/>
                    <a:pt x="10636" y="177"/>
                    <a:pt x="10135" y="407"/>
                  </a:cubicBezTo>
                  <a:cubicBezTo>
                    <a:pt x="9378" y="786"/>
                    <a:pt x="8674" y="1259"/>
                    <a:pt x="8038" y="1827"/>
                  </a:cubicBezTo>
                  <a:cubicBezTo>
                    <a:pt x="7321" y="867"/>
                    <a:pt x="6049" y="298"/>
                    <a:pt x="4642" y="298"/>
                  </a:cubicBezTo>
                  <a:cubicBezTo>
                    <a:pt x="4331" y="298"/>
                    <a:pt x="4019" y="325"/>
                    <a:pt x="3722" y="380"/>
                  </a:cubicBezTo>
                  <a:cubicBezTo>
                    <a:pt x="3505" y="420"/>
                    <a:pt x="3302" y="488"/>
                    <a:pt x="3086" y="556"/>
                  </a:cubicBezTo>
                  <a:cubicBezTo>
                    <a:pt x="2896" y="623"/>
                    <a:pt x="2693" y="718"/>
                    <a:pt x="2504" y="813"/>
                  </a:cubicBezTo>
                  <a:cubicBezTo>
                    <a:pt x="2125" y="1029"/>
                    <a:pt x="1773" y="1300"/>
                    <a:pt x="1462" y="1611"/>
                  </a:cubicBezTo>
                  <a:cubicBezTo>
                    <a:pt x="1164" y="1922"/>
                    <a:pt x="907" y="2260"/>
                    <a:pt x="691" y="2626"/>
                  </a:cubicBezTo>
                  <a:cubicBezTo>
                    <a:pt x="488" y="2991"/>
                    <a:pt x="325" y="3384"/>
                    <a:pt x="217" y="3789"/>
                  </a:cubicBezTo>
                  <a:cubicBezTo>
                    <a:pt x="109" y="4182"/>
                    <a:pt x="41" y="4588"/>
                    <a:pt x="14" y="4994"/>
                  </a:cubicBezTo>
                  <a:cubicBezTo>
                    <a:pt x="1" y="5427"/>
                    <a:pt x="14" y="5860"/>
                    <a:pt x="55" y="6279"/>
                  </a:cubicBezTo>
                  <a:cubicBezTo>
                    <a:pt x="177" y="7159"/>
                    <a:pt x="407" y="8011"/>
                    <a:pt x="745" y="8823"/>
                  </a:cubicBezTo>
                  <a:cubicBezTo>
                    <a:pt x="1083" y="9621"/>
                    <a:pt x="1503" y="10379"/>
                    <a:pt x="2017" y="11069"/>
                  </a:cubicBezTo>
                  <a:cubicBezTo>
                    <a:pt x="2274" y="11421"/>
                    <a:pt x="2558" y="11746"/>
                    <a:pt x="2869" y="12057"/>
                  </a:cubicBezTo>
                  <a:cubicBezTo>
                    <a:pt x="3248" y="12449"/>
                    <a:pt x="3668" y="12815"/>
                    <a:pt x="4128" y="13126"/>
                  </a:cubicBezTo>
                  <a:cubicBezTo>
                    <a:pt x="4845" y="13613"/>
                    <a:pt x="5548" y="13870"/>
                    <a:pt x="6198" y="13911"/>
                  </a:cubicBezTo>
                  <a:lnTo>
                    <a:pt x="6387" y="13911"/>
                  </a:lnTo>
                  <a:cubicBezTo>
                    <a:pt x="6509" y="13897"/>
                    <a:pt x="6631" y="13897"/>
                    <a:pt x="6753" y="13884"/>
                  </a:cubicBezTo>
                  <a:cubicBezTo>
                    <a:pt x="6942" y="13857"/>
                    <a:pt x="7132" y="13802"/>
                    <a:pt x="7321" y="13748"/>
                  </a:cubicBezTo>
                  <a:cubicBezTo>
                    <a:pt x="7510" y="13681"/>
                    <a:pt x="7686" y="13599"/>
                    <a:pt x="7849" y="13491"/>
                  </a:cubicBezTo>
                  <a:cubicBezTo>
                    <a:pt x="8025" y="13383"/>
                    <a:pt x="8201" y="13261"/>
                    <a:pt x="8349" y="13112"/>
                  </a:cubicBezTo>
                  <a:lnTo>
                    <a:pt x="8620" y="13302"/>
                  </a:lnTo>
                  <a:cubicBezTo>
                    <a:pt x="8864" y="13464"/>
                    <a:pt x="9107" y="13599"/>
                    <a:pt x="9378" y="13708"/>
                  </a:cubicBezTo>
                  <a:cubicBezTo>
                    <a:pt x="9716" y="13830"/>
                    <a:pt x="10081" y="13884"/>
                    <a:pt x="10447" y="13884"/>
                  </a:cubicBezTo>
                  <a:cubicBezTo>
                    <a:pt x="10528" y="13884"/>
                    <a:pt x="10623" y="13884"/>
                    <a:pt x="10717" y="13870"/>
                  </a:cubicBezTo>
                  <a:cubicBezTo>
                    <a:pt x="11421" y="13802"/>
                    <a:pt x="12097" y="13532"/>
                    <a:pt x="12652" y="13099"/>
                  </a:cubicBezTo>
                  <a:cubicBezTo>
                    <a:pt x="13261" y="12639"/>
                    <a:pt x="13762" y="12070"/>
                    <a:pt x="14168" y="11421"/>
                  </a:cubicBezTo>
                  <a:cubicBezTo>
                    <a:pt x="14614" y="10731"/>
                    <a:pt x="14980" y="10000"/>
                    <a:pt x="15277" y="9229"/>
                  </a:cubicBezTo>
                  <a:cubicBezTo>
                    <a:pt x="15561" y="8485"/>
                    <a:pt x="15778" y="7700"/>
                    <a:pt x="15927" y="6915"/>
                  </a:cubicBezTo>
                  <a:cubicBezTo>
                    <a:pt x="16062" y="6266"/>
                    <a:pt x="16116" y="5603"/>
                    <a:pt x="16103" y="4926"/>
                  </a:cubicBezTo>
                  <a:cubicBezTo>
                    <a:pt x="16089" y="4480"/>
                    <a:pt x="16022" y="4033"/>
                    <a:pt x="15913" y="3586"/>
                  </a:cubicBezTo>
                  <a:cubicBezTo>
                    <a:pt x="15805" y="3126"/>
                    <a:pt x="15643" y="2666"/>
                    <a:pt x="15426" y="2233"/>
                  </a:cubicBezTo>
                  <a:cubicBezTo>
                    <a:pt x="15304" y="2017"/>
                    <a:pt x="15183" y="1800"/>
                    <a:pt x="15034" y="1597"/>
                  </a:cubicBezTo>
                  <a:cubicBezTo>
                    <a:pt x="14885" y="1394"/>
                    <a:pt x="14723" y="1205"/>
                    <a:pt x="14547" y="1043"/>
                  </a:cubicBezTo>
                  <a:cubicBezTo>
                    <a:pt x="14208" y="704"/>
                    <a:pt x="13789" y="434"/>
                    <a:pt x="13329" y="258"/>
                  </a:cubicBezTo>
                  <a:cubicBezTo>
                    <a:pt x="12882" y="82"/>
                    <a:pt x="12395" y="1"/>
                    <a:pt x="11908" y="1"/>
                  </a:cubicBezTo>
                  <a:close/>
                </a:path>
              </a:pathLst>
            </a:custGeom>
            <a:solidFill>
              <a:srgbClr val="E21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6079645" y="2797378"/>
              <a:ext cx="1084331" cy="1060891"/>
            </a:xfrm>
            <a:custGeom>
              <a:avLst/>
              <a:gdLst/>
              <a:ahLst/>
              <a:cxnLst/>
              <a:rect l="l" t="t" r="r" b="b"/>
              <a:pathLst>
                <a:path w="13924" h="13623" extrusionOk="0">
                  <a:moveTo>
                    <a:pt x="4680" y="1"/>
                  </a:moveTo>
                  <a:cubicBezTo>
                    <a:pt x="4364" y="1"/>
                    <a:pt x="4048" y="31"/>
                    <a:pt x="3735" y="92"/>
                  </a:cubicBezTo>
                  <a:lnTo>
                    <a:pt x="3735" y="105"/>
                  </a:lnTo>
                  <a:cubicBezTo>
                    <a:pt x="3518" y="146"/>
                    <a:pt x="3302" y="200"/>
                    <a:pt x="3099" y="268"/>
                  </a:cubicBezTo>
                  <a:cubicBezTo>
                    <a:pt x="2896" y="335"/>
                    <a:pt x="2706" y="430"/>
                    <a:pt x="2517" y="525"/>
                  </a:cubicBezTo>
                  <a:cubicBezTo>
                    <a:pt x="2138" y="741"/>
                    <a:pt x="1786" y="1012"/>
                    <a:pt x="1475" y="1323"/>
                  </a:cubicBezTo>
                  <a:cubicBezTo>
                    <a:pt x="1177" y="1634"/>
                    <a:pt x="907" y="1972"/>
                    <a:pt x="704" y="2338"/>
                  </a:cubicBezTo>
                  <a:cubicBezTo>
                    <a:pt x="487" y="2703"/>
                    <a:pt x="338" y="3096"/>
                    <a:pt x="230" y="3501"/>
                  </a:cubicBezTo>
                  <a:cubicBezTo>
                    <a:pt x="122" y="3894"/>
                    <a:pt x="54" y="4300"/>
                    <a:pt x="27" y="4706"/>
                  </a:cubicBezTo>
                  <a:cubicBezTo>
                    <a:pt x="0" y="5139"/>
                    <a:pt x="14" y="5572"/>
                    <a:pt x="68" y="6005"/>
                  </a:cubicBezTo>
                  <a:cubicBezTo>
                    <a:pt x="176" y="6871"/>
                    <a:pt x="420" y="7723"/>
                    <a:pt x="758" y="8535"/>
                  </a:cubicBezTo>
                  <a:cubicBezTo>
                    <a:pt x="1096" y="9333"/>
                    <a:pt x="1516" y="10091"/>
                    <a:pt x="2030" y="10781"/>
                  </a:cubicBezTo>
                  <a:cubicBezTo>
                    <a:pt x="2287" y="11133"/>
                    <a:pt x="2571" y="11458"/>
                    <a:pt x="2869" y="11769"/>
                  </a:cubicBezTo>
                  <a:cubicBezTo>
                    <a:pt x="3261" y="12175"/>
                    <a:pt x="3681" y="12527"/>
                    <a:pt x="4141" y="12838"/>
                  </a:cubicBezTo>
                  <a:cubicBezTo>
                    <a:pt x="4858" y="13325"/>
                    <a:pt x="5561" y="13582"/>
                    <a:pt x="6211" y="13623"/>
                  </a:cubicBezTo>
                  <a:lnTo>
                    <a:pt x="6400" y="13623"/>
                  </a:lnTo>
                  <a:cubicBezTo>
                    <a:pt x="6522" y="13623"/>
                    <a:pt x="6644" y="13609"/>
                    <a:pt x="6766" y="13596"/>
                  </a:cubicBezTo>
                  <a:cubicBezTo>
                    <a:pt x="7158" y="13542"/>
                    <a:pt x="7523" y="13420"/>
                    <a:pt x="7862" y="13217"/>
                  </a:cubicBezTo>
                  <a:cubicBezTo>
                    <a:pt x="8051" y="13109"/>
                    <a:pt x="8227" y="12973"/>
                    <a:pt x="8376" y="12838"/>
                  </a:cubicBezTo>
                  <a:lnTo>
                    <a:pt x="8471" y="12906"/>
                  </a:lnTo>
                  <a:lnTo>
                    <a:pt x="8498" y="12919"/>
                  </a:lnTo>
                  <a:lnTo>
                    <a:pt x="8647" y="13014"/>
                  </a:lnTo>
                  <a:cubicBezTo>
                    <a:pt x="8877" y="13190"/>
                    <a:pt x="9134" y="13325"/>
                    <a:pt x="9391" y="13420"/>
                  </a:cubicBezTo>
                  <a:cubicBezTo>
                    <a:pt x="9743" y="13542"/>
                    <a:pt x="10108" y="13596"/>
                    <a:pt x="10460" y="13596"/>
                  </a:cubicBezTo>
                  <a:cubicBezTo>
                    <a:pt x="10554" y="13596"/>
                    <a:pt x="10649" y="13596"/>
                    <a:pt x="10730" y="13582"/>
                  </a:cubicBezTo>
                  <a:cubicBezTo>
                    <a:pt x="11447" y="13514"/>
                    <a:pt x="12124" y="13257"/>
                    <a:pt x="12679" y="12811"/>
                  </a:cubicBezTo>
                  <a:cubicBezTo>
                    <a:pt x="13152" y="12459"/>
                    <a:pt x="13572" y="12026"/>
                    <a:pt x="13924" y="11539"/>
                  </a:cubicBezTo>
                  <a:lnTo>
                    <a:pt x="13924" y="11539"/>
                  </a:lnTo>
                  <a:cubicBezTo>
                    <a:pt x="13815" y="11634"/>
                    <a:pt x="13694" y="11728"/>
                    <a:pt x="13585" y="11810"/>
                  </a:cubicBezTo>
                  <a:cubicBezTo>
                    <a:pt x="13382" y="11958"/>
                    <a:pt x="13179" y="12080"/>
                    <a:pt x="12949" y="12188"/>
                  </a:cubicBezTo>
                  <a:cubicBezTo>
                    <a:pt x="12509" y="12403"/>
                    <a:pt x="12026" y="12507"/>
                    <a:pt x="11535" y="12507"/>
                  </a:cubicBezTo>
                  <a:cubicBezTo>
                    <a:pt x="11407" y="12507"/>
                    <a:pt x="11278" y="12500"/>
                    <a:pt x="11150" y="12486"/>
                  </a:cubicBezTo>
                  <a:cubicBezTo>
                    <a:pt x="10744" y="12432"/>
                    <a:pt x="10351" y="12310"/>
                    <a:pt x="9986" y="12148"/>
                  </a:cubicBezTo>
                  <a:cubicBezTo>
                    <a:pt x="9188" y="11782"/>
                    <a:pt x="8471" y="11255"/>
                    <a:pt x="7862" y="10619"/>
                  </a:cubicBezTo>
                  <a:cubicBezTo>
                    <a:pt x="7808" y="10781"/>
                    <a:pt x="7767" y="10944"/>
                    <a:pt x="7699" y="11106"/>
                  </a:cubicBezTo>
                  <a:cubicBezTo>
                    <a:pt x="7672" y="11187"/>
                    <a:pt x="7632" y="11282"/>
                    <a:pt x="7591" y="11363"/>
                  </a:cubicBezTo>
                  <a:cubicBezTo>
                    <a:pt x="7551" y="11444"/>
                    <a:pt x="7510" y="11525"/>
                    <a:pt x="7469" y="11593"/>
                  </a:cubicBezTo>
                  <a:cubicBezTo>
                    <a:pt x="7415" y="11661"/>
                    <a:pt x="7361" y="11728"/>
                    <a:pt x="7293" y="11782"/>
                  </a:cubicBezTo>
                  <a:cubicBezTo>
                    <a:pt x="7226" y="11850"/>
                    <a:pt x="7158" y="11891"/>
                    <a:pt x="7077" y="11931"/>
                  </a:cubicBezTo>
                  <a:cubicBezTo>
                    <a:pt x="6951" y="11984"/>
                    <a:pt x="6817" y="12004"/>
                    <a:pt x="6687" y="12004"/>
                  </a:cubicBezTo>
                  <a:cubicBezTo>
                    <a:pt x="6650" y="12004"/>
                    <a:pt x="6613" y="12002"/>
                    <a:pt x="6576" y="11999"/>
                  </a:cubicBezTo>
                  <a:cubicBezTo>
                    <a:pt x="6387" y="11958"/>
                    <a:pt x="6197" y="11904"/>
                    <a:pt x="6035" y="11810"/>
                  </a:cubicBezTo>
                  <a:cubicBezTo>
                    <a:pt x="5859" y="11715"/>
                    <a:pt x="5683" y="11593"/>
                    <a:pt x="5521" y="11471"/>
                  </a:cubicBezTo>
                  <a:cubicBezTo>
                    <a:pt x="5210" y="11228"/>
                    <a:pt x="4912" y="10957"/>
                    <a:pt x="4628" y="10659"/>
                  </a:cubicBezTo>
                  <a:cubicBezTo>
                    <a:pt x="4506" y="10538"/>
                    <a:pt x="4398" y="10416"/>
                    <a:pt x="4276" y="10281"/>
                  </a:cubicBezTo>
                  <a:cubicBezTo>
                    <a:pt x="4168" y="10159"/>
                    <a:pt x="4032" y="9983"/>
                    <a:pt x="3911" y="9820"/>
                  </a:cubicBezTo>
                  <a:cubicBezTo>
                    <a:pt x="3667" y="9496"/>
                    <a:pt x="3437" y="9157"/>
                    <a:pt x="3234" y="8792"/>
                  </a:cubicBezTo>
                  <a:cubicBezTo>
                    <a:pt x="2815" y="8048"/>
                    <a:pt x="2490" y="7263"/>
                    <a:pt x="2273" y="6424"/>
                  </a:cubicBezTo>
                  <a:cubicBezTo>
                    <a:pt x="2179" y="6018"/>
                    <a:pt x="2111" y="5599"/>
                    <a:pt x="2070" y="5179"/>
                  </a:cubicBezTo>
                  <a:cubicBezTo>
                    <a:pt x="2030" y="4760"/>
                    <a:pt x="2043" y="4354"/>
                    <a:pt x="2084" y="3948"/>
                  </a:cubicBezTo>
                  <a:cubicBezTo>
                    <a:pt x="2125" y="3542"/>
                    <a:pt x="2219" y="3150"/>
                    <a:pt x="2355" y="2771"/>
                  </a:cubicBezTo>
                  <a:cubicBezTo>
                    <a:pt x="2503" y="2392"/>
                    <a:pt x="2693" y="2027"/>
                    <a:pt x="2923" y="1702"/>
                  </a:cubicBezTo>
                  <a:cubicBezTo>
                    <a:pt x="3045" y="1526"/>
                    <a:pt x="3180" y="1364"/>
                    <a:pt x="3329" y="1215"/>
                  </a:cubicBezTo>
                  <a:cubicBezTo>
                    <a:pt x="3410" y="1134"/>
                    <a:pt x="3491" y="1066"/>
                    <a:pt x="3572" y="998"/>
                  </a:cubicBezTo>
                  <a:cubicBezTo>
                    <a:pt x="3654" y="917"/>
                    <a:pt x="3735" y="849"/>
                    <a:pt x="3829" y="782"/>
                  </a:cubicBezTo>
                  <a:cubicBezTo>
                    <a:pt x="4019" y="633"/>
                    <a:pt x="4235" y="525"/>
                    <a:pt x="4438" y="430"/>
                  </a:cubicBezTo>
                  <a:cubicBezTo>
                    <a:pt x="4655" y="335"/>
                    <a:pt x="4885" y="254"/>
                    <a:pt x="5115" y="213"/>
                  </a:cubicBezTo>
                  <a:cubicBezTo>
                    <a:pt x="5345" y="159"/>
                    <a:pt x="5575" y="146"/>
                    <a:pt x="5805" y="146"/>
                  </a:cubicBezTo>
                  <a:lnTo>
                    <a:pt x="5846" y="146"/>
                  </a:lnTo>
                  <a:cubicBezTo>
                    <a:pt x="5463" y="48"/>
                    <a:pt x="5072" y="1"/>
                    <a:pt x="4680" y="1"/>
                  </a:cubicBezTo>
                  <a:close/>
                </a:path>
              </a:pathLst>
            </a:custGeom>
            <a:solidFill>
              <a:srgbClr val="CF1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6946864" y="2828684"/>
              <a:ext cx="318275" cy="433219"/>
            </a:xfrm>
            <a:custGeom>
              <a:avLst/>
              <a:gdLst/>
              <a:ahLst/>
              <a:cxnLst/>
              <a:rect l="l" t="t" r="r" b="b"/>
              <a:pathLst>
                <a:path w="4087" h="5563" extrusionOk="0">
                  <a:moveTo>
                    <a:pt x="1015" y="1"/>
                  </a:moveTo>
                  <a:cubicBezTo>
                    <a:pt x="907" y="1"/>
                    <a:pt x="812" y="28"/>
                    <a:pt x="717" y="55"/>
                  </a:cubicBezTo>
                  <a:cubicBezTo>
                    <a:pt x="623" y="82"/>
                    <a:pt x="528" y="123"/>
                    <a:pt x="447" y="177"/>
                  </a:cubicBezTo>
                  <a:cubicBezTo>
                    <a:pt x="366" y="231"/>
                    <a:pt x="284" y="299"/>
                    <a:pt x="230" y="366"/>
                  </a:cubicBezTo>
                  <a:cubicBezTo>
                    <a:pt x="163" y="434"/>
                    <a:pt x="122" y="501"/>
                    <a:pt x="81" y="583"/>
                  </a:cubicBezTo>
                  <a:cubicBezTo>
                    <a:pt x="41" y="650"/>
                    <a:pt x="27" y="732"/>
                    <a:pt x="14" y="813"/>
                  </a:cubicBezTo>
                  <a:cubicBezTo>
                    <a:pt x="0" y="894"/>
                    <a:pt x="0" y="975"/>
                    <a:pt x="14" y="1056"/>
                  </a:cubicBezTo>
                  <a:cubicBezTo>
                    <a:pt x="14" y="1137"/>
                    <a:pt x="41" y="1232"/>
                    <a:pt x="68" y="1313"/>
                  </a:cubicBezTo>
                  <a:cubicBezTo>
                    <a:pt x="122" y="1462"/>
                    <a:pt x="190" y="1598"/>
                    <a:pt x="284" y="1733"/>
                  </a:cubicBezTo>
                  <a:cubicBezTo>
                    <a:pt x="366" y="1855"/>
                    <a:pt x="474" y="1976"/>
                    <a:pt x="569" y="2098"/>
                  </a:cubicBezTo>
                  <a:cubicBezTo>
                    <a:pt x="717" y="2247"/>
                    <a:pt x="866" y="2396"/>
                    <a:pt x="1002" y="2545"/>
                  </a:cubicBezTo>
                  <a:lnTo>
                    <a:pt x="1218" y="2748"/>
                  </a:lnTo>
                  <a:cubicBezTo>
                    <a:pt x="1502" y="3018"/>
                    <a:pt x="1746" y="3329"/>
                    <a:pt x="1962" y="3668"/>
                  </a:cubicBezTo>
                  <a:cubicBezTo>
                    <a:pt x="2003" y="3735"/>
                    <a:pt x="2030" y="3817"/>
                    <a:pt x="2057" y="3884"/>
                  </a:cubicBezTo>
                  <a:cubicBezTo>
                    <a:pt x="2084" y="3952"/>
                    <a:pt x="2111" y="4020"/>
                    <a:pt x="2125" y="4087"/>
                  </a:cubicBezTo>
                  <a:cubicBezTo>
                    <a:pt x="2152" y="4182"/>
                    <a:pt x="2179" y="4277"/>
                    <a:pt x="2206" y="4358"/>
                  </a:cubicBezTo>
                  <a:cubicBezTo>
                    <a:pt x="2233" y="4453"/>
                    <a:pt x="2246" y="4520"/>
                    <a:pt x="2273" y="4601"/>
                  </a:cubicBezTo>
                  <a:cubicBezTo>
                    <a:pt x="2314" y="4764"/>
                    <a:pt x="2368" y="4926"/>
                    <a:pt x="2436" y="5075"/>
                  </a:cubicBezTo>
                  <a:cubicBezTo>
                    <a:pt x="2476" y="5143"/>
                    <a:pt x="2517" y="5210"/>
                    <a:pt x="2571" y="5278"/>
                  </a:cubicBezTo>
                  <a:cubicBezTo>
                    <a:pt x="2625" y="5346"/>
                    <a:pt x="2693" y="5413"/>
                    <a:pt x="2774" y="5454"/>
                  </a:cubicBezTo>
                  <a:cubicBezTo>
                    <a:pt x="2828" y="5481"/>
                    <a:pt x="2882" y="5494"/>
                    <a:pt x="2950" y="5522"/>
                  </a:cubicBezTo>
                  <a:cubicBezTo>
                    <a:pt x="3004" y="5535"/>
                    <a:pt x="3085" y="5549"/>
                    <a:pt x="3153" y="5562"/>
                  </a:cubicBezTo>
                  <a:lnTo>
                    <a:pt x="3221" y="5562"/>
                  </a:lnTo>
                  <a:cubicBezTo>
                    <a:pt x="3315" y="5562"/>
                    <a:pt x="3410" y="5549"/>
                    <a:pt x="3505" y="5494"/>
                  </a:cubicBezTo>
                  <a:cubicBezTo>
                    <a:pt x="3613" y="5440"/>
                    <a:pt x="3694" y="5373"/>
                    <a:pt x="3775" y="5278"/>
                  </a:cubicBezTo>
                  <a:cubicBezTo>
                    <a:pt x="3830" y="5183"/>
                    <a:pt x="3884" y="5075"/>
                    <a:pt x="3924" y="4967"/>
                  </a:cubicBezTo>
                  <a:cubicBezTo>
                    <a:pt x="3951" y="4872"/>
                    <a:pt x="3978" y="4777"/>
                    <a:pt x="4005" y="4669"/>
                  </a:cubicBezTo>
                  <a:cubicBezTo>
                    <a:pt x="4005" y="4656"/>
                    <a:pt x="4005" y="4642"/>
                    <a:pt x="4019" y="4628"/>
                  </a:cubicBezTo>
                  <a:cubicBezTo>
                    <a:pt x="4019" y="4574"/>
                    <a:pt x="4033" y="4520"/>
                    <a:pt x="4046" y="4480"/>
                  </a:cubicBezTo>
                  <a:lnTo>
                    <a:pt x="4046" y="4439"/>
                  </a:lnTo>
                  <a:lnTo>
                    <a:pt x="4046" y="4398"/>
                  </a:lnTo>
                  <a:cubicBezTo>
                    <a:pt x="4060" y="4277"/>
                    <a:pt x="4060" y="4155"/>
                    <a:pt x="4073" y="4033"/>
                  </a:cubicBezTo>
                  <a:cubicBezTo>
                    <a:pt x="4073" y="4020"/>
                    <a:pt x="4073" y="4020"/>
                    <a:pt x="4073" y="4020"/>
                  </a:cubicBezTo>
                  <a:cubicBezTo>
                    <a:pt x="4087" y="3898"/>
                    <a:pt x="4087" y="3790"/>
                    <a:pt x="4073" y="3668"/>
                  </a:cubicBezTo>
                  <a:lnTo>
                    <a:pt x="4073" y="3614"/>
                  </a:lnTo>
                  <a:cubicBezTo>
                    <a:pt x="4073" y="3492"/>
                    <a:pt x="4060" y="3370"/>
                    <a:pt x="4046" y="3235"/>
                  </a:cubicBezTo>
                  <a:cubicBezTo>
                    <a:pt x="4033" y="3154"/>
                    <a:pt x="4005" y="3072"/>
                    <a:pt x="3992" y="2978"/>
                  </a:cubicBezTo>
                  <a:cubicBezTo>
                    <a:pt x="3978" y="2896"/>
                    <a:pt x="3965" y="2829"/>
                    <a:pt x="3951" y="2748"/>
                  </a:cubicBezTo>
                  <a:cubicBezTo>
                    <a:pt x="3897" y="2518"/>
                    <a:pt x="3816" y="2301"/>
                    <a:pt x="3721" y="2071"/>
                  </a:cubicBezTo>
                  <a:cubicBezTo>
                    <a:pt x="3627" y="1855"/>
                    <a:pt x="3518" y="1652"/>
                    <a:pt x="3383" y="1449"/>
                  </a:cubicBezTo>
                  <a:cubicBezTo>
                    <a:pt x="3153" y="1097"/>
                    <a:pt x="2842" y="786"/>
                    <a:pt x="2490" y="542"/>
                  </a:cubicBezTo>
                  <a:cubicBezTo>
                    <a:pt x="2314" y="420"/>
                    <a:pt x="2138" y="299"/>
                    <a:pt x="1935" y="217"/>
                  </a:cubicBezTo>
                  <a:cubicBezTo>
                    <a:pt x="1746" y="123"/>
                    <a:pt x="1529" y="55"/>
                    <a:pt x="1313" y="14"/>
                  </a:cubicBezTo>
                  <a:cubicBezTo>
                    <a:pt x="1232" y="1"/>
                    <a:pt x="1164" y="1"/>
                    <a:pt x="108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7139683" y="3287369"/>
              <a:ext cx="82236" cy="112529"/>
            </a:xfrm>
            <a:custGeom>
              <a:avLst/>
              <a:gdLst/>
              <a:ahLst/>
              <a:cxnLst/>
              <a:rect l="l" t="t" r="r" b="b"/>
              <a:pathLst>
                <a:path w="1056" h="1445" extrusionOk="0">
                  <a:moveTo>
                    <a:pt x="663" y="0"/>
                  </a:moveTo>
                  <a:cubicBezTo>
                    <a:pt x="650" y="0"/>
                    <a:pt x="636" y="4"/>
                    <a:pt x="623" y="10"/>
                  </a:cubicBezTo>
                  <a:cubicBezTo>
                    <a:pt x="596" y="10"/>
                    <a:pt x="555" y="10"/>
                    <a:pt x="528" y="24"/>
                  </a:cubicBezTo>
                  <a:cubicBezTo>
                    <a:pt x="461" y="37"/>
                    <a:pt x="406" y="78"/>
                    <a:pt x="352" y="132"/>
                  </a:cubicBezTo>
                  <a:cubicBezTo>
                    <a:pt x="298" y="173"/>
                    <a:pt x="258" y="227"/>
                    <a:pt x="217" y="281"/>
                  </a:cubicBezTo>
                  <a:cubicBezTo>
                    <a:pt x="176" y="349"/>
                    <a:pt x="149" y="430"/>
                    <a:pt x="122" y="498"/>
                  </a:cubicBezTo>
                  <a:cubicBezTo>
                    <a:pt x="55" y="633"/>
                    <a:pt x="28" y="768"/>
                    <a:pt x="0" y="917"/>
                  </a:cubicBezTo>
                  <a:cubicBezTo>
                    <a:pt x="0" y="944"/>
                    <a:pt x="0" y="985"/>
                    <a:pt x="0" y="1012"/>
                  </a:cubicBezTo>
                  <a:cubicBezTo>
                    <a:pt x="14" y="1052"/>
                    <a:pt x="14" y="1093"/>
                    <a:pt x="28" y="1133"/>
                  </a:cubicBezTo>
                  <a:cubicBezTo>
                    <a:pt x="28" y="1174"/>
                    <a:pt x="41" y="1201"/>
                    <a:pt x="55" y="1242"/>
                  </a:cubicBezTo>
                  <a:lnTo>
                    <a:pt x="82" y="1296"/>
                  </a:lnTo>
                  <a:cubicBezTo>
                    <a:pt x="95" y="1323"/>
                    <a:pt x="109" y="1336"/>
                    <a:pt x="136" y="1364"/>
                  </a:cubicBezTo>
                  <a:cubicBezTo>
                    <a:pt x="176" y="1404"/>
                    <a:pt x="230" y="1431"/>
                    <a:pt x="298" y="1445"/>
                  </a:cubicBezTo>
                  <a:lnTo>
                    <a:pt x="379" y="1445"/>
                  </a:lnTo>
                  <a:cubicBezTo>
                    <a:pt x="420" y="1445"/>
                    <a:pt x="447" y="1445"/>
                    <a:pt x="474" y="1431"/>
                  </a:cubicBezTo>
                  <a:cubicBezTo>
                    <a:pt x="542" y="1418"/>
                    <a:pt x="596" y="1391"/>
                    <a:pt x="636" y="1350"/>
                  </a:cubicBezTo>
                  <a:cubicBezTo>
                    <a:pt x="650" y="1336"/>
                    <a:pt x="663" y="1323"/>
                    <a:pt x="663" y="1309"/>
                  </a:cubicBezTo>
                  <a:cubicBezTo>
                    <a:pt x="745" y="1242"/>
                    <a:pt x="812" y="1161"/>
                    <a:pt x="880" y="1079"/>
                  </a:cubicBezTo>
                  <a:cubicBezTo>
                    <a:pt x="921" y="1012"/>
                    <a:pt x="948" y="958"/>
                    <a:pt x="975" y="890"/>
                  </a:cubicBezTo>
                  <a:cubicBezTo>
                    <a:pt x="1015" y="809"/>
                    <a:pt x="1029" y="728"/>
                    <a:pt x="1042" y="646"/>
                  </a:cubicBezTo>
                  <a:cubicBezTo>
                    <a:pt x="1056" y="606"/>
                    <a:pt x="1056" y="565"/>
                    <a:pt x="1042" y="525"/>
                  </a:cubicBezTo>
                  <a:cubicBezTo>
                    <a:pt x="1042" y="470"/>
                    <a:pt x="1029" y="430"/>
                    <a:pt x="1029" y="389"/>
                  </a:cubicBezTo>
                  <a:cubicBezTo>
                    <a:pt x="1015" y="308"/>
                    <a:pt x="988" y="254"/>
                    <a:pt x="961" y="186"/>
                  </a:cubicBezTo>
                  <a:cubicBezTo>
                    <a:pt x="934" y="159"/>
                    <a:pt x="907" y="119"/>
                    <a:pt x="866" y="105"/>
                  </a:cubicBezTo>
                  <a:cubicBezTo>
                    <a:pt x="812" y="51"/>
                    <a:pt x="758" y="24"/>
                    <a:pt x="704" y="10"/>
                  </a:cubicBezTo>
                  <a:cubicBezTo>
                    <a:pt x="691" y="4"/>
                    <a:pt x="677" y="0"/>
                    <a:pt x="663"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6287183" y="2939344"/>
              <a:ext cx="100225" cy="142200"/>
            </a:xfrm>
            <a:custGeom>
              <a:avLst/>
              <a:gdLst/>
              <a:ahLst/>
              <a:cxnLst/>
              <a:rect l="l" t="t" r="r" b="b"/>
              <a:pathLst>
                <a:path w="1287" h="1826" extrusionOk="0">
                  <a:moveTo>
                    <a:pt x="907" y="1"/>
                  </a:moveTo>
                  <a:cubicBezTo>
                    <a:pt x="826" y="1"/>
                    <a:pt x="745" y="28"/>
                    <a:pt x="664" y="82"/>
                  </a:cubicBezTo>
                  <a:lnTo>
                    <a:pt x="650" y="82"/>
                  </a:lnTo>
                  <a:cubicBezTo>
                    <a:pt x="515" y="163"/>
                    <a:pt x="407" y="285"/>
                    <a:pt x="312" y="434"/>
                  </a:cubicBezTo>
                  <a:cubicBezTo>
                    <a:pt x="217" y="582"/>
                    <a:pt x="136" y="731"/>
                    <a:pt x="82" y="894"/>
                  </a:cubicBezTo>
                  <a:cubicBezTo>
                    <a:pt x="55" y="961"/>
                    <a:pt x="41" y="1029"/>
                    <a:pt x="28" y="1097"/>
                  </a:cubicBezTo>
                  <a:cubicBezTo>
                    <a:pt x="1" y="1178"/>
                    <a:pt x="1" y="1259"/>
                    <a:pt x="1" y="1340"/>
                  </a:cubicBezTo>
                  <a:cubicBezTo>
                    <a:pt x="1" y="1435"/>
                    <a:pt x="14" y="1516"/>
                    <a:pt x="55" y="1597"/>
                  </a:cubicBezTo>
                  <a:cubicBezTo>
                    <a:pt x="109" y="1692"/>
                    <a:pt x="190" y="1773"/>
                    <a:pt x="298" y="1814"/>
                  </a:cubicBezTo>
                  <a:cubicBezTo>
                    <a:pt x="335" y="1822"/>
                    <a:pt x="372" y="1825"/>
                    <a:pt x="408" y="1825"/>
                  </a:cubicBezTo>
                  <a:cubicBezTo>
                    <a:pt x="563" y="1825"/>
                    <a:pt x="714" y="1758"/>
                    <a:pt x="813" y="1638"/>
                  </a:cubicBezTo>
                  <a:cubicBezTo>
                    <a:pt x="867" y="1570"/>
                    <a:pt x="934" y="1503"/>
                    <a:pt x="975" y="1421"/>
                  </a:cubicBezTo>
                  <a:cubicBezTo>
                    <a:pt x="1029" y="1327"/>
                    <a:pt x="1083" y="1232"/>
                    <a:pt x="1110" y="1137"/>
                  </a:cubicBezTo>
                  <a:cubicBezTo>
                    <a:pt x="1151" y="1042"/>
                    <a:pt x="1192" y="934"/>
                    <a:pt x="1219" y="826"/>
                  </a:cubicBezTo>
                  <a:cubicBezTo>
                    <a:pt x="1246" y="718"/>
                    <a:pt x="1273" y="596"/>
                    <a:pt x="1286" y="474"/>
                  </a:cubicBezTo>
                  <a:cubicBezTo>
                    <a:pt x="1286" y="420"/>
                    <a:pt x="1286" y="352"/>
                    <a:pt x="1273" y="285"/>
                  </a:cubicBezTo>
                  <a:cubicBezTo>
                    <a:pt x="1246" y="204"/>
                    <a:pt x="1192" y="122"/>
                    <a:pt x="1110" y="68"/>
                  </a:cubicBezTo>
                  <a:cubicBezTo>
                    <a:pt x="1056" y="28"/>
                    <a:pt x="989" y="1"/>
                    <a:pt x="907" y="1"/>
                  </a:cubicBezTo>
                  <a:close/>
                </a:path>
              </a:pathLst>
            </a:custGeom>
            <a:solidFill>
              <a:srgbClr val="CF1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6413652" y="2897214"/>
              <a:ext cx="62222" cy="68608"/>
            </a:xfrm>
            <a:custGeom>
              <a:avLst/>
              <a:gdLst/>
              <a:ahLst/>
              <a:cxnLst/>
              <a:rect l="l" t="t" r="r" b="b"/>
              <a:pathLst>
                <a:path w="799" h="881" extrusionOk="0">
                  <a:moveTo>
                    <a:pt x="569" y="0"/>
                  </a:moveTo>
                  <a:cubicBezTo>
                    <a:pt x="542" y="0"/>
                    <a:pt x="528" y="14"/>
                    <a:pt x="501" y="14"/>
                  </a:cubicBezTo>
                  <a:cubicBezTo>
                    <a:pt x="379" y="54"/>
                    <a:pt x="271" y="136"/>
                    <a:pt x="190" y="244"/>
                  </a:cubicBezTo>
                  <a:cubicBezTo>
                    <a:pt x="109" y="366"/>
                    <a:pt x="41" y="501"/>
                    <a:pt x="14" y="650"/>
                  </a:cubicBezTo>
                  <a:cubicBezTo>
                    <a:pt x="1" y="718"/>
                    <a:pt x="28" y="785"/>
                    <a:pt x="82" y="839"/>
                  </a:cubicBezTo>
                  <a:cubicBezTo>
                    <a:pt x="117" y="865"/>
                    <a:pt x="163" y="880"/>
                    <a:pt x="209" y="880"/>
                  </a:cubicBezTo>
                  <a:cubicBezTo>
                    <a:pt x="235" y="880"/>
                    <a:pt x="261" y="876"/>
                    <a:pt x="285" y="866"/>
                  </a:cubicBezTo>
                  <a:cubicBezTo>
                    <a:pt x="393" y="839"/>
                    <a:pt x="488" y="772"/>
                    <a:pt x="569" y="677"/>
                  </a:cubicBezTo>
                  <a:cubicBezTo>
                    <a:pt x="596" y="636"/>
                    <a:pt x="623" y="596"/>
                    <a:pt x="650" y="555"/>
                  </a:cubicBezTo>
                  <a:cubicBezTo>
                    <a:pt x="691" y="501"/>
                    <a:pt x="731" y="433"/>
                    <a:pt x="758" y="366"/>
                  </a:cubicBezTo>
                  <a:cubicBezTo>
                    <a:pt x="799" y="285"/>
                    <a:pt x="785" y="176"/>
                    <a:pt x="718" y="109"/>
                  </a:cubicBezTo>
                  <a:cubicBezTo>
                    <a:pt x="704" y="82"/>
                    <a:pt x="677" y="54"/>
                    <a:pt x="664" y="41"/>
                  </a:cubicBezTo>
                  <a:cubicBezTo>
                    <a:pt x="636" y="14"/>
                    <a:pt x="596" y="0"/>
                    <a:pt x="569" y="0"/>
                  </a:cubicBezTo>
                  <a:close/>
                </a:path>
              </a:pathLst>
            </a:custGeom>
            <a:solidFill>
              <a:srgbClr val="CF1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6370432" y="3064724"/>
              <a:ext cx="66505" cy="123120"/>
            </a:xfrm>
            <a:custGeom>
              <a:avLst/>
              <a:gdLst/>
              <a:ahLst/>
              <a:cxnLst/>
              <a:rect l="l" t="t" r="r" b="b"/>
              <a:pathLst>
                <a:path w="854" h="1581" extrusionOk="0">
                  <a:moveTo>
                    <a:pt x="583" y="1"/>
                  </a:moveTo>
                  <a:cubicBezTo>
                    <a:pt x="569" y="1"/>
                    <a:pt x="542" y="1"/>
                    <a:pt x="515" y="14"/>
                  </a:cubicBezTo>
                  <a:cubicBezTo>
                    <a:pt x="407" y="68"/>
                    <a:pt x="298" y="150"/>
                    <a:pt x="231" y="244"/>
                  </a:cubicBezTo>
                  <a:cubicBezTo>
                    <a:pt x="150" y="366"/>
                    <a:pt x="82" y="515"/>
                    <a:pt x="55" y="650"/>
                  </a:cubicBezTo>
                  <a:cubicBezTo>
                    <a:pt x="14" y="786"/>
                    <a:pt x="1" y="907"/>
                    <a:pt x="14" y="1043"/>
                  </a:cubicBezTo>
                  <a:cubicBezTo>
                    <a:pt x="14" y="1097"/>
                    <a:pt x="14" y="1151"/>
                    <a:pt x="28" y="1219"/>
                  </a:cubicBezTo>
                  <a:cubicBezTo>
                    <a:pt x="41" y="1273"/>
                    <a:pt x="55" y="1340"/>
                    <a:pt x="82" y="1408"/>
                  </a:cubicBezTo>
                  <a:cubicBezTo>
                    <a:pt x="109" y="1476"/>
                    <a:pt x="163" y="1530"/>
                    <a:pt x="231" y="1557"/>
                  </a:cubicBezTo>
                  <a:cubicBezTo>
                    <a:pt x="263" y="1573"/>
                    <a:pt x="299" y="1580"/>
                    <a:pt x="335" y="1580"/>
                  </a:cubicBezTo>
                  <a:cubicBezTo>
                    <a:pt x="391" y="1580"/>
                    <a:pt x="447" y="1563"/>
                    <a:pt x="488" y="1530"/>
                  </a:cubicBezTo>
                  <a:cubicBezTo>
                    <a:pt x="853" y="1259"/>
                    <a:pt x="840" y="759"/>
                    <a:pt x="840" y="339"/>
                  </a:cubicBezTo>
                  <a:cubicBezTo>
                    <a:pt x="840" y="298"/>
                    <a:pt x="826" y="258"/>
                    <a:pt x="813" y="231"/>
                  </a:cubicBezTo>
                  <a:cubicBezTo>
                    <a:pt x="799" y="204"/>
                    <a:pt x="799" y="163"/>
                    <a:pt x="786" y="136"/>
                  </a:cubicBezTo>
                  <a:cubicBezTo>
                    <a:pt x="758" y="55"/>
                    <a:pt x="677" y="1"/>
                    <a:pt x="583" y="1"/>
                  </a:cubicBezTo>
                  <a:close/>
                </a:path>
              </a:pathLst>
            </a:custGeom>
            <a:solidFill>
              <a:srgbClr val="CF1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6289286" y="3207002"/>
              <a:ext cx="60197" cy="102328"/>
            </a:xfrm>
            <a:custGeom>
              <a:avLst/>
              <a:gdLst/>
              <a:ahLst/>
              <a:cxnLst/>
              <a:rect l="l" t="t" r="r" b="b"/>
              <a:pathLst>
                <a:path w="773" h="1314" extrusionOk="0">
                  <a:moveTo>
                    <a:pt x="258" y="0"/>
                  </a:moveTo>
                  <a:cubicBezTo>
                    <a:pt x="204" y="0"/>
                    <a:pt x="136" y="28"/>
                    <a:pt x="96" y="82"/>
                  </a:cubicBezTo>
                  <a:lnTo>
                    <a:pt x="109" y="82"/>
                  </a:lnTo>
                  <a:cubicBezTo>
                    <a:pt x="55" y="163"/>
                    <a:pt x="14" y="258"/>
                    <a:pt x="1" y="366"/>
                  </a:cubicBezTo>
                  <a:cubicBezTo>
                    <a:pt x="1" y="420"/>
                    <a:pt x="1" y="461"/>
                    <a:pt x="1" y="515"/>
                  </a:cubicBezTo>
                  <a:cubicBezTo>
                    <a:pt x="1" y="569"/>
                    <a:pt x="14" y="623"/>
                    <a:pt x="28" y="664"/>
                  </a:cubicBezTo>
                  <a:cubicBezTo>
                    <a:pt x="41" y="772"/>
                    <a:pt x="82" y="866"/>
                    <a:pt x="123" y="961"/>
                  </a:cubicBezTo>
                  <a:cubicBezTo>
                    <a:pt x="163" y="1056"/>
                    <a:pt x="231" y="1137"/>
                    <a:pt x="299" y="1218"/>
                  </a:cubicBezTo>
                  <a:lnTo>
                    <a:pt x="339" y="1259"/>
                  </a:lnTo>
                  <a:cubicBezTo>
                    <a:pt x="380" y="1286"/>
                    <a:pt x="420" y="1299"/>
                    <a:pt x="461" y="1313"/>
                  </a:cubicBezTo>
                  <a:cubicBezTo>
                    <a:pt x="542" y="1313"/>
                    <a:pt x="637" y="1272"/>
                    <a:pt x="691" y="1205"/>
                  </a:cubicBezTo>
                  <a:cubicBezTo>
                    <a:pt x="704" y="1178"/>
                    <a:pt x="718" y="1137"/>
                    <a:pt x="732" y="1110"/>
                  </a:cubicBezTo>
                  <a:cubicBezTo>
                    <a:pt x="759" y="1056"/>
                    <a:pt x="772" y="1015"/>
                    <a:pt x="772" y="961"/>
                  </a:cubicBezTo>
                  <a:cubicBezTo>
                    <a:pt x="772" y="894"/>
                    <a:pt x="772" y="812"/>
                    <a:pt x="745" y="731"/>
                  </a:cubicBezTo>
                  <a:cubicBezTo>
                    <a:pt x="704" y="582"/>
                    <a:pt x="650" y="433"/>
                    <a:pt x="583" y="298"/>
                  </a:cubicBezTo>
                  <a:cubicBezTo>
                    <a:pt x="569" y="258"/>
                    <a:pt x="542" y="231"/>
                    <a:pt x="515" y="217"/>
                  </a:cubicBezTo>
                  <a:lnTo>
                    <a:pt x="488" y="163"/>
                  </a:lnTo>
                  <a:cubicBezTo>
                    <a:pt x="474" y="136"/>
                    <a:pt x="447" y="109"/>
                    <a:pt x="420" y="68"/>
                  </a:cubicBezTo>
                  <a:cubicBezTo>
                    <a:pt x="393" y="28"/>
                    <a:pt x="339" y="0"/>
                    <a:pt x="285" y="0"/>
                  </a:cubicBezTo>
                  <a:close/>
                </a:path>
              </a:pathLst>
            </a:custGeom>
            <a:solidFill>
              <a:srgbClr val="CF1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6307197" y="3127959"/>
              <a:ext cx="24375" cy="34187"/>
            </a:xfrm>
            <a:custGeom>
              <a:avLst/>
              <a:gdLst/>
              <a:ahLst/>
              <a:cxnLst/>
              <a:rect l="l" t="t" r="r" b="b"/>
              <a:pathLst>
                <a:path w="313" h="439" extrusionOk="0">
                  <a:moveTo>
                    <a:pt x="190" y="1"/>
                  </a:moveTo>
                  <a:cubicBezTo>
                    <a:pt x="163" y="1"/>
                    <a:pt x="136" y="14"/>
                    <a:pt x="109" y="28"/>
                  </a:cubicBezTo>
                  <a:cubicBezTo>
                    <a:pt x="96" y="41"/>
                    <a:pt x="82" y="55"/>
                    <a:pt x="69" y="68"/>
                  </a:cubicBezTo>
                  <a:cubicBezTo>
                    <a:pt x="55" y="95"/>
                    <a:pt x="41" y="109"/>
                    <a:pt x="41" y="136"/>
                  </a:cubicBezTo>
                  <a:lnTo>
                    <a:pt x="14" y="190"/>
                  </a:lnTo>
                  <a:cubicBezTo>
                    <a:pt x="14" y="217"/>
                    <a:pt x="14" y="231"/>
                    <a:pt x="14" y="258"/>
                  </a:cubicBezTo>
                  <a:cubicBezTo>
                    <a:pt x="1" y="298"/>
                    <a:pt x="14" y="339"/>
                    <a:pt x="41" y="380"/>
                  </a:cubicBezTo>
                  <a:cubicBezTo>
                    <a:pt x="69" y="407"/>
                    <a:pt x="109" y="420"/>
                    <a:pt x="150" y="434"/>
                  </a:cubicBezTo>
                  <a:lnTo>
                    <a:pt x="163" y="434"/>
                  </a:lnTo>
                  <a:cubicBezTo>
                    <a:pt x="170" y="437"/>
                    <a:pt x="179" y="439"/>
                    <a:pt x="187" y="439"/>
                  </a:cubicBezTo>
                  <a:cubicBezTo>
                    <a:pt x="211" y="439"/>
                    <a:pt x="238" y="426"/>
                    <a:pt x="258" y="407"/>
                  </a:cubicBezTo>
                  <a:cubicBezTo>
                    <a:pt x="299" y="366"/>
                    <a:pt x="312" y="312"/>
                    <a:pt x="312" y="258"/>
                  </a:cubicBezTo>
                  <a:lnTo>
                    <a:pt x="312" y="177"/>
                  </a:lnTo>
                  <a:lnTo>
                    <a:pt x="312" y="109"/>
                  </a:lnTo>
                  <a:cubicBezTo>
                    <a:pt x="299" y="68"/>
                    <a:pt x="271" y="28"/>
                    <a:pt x="231" y="14"/>
                  </a:cubicBezTo>
                  <a:cubicBezTo>
                    <a:pt x="217" y="14"/>
                    <a:pt x="204" y="1"/>
                    <a:pt x="190" y="1"/>
                  </a:cubicBezTo>
                  <a:close/>
                </a:path>
              </a:pathLst>
            </a:custGeom>
            <a:solidFill>
              <a:srgbClr val="CF1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900455" y="3089021"/>
              <a:ext cx="610229" cy="1083241"/>
            </a:xfrm>
            <a:custGeom>
              <a:avLst/>
              <a:gdLst/>
              <a:ahLst/>
              <a:cxnLst/>
              <a:rect l="l" t="t" r="r" b="b"/>
              <a:pathLst>
                <a:path w="7836" h="13910" extrusionOk="0">
                  <a:moveTo>
                    <a:pt x="3519" y="0"/>
                  </a:moveTo>
                  <a:cubicBezTo>
                    <a:pt x="3343" y="0"/>
                    <a:pt x="3181" y="0"/>
                    <a:pt x="3045" y="27"/>
                  </a:cubicBezTo>
                  <a:cubicBezTo>
                    <a:pt x="3032" y="27"/>
                    <a:pt x="3018" y="27"/>
                    <a:pt x="3005" y="41"/>
                  </a:cubicBezTo>
                  <a:cubicBezTo>
                    <a:pt x="2964" y="54"/>
                    <a:pt x="2924" y="81"/>
                    <a:pt x="2924" y="122"/>
                  </a:cubicBezTo>
                  <a:lnTo>
                    <a:pt x="2842" y="460"/>
                  </a:lnTo>
                  <a:lnTo>
                    <a:pt x="2748" y="866"/>
                  </a:lnTo>
                  <a:lnTo>
                    <a:pt x="1557" y="5886"/>
                  </a:lnTo>
                  <a:lnTo>
                    <a:pt x="935" y="8470"/>
                  </a:lnTo>
                  <a:lnTo>
                    <a:pt x="326" y="11041"/>
                  </a:lnTo>
                  <a:lnTo>
                    <a:pt x="271" y="11258"/>
                  </a:lnTo>
                  <a:lnTo>
                    <a:pt x="14" y="12381"/>
                  </a:lnTo>
                  <a:cubicBezTo>
                    <a:pt x="1" y="12394"/>
                    <a:pt x="1" y="12408"/>
                    <a:pt x="14" y="12422"/>
                  </a:cubicBezTo>
                  <a:cubicBezTo>
                    <a:pt x="1" y="12435"/>
                    <a:pt x="1" y="12449"/>
                    <a:pt x="14" y="12462"/>
                  </a:cubicBezTo>
                  <a:cubicBezTo>
                    <a:pt x="14" y="12503"/>
                    <a:pt x="28" y="12530"/>
                    <a:pt x="55" y="12557"/>
                  </a:cubicBezTo>
                  <a:cubicBezTo>
                    <a:pt x="299" y="12814"/>
                    <a:pt x="596" y="13030"/>
                    <a:pt x="921" y="13193"/>
                  </a:cubicBezTo>
                  <a:cubicBezTo>
                    <a:pt x="1273" y="13369"/>
                    <a:pt x="1638" y="13518"/>
                    <a:pt x="2017" y="13626"/>
                  </a:cubicBezTo>
                  <a:cubicBezTo>
                    <a:pt x="2409" y="13734"/>
                    <a:pt x="2802" y="13815"/>
                    <a:pt x="3208" y="13869"/>
                  </a:cubicBezTo>
                  <a:cubicBezTo>
                    <a:pt x="3465" y="13896"/>
                    <a:pt x="3735" y="13910"/>
                    <a:pt x="4006" y="13910"/>
                  </a:cubicBezTo>
                  <a:lnTo>
                    <a:pt x="4344" y="13910"/>
                  </a:lnTo>
                  <a:cubicBezTo>
                    <a:pt x="4480" y="13896"/>
                    <a:pt x="4615" y="13883"/>
                    <a:pt x="4750" y="13856"/>
                  </a:cubicBezTo>
                  <a:cubicBezTo>
                    <a:pt x="4777" y="13856"/>
                    <a:pt x="4804" y="13842"/>
                    <a:pt x="4818" y="13829"/>
                  </a:cubicBezTo>
                  <a:cubicBezTo>
                    <a:pt x="4859" y="13815"/>
                    <a:pt x="4899" y="13775"/>
                    <a:pt x="4913" y="13734"/>
                  </a:cubicBezTo>
                  <a:lnTo>
                    <a:pt x="5413" y="11610"/>
                  </a:lnTo>
                  <a:lnTo>
                    <a:pt x="5927" y="9485"/>
                  </a:lnTo>
                  <a:lnTo>
                    <a:pt x="6645" y="6427"/>
                  </a:lnTo>
                  <a:lnTo>
                    <a:pt x="7375" y="3369"/>
                  </a:lnTo>
                  <a:lnTo>
                    <a:pt x="7497" y="2855"/>
                  </a:lnTo>
                  <a:lnTo>
                    <a:pt x="7592" y="2436"/>
                  </a:lnTo>
                  <a:lnTo>
                    <a:pt x="7700" y="1962"/>
                  </a:lnTo>
                  <a:lnTo>
                    <a:pt x="7781" y="1637"/>
                  </a:lnTo>
                  <a:lnTo>
                    <a:pt x="7835" y="1394"/>
                  </a:lnTo>
                  <a:cubicBezTo>
                    <a:pt x="7835" y="1380"/>
                    <a:pt x="7835" y="1380"/>
                    <a:pt x="7835" y="1367"/>
                  </a:cubicBezTo>
                  <a:cubicBezTo>
                    <a:pt x="7835" y="1340"/>
                    <a:pt x="7835" y="1299"/>
                    <a:pt x="7808" y="1285"/>
                  </a:cubicBezTo>
                  <a:cubicBezTo>
                    <a:pt x="7808" y="1258"/>
                    <a:pt x="7795" y="1245"/>
                    <a:pt x="7781" y="1245"/>
                  </a:cubicBezTo>
                  <a:cubicBezTo>
                    <a:pt x="7429" y="1015"/>
                    <a:pt x="7078" y="825"/>
                    <a:pt x="6699" y="663"/>
                  </a:cubicBezTo>
                  <a:cubicBezTo>
                    <a:pt x="6320" y="501"/>
                    <a:pt x="5914" y="365"/>
                    <a:pt x="5522" y="257"/>
                  </a:cubicBezTo>
                  <a:cubicBezTo>
                    <a:pt x="5116" y="162"/>
                    <a:pt x="4696" y="81"/>
                    <a:pt x="4277" y="41"/>
                  </a:cubicBezTo>
                  <a:cubicBezTo>
                    <a:pt x="4087" y="27"/>
                    <a:pt x="3884" y="14"/>
                    <a:pt x="3654" y="14"/>
                  </a:cubicBezTo>
                  <a:lnTo>
                    <a:pt x="3519" y="14"/>
                  </a:lnTo>
                  <a:lnTo>
                    <a:pt x="3519"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7379928" y="3472557"/>
              <a:ext cx="609138" cy="1083319"/>
            </a:xfrm>
            <a:custGeom>
              <a:avLst/>
              <a:gdLst/>
              <a:ahLst/>
              <a:cxnLst/>
              <a:rect l="l" t="t" r="r" b="b"/>
              <a:pathLst>
                <a:path w="7822" h="13911" extrusionOk="0">
                  <a:moveTo>
                    <a:pt x="3505" y="0"/>
                  </a:moveTo>
                  <a:cubicBezTo>
                    <a:pt x="3329" y="0"/>
                    <a:pt x="3167" y="0"/>
                    <a:pt x="3032" y="14"/>
                  </a:cubicBezTo>
                  <a:cubicBezTo>
                    <a:pt x="3004" y="14"/>
                    <a:pt x="2991" y="14"/>
                    <a:pt x="2977" y="27"/>
                  </a:cubicBezTo>
                  <a:cubicBezTo>
                    <a:pt x="2937" y="41"/>
                    <a:pt x="2910" y="68"/>
                    <a:pt x="2896" y="109"/>
                  </a:cubicBezTo>
                  <a:lnTo>
                    <a:pt x="2829" y="447"/>
                  </a:lnTo>
                  <a:lnTo>
                    <a:pt x="2720" y="866"/>
                  </a:lnTo>
                  <a:lnTo>
                    <a:pt x="1543" y="5886"/>
                  </a:lnTo>
                  <a:lnTo>
                    <a:pt x="934" y="8457"/>
                  </a:lnTo>
                  <a:lnTo>
                    <a:pt x="325" y="11042"/>
                  </a:lnTo>
                  <a:lnTo>
                    <a:pt x="271" y="11245"/>
                  </a:lnTo>
                  <a:lnTo>
                    <a:pt x="1" y="12368"/>
                  </a:lnTo>
                  <a:cubicBezTo>
                    <a:pt x="1" y="12381"/>
                    <a:pt x="1" y="12408"/>
                    <a:pt x="1" y="12422"/>
                  </a:cubicBezTo>
                  <a:cubicBezTo>
                    <a:pt x="1" y="12435"/>
                    <a:pt x="1" y="12449"/>
                    <a:pt x="1" y="12462"/>
                  </a:cubicBezTo>
                  <a:cubicBezTo>
                    <a:pt x="14" y="12490"/>
                    <a:pt x="28" y="12530"/>
                    <a:pt x="55" y="12544"/>
                  </a:cubicBezTo>
                  <a:cubicBezTo>
                    <a:pt x="298" y="12801"/>
                    <a:pt x="596" y="13017"/>
                    <a:pt x="907" y="13180"/>
                  </a:cubicBezTo>
                  <a:cubicBezTo>
                    <a:pt x="1259" y="13369"/>
                    <a:pt x="1638" y="13518"/>
                    <a:pt x="2017" y="13626"/>
                  </a:cubicBezTo>
                  <a:cubicBezTo>
                    <a:pt x="2409" y="13734"/>
                    <a:pt x="2801" y="13816"/>
                    <a:pt x="3207" y="13856"/>
                  </a:cubicBezTo>
                  <a:cubicBezTo>
                    <a:pt x="3465" y="13897"/>
                    <a:pt x="3735" y="13910"/>
                    <a:pt x="4006" y="13910"/>
                  </a:cubicBezTo>
                  <a:lnTo>
                    <a:pt x="4344" y="13910"/>
                  </a:lnTo>
                  <a:cubicBezTo>
                    <a:pt x="4479" y="13897"/>
                    <a:pt x="4615" y="13883"/>
                    <a:pt x="4750" y="13870"/>
                  </a:cubicBezTo>
                  <a:cubicBezTo>
                    <a:pt x="4763" y="13856"/>
                    <a:pt x="4791" y="13856"/>
                    <a:pt x="4818" y="13829"/>
                  </a:cubicBezTo>
                  <a:cubicBezTo>
                    <a:pt x="4858" y="13816"/>
                    <a:pt x="4899" y="13789"/>
                    <a:pt x="4899" y="13748"/>
                  </a:cubicBezTo>
                  <a:lnTo>
                    <a:pt x="5413" y="11610"/>
                  </a:lnTo>
                  <a:lnTo>
                    <a:pt x="5914" y="9486"/>
                  </a:lnTo>
                  <a:lnTo>
                    <a:pt x="6631" y="6414"/>
                  </a:lnTo>
                  <a:lnTo>
                    <a:pt x="7361" y="3356"/>
                  </a:lnTo>
                  <a:lnTo>
                    <a:pt x="7483" y="2855"/>
                  </a:lnTo>
                  <a:lnTo>
                    <a:pt x="7578" y="2436"/>
                  </a:lnTo>
                  <a:lnTo>
                    <a:pt x="7686" y="1949"/>
                  </a:lnTo>
                  <a:lnTo>
                    <a:pt x="7767" y="1624"/>
                  </a:lnTo>
                  <a:lnTo>
                    <a:pt x="7822" y="1381"/>
                  </a:lnTo>
                  <a:cubicBezTo>
                    <a:pt x="7822" y="1381"/>
                    <a:pt x="7822" y="1367"/>
                    <a:pt x="7822" y="1353"/>
                  </a:cubicBezTo>
                  <a:cubicBezTo>
                    <a:pt x="7822" y="1326"/>
                    <a:pt x="7808" y="1299"/>
                    <a:pt x="7794" y="1272"/>
                  </a:cubicBezTo>
                  <a:cubicBezTo>
                    <a:pt x="7781" y="1259"/>
                    <a:pt x="7781" y="1245"/>
                    <a:pt x="7767" y="1232"/>
                  </a:cubicBezTo>
                  <a:cubicBezTo>
                    <a:pt x="7416" y="1002"/>
                    <a:pt x="7064" y="812"/>
                    <a:pt x="6685" y="650"/>
                  </a:cubicBezTo>
                  <a:cubicBezTo>
                    <a:pt x="6293" y="487"/>
                    <a:pt x="5900" y="352"/>
                    <a:pt x="5494" y="257"/>
                  </a:cubicBezTo>
                  <a:cubicBezTo>
                    <a:pt x="5088" y="149"/>
                    <a:pt x="4682" y="82"/>
                    <a:pt x="4263" y="41"/>
                  </a:cubicBezTo>
                  <a:cubicBezTo>
                    <a:pt x="4073" y="14"/>
                    <a:pt x="3870" y="14"/>
                    <a:pt x="3640"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868837" y="3094239"/>
              <a:ext cx="2259310" cy="974761"/>
            </a:xfrm>
            <a:custGeom>
              <a:avLst/>
              <a:gdLst/>
              <a:ahLst/>
              <a:cxnLst/>
              <a:rect l="l" t="t" r="r" b="b"/>
              <a:pathLst>
                <a:path w="29012" h="12517" extrusionOk="0">
                  <a:moveTo>
                    <a:pt x="1746" y="1"/>
                  </a:moveTo>
                  <a:lnTo>
                    <a:pt x="1733" y="14"/>
                  </a:lnTo>
                  <a:cubicBezTo>
                    <a:pt x="1706" y="14"/>
                    <a:pt x="1679" y="28"/>
                    <a:pt x="1652" y="41"/>
                  </a:cubicBezTo>
                  <a:cubicBezTo>
                    <a:pt x="1341" y="244"/>
                    <a:pt x="1070" y="528"/>
                    <a:pt x="894" y="853"/>
                  </a:cubicBezTo>
                  <a:cubicBezTo>
                    <a:pt x="677" y="1191"/>
                    <a:pt x="515" y="1557"/>
                    <a:pt x="407" y="1949"/>
                  </a:cubicBezTo>
                  <a:cubicBezTo>
                    <a:pt x="96" y="2829"/>
                    <a:pt x="1" y="3776"/>
                    <a:pt x="109" y="4709"/>
                  </a:cubicBezTo>
                  <a:cubicBezTo>
                    <a:pt x="136" y="4926"/>
                    <a:pt x="190" y="5129"/>
                    <a:pt x="258" y="5318"/>
                  </a:cubicBezTo>
                  <a:cubicBezTo>
                    <a:pt x="272" y="5373"/>
                    <a:pt x="326" y="5400"/>
                    <a:pt x="366" y="5400"/>
                  </a:cubicBezTo>
                  <a:lnTo>
                    <a:pt x="4994" y="6617"/>
                  </a:lnTo>
                  <a:lnTo>
                    <a:pt x="9649" y="7849"/>
                  </a:lnTo>
                  <a:lnTo>
                    <a:pt x="11245" y="8268"/>
                  </a:lnTo>
                  <a:lnTo>
                    <a:pt x="19120" y="10338"/>
                  </a:lnTo>
                  <a:lnTo>
                    <a:pt x="27198" y="12476"/>
                  </a:lnTo>
                  <a:lnTo>
                    <a:pt x="27226" y="12476"/>
                  </a:lnTo>
                  <a:lnTo>
                    <a:pt x="27374" y="12517"/>
                  </a:lnTo>
                  <a:lnTo>
                    <a:pt x="27442" y="12517"/>
                  </a:lnTo>
                  <a:cubicBezTo>
                    <a:pt x="27469" y="12517"/>
                    <a:pt x="27496" y="12517"/>
                    <a:pt x="27523" y="12490"/>
                  </a:cubicBezTo>
                  <a:cubicBezTo>
                    <a:pt x="27672" y="12355"/>
                    <a:pt x="27807" y="12192"/>
                    <a:pt x="27929" y="12030"/>
                  </a:cubicBezTo>
                  <a:cubicBezTo>
                    <a:pt x="28064" y="11854"/>
                    <a:pt x="28173" y="11678"/>
                    <a:pt x="28267" y="11489"/>
                  </a:cubicBezTo>
                  <a:cubicBezTo>
                    <a:pt x="28470" y="11110"/>
                    <a:pt x="28619" y="10704"/>
                    <a:pt x="28727" y="10284"/>
                  </a:cubicBezTo>
                  <a:cubicBezTo>
                    <a:pt x="28836" y="9878"/>
                    <a:pt x="28903" y="9472"/>
                    <a:pt x="28944" y="9053"/>
                  </a:cubicBezTo>
                  <a:cubicBezTo>
                    <a:pt x="29012" y="8552"/>
                    <a:pt x="28998" y="8038"/>
                    <a:pt x="28917" y="7537"/>
                  </a:cubicBezTo>
                  <a:cubicBezTo>
                    <a:pt x="28890" y="7429"/>
                    <a:pt x="28863" y="7307"/>
                    <a:pt x="28822" y="7199"/>
                  </a:cubicBezTo>
                  <a:cubicBezTo>
                    <a:pt x="28822" y="7172"/>
                    <a:pt x="28795" y="7159"/>
                    <a:pt x="28782" y="7145"/>
                  </a:cubicBezTo>
                  <a:cubicBezTo>
                    <a:pt x="28768" y="7132"/>
                    <a:pt x="28755" y="7118"/>
                    <a:pt x="28741" y="7118"/>
                  </a:cubicBezTo>
                  <a:lnTo>
                    <a:pt x="23707" y="5792"/>
                  </a:lnTo>
                  <a:lnTo>
                    <a:pt x="19716" y="4737"/>
                  </a:lnTo>
                  <a:lnTo>
                    <a:pt x="10285" y="2247"/>
                  </a:lnTo>
                  <a:lnTo>
                    <a:pt x="5075" y="880"/>
                  </a:lnTo>
                  <a:lnTo>
                    <a:pt x="2166" y="109"/>
                  </a:lnTo>
                  <a:lnTo>
                    <a:pt x="1801" y="14"/>
                  </a:lnTo>
                  <a:cubicBezTo>
                    <a:pt x="1787" y="14"/>
                    <a:pt x="1774" y="1"/>
                    <a:pt x="1760" y="1"/>
                  </a:cubicBezTo>
                  <a:close/>
                </a:path>
              </a:pathLst>
            </a:custGeom>
            <a:solidFill>
              <a:srgbClr val="A249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5752959" y="3565307"/>
              <a:ext cx="2260322" cy="973671"/>
            </a:xfrm>
            <a:custGeom>
              <a:avLst/>
              <a:gdLst/>
              <a:ahLst/>
              <a:cxnLst/>
              <a:rect l="l" t="t" r="r" b="b"/>
              <a:pathLst>
                <a:path w="29025" h="12503" extrusionOk="0">
                  <a:moveTo>
                    <a:pt x="1746" y="0"/>
                  </a:moveTo>
                  <a:cubicBezTo>
                    <a:pt x="1719" y="0"/>
                    <a:pt x="1692" y="0"/>
                    <a:pt x="1665" y="14"/>
                  </a:cubicBezTo>
                  <a:cubicBezTo>
                    <a:pt x="1340" y="217"/>
                    <a:pt x="1083" y="501"/>
                    <a:pt x="894" y="825"/>
                  </a:cubicBezTo>
                  <a:cubicBezTo>
                    <a:pt x="691" y="1177"/>
                    <a:pt x="528" y="1543"/>
                    <a:pt x="406" y="1921"/>
                  </a:cubicBezTo>
                  <a:cubicBezTo>
                    <a:pt x="109" y="2815"/>
                    <a:pt x="1" y="3762"/>
                    <a:pt x="122" y="4695"/>
                  </a:cubicBezTo>
                  <a:cubicBezTo>
                    <a:pt x="149" y="4898"/>
                    <a:pt x="190" y="5101"/>
                    <a:pt x="271" y="5291"/>
                  </a:cubicBezTo>
                  <a:cubicBezTo>
                    <a:pt x="285" y="5345"/>
                    <a:pt x="325" y="5372"/>
                    <a:pt x="379" y="5385"/>
                  </a:cubicBezTo>
                  <a:lnTo>
                    <a:pt x="5007" y="6603"/>
                  </a:lnTo>
                  <a:lnTo>
                    <a:pt x="9648" y="7821"/>
                  </a:lnTo>
                  <a:lnTo>
                    <a:pt x="11258" y="8241"/>
                  </a:lnTo>
                  <a:lnTo>
                    <a:pt x="19120" y="10324"/>
                  </a:lnTo>
                  <a:lnTo>
                    <a:pt x="27198" y="12449"/>
                  </a:lnTo>
                  <a:lnTo>
                    <a:pt x="27239" y="12462"/>
                  </a:lnTo>
                  <a:lnTo>
                    <a:pt x="27374" y="12503"/>
                  </a:lnTo>
                  <a:lnTo>
                    <a:pt x="27455" y="12503"/>
                  </a:lnTo>
                  <a:cubicBezTo>
                    <a:pt x="27482" y="12503"/>
                    <a:pt x="27509" y="12503"/>
                    <a:pt x="27523" y="12476"/>
                  </a:cubicBezTo>
                  <a:cubicBezTo>
                    <a:pt x="27672" y="12340"/>
                    <a:pt x="27820" y="12178"/>
                    <a:pt x="27942" y="12016"/>
                  </a:cubicBezTo>
                  <a:cubicBezTo>
                    <a:pt x="28064" y="11840"/>
                    <a:pt x="28186" y="11664"/>
                    <a:pt x="28281" y="11474"/>
                  </a:cubicBezTo>
                  <a:cubicBezTo>
                    <a:pt x="28483" y="11096"/>
                    <a:pt x="28632" y="10690"/>
                    <a:pt x="28741" y="10270"/>
                  </a:cubicBezTo>
                  <a:cubicBezTo>
                    <a:pt x="28835" y="9864"/>
                    <a:pt x="28916" y="9458"/>
                    <a:pt x="28957" y="9039"/>
                  </a:cubicBezTo>
                  <a:cubicBezTo>
                    <a:pt x="29025" y="8538"/>
                    <a:pt x="29011" y="8024"/>
                    <a:pt x="28930" y="7523"/>
                  </a:cubicBezTo>
                  <a:cubicBezTo>
                    <a:pt x="28903" y="7415"/>
                    <a:pt x="28876" y="7293"/>
                    <a:pt x="28835" y="7185"/>
                  </a:cubicBezTo>
                  <a:cubicBezTo>
                    <a:pt x="28822" y="7158"/>
                    <a:pt x="28808" y="7144"/>
                    <a:pt x="28781" y="7131"/>
                  </a:cubicBezTo>
                  <a:cubicBezTo>
                    <a:pt x="28781" y="7117"/>
                    <a:pt x="28768" y="7104"/>
                    <a:pt x="28754" y="7104"/>
                  </a:cubicBezTo>
                  <a:lnTo>
                    <a:pt x="23707" y="5778"/>
                  </a:lnTo>
                  <a:lnTo>
                    <a:pt x="19729" y="4722"/>
                  </a:lnTo>
                  <a:cubicBezTo>
                    <a:pt x="16576" y="3897"/>
                    <a:pt x="13437" y="3072"/>
                    <a:pt x="10284" y="2246"/>
                  </a:cubicBezTo>
                  <a:lnTo>
                    <a:pt x="8485" y="1773"/>
                  </a:lnTo>
                  <a:lnTo>
                    <a:pt x="6671" y="1299"/>
                  </a:lnTo>
                  <a:lnTo>
                    <a:pt x="5088" y="880"/>
                  </a:lnTo>
                  <a:lnTo>
                    <a:pt x="2179" y="108"/>
                  </a:lnTo>
                  <a:lnTo>
                    <a:pt x="1800" y="14"/>
                  </a:lnTo>
                  <a:cubicBezTo>
                    <a:pt x="1787" y="0"/>
                    <a:pt x="1773" y="0"/>
                    <a:pt x="1760" y="0"/>
                  </a:cubicBezTo>
                  <a:close/>
                </a:path>
              </a:pathLst>
            </a:custGeom>
            <a:solidFill>
              <a:srgbClr val="A249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6990085" y="4037309"/>
              <a:ext cx="1023200" cy="502761"/>
            </a:xfrm>
            <a:custGeom>
              <a:avLst/>
              <a:gdLst/>
              <a:ahLst/>
              <a:cxnLst/>
              <a:rect l="l" t="t" r="r" b="b"/>
              <a:pathLst>
                <a:path w="13139" h="6456" extrusionOk="0">
                  <a:moveTo>
                    <a:pt x="8890" y="1"/>
                  </a:moveTo>
                  <a:lnTo>
                    <a:pt x="8876" y="69"/>
                  </a:lnTo>
                  <a:lnTo>
                    <a:pt x="8876" y="82"/>
                  </a:lnTo>
                  <a:cubicBezTo>
                    <a:pt x="8876" y="82"/>
                    <a:pt x="8876" y="96"/>
                    <a:pt x="8876" y="96"/>
                  </a:cubicBezTo>
                  <a:cubicBezTo>
                    <a:pt x="8822" y="272"/>
                    <a:pt x="8768" y="448"/>
                    <a:pt x="8687" y="610"/>
                  </a:cubicBezTo>
                  <a:cubicBezTo>
                    <a:pt x="8646" y="705"/>
                    <a:pt x="8592" y="799"/>
                    <a:pt x="8538" y="908"/>
                  </a:cubicBezTo>
                  <a:cubicBezTo>
                    <a:pt x="8430" y="1083"/>
                    <a:pt x="8322" y="1259"/>
                    <a:pt x="8200" y="1435"/>
                  </a:cubicBezTo>
                  <a:cubicBezTo>
                    <a:pt x="8024" y="1665"/>
                    <a:pt x="7821" y="1895"/>
                    <a:pt x="7605" y="2112"/>
                  </a:cubicBezTo>
                  <a:cubicBezTo>
                    <a:pt x="7388" y="2301"/>
                    <a:pt x="7158" y="2477"/>
                    <a:pt x="6914" y="2640"/>
                  </a:cubicBezTo>
                  <a:cubicBezTo>
                    <a:pt x="6671" y="2802"/>
                    <a:pt x="6414" y="2937"/>
                    <a:pt x="6143" y="3045"/>
                  </a:cubicBezTo>
                  <a:cubicBezTo>
                    <a:pt x="5873" y="3167"/>
                    <a:pt x="5602" y="3262"/>
                    <a:pt x="5318" y="3343"/>
                  </a:cubicBezTo>
                  <a:cubicBezTo>
                    <a:pt x="4722" y="3506"/>
                    <a:pt x="4100" y="3600"/>
                    <a:pt x="3478" y="3641"/>
                  </a:cubicBezTo>
                  <a:cubicBezTo>
                    <a:pt x="3261" y="3650"/>
                    <a:pt x="3045" y="3654"/>
                    <a:pt x="2828" y="3654"/>
                  </a:cubicBezTo>
                  <a:cubicBezTo>
                    <a:pt x="2395" y="3654"/>
                    <a:pt x="1962" y="3636"/>
                    <a:pt x="1529" y="3600"/>
                  </a:cubicBezTo>
                  <a:cubicBezTo>
                    <a:pt x="1015" y="3560"/>
                    <a:pt x="514" y="3492"/>
                    <a:pt x="0" y="3411"/>
                  </a:cubicBezTo>
                  <a:lnTo>
                    <a:pt x="0" y="3411"/>
                  </a:lnTo>
                  <a:lnTo>
                    <a:pt x="3234" y="4263"/>
                  </a:lnTo>
                  <a:lnTo>
                    <a:pt x="11312" y="6388"/>
                  </a:lnTo>
                  <a:lnTo>
                    <a:pt x="11353" y="6401"/>
                  </a:lnTo>
                  <a:lnTo>
                    <a:pt x="11488" y="6442"/>
                  </a:lnTo>
                  <a:lnTo>
                    <a:pt x="11515" y="6442"/>
                  </a:lnTo>
                  <a:cubicBezTo>
                    <a:pt x="11529" y="6442"/>
                    <a:pt x="11542" y="6455"/>
                    <a:pt x="11569" y="6455"/>
                  </a:cubicBezTo>
                  <a:cubicBezTo>
                    <a:pt x="11596" y="6455"/>
                    <a:pt x="11623" y="6442"/>
                    <a:pt x="11637" y="6415"/>
                  </a:cubicBezTo>
                  <a:cubicBezTo>
                    <a:pt x="11799" y="6279"/>
                    <a:pt x="11934" y="6131"/>
                    <a:pt x="12056" y="5955"/>
                  </a:cubicBezTo>
                  <a:cubicBezTo>
                    <a:pt x="12178" y="5792"/>
                    <a:pt x="12300" y="5603"/>
                    <a:pt x="12395" y="5413"/>
                  </a:cubicBezTo>
                  <a:cubicBezTo>
                    <a:pt x="12597" y="5035"/>
                    <a:pt x="12746" y="4629"/>
                    <a:pt x="12855" y="4209"/>
                  </a:cubicBezTo>
                  <a:cubicBezTo>
                    <a:pt x="12963" y="3803"/>
                    <a:pt x="13030" y="3397"/>
                    <a:pt x="13071" y="2978"/>
                  </a:cubicBezTo>
                  <a:cubicBezTo>
                    <a:pt x="13139" y="2477"/>
                    <a:pt x="13125" y="1963"/>
                    <a:pt x="13044" y="1462"/>
                  </a:cubicBezTo>
                  <a:cubicBezTo>
                    <a:pt x="13017" y="1354"/>
                    <a:pt x="12990" y="1232"/>
                    <a:pt x="12949" y="1124"/>
                  </a:cubicBezTo>
                  <a:cubicBezTo>
                    <a:pt x="12936" y="1097"/>
                    <a:pt x="12922" y="1083"/>
                    <a:pt x="12895" y="1070"/>
                  </a:cubicBezTo>
                  <a:cubicBezTo>
                    <a:pt x="12882" y="1056"/>
                    <a:pt x="12882" y="1043"/>
                    <a:pt x="12868" y="1043"/>
                  </a:cubicBezTo>
                  <a:lnTo>
                    <a:pt x="8890" y="1"/>
                  </a:lnTo>
                  <a:close/>
                </a:path>
              </a:pathLst>
            </a:custGeom>
            <a:solidFill>
              <a:srgbClr val="92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7149184" y="3582128"/>
              <a:ext cx="977954" cy="488354"/>
            </a:xfrm>
            <a:custGeom>
              <a:avLst/>
              <a:gdLst/>
              <a:ahLst/>
              <a:cxnLst/>
              <a:rect l="l" t="t" r="r" b="b"/>
              <a:pathLst>
                <a:path w="12558" h="6271" extrusionOk="0">
                  <a:moveTo>
                    <a:pt x="9012" y="1"/>
                  </a:moveTo>
                  <a:cubicBezTo>
                    <a:pt x="8998" y="41"/>
                    <a:pt x="8985" y="68"/>
                    <a:pt x="8971" y="109"/>
                  </a:cubicBezTo>
                  <a:lnTo>
                    <a:pt x="8985" y="109"/>
                  </a:lnTo>
                  <a:cubicBezTo>
                    <a:pt x="8917" y="352"/>
                    <a:pt x="8823" y="596"/>
                    <a:pt x="8701" y="826"/>
                  </a:cubicBezTo>
                  <a:cubicBezTo>
                    <a:pt x="8565" y="1097"/>
                    <a:pt x="8390" y="1367"/>
                    <a:pt x="8200" y="1624"/>
                  </a:cubicBezTo>
                  <a:cubicBezTo>
                    <a:pt x="8024" y="1854"/>
                    <a:pt x="7821" y="2071"/>
                    <a:pt x="7591" y="2260"/>
                  </a:cubicBezTo>
                  <a:cubicBezTo>
                    <a:pt x="7375" y="2450"/>
                    <a:pt x="7145" y="2626"/>
                    <a:pt x="6901" y="2774"/>
                  </a:cubicBezTo>
                  <a:cubicBezTo>
                    <a:pt x="5832" y="3410"/>
                    <a:pt x="4574" y="3613"/>
                    <a:pt x="3342" y="3654"/>
                  </a:cubicBezTo>
                  <a:cubicBezTo>
                    <a:pt x="3230" y="3656"/>
                    <a:pt x="3118" y="3657"/>
                    <a:pt x="3005" y="3657"/>
                  </a:cubicBezTo>
                  <a:cubicBezTo>
                    <a:pt x="2424" y="3657"/>
                    <a:pt x="1837" y="3627"/>
                    <a:pt x="1259" y="3559"/>
                  </a:cubicBezTo>
                  <a:cubicBezTo>
                    <a:pt x="839" y="3505"/>
                    <a:pt x="420" y="3451"/>
                    <a:pt x="0" y="3383"/>
                  </a:cubicBezTo>
                  <a:lnTo>
                    <a:pt x="0" y="3383"/>
                  </a:lnTo>
                  <a:lnTo>
                    <a:pt x="2666" y="4087"/>
                  </a:lnTo>
                  <a:lnTo>
                    <a:pt x="10744" y="6211"/>
                  </a:lnTo>
                  <a:lnTo>
                    <a:pt x="10785" y="6225"/>
                  </a:lnTo>
                  <a:lnTo>
                    <a:pt x="10920" y="6265"/>
                  </a:lnTo>
                  <a:lnTo>
                    <a:pt x="10987" y="6265"/>
                  </a:lnTo>
                  <a:cubicBezTo>
                    <a:pt x="10995" y="6269"/>
                    <a:pt x="11002" y="6271"/>
                    <a:pt x="11009" y="6271"/>
                  </a:cubicBezTo>
                  <a:cubicBezTo>
                    <a:pt x="11029" y="6271"/>
                    <a:pt x="11049" y="6258"/>
                    <a:pt x="11069" y="6238"/>
                  </a:cubicBezTo>
                  <a:cubicBezTo>
                    <a:pt x="11218" y="6103"/>
                    <a:pt x="11353" y="5954"/>
                    <a:pt x="11488" y="5778"/>
                  </a:cubicBezTo>
                  <a:cubicBezTo>
                    <a:pt x="11610" y="5616"/>
                    <a:pt x="11718" y="5427"/>
                    <a:pt x="11826" y="5237"/>
                  </a:cubicBezTo>
                  <a:cubicBezTo>
                    <a:pt x="12016" y="4858"/>
                    <a:pt x="12178" y="4452"/>
                    <a:pt x="12273" y="4033"/>
                  </a:cubicBezTo>
                  <a:cubicBezTo>
                    <a:pt x="12381" y="3627"/>
                    <a:pt x="12462" y="3221"/>
                    <a:pt x="12503" y="2802"/>
                  </a:cubicBezTo>
                  <a:cubicBezTo>
                    <a:pt x="12557" y="2301"/>
                    <a:pt x="12557" y="1787"/>
                    <a:pt x="12476" y="1286"/>
                  </a:cubicBezTo>
                  <a:cubicBezTo>
                    <a:pt x="12449" y="1178"/>
                    <a:pt x="12408" y="1056"/>
                    <a:pt x="12381" y="948"/>
                  </a:cubicBezTo>
                  <a:cubicBezTo>
                    <a:pt x="12368" y="921"/>
                    <a:pt x="12354" y="907"/>
                    <a:pt x="12327" y="894"/>
                  </a:cubicBezTo>
                  <a:cubicBezTo>
                    <a:pt x="12314" y="880"/>
                    <a:pt x="12300" y="867"/>
                    <a:pt x="12286" y="867"/>
                  </a:cubicBezTo>
                  <a:lnTo>
                    <a:pt x="9012" y="1"/>
                  </a:lnTo>
                  <a:close/>
                </a:path>
              </a:pathLst>
            </a:custGeom>
            <a:solidFill>
              <a:srgbClr val="92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5908943" y="3890904"/>
              <a:ext cx="1069613" cy="296314"/>
            </a:xfrm>
            <a:custGeom>
              <a:avLst/>
              <a:gdLst/>
              <a:ahLst/>
              <a:cxnLst/>
              <a:rect l="l" t="t" r="r" b="b"/>
              <a:pathLst>
                <a:path w="13735" h="3805" extrusionOk="0">
                  <a:moveTo>
                    <a:pt x="68" y="0"/>
                  </a:moveTo>
                  <a:cubicBezTo>
                    <a:pt x="14" y="0"/>
                    <a:pt x="0" y="81"/>
                    <a:pt x="54" y="95"/>
                  </a:cubicBezTo>
                  <a:lnTo>
                    <a:pt x="41" y="81"/>
                  </a:lnTo>
                  <a:lnTo>
                    <a:pt x="41" y="81"/>
                  </a:lnTo>
                  <a:cubicBezTo>
                    <a:pt x="365" y="135"/>
                    <a:pt x="690" y="217"/>
                    <a:pt x="1001" y="298"/>
                  </a:cubicBezTo>
                  <a:cubicBezTo>
                    <a:pt x="1326" y="379"/>
                    <a:pt x="1664" y="474"/>
                    <a:pt x="1989" y="582"/>
                  </a:cubicBezTo>
                  <a:lnTo>
                    <a:pt x="2463" y="731"/>
                  </a:lnTo>
                  <a:lnTo>
                    <a:pt x="2950" y="907"/>
                  </a:lnTo>
                  <a:cubicBezTo>
                    <a:pt x="3275" y="1001"/>
                    <a:pt x="3599" y="1110"/>
                    <a:pt x="3924" y="1232"/>
                  </a:cubicBezTo>
                  <a:lnTo>
                    <a:pt x="3911" y="1232"/>
                  </a:lnTo>
                  <a:cubicBezTo>
                    <a:pt x="4425" y="1394"/>
                    <a:pt x="4925" y="1570"/>
                    <a:pt x="5440" y="1719"/>
                  </a:cubicBezTo>
                  <a:cubicBezTo>
                    <a:pt x="5967" y="1881"/>
                    <a:pt x="6509" y="2030"/>
                    <a:pt x="7050" y="2179"/>
                  </a:cubicBezTo>
                  <a:cubicBezTo>
                    <a:pt x="7320" y="2246"/>
                    <a:pt x="7591" y="2328"/>
                    <a:pt x="7862" y="2395"/>
                  </a:cubicBezTo>
                  <a:cubicBezTo>
                    <a:pt x="8119" y="2463"/>
                    <a:pt x="8389" y="2544"/>
                    <a:pt x="8660" y="2612"/>
                  </a:cubicBezTo>
                  <a:cubicBezTo>
                    <a:pt x="9201" y="2747"/>
                    <a:pt x="9743" y="2882"/>
                    <a:pt x="10284" y="3018"/>
                  </a:cubicBezTo>
                  <a:lnTo>
                    <a:pt x="11880" y="3410"/>
                  </a:lnTo>
                  <a:lnTo>
                    <a:pt x="12652" y="3599"/>
                  </a:lnTo>
                  <a:cubicBezTo>
                    <a:pt x="12922" y="3667"/>
                    <a:pt x="13193" y="3735"/>
                    <a:pt x="13477" y="3802"/>
                  </a:cubicBezTo>
                  <a:cubicBezTo>
                    <a:pt x="13486" y="3804"/>
                    <a:pt x="13495" y="3804"/>
                    <a:pt x="13504" y="3804"/>
                  </a:cubicBezTo>
                  <a:cubicBezTo>
                    <a:pt x="13603" y="3804"/>
                    <a:pt x="13696" y="3738"/>
                    <a:pt x="13721" y="3627"/>
                  </a:cubicBezTo>
                  <a:cubicBezTo>
                    <a:pt x="13734" y="3572"/>
                    <a:pt x="13721" y="3518"/>
                    <a:pt x="13680" y="3478"/>
                  </a:cubicBezTo>
                  <a:cubicBezTo>
                    <a:pt x="13653" y="3424"/>
                    <a:pt x="13612" y="3396"/>
                    <a:pt x="13558" y="3383"/>
                  </a:cubicBezTo>
                  <a:cubicBezTo>
                    <a:pt x="13288" y="3315"/>
                    <a:pt x="13004" y="3248"/>
                    <a:pt x="12733" y="3180"/>
                  </a:cubicBezTo>
                  <a:lnTo>
                    <a:pt x="11921" y="2991"/>
                  </a:lnTo>
                  <a:lnTo>
                    <a:pt x="10297" y="2612"/>
                  </a:lnTo>
                  <a:cubicBezTo>
                    <a:pt x="9756" y="2476"/>
                    <a:pt x="9215" y="2355"/>
                    <a:pt x="8674" y="2233"/>
                  </a:cubicBezTo>
                  <a:lnTo>
                    <a:pt x="7862" y="2030"/>
                  </a:lnTo>
                  <a:cubicBezTo>
                    <a:pt x="7591" y="1962"/>
                    <a:pt x="7307" y="1908"/>
                    <a:pt x="7050" y="1840"/>
                  </a:cubicBezTo>
                  <a:cubicBezTo>
                    <a:pt x="6509" y="1705"/>
                    <a:pt x="5967" y="1570"/>
                    <a:pt x="5426" y="1421"/>
                  </a:cubicBezTo>
                  <a:cubicBezTo>
                    <a:pt x="4885" y="1286"/>
                    <a:pt x="4398" y="1137"/>
                    <a:pt x="3884" y="988"/>
                  </a:cubicBezTo>
                  <a:lnTo>
                    <a:pt x="3112" y="744"/>
                  </a:lnTo>
                  <a:cubicBezTo>
                    <a:pt x="2855" y="663"/>
                    <a:pt x="2612" y="596"/>
                    <a:pt x="2341" y="514"/>
                  </a:cubicBezTo>
                  <a:cubicBezTo>
                    <a:pt x="2070" y="447"/>
                    <a:pt x="1827" y="379"/>
                    <a:pt x="1570" y="311"/>
                  </a:cubicBezTo>
                  <a:cubicBezTo>
                    <a:pt x="1299" y="257"/>
                    <a:pt x="1042" y="190"/>
                    <a:pt x="785" y="135"/>
                  </a:cubicBezTo>
                  <a:cubicBezTo>
                    <a:pt x="528" y="81"/>
                    <a:pt x="298" y="41"/>
                    <a:pt x="68" y="0"/>
                  </a:cubicBezTo>
                  <a:close/>
                </a:path>
              </a:pathLst>
            </a:custGeom>
            <a:solidFill>
              <a:srgbClr val="92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7106975" y="4201704"/>
              <a:ext cx="396306" cy="107623"/>
            </a:xfrm>
            <a:custGeom>
              <a:avLst/>
              <a:gdLst/>
              <a:ahLst/>
              <a:cxnLst/>
              <a:rect l="l" t="t" r="r" b="b"/>
              <a:pathLst>
                <a:path w="5089" h="1382" extrusionOk="0">
                  <a:moveTo>
                    <a:pt x="69" y="1"/>
                  </a:moveTo>
                  <a:cubicBezTo>
                    <a:pt x="42" y="1"/>
                    <a:pt x="15" y="14"/>
                    <a:pt x="15" y="41"/>
                  </a:cubicBezTo>
                  <a:lnTo>
                    <a:pt x="1" y="28"/>
                  </a:lnTo>
                  <a:lnTo>
                    <a:pt x="1" y="28"/>
                  </a:lnTo>
                  <a:cubicBezTo>
                    <a:pt x="1" y="55"/>
                    <a:pt x="15" y="96"/>
                    <a:pt x="55" y="96"/>
                  </a:cubicBezTo>
                  <a:cubicBezTo>
                    <a:pt x="448" y="204"/>
                    <a:pt x="840" y="312"/>
                    <a:pt x="1232" y="420"/>
                  </a:cubicBezTo>
                  <a:lnTo>
                    <a:pt x="1814" y="596"/>
                  </a:lnTo>
                  <a:cubicBezTo>
                    <a:pt x="2004" y="650"/>
                    <a:pt x="2207" y="718"/>
                    <a:pt x="2410" y="772"/>
                  </a:cubicBezTo>
                  <a:cubicBezTo>
                    <a:pt x="2612" y="826"/>
                    <a:pt x="2802" y="880"/>
                    <a:pt x="2991" y="948"/>
                  </a:cubicBezTo>
                  <a:cubicBezTo>
                    <a:pt x="3181" y="1002"/>
                    <a:pt x="3397" y="1056"/>
                    <a:pt x="3600" y="1110"/>
                  </a:cubicBezTo>
                  <a:cubicBezTo>
                    <a:pt x="4006" y="1219"/>
                    <a:pt x="4412" y="1313"/>
                    <a:pt x="4818" y="1381"/>
                  </a:cubicBezTo>
                  <a:cubicBezTo>
                    <a:pt x="4872" y="1381"/>
                    <a:pt x="4926" y="1381"/>
                    <a:pt x="4967" y="1354"/>
                  </a:cubicBezTo>
                  <a:cubicBezTo>
                    <a:pt x="5089" y="1259"/>
                    <a:pt x="5048" y="1056"/>
                    <a:pt x="4899" y="1016"/>
                  </a:cubicBezTo>
                  <a:cubicBezTo>
                    <a:pt x="4696" y="975"/>
                    <a:pt x="4507" y="948"/>
                    <a:pt x="4304" y="921"/>
                  </a:cubicBezTo>
                  <a:cubicBezTo>
                    <a:pt x="4114" y="894"/>
                    <a:pt x="3898" y="853"/>
                    <a:pt x="3695" y="813"/>
                  </a:cubicBezTo>
                  <a:lnTo>
                    <a:pt x="3100" y="704"/>
                  </a:lnTo>
                  <a:cubicBezTo>
                    <a:pt x="2897" y="664"/>
                    <a:pt x="2694" y="623"/>
                    <a:pt x="2491" y="583"/>
                  </a:cubicBezTo>
                  <a:cubicBezTo>
                    <a:pt x="2085" y="488"/>
                    <a:pt x="1692" y="393"/>
                    <a:pt x="1286" y="299"/>
                  </a:cubicBezTo>
                  <a:cubicBezTo>
                    <a:pt x="881" y="204"/>
                    <a:pt x="488" y="96"/>
                    <a:pt x="82" y="1"/>
                  </a:cubicBezTo>
                  <a:close/>
                </a:path>
              </a:pathLst>
            </a:custGeom>
            <a:solidFill>
              <a:srgbClr val="92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6543237" y="3897211"/>
              <a:ext cx="529083" cy="153258"/>
            </a:xfrm>
            <a:custGeom>
              <a:avLst/>
              <a:gdLst/>
              <a:ahLst/>
              <a:cxnLst/>
              <a:rect l="l" t="t" r="r" b="b"/>
              <a:pathLst>
                <a:path w="6794" h="1968" extrusionOk="0">
                  <a:moveTo>
                    <a:pt x="55" y="0"/>
                  </a:moveTo>
                  <a:cubicBezTo>
                    <a:pt x="41" y="0"/>
                    <a:pt x="14" y="14"/>
                    <a:pt x="14" y="27"/>
                  </a:cubicBezTo>
                  <a:lnTo>
                    <a:pt x="1" y="41"/>
                  </a:lnTo>
                  <a:cubicBezTo>
                    <a:pt x="1" y="68"/>
                    <a:pt x="14" y="95"/>
                    <a:pt x="41" y="95"/>
                  </a:cubicBezTo>
                  <a:lnTo>
                    <a:pt x="799" y="339"/>
                  </a:lnTo>
                  <a:cubicBezTo>
                    <a:pt x="1056" y="420"/>
                    <a:pt x="1313" y="501"/>
                    <a:pt x="1570" y="582"/>
                  </a:cubicBezTo>
                  <a:cubicBezTo>
                    <a:pt x="2098" y="731"/>
                    <a:pt x="2626" y="893"/>
                    <a:pt x="3140" y="1042"/>
                  </a:cubicBezTo>
                  <a:cubicBezTo>
                    <a:pt x="3397" y="1123"/>
                    <a:pt x="3668" y="1205"/>
                    <a:pt x="3925" y="1286"/>
                  </a:cubicBezTo>
                  <a:lnTo>
                    <a:pt x="4304" y="1408"/>
                  </a:lnTo>
                  <a:cubicBezTo>
                    <a:pt x="4439" y="1448"/>
                    <a:pt x="4574" y="1475"/>
                    <a:pt x="4710" y="1516"/>
                  </a:cubicBezTo>
                  <a:cubicBezTo>
                    <a:pt x="4967" y="1584"/>
                    <a:pt x="5237" y="1651"/>
                    <a:pt x="5494" y="1719"/>
                  </a:cubicBezTo>
                  <a:cubicBezTo>
                    <a:pt x="5752" y="1786"/>
                    <a:pt x="6009" y="1854"/>
                    <a:pt x="6279" y="1908"/>
                  </a:cubicBezTo>
                  <a:cubicBezTo>
                    <a:pt x="6374" y="1935"/>
                    <a:pt x="6469" y="1949"/>
                    <a:pt x="6563" y="1962"/>
                  </a:cubicBezTo>
                  <a:cubicBezTo>
                    <a:pt x="6578" y="1966"/>
                    <a:pt x="6591" y="1968"/>
                    <a:pt x="6605" y="1968"/>
                  </a:cubicBezTo>
                  <a:cubicBezTo>
                    <a:pt x="6640" y="1968"/>
                    <a:pt x="6673" y="1955"/>
                    <a:pt x="6712" y="1935"/>
                  </a:cubicBezTo>
                  <a:cubicBezTo>
                    <a:pt x="6753" y="1908"/>
                    <a:pt x="6780" y="1868"/>
                    <a:pt x="6793" y="1814"/>
                  </a:cubicBezTo>
                  <a:cubicBezTo>
                    <a:pt x="6793" y="1759"/>
                    <a:pt x="6793" y="1705"/>
                    <a:pt x="6766" y="1665"/>
                  </a:cubicBezTo>
                  <a:cubicBezTo>
                    <a:pt x="6739" y="1624"/>
                    <a:pt x="6685" y="1597"/>
                    <a:pt x="6631" y="1584"/>
                  </a:cubicBezTo>
                  <a:cubicBezTo>
                    <a:pt x="6374" y="1502"/>
                    <a:pt x="6117" y="1462"/>
                    <a:pt x="5860" y="1408"/>
                  </a:cubicBezTo>
                  <a:cubicBezTo>
                    <a:pt x="5589" y="1353"/>
                    <a:pt x="5319" y="1299"/>
                    <a:pt x="5061" y="1232"/>
                  </a:cubicBezTo>
                  <a:cubicBezTo>
                    <a:pt x="4791" y="1164"/>
                    <a:pt x="4534" y="1123"/>
                    <a:pt x="4263" y="1069"/>
                  </a:cubicBezTo>
                  <a:cubicBezTo>
                    <a:pt x="4006" y="1015"/>
                    <a:pt x="3735" y="975"/>
                    <a:pt x="3465" y="907"/>
                  </a:cubicBezTo>
                  <a:cubicBezTo>
                    <a:pt x="2937" y="799"/>
                    <a:pt x="2409" y="663"/>
                    <a:pt x="1882" y="528"/>
                  </a:cubicBezTo>
                  <a:cubicBezTo>
                    <a:pt x="1354" y="379"/>
                    <a:pt x="853" y="230"/>
                    <a:pt x="339" y="82"/>
                  </a:cubicBezTo>
                  <a:lnTo>
                    <a:pt x="55" y="0"/>
                  </a:lnTo>
                  <a:close/>
                </a:path>
              </a:pathLst>
            </a:custGeom>
            <a:solidFill>
              <a:srgbClr val="92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7180801" y="4066824"/>
              <a:ext cx="72735" cy="23518"/>
            </a:xfrm>
            <a:custGeom>
              <a:avLst/>
              <a:gdLst/>
              <a:ahLst/>
              <a:cxnLst/>
              <a:rect l="l" t="t" r="r" b="b"/>
              <a:pathLst>
                <a:path w="934" h="302" extrusionOk="0">
                  <a:moveTo>
                    <a:pt x="81" y="1"/>
                  </a:moveTo>
                  <a:cubicBezTo>
                    <a:pt x="68" y="1"/>
                    <a:pt x="54" y="1"/>
                    <a:pt x="41" y="14"/>
                  </a:cubicBezTo>
                  <a:cubicBezTo>
                    <a:pt x="27" y="28"/>
                    <a:pt x="14" y="41"/>
                    <a:pt x="14" y="69"/>
                  </a:cubicBezTo>
                  <a:cubicBezTo>
                    <a:pt x="0" y="109"/>
                    <a:pt x="27" y="150"/>
                    <a:pt x="68" y="150"/>
                  </a:cubicBezTo>
                  <a:cubicBezTo>
                    <a:pt x="190" y="163"/>
                    <a:pt x="311" y="190"/>
                    <a:pt x="420" y="204"/>
                  </a:cubicBezTo>
                  <a:cubicBezTo>
                    <a:pt x="541" y="231"/>
                    <a:pt x="677" y="258"/>
                    <a:pt x="812" y="299"/>
                  </a:cubicBezTo>
                  <a:cubicBezTo>
                    <a:pt x="819" y="300"/>
                    <a:pt x="826" y="301"/>
                    <a:pt x="833" y="301"/>
                  </a:cubicBezTo>
                  <a:cubicBezTo>
                    <a:pt x="876" y="301"/>
                    <a:pt x="909" y="264"/>
                    <a:pt x="920" y="217"/>
                  </a:cubicBezTo>
                  <a:cubicBezTo>
                    <a:pt x="934" y="177"/>
                    <a:pt x="893" y="123"/>
                    <a:pt x="839" y="109"/>
                  </a:cubicBezTo>
                  <a:cubicBezTo>
                    <a:pt x="596" y="69"/>
                    <a:pt x="352" y="28"/>
                    <a:pt x="95" y="1"/>
                  </a:cubicBezTo>
                  <a:close/>
                </a:path>
              </a:pathLst>
            </a:custGeom>
            <a:solidFill>
              <a:srgbClr val="92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6014308" y="3762331"/>
              <a:ext cx="241335" cy="79900"/>
            </a:xfrm>
            <a:custGeom>
              <a:avLst/>
              <a:gdLst/>
              <a:ahLst/>
              <a:cxnLst/>
              <a:rect l="l" t="t" r="r" b="b"/>
              <a:pathLst>
                <a:path w="3099" h="1026" extrusionOk="0">
                  <a:moveTo>
                    <a:pt x="54" y="0"/>
                  </a:moveTo>
                  <a:cubicBezTo>
                    <a:pt x="27" y="0"/>
                    <a:pt x="14" y="14"/>
                    <a:pt x="0" y="41"/>
                  </a:cubicBezTo>
                  <a:lnTo>
                    <a:pt x="14" y="55"/>
                  </a:lnTo>
                  <a:cubicBezTo>
                    <a:pt x="0" y="82"/>
                    <a:pt x="27" y="122"/>
                    <a:pt x="54" y="122"/>
                  </a:cubicBezTo>
                  <a:cubicBezTo>
                    <a:pt x="826" y="352"/>
                    <a:pt x="1597" y="569"/>
                    <a:pt x="2355" y="826"/>
                  </a:cubicBezTo>
                  <a:lnTo>
                    <a:pt x="2368" y="826"/>
                  </a:lnTo>
                  <a:cubicBezTo>
                    <a:pt x="2544" y="880"/>
                    <a:pt x="2720" y="948"/>
                    <a:pt x="2896" y="1015"/>
                  </a:cubicBezTo>
                  <a:cubicBezTo>
                    <a:pt x="2916" y="1022"/>
                    <a:pt x="2936" y="1025"/>
                    <a:pt x="2955" y="1025"/>
                  </a:cubicBezTo>
                  <a:cubicBezTo>
                    <a:pt x="2974" y="1025"/>
                    <a:pt x="2991" y="1022"/>
                    <a:pt x="3004" y="1015"/>
                  </a:cubicBezTo>
                  <a:cubicBezTo>
                    <a:pt x="3045" y="1002"/>
                    <a:pt x="3072" y="975"/>
                    <a:pt x="3085" y="934"/>
                  </a:cubicBezTo>
                  <a:cubicBezTo>
                    <a:pt x="3099" y="907"/>
                    <a:pt x="3099" y="866"/>
                    <a:pt x="3085" y="826"/>
                  </a:cubicBezTo>
                  <a:cubicBezTo>
                    <a:pt x="3072" y="785"/>
                    <a:pt x="3031" y="745"/>
                    <a:pt x="2977" y="731"/>
                  </a:cubicBezTo>
                  <a:cubicBezTo>
                    <a:pt x="2016" y="488"/>
                    <a:pt x="1042" y="271"/>
                    <a:pt x="68" y="0"/>
                  </a:cubicBezTo>
                  <a:close/>
                </a:path>
              </a:pathLst>
            </a:custGeom>
            <a:solidFill>
              <a:srgbClr val="92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6049041" y="3423028"/>
              <a:ext cx="1279331" cy="356434"/>
            </a:xfrm>
            <a:custGeom>
              <a:avLst/>
              <a:gdLst/>
              <a:ahLst/>
              <a:cxnLst/>
              <a:rect l="l" t="t" r="r" b="b"/>
              <a:pathLst>
                <a:path w="16428" h="4577" extrusionOk="0">
                  <a:moveTo>
                    <a:pt x="82" y="0"/>
                  </a:moveTo>
                  <a:cubicBezTo>
                    <a:pt x="14" y="14"/>
                    <a:pt x="1" y="109"/>
                    <a:pt x="68" y="122"/>
                  </a:cubicBezTo>
                  <a:lnTo>
                    <a:pt x="82" y="122"/>
                  </a:lnTo>
                  <a:cubicBezTo>
                    <a:pt x="1151" y="339"/>
                    <a:pt x="2206" y="596"/>
                    <a:pt x="3262" y="866"/>
                  </a:cubicBezTo>
                  <a:cubicBezTo>
                    <a:pt x="3789" y="1015"/>
                    <a:pt x="4317" y="1151"/>
                    <a:pt x="4845" y="1299"/>
                  </a:cubicBezTo>
                  <a:cubicBezTo>
                    <a:pt x="5116" y="1381"/>
                    <a:pt x="5373" y="1448"/>
                    <a:pt x="5643" y="1529"/>
                  </a:cubicBezTo>
                  <a:cubicBezTo>
                    <a:pt x="5900" y="1611"/>
                    <a:pt x="6171" y="1692"/>
                    <a:pt x="6428" y="1759"/>
                  </a:cubicBezTo>
                  <a:cubicBezTo>
                    <a:pt x="7483" y="2071"/>
                    <a:pt x="8539" y="2395"/>
                    <a:pt x="9581" y="2720"/>
                  </a:cubicBezTo>
                  <a:cubicBezTo>
                    <a:pt x="10636" y="3031"/>
                    <a:pt x="11692" y="3356"/>
                    <a:pt x="12747" y="3667"/>
                  </a:cubicBezTo>
                  <a:cubicBezTo>
                    <a:pt x="13302" y="3830"/>
                    <a:pt x="13870" y="3992"/>
                    <a:pt x="14452" y="4141"/>
                  </a:cubicBezTo>
                  <a:cubicBezTo>
                    <a:pt x="14736" y="4222"/>
                    <a:pt x="15020" y="4303"/>
                    <a:pt x="15291" y="4371"/>
                  </a:cubicBezTo>
                  <a:cubicBezTo>
                    <a:pt x="15575" y="4452"/>
                    <a:pt x="15859" y="4520"/>
                    <a:pt x="16143" y="4574"/>
                  </a:cubicBezTo>
                  <a:cubicBezTo>
                    <a:pt x="16157" y="4576"/>
                    <a:pt x="16170" y="4576"/>
                    <a:pt x="16183" y="4576"/>
                  </a:cubicBezTo>
                  <a:cubicBezTo>
                    <a:pt x="16275" y="4576"/>
                    <a:pt x="16353" y="4535"/>
                    <a:pt x="16400" y="4452"/>
                  </a:cubicBezTo>
                  <a:cubicBezTo>
                    <a:pt x="16414" y="4398"/>
                    <a:pt x="16428" y="4344"/>
                    <a:pt x="16400" y="4276"/>
                  </a:cubicBezTo>
                  <a:cubicBezTo>
                    <a:pt x="16387" y="4222"/>
                    <a:pt x="16346" y="4181"/>
                    <a:pt x="16292" y="4154"/>
                  </a:cubicBezTo>
                  <a:cubicBezTo>
                    <a:pt x="16022" y="4060"/>
                    <a:pt x="15751" y="3979"/>
                    <a:pt x="15480" y="3911"/>
                  </a:cubicBezTo>
                  <a:lnTo>
                    <a:pt x="14696" y="3694"/>
                  </a:lnTo>
                  <a:lnTo>
                    <a:pt x="13112" y="3248"/>
                  </a:lnTo>
                  <a:cubicBezTo>
                    <a:pt x="12057" y="2964"/>
                    <a:pt x="11002" y="2666"/>
                    <a:pt x="9946" y="2368"/>
                  </a:cubicBezTo>
                  <a:cubicBezTo>
                    <a:pt x="9418" y="2233"/>
                    <a:pt x="8891" y="2084"/>
                    <a:pt x="8363" y="1935"/>
                  </a:cubicBezTo>
                  <a:cubicBezTo>
                    <a:pt x="7835" y="1800"/>
                    <a:pt x="7294" y="1665"/>
                    <a:pt x="6766" y="1516"/>
                  </a:cubicBezTo>
                  <a:cubicBezTo>
                    <a:pt x="6509" y="1448"/>
                    <a:pt x="6239" y="1381"/>
                    <a:pt x="5968" y="1313"/>
                  </a:cubicBezTo>
                  <a:lnTo>
                    <a:pt x="5170" y="1123"/>
                  </a:lnTo>
                  <a:cubicBezTo>
                    <a:pt x="4642" y="988"/>
                    <a:pt x="4114" y="866"/>
                    <a:pt x="3586" y="745"/>
                  </a:cubicBezTo>
                  <a:cubicBezTo>
                    <a:pt x="3005" y="609"/>
                    <a:pt x="2436" y="474"/>
                    <a:pt x="1855" y="352"/>
                  </a:cubicBezTo>
                  <a:cubicBezTo>
                    <a:pt x="1570" y="298"/>
                    <a:pt x="1273" y="230"/>
                    <a:pt x="989" y="176"/>
                  </a:cubicBezTo>
                  <a:lnTo>
                    <a:pt x="95" y="0"/>
                  </a:lnTo>
                  <a:close/>
                </a:path>
              </a:pathLst>
            </a:custGeom>
            <a:solidFill>
              <a:srgbClr val="92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7467382" y="3784448"/>
              <a:ext cx="259324" cy="76395"/>
            </a:xfrm>
            <a:custGeom>
              <a:avLst/>
              <a:gdLst/>
              <a:ahLst/>
              <a:cxnLst/>
              <a:rect l="l" t="t" r="r" b="b"/>
              <a:pathLst>
                <a:path w="3330" h="981" extrusionOk="0">
                  <a:moveTo>
                    <a:pt x="163" y="1"/>
                  </a:moveTo>
                  <a:cubicBezTo>
                    <a:pt x="95" y="14"/>
                    <a:pt x="28" y="55"/>
                    <a:pt x="14" y="122"/>
                  </a:cubicBezTo>
                  <a:lnTo>
                    <a:pt x="28" y="136"/>
                  </a:lnTo>
                  <a:cubicBezTo>
                    <a:pt x="1" y="204"/>
                    <a:pt x="55" y="285"/>
                    <a:pt x="136" y="298"/>
                  </a:cubicBezTo>
                  <a:cubicBezTo>
                    <a:pt x="379" y="352"/>
                    <a:pt x="623" y="420"/>
                    <a:pt x="867" y="488"/>
                  </a:cubicBezTo>
                  <a:cubicBezTo>
                    <a:pt x="1110" y="555"/>
                    <a:pt x="1354" y="609"/>
                    <a:pt x="1597" y="677"/>
                  </a:cubicBezTo>
                  <a:cubicBezTo>
                    <a:pt x="1854" y="745"/>
                    <a:pt x="2098" y="799"/>
                    <a:pt x="2342" y="853"/>
                  </a:cubicBezTo>
                  <a:cubicBezTo>
                    <a:pt x="2585" y="907"/>
                    <a:pt x="2842" y="948"/>
                    <a:pt x="3086" y="975"/>
                  </a:cubicBezTo>
                  <a:cubicBezTo>
                    <a:pt x="3100" y="978"/>
                    <a:pt x="3115" y="980"/>
                    <a:pt x="3129" y="980"/>
                  </a:cubicBezTo>
                  <a:cubicBezTo>
                    <a:pt x="3168" y="980"/>
                    <a:pt x="3205" y="968"/>
                    <a:pt x="3235" y="948"/>
                  </a:cubicBezTo>
                  <a:cubicBezTo>
                    <a:pt x="3275" y="921"/>
                    <a:pt x="3302" y="867"/>
                    <a:pt x="3316" y="826"/>
                  </a:cubicBezTo>
                  <a:cubicBezTo>
                    <a:pt x="3329" y="718"/>
                    <a:pt x="3262" y="623"/>
                    <a:pt x="3167" y="596"/>
                  </a:cubicBezTo>
                  <a:cubicBezTo>
                    <a:pt x="2910" y="542"/>
                    <a:pt x="2653" y="515"/>
                    <a:pt x="2409" y="474"/>
                  </a:cubicBezTo>
                  <a:cubicBezTo>
                    <a:pt x="2179" y="434"/>
                    <a:pt x="1922" y="379"/>
                    <a:pt x="1665" y="339"/>
                  </a:cubicBezTo>
                  <a:cubicBezTo>
                    <a:pt x="1421" y="285"/>
                    <a:pt x="1178" y="231"/>
                    <a:pt x="921" y="176"/>
                  </a:cubicBezTo>
                  <a:cubicBezTo>
                    <a:pt x="677" y="122"/>
                    <a:pt x="434" y="68"/>
                    <a:pt x="190" y="1"/>
                  </a:cubicBezTo>
                  <a:close/>
                </a:path>
              </a:pathLst>
            </a:custGeom>
            <a:solidFill>
              <a:srgbClr val="92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7359914" y="3651670"/>
              <a:ext cx="184486" cy="53812"/>
            </a:xfrm>
            <a:custGeom>
              <a:avLst/>
              <a:gdLst/>
              <a:ahLst/>
              <a:cxnLst/>
              <a:rect l="l" t="t" r="r" b="b"/>
              <a:pathLst>
                <a:path w="2369" h="691" extrusionOk="0">
                  <a:moveTo>
                    <a:pt x="68" y="1"/>
                  </a:moveTo>
                  <a:cubicBezTo>
                    <a:pt x="41" y="1"/>
                    <a:pt x="14" y="14"/>
                    <a:pt x="0" y="55"/>
                  </a:cubicBezTo>
                  <a:cubicBezTo>
                    <a:pt x="0" y="82"/>
                    <a:pt x="14" y="122"/>
                    <a:pt x="55" y="122"/>
                  </a:cubicBezTo>
                  <a:cubicBezTo>
                    <a:pt x="230" y="163"/>
                    <a:pt x="420" y="204"/>
                    <a:pt x="596" y="244"/>
                  </a:cubicBezTo>
                  <a:cubicBezTo>
                    <a:pt x="772" y="298"/>
                    <a:pt x="948" y="339"/>
                    <a:pt x="1137" y="393"/>
                  </a:cubicBezTo>
                  <a:cubicBezTo>
                    <a:pt x="1313" y="434"/>
                    <a:pt x="1489" y="488"/>
                    <a:pt x="1665" y="528"/>
                  </a:cubicBezTo>
                  <a:cubicBezTo>
                    <a:pt x="1841" y="582"/>
                    <a:pt x="2017" y="637"/>
                    <a:pt x="2206" y="691"/>
                  </a:cubicBezTo>
                  <a:cubicBezTo>
                    <a:pt x="2233" y="691"/>
                    <a:pt x="2274" y="691"/>
                    <a:pt x="2301" y="664"/>
                  </a:cubicBezTo>
                  <a:cubicBezTo>
                    <a:pt x="2328" y="650"/>
                    <a:pt x="2355" y="623"/>
                    <a:pt x="2355" y="582"/>
                  </a:cubicBezTo>
                  <a:cubicBezTo>
                    <a:pt x="2368" y="515"/>
                    <a:pt x="2328" y="434"/>
                    <a:pt x="2247" y="420"/>
                  </a:cubicBezTo>
                  <a:cubicBezTo>
                    <a:pt x="2071" y="393"/>
                    <a:pt x="1895" y="366"/>
                    <a:pt x="1705" y="325"/>
                  </a:cubicBezTo>
                  <a:cubicBezTo>
                    <a:pt x="1529" y="298"/>
                    <a:pt x="1340" y="258"/>
                    <a:pt x="1164" y="217"/>
                  </a:cubicBezTo>
                  <a:cubicBezTo>
                    <a:pt x="988" y="177"/>
                    <a:pt x="812" y="136"/>
                    <a:pt x="623" y="95"/>
                  </a:cubicBezTo>
                  <a:cubicBezTo>
                    <a:pt x="447" y="55"/>
                    <a:pt x="258" y="28"/>
                    <a:pt x="82" y="1"/>
                  </a:cubicBezTo>
                  <a:close/>
                </a:path>
              </a:pathLst>
            </a:custGeom>
            <a:solidFill>
              <a:srgbClr val="92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5980588" y="3218606"/>
              <a:ext cx="287514" cy="99602"/>
            </a:xfrm>
            <a:custGeom>
              <a:avLst/>
              <a:gdLst/>
              <a:ahLst/>
              <a:cxnLst/>
              <a:rect l="l" t="t" r="r" b="b"/>
              <a:pathLst>
                <a:path w="3692" h="1279" extrusionOk="0">
                  <a:moveTo>
                    <a:pt x="108" y="0"/>
                  </a:moveTo>
                  <a:cubicBezTo>
                    <a:pt x="68" y="0"/>
                    <a:pt x="41" y="14"/>
                    <a:pt x="27" y="41"/>
                  </a:cubicBezTo>
                  <a:cubicBezTo>
                    <a:pt x="0" y="82"/>
                    <a:pt x="27" y="136"/>
                    <a:pt x="68" y="163"/>
                  </a:cubicBezTo>
                  <a:cubicBezTo>
                    <a:pt x="596" y="406"/>
                    <a:pt x="1137" y="609"/>
                    <a:pt x="1692" y="799"/>
                  </a:cubicBezTo>
                  <a:cubicBezTo>
                    <a:pt x="1976" y="893"/>
                    <a:pt x="2260" y="975"/>
                    <a:pt x="2558" y="1056"/>
                  </a:cubicBezTo>
                  <a:cubicBezTo>
                    <a:pt x="2842" y="1137"/>
                    <a:pt x="3126" y="1218"/>
                    <a:pt x="3424" y="1272"/>
                  </a:cubicBezTo>
                  <a:cubicBezTo>
                    <a:pt x="3440" y="1276"/>
                    <a:pt x="3455" y="1278"/>
                    <a:pt x="3469" y="1278"/>
                  </a:cubicBezTo>
                  <a:cubicBezTo>
                    <a:pt x="3649" y="1278"/>
                    <a:pt x="3692" y="984"/>
                    <a:pt x="3491" y="934"/>
                  </a:cubicBezTo>
                  <a:cubicBezTo>
                    <a:pt x="3288" y="893"/>
                    <a:pt x="3072" y="853"/>
                    <a:pt x="2869" y="826"/>
                  </a:cubicBezTo>
                  <a:cubicBezTo>
                    <a:pt x="2666" y="785"/>
                    <a:pt x="2436" y="731"/>
                    <a:pt x="2219" y="677"/>
                  </a:cubicBezTo>
                  <a:cubicBezTo>
                    <a:pt x="1786" y="582"/>
                    <a:pt x="1353" y="460"/>
                    <a:pt x="934" y="312"/>
                  </a:cubicBezTo>
                  <a:lnTo>
                    <a:pt x="947" y="312"/>
                  </a:lnTo>
                  <a:cubicBezTo>
                    <a:pt x="677" y="230"/>
                    <a:pt x="406" y="122"/>
                    <a:pt x="149" y="0"/>
                  </a:cubicBezTo>
                  <a:close/>
                </a:path>
              </a:pathLst>
            </a:custGeom>
            <a:solidFill>
              <a:srgbClr val="92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6501106" y="3366101"/>
              <a:ext cx="421304" cy="134179"/>
            </a:xfrm>
            <a:custGeom>
              <a:avLst/>
              <a:gdLst/>
              <a:ahLst/>
              <a:cxnLst/>
              <a:rect l="l" t="t" r="r" b="b"/>
              <a:pathLst>
                <a:path w="5410" h="1723" extrusionOk="0">
                  <a:moveTo>
                    <a:pt x="109" y="1"/>
                  </a:moveTo>
                  <a:cubicBezTo>
                    <a:pt x="55" y="1"/>
                    <a:pt x="14" y="28"/>
                    <a:pt x="14" y="82"/>
                  </a:cubicBezTo>
                  <a:cubicBezTo>
                    <a:pt x="1" y="136"/>
                    <a:pt x="41" y="177"/>
                    <a:pt x="82" y="190"/>
                  </a:cubicBezTo>
                  <a:cubicBezTo>
                    <a:pt x="501" y="312"/>
                    <a:pt x="921" y="447"/>
                    <a:pt x="1340" y="583"/>
                  </a:cubicBezTo>
                  <a:cubicBezTo>
                    <a:pt x="1760" y="718"/>
                    <a:pt x="2179" y="840"/>
                    <a:pt x="2585" y="975"/>
                  </a:cubicBezTo>
                  <a:cubicBezTo>
                    <a:pt x="3004" y="1097"/>
                    <a:pt x="3424" y="1232"/>
                    <a:pt x="3843" y="1367"/>
                  </a:cubicBezTo>
                  <a:cubicBezTo>
                    <a:pt x="4060" y="1435"/>
                    <a:pt x="4276" y="1503"/>
                    <a:pt x="4493" y="1557"/>
                  </a:cubicBezTo>
                  <a:cubicBezTo>
                    <a:pt x="4696" y="1624"/>
                    <a:pt x="4926" y="1679"/>
                    <a:pt x="5142" y="1719"/>
                  </a:cubicBezTo>
                  <a:cubicBezTo>
                    <a:pt x="5154" y="1721"/>
                    <a:pt x="5166" y="1722"/>
                    <a:pt x="5178" y="1722"/>
                  </a:cubicBezTo>
                  <a:cubicBezTo>
                    <a:pt x="5310" y="1722"/>
                    <a:pt x="5410" y="1586"/>
                    <a:pt x="5372" y="1462"/>
                  </a:cubicBezTo>
                  <a:cubicBezTo>
                    <a:pt x="5345" y="1408"/>
                    <a:pt x="5318" y="1367"/>
                    <a:pt x="5264" y="1340"/>
                  </a:cubicBezTo>
                  <a:cubicBezTo>
                    <a:pt x="5061" y="1259"/>
                    <a:pt x="4845" y="1205"/>
                    <a:pt x="4642" y="1151"/>
                  </a:cubicBezTo>
                  <a:cubicBezTo>
                    <a:pt x="4425" y="1097"/>
                    <a:pt x="4209" y="1043"/>
                    <a:pt x="3979" y="988"/>
                  </a:cubicBezTo>
                  <a:cubicBezTo>
                    <a:pt x="3762" y="934"/>
                    <a:pt x="3546" y="880"/>
                    <a:pt x="3329" y="826"/>
                  </a:cubicBezTo>
                  <a:cubicBezTo>
                    <a:pt x="3113" y="772"/>
                    <a:pt x="2896" y="731"/>
                    <a:pt x="2680" y="664"/>
                  </a:cubicBezTo>
                  <a:cubicBezTo>
                    <a:pt x="2260" y="555"/>
                    <a:pt x="1841" y="447"/>
                    <a:pt x="1421" y="339"/>
                  </a:cubicBezTo>
                  <a:cubicBezTo>
                    <a:pt x="1002" y="231"/>
                    <a:pt x="555" y="122"/>
                    <a:pt x="122" y="1"/>
                  </a:cubicBezTo>
                  <a:close/>
                </a:path>
              </a:pathLst>
            </a:custGeom>
            <a:solidFill>
              <a:srgbClr val="92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6150200" y="3326307"/>
              <a:ext cx="221788" cy="186589"/>
            </a:xfrm>
            <a:custGeom>
              <a:avLst/>
              <a:gdLst/>
              <a:ahLst/>
              <a:cxnLst/>
              <a:rect l="l" t="t" r="r" b="b"/>
              <a:pathLst>
                <a:path w="2848" h="2396" extrusionOk="0">
                  <a:moveTo>
                    <a:pt x="1328" y="1"/>
                  </a:moveTo>
                  <a:cubicBezTo>
                    <a:pt x="806" y="1"/>
                    <a:pt x="290" y="332"/>
                    <a:pt x="150" y="931"/>
                  </a:cubicBezTo>
                  <a:cubicBezTo>
                    <a:pt x="1" y="1581"/>
                    <a:pt x="407" y="2217"/>
                    <a:pt x="1056" y="2365"/>
                  </a:cubicBezTo>
                  <a:cubicBezTo>
                    <a:pt x="1149" y="2386"/>
                    <a:pt x="1239" y="2396"/>
                    <a:pt x="1327" y="2396"/>
                  </a:cubicBezTo>
                  <a:cubicBezTo>
                    <a:pt x="2229" y="2396"/>
                    <a:pt x="2847" y="1380"/>
                    <a:pt x="2342" y="566"/>
                  </a:cubicBezTo>
                  <a:cubicBezTo>
                    <a:pt x="2100" y="181"/>
                    <a:pt x="1713" y="1"/>
                    <a:pt x="1328"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6045926" y="3737333"/>
              <a:ext cx="221399" cy="186822"/>
            </a:xfrm>
            <a:custGeom>
              <a:avLst/>
              <a:gdLst/>
              <a:ahLst/>
              <a:cxnLst/>
              <a:rect l="l" t="t" r="r" b="b"/>
              <a:pathLst>
                <a:path w="2843" h="2399" extrusionOk="0">
                  <a:moveTo>
                    <a:pt x="1315" y="0"/>
                  </a:moveTo>
                  <a:cubicBezTo>
                    <a:pt x="795" y="0"/>
                    <a:pt x="281" y="331"/>
                    <a:pt x="149" y="930"/>
                  </a:cubicBezTo>
                  <a:cubicBezTo>
                    <a:pt x="0" y="1580"/>
                    <a:pt x="406" y="2216"/>
                    <a:pt x="1042" y="2365"/>
                  </a:cubicBezTo>
                  <a:cubicBezTo>
                    <a:pt x="1139" y="2387"/>
                    <a:pt x="1234" y="2398"/>
                    <a:pt x="1327" y="2398"/>
                  </a:cubicBezTo>
                  <a:cubicBezTo>
                    <a:pt x="2223" y="2398"/>
                    <a:pt x="2843" y="1387"/>
                    <a:pt x="2328" y="565"/>
                  </a:cubicBezTo>
                  <a:cubicBezTo>
                    <a:pt x="2086" y="180"/>
                    <a:pt x="1699" y="0"/>
                    <a:pt x="1315" y="0"/>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7640187" y="3718332"/>
              <a:ext cx="221476" cy="186822"/>
            </a:xfrm>
            <a:custGeom>
              <a:avLst/>
              <a:gdLst/>
              <a:ahLst/>
              <a:cxnLst/>
              <a:rect l="l" t="t" r="r" b="b"/>
              <a:pathLst>
                <a:path w="2844" h="2399" extrusionOk="0">
                  <a:moveTo>
                    <a:pt x="1315" y="0"/>
                  </a:moveTo>
                  <a:cubicBezTo>
                    <a:pt x="795" y="0"/>
                    <a:pt x="282" y="331"/>
                    <a:pt x="150" y="931"/>
                  </a:cubicBezTo>
                  <a:cubicBezTo>
                    <a:pt x="1" y="1580"/>
                    <a:pt x="407" y="2216"/>
                    <a:pt x="1043" y="2365"/>
                  </a:cubicBezTo>
                  <a:cubicBezTo>
                    <a:pt x="1140" y="2388"/>
                    <a:pt x="1235" y="2398"/>
                    <a:pt x="1327" y="2398"/>
                  </a:cubicBezTo>
                  <a:cubicBezTo>
                    <a:pt x="2224" y="2398"/>
                    <a:pt x="2843" y="1387"/>
                    <a:pt x="2328" y="565"/>
                  </a:cubicBezTo>
                  <a:cubicBezTo>
                    <a:pt x="2087" y="180"/>
                    <a:pt x="1699" y="0"/>
                    <a:pt x="1315" y="0"/>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7534822" y="4129592"/>
              <a:ext cx="221476" cy="186511"/>
            </a:xfrm>
            <a:custGeom>
              <a:avLst/>
              <a:gdLst/>
              <a:ahLst/>
              <a:cxnLst/>
              <a:rect l="l" t="t" r="r" b="b"/>
              <a:pathLst>
                <a:path w="2844" h="2395" extrusionOk="0">
                  <a:moveTo>
                    <a:pt x="1325" y="1"/>
                  </a:moveTo>
                  <a:cubicBezTo>
                    <a:pt x="805" y="1"/>
                    <a:pt x="290" y="333"/>
                    <a:pt x="149" y="927"/>
                  </a:cubicBezTo>
                  <a:cubicBezTo>
                    <a:pt x="1" y="1576"/>
                    <a:pt x="407" y="2226"/>
                    <a:pt x="1056" y="2361"/>
                  </a:cubicBezTo>
                  <a:cubicBezTo>
                    <a:pt x="1152" y="2384"/>
                    <a:pt x="1246" y="2395"/>
                    <a:pt x="1337" y="2395"/>
                  </a:cubicBezTo>
                  <a:cubicBezTo>
                    <a:pt x="2224" y="2395"/>
                    <a:pt x="2843" y="1383"/>
                    <a:pt x="2328" y="562"/>
                  </a:cubicBezTo>
                  <a:cubicBezTo>
                    <a:pt x="2088" y="179"/>
                    <a:pt x="1705" y="1"/>
                    <a:pt x="1325"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4" name="Google Shape;934;p36"/>
          <p:cNvSpPr/>
          <p:nvPr/>
        </p:nvSpPr>
        <p:spPr>
          <a:xfrm>
            <a:off x="7666213" y="12318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5" name="Google Shape;935;p36"/>
          <p:cNvGrpSpPr/>
          <p:nvPr/>
        </p:nvGrpSpPr>
        <p:grpSpPr>
          <a:xfrm>
            <a:off x="1128887" y="288250"/>
            <a:ext cx="981285" cy="534397"/>
            <a:chOff x="816462" y="899275"/>
            <a:chExt cx="981285" cy="534397"/>
          </a:xfrm>
        </p:grpSpPr>
        <p:sp>
          <p:nvSpPr>
            <p:cNvPr id="936" name="Google Shape;936;p36"/>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khoidong"/>
          <p:cNvPicPr>
            <a:picLocks noChangeAspect="1"/>
          </p:cNvPicPr>
          <p:nvPr/>
        </p:nvPicPr>
        <p:blipFill>
          <a:blip r:embed="rId3"/>
          <a:stretch>
            <a:fillRect/>
          </a:stretch>
        </p:blipFill>
        <p:spPr>
          <a:xfrm>
            <a:off x="1574800" y="547370"/>
            <a:ext cx="5486400" cy="261493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7CC6B95-A46A-40DE-8754-A7822067316E}"/>
              </a:ext>
            </a:extLst>
          </p:cNvPr>
          <p:cNvSpPr/>
          <p:nvPr/>
        </p:nvSpPr>
        <p:spPr>
          <a:xfrm>
            <a:off x="401969" y="1362513"/>
            <a:ext cx="8352989" cy="1121790"/>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626399" rtl="0" eaLnBrk="1" fontAlgn="auto" latinLnBrk="0" hangingPunct="1">
              <a:lnSpc>
                <a:spcPct val="100000"/>
              </a:lnSpc>
              <a:spcBef>
                <a:spcPts val="0"/>
              </a:spcBef>
              <a:spcAft>
                <a:spcPts val="0"/>
              </a:spcAft>
              <a:buClrTx/>
              <a:buSzTx/>
              <a:buFont typeface="Arial" panose="020B0604020202020204"/>
              <a:buNone/>
              <a:tabLst/>
              <a:defRPr/>
            </a:pPr>
            <a:r>
              <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BÀI SOẠN CỦA EM LAN H</a:t>
            </a:r>
            <a:r>
              <a:rPr kumimoji="0" lang="vi-VN"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ƯƠN</a:t>
            </a:r>
            <a:r>
              <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G . </a:t>
            </a:r>
          </a:p>
          <a:p>
            <a:pPr marL="0" marR="0" lvl="0" indent="0" algn="ctr" defTabSz="626399" rtl="0" eaLnBrk="1" fontAlgn="auto" latinLnBrk="0" hangingPunct="1">
              <a:lnSpc>
                <a:spcPct val="100000"/>
              </a:lnSpc>
              <a:spcBef>
                <a:spcPts val="0"/>
              </a:spcBef>
              <a:spcAft>
                <a:spcPts val="0"/>
              </a:spcAft>
              <a:buClrTx/>
              <a:buSzTx/>
              <a:buFont typeface="Arial" panose="020B0604020202020204"/>
              <a:buNone/>
              <a:tabLst/>
              <a:defRPr/>
            </a:pPr>
            <a:r>
              <a:rPr kumimoji="0" lang="en-US" sz="2000"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sym typeface="Arial" panose="020B0604020202020204"/>
              </a:rPr>
              <a:t>KÍNH MONG QUÝ THẦY CÔ </a:t>
            </a:r>
            <a:r>
              <a:rPr kumimoji="0" lang="en-US" sz="2000" b="1" i="0" u="none" strike="noStrike" kern="0" cap="none" spc="0" normalizeH="0" baseline="0" noProof="0" dirty="0">
                <a:ln>
                  <a:noFill/>
                </a:ln>
                <a:solidFill>
                  <a:srgbClr val="00B0F0"/>
                </a:solidFill>
                <a:effectLst/>
                <a:uLnTx/>
                <a:uFillTx/>
                <a:latin typeface="Times New Roman"/>
                <a:ea typeface="微软雅黑"/>
                <a:cs typeface="Times New Roman" panose="02020603050405020304" pitchFamily="18" charset="0"/>
                <a:sym typeface="Arial" panose="020B0604020202020204"/>
              </a:rPr>
              <a:t>KHÔNG SHARE </a:t>
            </a:r>
            <a:r>
              <a:rPr kumimoji="0" lang="en-US" sz="2000"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sym typeface="Arial" panose="020B0604020202020204"/>
              </a:rPr>
              <a:t>VÀO CÁC HỘI NHÓM.</a:t>
            </a:r>
          </a:p>
        </p:txBody>
      </p:sp>
      <p:pic>
        <p:nvPicPr>
          <p:cNvPr id="3" name="Picture 2">
            <a:extLst>
              <a:ext uri="{FF2B5EF4-FFF2-40B4-BE49-F238E27FC236}">
                <a16:creationId xmlns:a16="http://schemas.microsoft.com/office/drawing/2014/main" xmlns="" id="{5C9BC413-004D-4484-B6BA-E3FBCF2D00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4007171" y="442750"/>
            <a:ext cx="831107" cy="822795"/>
          </a:xfrm>
          <a:prstGeom prst="rect">
            <a:avLst/>
          </a:prstGeom>
        </p:spPr>
      </p:pic>
      <p:sp>
        <p:nvSpPr>
          <p:cNvPr id="4" name="Rectangle 3">
            <a:extLst>
              <a:ext uri="{FF2B5EF4-FFF2-40B4-BE49-F238E27FC236}">
                <a16:creationId xmlns:a16="http://schemas.microsoft.com/office/drawing/2014/main" xmlns="" id="{EA5D2FFD-8BE3-4F10-AE29-DD13C2C3E721}"/>
              </a:ext>
            </a:extLst>
          </p:cNvPr>
          <p:cNvSpPr/>
          <p:nvPr/>
        </p:nvSpPr>
        <p:spPr>
          <a:xfrm>
            <a:off x="401969" y="2678242"/>
            <a:ext cx="8352989" cy="1121790"/>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626399" rtl="0" eaLnBrk="1" fontAlgn="auto" latinLnBrk="0" hangingPunct="1">
              <a:lnSpc>
                <a:spcPct val="100000"/>
              </a:lnSpc>
              <a:spcBef>
                <a:spcPts val="0"/>
              </a:spcBef>
              <a:spcAft>
                <a:spcPts val="0"/>
              </a:spcAft>
              <a:buClrTx/>
              <a:buSzTx/>
              <a:buFont typeface="Arial" panose="020B0604020202020204"/>
              <a:buNone/>
              <a:tabLst/>
              <a:defRPr/>
            </a:pPr>
            <a:r>
              <a:rPr kumimoji="0" lang="en-US" sz="20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sym typeface="Arial" panose="020B0604020202020204"/>
              </a:rPr>
              <a:t>Thầy</a:t>
            </a:r>
            <a:r>
              <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a:t>
            </a:r>
            <a:r>
              <a:rPr kumimoji="0" lang="en-US" sz="20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sym typeface="Arial" panose="020B0604020202020204"/>
              </a:rPr>
              <a:t>Cô</a:t>
            </a:r>
            <a:r>
              <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sym typeface="Arial" panose="020B0604020202020204"/>
              </a:rPr>
              <a:t>đăng</a:t>
            </a:r>
            <a:r>
              <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sym typeface="Arial" panose="020B0604020202020204"/>
              </a:rPr>
              <a:t>ký</a:t>
            </a:r>
            <a:r>
              <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sym typeface="Arial" panose="020B0604020202020204"/>
              </a:rPr>
              <a:t>lấy</a:t>
            </a:r>
            <a:r>
              <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sym typeface="Arial" panose="020B0604020202020204"/>
              </a:rPr>
              <a:t>giáo</a:t>
            </a:r>
            <a:r>
              <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sym typeface="Arial" panose="020B0604020202020204"/>
              </a:rPr>
              <a:t>án</a:t>
            </a:r>
            <a:r>
              <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sym typeface="Arial" panose="020B0604020202020204"/>
              </a:rPr>
              <a:t>liên</a:t>
            </a:r>
            <a:r>
              <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sym typeface="Arial" panose="020B0604020202020204"/>
              </a:rPr>
              <a:t>hệ</a:t>
            </a:r>
            <a:r>
              <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 link Facebook Lan H</a:t>
            </a:r>
            <a:r>
              <a:rPr kumimoji="0" lang="vi-VN"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ư</a:t>
            </a:r>
            <a:r>
              <a:rPr kumimoji="0" lang="en-US" sz="20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sym typeface="Arial" panose="020B0604020202020204"/>
              </a:rPr>
              <a:t>ơng</a:t>
            </a:r>
            <a:r>
              <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 </a:t>
            </a:r>
            <a:r>
              <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hlinkClick r:id="rId4"/>
              </a:rPr>
              <a:t>https://www.facebook.com/profile.php?id=100049274364068</a:t>
            </a:r>
            <a:endParaRPr kumimoji="0" lang="en-US" sz="20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endParaRPr>
          </a:p>
          <a:p>
            <a:pPr marL="0" marR="0" lvl="0" indent="0" algn="ctr" defTabSz="626399" rtl="0" eaLnBrk="1" fontAlgn="auto" latinLnBrk="0" hangingPunct="1">
              <a:lnSpc>
                <a:spcPct val="100000"/>
              </a:lnSpc>
              <a:spcBef>
                <a:spcPts val="0"/>
              </a:spcBef>
              <a:spcAft>
                <a:spcPts val="0"/>
              </a:spcAft>
              <a:buClrTx/>
              <a:buSzTx/>
              <a:buFont typeface="Arial" panose="020B0604020202020204"/>
              <a:buNone/>
              <a:tabLst/>
              <a:defRPr/>
            </a:pPr>
            <a:r>
              <a:rPr kumimoji="0" lang="en-US" sz="2399"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SĐT </a:t>
            </a:r>
            <a:r>
              <a:rPr kumimoji="0" lang="en-US" sz="2399"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sym typeface="Arial" panose="020B0604020202020204"/>
              </a:rPr>
              <a:t>zalo</a:t>
            </a:r>
            <a:r>
              <a:rPr kumimoji="0" lang="en-US" sz="2399"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 Lan H</a:t>
            </a:r>
            <a:r>
              <a:rPr kumimoji="0" lang="vi-VN" sz="2399"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ư</a:t>
            </a:r>
            <a:r>
              <a:rPr kumimoji="0" lang="en-US" sz="2399"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sym typeface="Arial" panose="020B0604020202020204"/>
              </a:rPr>
              <a:t>ơng</a:t>
            </a:r>
            <a:r>
              <a:rPr kumimoji="0" lang="en-US" sz="2399"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sym typeface="Arial" panose="020B0604020202020204"/>
              </a:rPr>
              <a:t>: 035.447.3852</a:t>
            </a:r>
          </a:p>
        </p:txBody>
      </p:sp>
    </p:spTree>
    <p:extLst>
      <p:ext uri="{BB962C8B-B14F-4D97-AF65-F5344CB8AC3E}">
        <p14:creationId xmlns:p14="http://schemas.microsoft.com/office/powerpoint/2010/main" val="5641191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5000" b="-12000"/>
          </a:stretch>
        </a:blipFill>
        <a:effectLst/>
      </p:bgPr>
    </p:bg>
    <p:spTree>
      <p:nvGrpSpPr>
        <p:cNvPr id="1" name=""/>
        <p:cNvGrpSpPr/>
        <p:nvPr/>
      </p:nvGrpSpPr>
      <p:grpSpPr>
        <a:xfrm>
          <a:off x="0" y="0"/>
          <a:ext cx="0" cy="0"/>
          <a:chOff x="0" y="0"/>
          <a:chExt cx="0" cy="0"/>
        </a:xfrm>
      </p:grpSpPr>
      <p:sp>
        <p:nvSpPr>
          <p:cNvPr id="3" name="trò chơi: Giải cứu thần đèn"/>
          <p:cNvSpPr/>
          <p:nvPr/>
        </p:nvSpPr>
        <p:spPr>
          <a:xfrm>
            <a:off x="3305870" y="3504174"/>
            <a:ext cx="4037465" cy="1227405"/>
          </a:xfrm>
          <a:prstGeom prst="rect">
            <a:avLst/>
          </a:prstGeom>
          <a:noFill/>
        </p:spPr>
        <p:txBody>
          <a:bodyPr wrap="none" lIns="68580" tIns="34290" rIns="68580" bIns="34290" numCol="1">
            <a:prstTxWarp prst="textWave2">
              <a:avLst/>
            </a:prstTxWarp>
            <a:spAutoFit/>
          </a:bodyPr>
          <a:lstStyle/>
          <a:p>
            <a:pPr algn="ctr" defTabSz="685800">
              <a:buClrTx/>
              <a:defRPr/>
            </a:pPr>
            <a:r>
              <a:rPr lang="en-US" sz="7200" b="1" i="1" kern="1200" dirty="0" err="1">
                <a:ln w="22225">
                  <a:solidFill>
                    <a:srgbClr val="ED7D31"/>
                  </a:solidFill>
                  <a:prstDash val="solid"/>
                </a:ln>
                <a:solidFill>
                  <a:srgbClr val="FF0000"/>
                </a:solidFill>
                <a:latin typeface="Times New Roman" panose="02020603050405020304" pitchFamily="18" charset="0"/>
                <a:ea typeface="+mn-ea"/>
                <a:cs typeface="Times New Roman" panose="02020603050405020304" pitchFamily="18" charset="0"/>
              </a:rPr>
              <a:t>Giải</a:t>
            </a:r>
            <a:r>
              <a:rPr lang="en-US" sz="7200" b="1" i="1" kern="1200" dirty="0">
                <a:ln w="22225">
                  <a:solidFill>
                    <a:srgbClr val="ED7D31"/>
                  </a:solidFill>
                  <a:prstDash val="solid"/>
                </a:ln>
                <a:solidFill>
                  <a:srgbClr val="FF0000"/>
                </a:solidFill>
                <a:latin typeface="Times New Roman" panose="02020603050405020304" pitchFamily="18" charset="0"/>
                <a:ea typeface="+mn-ea"/>
                <a:cs typeface="Times New Roman" panose="02020603050405020304" pitchFamily="18" charset="0"/>
              </a:rPr>
              <a:t> </a:t>
            </a:r>
            <a:r>
              <a:rPr lang="en-US" sz="7200" b="1" i="1" kern="1200" dirty="0" err="1">
                <a:ln w="22225">
                  <a:solidFill>
                    <a:srgbClr val="ED7D31"/>
                  </a:solidFill>
                  <a:prstDash val="solid"/>
                </a:ln>
                <a:solidFill>
                  <a:srgbClr val="FF0000"/>
                </a:solidFill>
                <a:latin typeface="Times New Roman" panose="02020603050405020304" pitchFamily="18" charset="0"/>
                <a:ea typeface="+mn-ea"/>
                <a:cs typeface="Times New Roman" panose="02020603050405020304" pitchFamily="18" charset="0"/>
              </a:rPr>
              <a:t>cứu</a:t>
            </a:r>
            <a:r>
              <a:rPr lang="en-US" sz="7200" b="1" i="1" kern="1200" dirty="0">
                <a:ln w="22225">
                  <a:solidFill>
                    <a:srgbClr val="ED7D31"/>
                  </a:solidFill>
                  <a:prstDash val="solid"/>
                </a:ln>
                <a:solidFill>
                  <a:srgbClr val="FF0000"/>
                </a:solidFill>
                <a:latin typeface="Times New Roman" panose="02020603050405020304" pitchFamily="18" charset="0"/>
                <a:ea typeface="+mn-ea"/>
                <a:cs typeface="Times New Roman" panose="02020603050405020304" pitchFamily="18" charset="0"/>
              </a:rPr>
              <a:t> </a:t>
            </a:r>
            <a:r>
              <a:rPr lang="en-US" sz="7200" b="1" i="1" kern="1200" dirty="0" err="1">
                <a:ln w="22225">
                  <a:solidFill>
                    <a:srgbClr val="ED7D31"/>
                  </a:solidFill>
                  <a:prstDash val="solid"/>
                </a:ln>
                <a:solidFill>
                  <a:srgbClr val="FF0000"/>
                </a:solidFill>
                <a:latin typeface="Times New Roman" panose="02020603050405020304" pitchFamily="18" charset="0"/>
                <a:ea typeface="+mn-ea"/>
                <a:cs typeface="Times New Roman" panose="02020603050405020304" pitchFamily="18" charset="0"/>
              </a:rPr>
              <a:t>thần</a:t>
            </a:r>
            <a:r>
              <a:rPr lang="en-US" sz="7200" b="1" i="1" kern="1200" dirty="0">
                <a:ln w="22225">
                  <a:solidFill>
                    <a:srgbClr val="ED7D31"/>
                  </a:solidFill>
                  <a:prstDash val="solid"/>
                </a:ln>
                <a:solidFill>
                  <a:srgbClr val="FF0000"/>
                </a:solidFill>
                <a:latin typeface="Times New Roman" panose="02020603050405020304" pitchFamily="18" charset="0"/>
                <a:ea typeface="+mn-ea"/>
                <a:cs typeface="Times New Roman" panose="02020603050405020304" pitchFamily="18" charset="0"/>
              </a:rPr>
              <a:t> </a:t>
            </a:r>
            <a:r>
              <a:rPr lang="en-US" sz="7200" b="1" i="1" kern="1200" dirty="0" err="1">
                <a:ln w="22225">
                  <a:solidFill>
                    <a:srgbClr val="ED7D31"/>
                  </a:solidFill>
                  <a:prstDash val="solid"/>
                </a:ln>
                <a:solidFill>
                  <a:srgbClr val="FF0000"/>
                </a:solidFill>
                <a:latin typeface="Times New Roman" panose="02020603050405020304" pitchFamily="18" charset="0"/>
                <a:ea typeface="+mn-ea"/>
                <a:cs typeface="Times New Roman" panose="02020603050405020304" pitchFamily="18" charset="0"/>
              </a:rPr>
              <a:t>đèn</a:t>
            </a:r>
            <a:endParaRPr lang="en-US" sz="7200" b="1" i="1" kern="1200" dirty="0">
              <a:ln w="22225">
                <a:solidFill>
                  <a:srgbClr val="ED7D31"/>
                </a:solidFill>
                <a:prstDash val="solid"/>
              </a:ln>
              <a:solidFill>
                <a:srgbClr val="FF0000"/>
              </a:solidFill>
              <a:latin typeface="Times New Roman" panose="02020603050405020304" pitchFamily="18" charset="0"/>
              <a:ea typeface="+mn-ea"/>
              <a:cs typeface="Times New Roman" panose="02020603050405020304" pitchFamily="18" charset="0"/>
            </a:endParaRPr>
          </a:p>
        </p:txBody>
      </p:sp>
      <p:pic>
        <p:nvPicPr>
          <p:cNvPr id="4" name="thần đè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149" y="1864849"/>
            <a:ext cx="3278651" cy="3278651"/>
          </a:xfrm>
          <a:prstGeom prst="rect">
            <a:avLst/>
          </a:prstGeom>
        </p:spPr>
      </p:pic>
      <p:pic>
        <p:nvPicPr>
          <p:cNvPr id="2" name="Aladdin 2019 - Arabian Nights">
            <a:hlinkClick r:id="" action="ppaction://media"/>
            <a:extLst>
              <a:ext uri="{FF2B5EF4-FFF2-40B4-BE49-F238E27FC236}">
                <a16:creationId xmlns:a16="http://schemas.microsoft.com/office/drawing/2014/main" xmlns="" id="{E6A75243-B9E6-4D19-9F6E-7ABE61CF22E0}"/>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a:stretch/>
        </p:blipFill>
        <p:spPr>
          <a:xfrm>
            <a:off x="196949" y="132588"/>
            <a:ext cx="457200" cy="457200"/>
          </a:xfrm>
          <a:prstGeom prst="rect">
            <a:avLst/>
          </a:prstGeom>
        </p:spPr>
      </p:pic>
    </p:spTree>
    <p:custDataLst>
      <p:tags r:id="rId1"/>
    </p:custDataLst>
    <p:extLst>
      <p:ext uri="{BB962C8B-B14F-4D97-AF65-F5344CB8AC3E}">
        <p14:creationId xmlns:p14="http://schemas.microsoft.com/office/powerpoint/2010/main" val="219904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425" fill="hold"/>
                                        <p:tgtEl>
                                          <p:spTgt spid="2"/>
                                        </p:tgtEl>
                                      </p:cBhvr>
                                    </p:cmd>
                                  </p:childTnLst>
                                </p:cTn>
                              </p:par>
                              <p:par>
                                <p:cTn id="7" presetID="34" presetClass="emph" presetSubtype="0" repeatCount="999000" fill="hold" grpId="0" nodeType="withEffect">
                                  <p:stCondLst>
                                    <p:cond delay="0"/>
                                  </p:stCondLst>
                                  <p:iterate type="lt">
                                    <p:tmPct val="10000"/>
                                  </p:iterate>
                                  <p:childTnLst>
                                    <p:animMotion origin="layout" path="M 0.0 0.0 L 0.0 -0.07213" pathEditMode="relative" ptsTypes="">
                                      <p:cBhvr>
                                        <p:cTn id="8" dur="375" accel="50000" decel="50000" autoRev="1" fill="hold">
                                          <p:stCondLst>
                                            <p:cond delay="0"/>
                                          </p:stCondLst>
                                        </p:cTn>
                                        <p:tgtEl>
                                          <p:spTgt spid="3"/>
                                        </p:tgtEl>
                                        <p:attrNameLst>
                                          <p:attrName>ppt_x</p:attrName>
                                          <p:attrName>ppt_y</p:attrName>
                                        </p:attrNameLst>
                                      </p:cBhvr>
                                    </p:animMotion>
                                    <p:animRot by="1500000">
                                      <p:cBhvr>
                                        <p:cTn id="9" dur="188" fill="hold">
                                          <p:stCondLst>
                                            <p:cond delay="0"/>
                                          </p:stCondLst>
                                        </p:cTn>
                                        <p:tgtEl>
                                          <p:spTgt spid="3"/>
                                        </p:tgtEl>
                                        <p:attrNameLst>
                                          <p:attrName>r</p:attrName>
                                        </p:attrNameLst>
                                      </p:cBhvr>
                                    </p:animRot>
                                    <p:animRot by="-1500000">
                                      <p:cBhvr>
                                        <p:cTn id="10" dur="188" fill="hold">
                                          <p:stCondLst>
                                            <p:cond delay="188"/>
                                          </p:stCondLst>
                                        </p:cTn>
                                        <p:tgtEl>
                                          <p:spTgt spid="3"/>
                                        </p:tgtEl>
                                        <p:attrNameLst>
                                          <p:attrName>r</p:attrName>
                                        </p:attrNameLst>
                                      </p:cBhvr>
                                    </p:animRot>
                                    <p:animRot by="-1500000">
                                      <p:cBhvr>
                                        <p:cTn id="11" dur="188" fill="hold">
                                          <p:stCondLst>
                                            <p:cond delay="375"/>
                                          </p:stCondLst>
                                        </p:cTn>
                                        <p:tgtEl>
                                          <p:spTgt spid="3"/>
                                        </p:tgtEl>
                                        <p:attrNameLst>
                                          <p:attrName>r</p:attrName>
                                        </p:attrNameLst>
                                      </p:cBhvr>
                                    </p:animRot>
                                    <p:animRot by="1500000">
                                      <p:cBhvr>
                                        <p:cTn id="12" dur="188" fill="hold">
                                          <p:stCondLst>
                                            <p:cond delay="563"/>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9000"/>
          </a:stretch>
        </a:blipFill>
        <a:effectLst/>
      </p:bgPr>
    </p:bg>
    <p:spTree>
      <p:nvGrpSpPr>
        <p:cNvPr id="1" name=""/>
        <p:cNvGrpSpPr/>
        <p:nvPr/>
      </p:nvGrpSpPr>
      <p:grpSpPr>
        <a:xfrm>
          <a:off x="0" y="0"/>
          <a:ext cx="0" cy="0"/>
          <a:chOff x="0" y="0"/>
          <a:chExt cx="0" cy="0"/>
        </a:xfrm>
      </p:grpSpPr>
      <p:pic>
        <p:nvPicPr>
          <p:cNvPr id="6" name="thần đè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3080" y="1909689"/>
            <a:ext cx="2679895" cy="2925889"/>
          </a:xfrm>
          <a:prstGeom prst="rect">
            <a:avLst/>
          </a:prstGeom>
        </p:spPr>
      </p:pic>
      <p:sp>
        <p:nvSpPr>
          <p:cNvPr id="8" name="giải cứu"/>
          <p:cNvSpPr/>
          <p:nvPr/>
        </p:nvSpPr>
        <p:spPr>
          <a:xfrm>
            <a:off x="455191" y="2850452"/>
            <a:ext cx="842554" cy="718626"/>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defRPr/>
            </a:pPr>
            <a:r>
              <a:rPr lang="en-US" sz="1100" b="1" kern="1200" dirty="0" err="1">
                <a:solidFill>
                  <a:prstClr val="white"/>
                </a:solidFill>
                <a:latin typeface="Times New Roman" panose="02020603050405020304" pitchFamily="18" charset="0"/>
                <a:cs typeface="Times New Roman" panose="02020603050405020304" pitchFamily="18" charset="0"/>
              </a:rPr>
              <a:t>Giải</a:t>
            </a:r>
            <a:r>
              <a:rPr lang="en-US" sz="1100" b="1" kern="1200" dirty="0">
                <a:solidFill>
                  <a:prstClr val="white"/>
                </a:solidFill>
                <a:latin typeface="Times New Roman" panose="02020603050405020304" pitchFamily="18" charset="0"/>
                <a:cs typeface="Times New Roman" panose="02020603050405020304" pitchFamily="18" charset="0"/>
              </a:rPr>
              <a:t> </a:t>
            </a:r>
          </a:p>
          <a:p>
            <a:pPr algn="ctr" defTabSz="685800">
              <a:buClrTx/>
              <a:defRPr/>
            </a:pPr>
            <a:r>
              <a:rPr lang="en-US" sz="1100" b="1" kern="1200" dirty="0" err="1">
                <a:solidFill>
                  <a:prstClr val="white"/>
                </a:solidFill>
                <a:latin typeface="Times New Roman" panose="02020603050405020304" pitchFamily="18" charset="0"/>
                <a:cs typeface="Times New Roman" panose="02020603050405020304" pitchFamily="18" charset="0"/>
              </a:rPr>
              <a:t>Cứu</a:t>
            </a:r>
            <a:endParaRPr lang="en-US" sz="1100" b="1" kern="1200" dirty="0">
              <a:solidFill>
                <a:prstClr val="white"/>
              </a:solidFill>
              <a:latin typeface="Times New Roman" panose="02020603050405020304" pitchFamily="18" charset="0"/>
              <a:cs typeface="Times New Roman" panose="02020603050405020304" pitchFamily="18" charset="0"/>
            </a:endParaRPr>
          </a:p>
        </p:txBody>
      </p:sp>
      <p:pic>
        <p:nvPicPr>
          <p:cNvPr id="9" name="c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46352" y="1394446"/>
            <a:ext cx="1175712" cy="1456007"/>
          </a:xfrm>
          <a:prstGeom prst="rect">
            <a:avLst/>
          </a:prstGeom>
        </p:spPr>
      </p:pic>
      <p:pic>
        <p:nvPicPr>
          <p:cNvPr id="10" name="c2">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82466" y="1394446"/>
            <a:ext cx="1175711" cy="1456007"/>
          </a:xfrm>
          <a:prstGeom prst="rect">
            <a:avLst/>
          </a:prstGeom>
        </p:spPr>
      </p:pic>
      <p:pic>
        <p:nvPicPr>
          <p:cNvPr id="23" name="c3">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10839" y="3114161"/>
            <a:ext cx="1135846" cy="1456007"/>
          </a:xfrm>
          <a:prstGeom prst="rect">
            <a:avLst/>
          </a:prstGeom>
        </p:spPr>
      </p:pic>
      <p:pic>
        <p:nvPicPr>
          <p:cNvPr id="24" name="c4">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73756" y="3114160"/>
            <a:ext cx="1135846" cy="1456008"/>
          </a:xfrm>
          <a:prstGeom prst="rect">
            <a:avLst/>
          </a:prstGeom>
        </p:spPr>
      </p:pic>
      <p:sp>
        <p:nvSpPr>
          <p:cNvPr id="2" name="1"/>
          <p:cNvSpPr/>
          <p:nvPr/>
        </p:nvSpPr>
        <p:spPr>
          <a:xfrm>
            <a:off x="4966285" y="4576366"/>
            <a:ext cx="519561" cy="469868"/>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11" name="2"/>
          <p:cNvSpPr/>
          <p:nvPr/>
        </p:nvSpPr>
        <p:spPr>
          <a:xfrm>
            <a:off x="5726575" y="4576366"/>
            <a:ext cx="519561" cy="469868"/>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12" name="3"/>
          <p:cNvSpPr/>
          <p:nvPr/>
        </p:nvSpPr>
        <p:spPr>
          <a:xfrm>
            <a:off x="6573246" y="4576366"/>
            <a:ext cx="519561" cy="469868"/>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sp>
        <p:nvSpPr>
          <p:cNvPr id="13" name="4"/>
          <p:cNvSpPr/>
          <p:nvPr/>
        </p:nvSpPr>
        <p:spPr>
          <a:xfrm>
            <a:off x="7474814" y="4576366"/>
            <a:ext cx="519561" cy="469868"/>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p>
        </p:txBody>
      </p:sp>
      <p:sp>
        <p:nvSpPr>
          <p:cNvPr id="3" name="kết nối">
            <a:hlinkClick r:id="" action="ppaction://noaction"/>
            <a:extLst>
              <a:ext uri="{FF2B5EF4-FFF2-40B4-BE49-F238E27FC236}">
                <a16:creationId xmlns:a16="http://schemas.microsoft.com/office/drawing/2014/main" xmlns="" id="{19592090-DF41-432D-9E44-EB4663D72266}"/>
              </a:ext>
            </a:extLst>
          </p:cNvPr>
          <p:cNvSpPr/>
          <p:nvPr/>
        </p:nvSpPr>
        <p:spPr>
          <a:xfrm>
            <a:off x="375121" y="4576366"/>
            <a:ext cx="408963" cy="405818"/>
          </a:xfrm>
          <a:prstGeom prst="ellipse">
            <a:avLst/>
          </a:prstGeom>
          <a:solidFill>
            <a:schemeClr val="accent1">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pic>
        <p:nvPicPr>
          <p:cNvPr id="18" name="MBB — Ocean">
            <a:hlinkClick r:id="" action="ppaction://media"/>
            <a:extLst>
              <a:ext uri="{FF2B5EF4-FFF2-40B4-BE49-F238E27FC236}">
                <a16:creationId xmlns:a16="http://schemas.microsoft.com/office/drawing/2014/main" xmlns="" id="{5E161535-3549-4E5B-AF99-8BC8D3B8F3C4}"/>
              </a:ext>
            </a:extLst>
          </p:cNvPr>
          <p:cNvPicPr>
            <a:picLocks noChangeAspect="1"/>
          </p:cNvPicPr>
          <p:nvPr>
            <a:audioFile r:link="rId3"/>
            <p:extLst>
              <p:ext uri="{DAA4B4D4-6D71-4841-9C94-3DE7FCFB9230}">
                <p14:media xmlns:p14="http://schemas.microsoft.com/office/powerpoint/2010/main" r:embed="rId2"/>
              </p:ext>
            </p:extLst>
          </p:nvPr>
        </p:nvPicPr>
        <p:blipFill>
          <a:blip r:embed="rId18"/>
          <a:srcRect/>
          <a:stretch/>
        </p:blipFill>
        <p:spPr>
          <a:xfrm>
            <a:off x="196949" y="134435"/>
            <a:ext cx="457200" cy="457200"/>
          </a:xfrm>
          <a:prstGeom prst="rect">
            <a:avLst/>
          </a:prstGeom>
        </p:spPr>
      </p:pic>
    </p:spTree>
    <p:custDataLst>
      <p:tags r:id="rId1"/>
    </p:custDataLst>
    <p:extLst>
      <p:ext uri="{BB962C8B-B14F-4D97-AF65-F5344CB8AC3E}">
        <p14:creationId xmlns:p14="http://schemas.microsoft.com/office/powerpoint/2010/main" val="23119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133" fill="hold"/>
                                        <p:tgtEl>
                                          <p:spTgt spid="18"/>
                                        </p:tgtEl>
                                      </p:cBhvr>
                                    </p:cmd>
                                  </p:childTnLst>
                                </p:cTn>
                              </p:par>
                              <p:par>
                                <p:cTn id="7" presetID="26" presetClass="emph" presetSubtype="0" repeatCount="999000" fill="hold" grpId="0"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6" presetClass="entr" presetSubtype="4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1000"/>
                                        <p:tgtEl>
                                          <p:spTgt spid="9"/>
                                        </p:tgtEl>
                                      </p:cBhvr>
                                    </p:animEffect>
                                  </p:childTnLst>
                                </p:cTn>
                              </p:par>
                              <p:par>
                                <p:cTn id="13" presetID="16" presetClass="entr" presetSubtype="4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Horizontal)">
                                      <p:cBhvr>
                                        <p:cTn id="15" dur="1000"/>
                                        <p:tgtEl>
                                          <p:spTgt spid="24"/>
                                        </p:tgtEl>
                                      </p:cBhvr>
                                    </p:animEffect>
                                  </p:childTnLst>
                                </p:cTn>
                              </p:par>
                              <p:par>
                                <p:cTn id="16" presetID="16" presetClass="entr" presetSubtype="4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Horizontal)">
                                      <p:cBhvr>
                                        <p:cTn id="18" dur="1000"/>
                                        <p:tgtEl>
                                          <p:spTgt spid="10"/>
                                        </p:tgtEl>
                                      </p:cBhvr>
                                    </p:animEffect>
                                  </p:childTnLst>
                                </p:cTn>
                              </p:par>
                              <p:par>
                                <p:cTn id="19" presetID="16" presetClass="entr" presetSubtype="42"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outHorizontal)">
                                      <p:cBhvr>
                                        <p:cTn id="21" dur="1000"/>
                                        <p:tgtEl>
                                          <p:spTgt spid="23"/>
                                        </p:tgtEl>
                                      </p:cBhvr>
                                    </p:animEffect>
                                  </p:childTnLst>
                                </p:cTn>
                              </p:par>
                              <p:par>
                                <p:cTn id="22" presetID="9" presetClass="entr" presetSubtype="0" fill="hold" grpId="1" nodeType="withEffect">
                                  <p:stCondLst>
                                    <p:cond delay="100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par>
                                <p:cTn id="25" presetID="9" presetClass="entr" presetSubtype="0" fill="hold" grpId="1"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grpId="1" nodeType="withEffect">
                                  <p:stCondLst>
                                    <p:cond delay="100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par>
                                <p:cTn id="31" presetID="9" presetClass="entr" presetSubtype="0" fill="hold" grpId="1" nodeType="withEffect">
                                  <p:stCondLst>
                                    <p:cond delay="100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mediacall" presetSubtype="0" fill="hold" nodeType="clickEffect">
                                  <p:stCondLst>
                                    <p:cond delay="0"/>
                                  </p:stCondLst>
                                  <p:childTnLst>
                                    <p:cmd type="call" cmd="stop">
                                      <p:cBhvr>
                                        <p:cTn id="37"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8" presetClass="emph" presetSubtype="0" fill="hold" nodeType="clickEffect">
                                  <p:stCondLst>
                                    <p:cond delay="0"/>
                                  </p:stCondLst>
                                  <p:childTnLst>
                                    <p:animRot by="21600000">
                                      <p:cBhvr>
                                        <p:cTn id="42" dur="2000" fill="hold"/>
                                        <p:tgtEl>
                                          <p:spTgt spid="6"/>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genie.wav"/>
                                        </p:tgtEl>
                                      </p:cMediaNode>
                                    </p:audio>
                                  </p:subTnLst>
                                </p:cTn>
                              </p:par>
                              <p:par>
                                <p:cTn id="43" presetID="42" presetClass="exit" presetSubtype="0" fill="hold" grpId="1" nodeType="withEffect">
                                  <p:stCondLst>
                                    <p:cond delay="0"/>
                                  </p:stCondLst>
                                  <p:childTnLst>
                                    <p:animEffect transition="out" filter="fade">
                                      <p:cBhvr>
                                        <p:cTn id="44" dur="1000"/>
                                        <p:tgtEl>
                                          <p:spTgt spid="8"/>
                                        </p:tgtEl>
                                      </p:cBhvr>
                                    </p:animEffect>
                                    <p:anim calcmode="lin" valueType="num">
                                      <p:cBhvr>
                                        <p:cTn id="45" dur="1000"/>
                                        <p:tgtEl>
                                          <p:spTgt spid="8"/>
                                        </p:tgtEl>
                                        <p:attrNameLst>
                                          <p:attrName>ppt_x</p:attrName>
                                        </p:attrNameLst>
                                      </p:cBhvr>
                                      <p:tavLst>
                                        <p:tav tm="0">
                                          <p:val>
                                            <p:strVal val="ppt_x"/>
                                          </p:val>
                                        </p:tav>
                                        <p:tav tm="100000">
                                          <p:val>
                                            <p:strVal val="ppt_x"/>
                                          </p:val>
                                        </p:tav>
                                      </p:tavLst>
                                    </p:anim>
                                    <p:anim calcmode="lin" valueType="num">
                                      <p:cBhvr>
                                        <p:cTn id="46" dur="1000"/>
                                        <p:tgtEl>
                                          <p:spTgt spid="8"/>
                                        </p:tgtEl>
                                        <p:attrNameLst>
                                          <p:attrName>ppt_y</p:attrName>
                                        </p:attrNameLst>
                                      </p:cBhvr>
                                      <p:tavLst>
                                        <p:tav tm="0">
                                          <p:val>
                                            <p:strVal val="ppt_y"/>
                                          </p:val>
                                        </p:tav>
                                        <p:tav tm="100000">
                                          <p:val>
                                            <p:strVal val="ppt_y+.1"/>
                                          </p:val>
                                        </p:tav>
                                      </p:tavLst>
                                    </p:anim>
                                    <p:set>
                                      <p:cBhvr>
                                        <p:cTn id="47" dur="1" fill="hold">
                                          <p:stCondLst>
                                            <p:cond delay="999"/>
                                          </p:stCondLst>
                                        </p:cTn>
                                        <p:tgtEl>
                                          <p:spTgt spid="8"/>
                                        </p:tgtEl>
                                        <p:attrNameLst>
                                          <p:attrName>style.visibility</p:attrName>
                                        </p:attrNameLst>
                                      </p:cBhvr>
                                      <p:to>
                                        <p:strVal val="hidden"/>
                                      </p:to>
                                    </p:set>
                                  </p:childTnLst>
                                </p:cTn>
                              </p:par>
                            </p:childTnLst>
                          </p:cTn>
                        </p:par>
                        <p:par>
                          <p:cTn id="48" fill="hold">
                            <p:stCondLst>
                              <p:cond delay="2000"/>
                            </p:stCondLst>
                            <p:childTnLst>
                              <p:par>
                                <p:cTn id="49" presetID="50" presetClass="path" presetSubtype="0" accel="50000" decel="50000" fill="hold" nodeType="afterEffect">
                                  <p:stCondLst>
                                    <p:cond delay="0"/>
                                  </p:stCondLst>
                                  <p:childTnLst>
                                    <p:animMotion origin="layout" path="M -0.00065 -0.00047 L 0.12317 -0.00047 C 0.17955 -0.00047 0.16744 -0.31644 0.16744 -0.26088 C 0.1608 -0.3088 0.12018 -0.33311 0.09062 -0.34653 C 0.07643 -0.34746 0.0026 -0.30487 -0.00065 -0.27269 C 0.00117 -0.24676 0.05507 -0.15 0.07721 -0.13149 C 0.09922 -0.1132 0.11224 -0.11621 0.13099 -0.1625 C 0.13919 -0.17431 0.13099 -0.16366 0.14531 -0.21412 C 0.1595 -0.26505 3.54167E-6 -0.325 0.00547 -0.34121 " pathEditMode="relative" rAng="0" ptsTypes="AAAAAAAAA">
                                      <p:cBhvr>
                                        <p:cTn id="50" dur="2500" fill="hold"/>
                                        <p:tgtEl>
                                          <p:spTgt spid="6"/>
                                        </p:tgtEl>
                                        <p:attrNameLst>
                                          <p:attrName>ppt_x</p:attrName>
                                          <p:attrName>ppt_y</p:attrName>
                                        </p:attrNameLst>
                                      </p:cBhvr>
                                      <p:rCtr x="8464" y="-17315"/>
                                    </p:animMotion>
                                  </p:childTnLst>
                                </p:cTn>
                              </p:par>
                            </p:childTnLst>
                          </p:cTn>
                        </p:par>
                        <p:par>
                          <p:cTn id="51" fill="hold">
                            <p:stCondLst>
                              <p:cond delay="4500"/>
                            </p:stCondLst>
                            <p:childTnLst>
                              <p:par>
                                <p:cTn id="52" presetID="53" presetClass="exit" presetSubtype="32" fill="hold" nodeType="afterEffect">
                                  <p:stCondLst>
                                    <p:cond delay="0"/>
                                  </p:stCondLst>
                                  <p:childTnLst>
                                    <p:anim calcmode="lin" valueType="num">
                                      <p:cBhvr>
                                        <p:cTn id="53" dur="500"/>
                                        <p:tgtEl>
                                          <p:spTgt spid="6"/>
                                        </p:tgtEl>
                                        <p:attrNameLst>
                                          <p:attrName>ppt_w</p:attrName>
                                        </p:attrNameLst>
                                      </p:cBhvr>
                                      <p:tavLst>
                                        <p:tav tm="0">
                                          <p:val>
                                            <p:strVal val="ppt_w"/>
                                          </p:val>
                                        </p:tav>
                                        <p:tav tm="100000">
                                          <p:val>
                                            <p:fltVal val="0"/>
                                          </p:val>
                                        </p:tav>
                                      </p:tavLst>
                                    </p:anim>
                                    <p:anim calcmode="lin" valueType="num">
                                      <p:cBhvr>
                                        <p:cTn id="54" dur="500"/>
                                        <p:tgtEl>
                                          <p:spTgt spid="6"/>
                                        </p:tgtEl>
                                        <p:attrNameLst>
                                          <p:attrName>ppt_h</p:attrName>
                                        </p:attrNameLst>
                                      </p:cBhvr>
                                      <p:tavLst>
                                        <p:tav tm="0">
                                          <p:val>
                                            <p:strVal val="ppt_h"/>
                                          </p:val>
                                        </p:tav>
                                        <p:tav tm="100000">
                                          <p:val>
                                            <p:fltVal val="0"/>
                                          </p:val>
                                        </p:tav>
                                      </p:tavLst>
                                    </p:anim>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39394" showWhenStopped="0">
                <p:cTn id="57" fill="hold" display="0">
                  <p:stCondLst>
                    <p:cond delay="indefinite"/>
                  </p:stCondLst>
                  <p:endCondLst>
                    <p:cond evt="onStopAudio" delay="0">
                      <p:tgtEl>
                        <p:sldTgt/>
                      </p:tgtEl>
                    </p:cond>
                  </p:endCondLst>
                </p:cTn>
                <p:tgtEl>
                  <p:spTgt spid="18"/>
                </p:tgtEl>
              </p:cMediaNode>
            </p:audio>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35" presetClass="exit" presetSubtype="0" fill="hold" nodeType="clickEffect">
                                  <p:stCondLst>
                                    <p:cond delay="0"/>
                                  </p:stCondLst>
                                  <p:childTnLst>
                                    <p:animEffect transition="out" filter="fade">
                                      <p:cBhvr>
                                        <p:cTn id="62" dur="2000"/>
                                        <p:tgtEl>
                                          <p:spTgt spid="9"/>
                                        </p:tgtEl>
                                      </p:cBhvr>
                                    </p:animEffect>
                                    <p:anim calcmode="lin" valueType="num">
                                      <p:cBhvr>
                                        <p:cTn id="63" dur="2000"/>
                                        <p:tgtEl>
                                          <p:spTgt spid="9"/>
                                        </p:tgtEl>
                                        <p:attrNameLst>
                                          <p:attrName>style.rotation</p:attrName>
                                        </p:attrNameLst>
                                      </p:cBhvr>
                                      <p:tavLst>
                                        <p:tav tm="0">
                                          <p:val>
                                            <p:fltVal val="0"/>
                                          </p:val>
                                        </p:tav>
                                        <p:tav tm="100000">
                                          <p:val>
                                            <p:fltVal val="720"/>
                                          </p:val>
                                        </p:tav>
                                      </p:tavLst>
                                    </p:anim>
                                    <p:anim calcmode="lin" valueType="num">
                                      <p:cBhvr>
                                        <p:cTn id="64" dur="2000"/>
                                        <p:tgtEl>
                                          <p:spTgt spid="9"/>
                                        </p:tgtEl>
                                        <p:attrNameLst>
                                          <p:attrName>ppt_h</p:attrName>
                                        </p:attrNameLst>
                                      </p:cBhvr>
                                      <p:tavLst>
                                        <p:tav tm="0">
                                          <p:val>
                                            <p:strVal val="ppt_h"/>
                                          </p:val>
                                        </p:tav>
                                        <p:tav tm="100000">
                                          <p:val>
                                            <p:fltVal val="0"/>
                                          </p:val>
                                        </p:tav>
                                      </p:tavLst>
                                    </p:anim>
                                    <p:anim calcmode="lin" valueType="num">
                                      <p:cBhvr>
                                        <p:cTn id="65" dur="2000"/>
                                        <p:tgtEl>
                                          <p:spTgt spid="9"/>
                                        </p:tgtEl>
                                        <p:attrNameLst>
                                          <p:attrName>ppt_w</p:attrName>
                                        </p:attrNameLst>
                                      </p:cBhvr>
                                      <p:tavLst>
                                        <p:tav tm="0">
                                          <p:val>
                                            <p:strVal val="ppt_w"/>
                                          </p:val>
                                        </p:tav>
                                        <p:tav tm="100000">
                                          <p:val>
                                            <p:fltVal val="0"/>
                                          </p:val>
                                        </p:tav>
                                      </p:tavLst>
                                    </p:anim>
                                    <p:set>
                                      <p:cBhvr>
                                        <p:cTn id="66"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7" name="Yeah!.wav"/>
                                        </p:tgtEl>
                                      </p:cMediaNode>
                                    </p:audio>
                                  </p:subTnLst>
                                </p:cTn>
                              </p:par>
                              <p:par>
                                <p:cTn id="67" presetID="9" presetClass="exit" presetSubtype="0" fill="hold" grpId="0" nodeType="withEffect">
                                  <p:stCondLst>
                                    <p:cond delay="0"/>
                                  </p:stCondLst>
                                  <p:childTnLst>
                                    <p:animEffect transition="out" filter="dissolve">
                                      <p:cBhvr>
                                        <p:cTn id="68" dur="500"/>
                                        <p:tgtEl>
                                          <p:spTgt spid="2"/>
                                        </p:tgtEl>
                                      </p:cBhvr>
                                    </p:animEffect>
                                    <p:set>
                                      <p:cBhvr>
                                        <p:cTn id="6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35" presetClass="exit" presetSubtype="0" fill="hold" nodeType="clickEffect">
                                  <p:stCondLst>
                                    <p:cond delay="0"/>
                                  </p:stCondLst>
                                  <p:childTnLst>
                                    <p:animEffect transition="out" filter="fade">
                                      <p:cBhvr>
                                        <p:cTn id="74" dur="2000"/>
                                        <p:tgtEl>
                                          <p:spTgt spid="10"/>
                                        </p:tgtEl>
                                      </p:cBhvr>
                                    </p:animEffect>
                                    <p:anim calcmode="lin" valueType="num">
                                      <p:cBhvr>
                                        <p:cTn id="75" dur="2000"/>
                                        <p:tgtEl>
                                          <p:spTgt spid="10"/>
                                        </p:tgtEl>
                                        <p:attrNameLst>
                                          <p:attrName>style.rotation</p:attrName>
                                        </p:attrNameLst>
                                      </p:cBhvr>
                                      <p:tavLst>
                                        <p:tav tm="0">
                                          <p:val>
                                            <p:fltVal val="0"/>
                                          </p:val>
                                        </p:tav>
                                        <p:tav tm="100000">
                                          <p:val>
                                            <p:fltVal val="720"/>
                                          </p:val>
                                        </p:tav>
                                      </p:tavLst>
                                    </p:anim>
                                    <p:anim calcmode="lin" valueType="num">
                                      <p:cBhvr>
                                        <p:cTn id="76" dur="2000"/>
                                        <p:tgtEl>
                                          <p:spTgt spid="10"/>
                                        </p:tgtEl>
                                        <p:attrNameLst>
                                          <p:attrName>ppt_h</p:attrName>
                                        </p:attrNameLst>
                                      </p:cBhvr>
                                      <p:tavLst>
                                        <p:tav tm="0">
                                          <p:val>
                                            <p:strVal val="ppt_h"/>
                                          </p:val>
                                        </p:tav>
                                        <p:tav tm="100000">
                                          <p:val>
                                            <p:fltVal val="0"/>
                                          </p:val>
                                        </p:tav>
                                      </p:tavLst>
                                    </p:anim>
                                    <p:anim calcmode="lin" valueType="num">
                                      <p:cBhvr>
                                        <p:cTn id="77" dur="2000"/>
                                        <p:tgtEl>
                                          <p:spTgt spid="10"/>
                                        </p:tgtEl>
                                        <p:attrNameLst>
                                          <p:attrName>ppt_w</p:attrName>
                                        </p:attrNameLst>
                                      </p:cBhvr>
                                      <p:tavLst>
                                        <p:tav tm="0">
                                          <p:val>
                                            <p:strVal val="ppt_w"/>
                                          </p:val>
                                        </p:tav>
                                        <p:tav tm="100000">
                                          <p:val>
                                            <p:fltVal val="0"/>
                                          </p:val>
                                        </p:tav>
                                      </p:tavLst>
                                    </p:anim>
                                    <p:set>
                                      <p:cBhvr>
                                        <p:cTn id="78"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7" name="Yeah!.wav"/>
                                        </p:tgtEl>
                                      </p:cMediaNode>
                                    </p:audio>
                                  </p:subTnLst>
                                </p:cTn>
                              </p:par>
                              <p:par>
                                <p:cTn id="79" presetID="9" presetClass="exit" presetSubtype="0" fill="hold" grpId="0" nodeType="withEffect">
                                  <p:stCondLst>
                                    <p:cond delay="0"/>
                                  </p:stCondLst>
                                  <p:childTnLst>
                                    <p:animEffect transition="out" filter="dissolv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2" restart="whenNotActive" fill="hold" evtFilter="cancelBubble" nodeType="interactiveSeq">
                <p:stCondLst>
                  <p:cond evt="onClick" delay="0">
                    <p:tgtEl>
                      <p:spTgt spid="12"/>
                    </p:tgtEl>
                  </p:cond>
                </p:stCondLst>
                <p:endSync evt="end" delay="0">
                  <p:rtn val="all"/>
                </p:endSync>
                <p:childTnLst>
                  <p:par>
                    <p:cTn id="83" fill="hold">
                      <p:stCondLst>
                        <p:cond delay="0"/>
                      </p:stCondLst>
                      <p:childTnLst>
                        <p:par>
                          <p:cTn id="84" fill="hold">
                            <p:stCondLst>
                              <p:cond delay="0"/>
                            </p:stCondLst>
                            <p:childTnLst>
                              <p:par>
                                <p:cTn id="85" presetID="35" presetClass="exit" presetSubtype="0" fill="hold" nodeType="clickEffect">
                                  <p:stCondLst>
                                    <p:cond delay="0"/>
                                  </p:stCondLst>
                                  <p:childTnLst>
                                    <p:animEffect transition="out" filter="fade">
                                      <p:cBhvr>
                                        <p:cTn id="86" dur="2000"/>
                                        <p:tgtEl>
                                          <p:spTgt spid="23"/>
                                        </p:tgtEl>
                                      </p:cBhvr>
                                    </p:animEffect>
                                    <p:anim calcmode="lin" valueType="num">
                                      <p:cBhvr>
                                        <p:cTn id="87" dur="2000"/>
                                        <p:tgtEl>
                                          <p:spTgt spid="23"/>
                                        </p:tgtEl>
                                        <p:attrNameLst>
                                          <p:attrName>style.rotation</p:attrName>
                                        </p:attrNameLst>
                                      </p:cBhvr>
                                      <p:tavLst>
                                        <p:tav tm="0">
                                          <p:val>
                                            <p:fltVal val="0"/>
                                          </p:val>
                                        </p:tav>
                                        <p:tav tm="100000">
                                          <p:val>
                                            <p:fltVal val="720"/>
                                          </p:val>
                                        </p:tav>
                                      </p:tavLst>
                                    </p:anim>
                                    <p:anim calcmode="lin" valueType="num">
                                      <p:cBhvr>
                                        <p:cTn id="88" dur="2000"/>
                                        <p:tgtEl>
                                          <p:spTgt spid="23"/>
                                        </p:tgtEl>
                                        <p:attrNameLst>
                                          <p:attrName>ppt_h</p:attrName>
                                        </p:attrNameLst>
                                      </p:cBhvr>
                                      <p:tavLst>
                                        <p:tav tm="0">
                                          <p:val>
                                            <p:strVal val="ppt_h"/>
                                          </p:val>
                                        </p:tav>
                                        <p:tav tm="100000">
                                          <p:val>
                                            <p:fltVal val="0"/>
                                          </p:val>
                                        </p:tav>
                                      </p:tavLst>
                                    </p:anim>
                                    <p:anim calcmode="lin" valueType="num">
                                      <p:cBhvr>
                                        <p:cTn id="89" dur="2000"/>
                                        <p:tgtEl>
                                          <p:spTgt spid="23"/>
                                        </p:tgtEl>
                                        <p:attrNameLst>
                                          <p:attrName>ppt_w</p:attrName>
                                        </p:attrNameLst>
                                      </p:cBhvr>
                                      <p:tavLst>
                                        <p:tav tm="0">
                                          <p:val>
                                            <p:strVal val="ppt_w"/>
                                          </p:val>
                                        </p:tav>
                                        <p:tav tm="100000">
                                          <p:val>
                                            <p:fltVal val="0"/>
                                          </p:val>
                                        </p:tav>
                                      </p:tavLst>
                                    </p:anim>
                                    <p:set>
                                      <p:cBhvr>
                                        <p:cTn id="90"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7" name="Yeah!.wav"/>
                                        </p:tgtEl>
                                      </p:cMediaNode>
                                    </p:audio>
                                  </p:subTnLst>
                                </p:cTn>
                              </p:par>
                              <p:par>
                                <p:cTn id="91" presetID="9" presetClass="exit" presetSubtype="0" fill="hold" grpId="0" nodeType="withEffect">
                                  <p:stCondLst>
                                    <p:cond delay="0"/>
                                  </p:stCondLst>
                                  <p:childTnLst>
                                    <p:animEffect transition="out" filter="dissolve">
                                      <p:cBhvr>
                                        <p:cTn id="92" dur="500"/>
                                        <p:tgtEl>
                                          <p:spTgt spid="12"/>
                                        </p:tgtEl>
                                      </p:cBhvr>
                                    </p:animEffect>
                                    <p:set>
                                      <p:cBhvr>
                                        <p:cTn id="9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35" presetClass="exit" presetSubtype="0" fill="hold" nodeType="clickEffect">
                                  <p:stCondLst>
                                    <p:cond delay="0"/>
                                  </p:stCondLst>
                                  <p:childTnLst>
                                    <p:animEffect transition="out" filter="fade">
                                      <p:cBhvr>
                                        <p:cTn id="98" dur="2000"/>
                                        <p:tgtEl>
                                          <p:spTgt spid="24"/>
                                        </p:tgtEl>
                                      </p:cBhvr>
                                    </p:animEffect>
                                    <p:anim calcmode="lin" valueType="num">
                                      <p:cBhvr>
                                        <p:cTn id="99" dur="2000"/>
                                        <p:tgtEl>
                                          <p:spTgt spid="24"/>
                                        </p:tgtEl>
                                        <p:attrNameLst>
                                          <p:attrName>style.rotation</p:attrName>
                                        </p:attrNameLst>
                                      </p:cBhvr>
                                      <p:tavLst>
                                        <p:tav tm="0">
                                          <p:val>
                                            <p:fltVal val="0"/>
                                          </p:val>
                                        </p:tav>
                                        <p:tav tm="100000">
                                          <p:val>
                                            <p:fltVal val="720"/>
                                          </p:val>
                                        </p:tav>
                                      </p:tavLst>
                                    </p:anim>
                                    <p:anim calcmode="lin" valueType="num">
                                      <p:cBhvr>
                                        <p:cTn id="100" dur="2000"/>
                                        <p:tgtEl>
                                          <p:spTgt spid="24"/>
                                        </p:tgtEl>
                                        <p:attrNameLst>
                                          <p:attrName>ppt_h</p:attrName>
                                        </p:attrNameLst>
                                      </p:cBhvr>
                                      <p:tavLst>
                                        <p:tav tm="0">
                                          <p:val>
                                            <p:strVal val="ppt_h"/>
                                          </p:val>
                                        </p:tav>
                                        <p:tav tm="100000">
                                          <p:val>
                                            <p:fltVal val="0"/>
                                          </p:val>
                                        </p:tav>
                                      </p:tavLst>
                                    </p:anim>
                                    <p:anim calcmode="lin" valueType="num">
                                      <p:cBhvr>
                                        <p:cTn id="101" dur="2000"/>
                                        <p:tgtEl>
                                          <p:spTgt spid="24"/>
                                        </p:tgtEl>
                                        <p:attrNameLst>
                                          <p:attrName>ppt_w</p:attrName>
                                        </p:attrNameLst>
                                      </p:cBhvr>
                                      <p:tavLst>
                                        <p:tav tm="0">
                                          <p:val>
                                            <p:strVal val="ppt_w"/>
                                          </p:val>
                                        </p:tav>
                                        <p:tav tm="100000">
                                          <p:val>
                                            <p:fltVal val="0"/>
                                          </p:val>
                                        </p:tav>
                                      </p:tavLst>
                                    </p:anim>
                                    <p:set>
                                      <p:cBhvr>
                                        <p:cTn id="102" dur="1" fill="hold">
                                          <p:stCondLst>
                                            <p:cond delay="1999"/>
                                          </p:stCondLst>
                                        </p:cTn>
                                        <p:tgtEl>
                                          <p:spTgt spid="24"/>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7" name="Yeah!.wav"/>
                                        </p:tgtEl>
                                      </p:cMediaNode>
                                    </p:audio>
                                  </p:subTnLst>
                                </p:cTn>
                              </p:par>
                              <p:par>
                                <p:cTn id="103" presetID="9" presetClass="exit" presetSubtype="0" fill="hold" grpId="0" nodeType="withEffect">
                                  <p:stCondLst>
                                    <p:cond delay="0"/>
                                  </p:stCondLst>
                                  <p:childTnLst>
                                    <p:animEffect transition="out" filter="dissolve">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P spid="2" grpId="0" animBg="1"/>
      <p:bldP spid="2" grpId="1" animBg="1"/>
      <p:bldP spid="11" grpId="0" animBg="1"/>
      <p:bldP spid="11" grpId="1" animBg="1"/>
      <p:bldP spid="12" grpId="0" animBg="1"/>
      <p:bldP spid="12"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b="-10000"/>
          </a:stretch>
        </a:blipFill>
        <a:effectLst/>
      </p:bgPr>
    </p:bg>
    <p:spTree>
      <p:nvGrpSpPr>
        <p:cNvPr id="1" name=""/>
        <p:cNvGrpSpPr/>
        <p:nvPr/>
      </p:nvGrpSpPr>
      <p:grpSpPr>
        <a:xfrm>
          <a:off x="0" y="0"/>
          <a:ext cx="0" cy="0"/>
          <a:chOff x="0" y="0"/>
          <a:chExt cx="0" cy="0"/>
        </a:xfrm>
      </p:grpSpPr>
      <p:pic>
        <p:nvPicPr>
          <p:cNvPr id="6" name="cuộn giấy">
            <a:extLst>
              <a:ext uri="{FF2B5EF4-FFF2-40B4-BE49-F238E27FC236}">
                <a16:creationId xmlns:a16="http://schemas.microsoft.com/office/drawing/2014/main" xmlns="" id="{F59DBA94-0828-46F6-A64D-8F3C4158E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665" y="0"/>
            <a:ext cx="7828671" cy="5143500"/>
          </a:xfrm>
          <a:prstGeom prst="rect">
            <a:avLst/>
          </a:prstGeom>
        </p:spPr>
      </p:pic>
      <p:pic>
        <p:nvPicPr>
          <p:cNvPr id="9" name="quay lại">
            <a:hlinkClick r:id="rId6" action="ppaction://hlinksldjump"/>
            <a:extLst>
              <a:ext uri="{FF2B5EF4-FFF2-40B4-BE49-F238E27FC236}">
                <a16:creationId xmlns:a16="http://schemas.microsoft.com/office/drawing/2014/main" xmlns="" id="{6326F25E-111E-42E8-ACB8-2CCD953CB13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7570387" y="3739498"/>
            <a:ext cx="1573613" cy="1404002"/>
          </a:xfrm>
          <a:prstGeom prst="rect">
            <a:avLst/>
          </a:prstGeom>
        </p:spPr>
      </p:pic>
      <p:pic>
        <p:nvPicPr>
          <p:cNvPr id="8" name="thần đèn">
            <a:extLst>
              <a:ext uri="{FF2B5EF4-FFF2-40B4-BE49-F238E27FC236}">
                <a16:creationId xmlns:a16="http://schemas.microsoft.com/office/drawing/2014/main" xmlns="" id="{E6A8ACE2-4EF0-4740-928C-0D8BC0B923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01" y="3152034"/>
            <a:ext cx="1941163" cy="1941163"/>
          </a:xfrm>
          <a:prstGeom prst="rect">
            <a:avLst/>
          </a:prstGeom>
        </p:spPr>
      </p:pic>
      <p:pic>
        <p:nvPicPr>
          <p:cNvPr id="7" name="Picture 6">
            <a:extLst>
              <a:ext uri="{FF2B5EF4-FFF2-40B4-BE49-F238E27FC236}">
                <a16:creationId xmlns:a16="http://schemas.microsoft.com/office/drawing/2014/main" xmlns="" id="{CD59E54D-B7B6-4E44-9044-938776981C16}"/>
              </a:ext>
            </a:extLst>
          </p:cNvPr>
          <p:cNvPicPr>
            <a:picLocks noChangeAspect="1"/>
          </p:cNvPicPr>
          <p:nvPr/>
        </p:nvPicPr>
        <p:blipFill>
          <a:blip r:embed="rId10"/>
          <a:stretch>
            <a:fillRect/>
          </a:stretch>
        </p:blipFill>
        <p:spPr>
          <a:xfrm>
            <a:off x="2892139" y="987548"/>
            <a:ext cx="3674033" cy="3135067"/>
          </a:xfrm>
          <a:prstGeom prst="rect">
            <a:avLst/>
          </a:prstGeom>
        </p:spPr>
      </p:pic>
      <p:pic>
        <p:nvPicPr>
          <p:cNvPr id="10" name="Picture 9" descr="Happy and sad face icons Royalty Free Vector Image">
            <a:extLst>
              <a:ext uri="{FF2B5EF4-FFF2-40B4-BE49-F238E27FC236}">
                <a16:creationId xmlns:a16="http://schemas.microsoft.com/office/drawing/2014/main" xmlns="" id="{71CD9F88-862C-4090-A27D-82DBE19D85D5}"/>
              </a:ext>
            </a:extLst>
          </p:cNvPr>
          <p:cNvPicPr/>
          <p:nvPr/>
        </p:nvPicPr>
        <p:blipFill rotWithShape="1">
          <a:blip r:embed="rId11" cstate="print">
            <a:extLst>
              <a:ext uri="{BEBA8EAE-BF5A-486C-A8C5-ECC9F3942E4B}">
                <a14:imgProps xmlns:a14="http://schemas.microsoft.com/office/drawing/2010/main">
                  <a14:imgLayer r:embed="rId12">
                    <a14:imgEffect>
                      <a14:backgroundRemoval t="7436" b="74487" l="2000" r="51200"/>
                    </a14:imgEffect>
                    <a14:imgEffect>
                      <a14:brightnessContrast contrast="40000"/>
                    </a14:imgEffect>
                  </a14:imgLayer>
                </a14:imgProps>
              </a:ext>
              <a:ext uri="{28A0092B-C50C-407E-A947-70E740481C1C}">
                <a14:useLocalDpi xmlns:a14="http://schemas.microsoft.com/office/drawing/2010/main" val="0"/>
              </a:ext>
            </a:extLst>
          </a:blip>
          <a:srcRect r="49929" b="25587"/>
          <a:stretch>
            <a:fillRect/>
          </a:stretch>
        </p:blipFill>
        <p:spPr bwMode="auto">
          <a:xfrm>
            <a:off x="1010101" y="1288821"/>
            <a:ext cx="1823721" cy="2103120"/>
          </a:xfrm>
          <a:prstGeom prst="rect">
            <a:avLst/>
          </a:prstGeom>
          <a:noFill/>
          <a:ln>
            <a:noFill/>
          </a:ln>
        </p:spPr>
      </p:pic>
      <p:sp>
        <p:nvSpPr>
          <p:cNvPr id="2" name="Rectangle: Rounded Corners 1">
            <a:extLst>
              <a:ext uri="{FF2B5EF4-FFF2-40B4-BE49-F238E27FC236}">
                <a16:creationId xmlns:a16="http://schemas.microsoft.com/office/drawing/2014/main" xmlns="" id="{03BBFD3A-9272-4F53-B951-6BA39D6445FD}"/>
              </a:ext>
            </a:extLst>
          </p:cNvPr>
          <p:cNvSpPr/>
          <p:nvPr/>
        </p:nvSpPr>
        <p:spPr>
          <a:xfrm>
            <a:off x="2215243" y="50303"/>
            <a:ext cx="4713514" cy="7498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30000"/>
              </a:lnSpc>
              <a:defRPr/>
            </a:pPr>
            <a:r>
              <a:rPr lang="vi-VN" sz="1800" b="1" dirty="0">
                <a:solidFill>
                  <a:srgbClr val="000000"/>
                </a:solidFill>
                <a:latin typeface="iCiel Cadena" panose="02000503000000020004" charset="0"/>
                <a:cs typeface="iCiel Cadena" panose="02000503000000020004" charset="0"/>
              </a:rPr>
              <a:t>Việc </a:t>
            </a:r>
            <a:r>
              <a:rPr lang="en-US" sz="1800" b="1" dirty="0" err="1">
                <a:solidFill>
                  <a:srgbClr val="000000"/>
                </a:solidFill>
                <a:latin typeface="iCiel Cadena" panose="02000503000000020004" charset="0"/>
                <a:cs typeface="iCiel Cadena" panose="02000503000000020004" charset="0"/>
              </a:rPr>
              <a:t>làm</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này</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nên</a:t>
            </a:r>
            <a:r>
              <a:rPr lang="en-US" sz="1800" b="1" dirty="0">
                <a:solidFill>
                  <a:srgbClr val="000000"/>
                </a:solidFill>
                <a:latin typeface="iCiel Cadena" panose="02000503000000020004" charset="0"/>
                <a:cs typeface="iCiel Cadena" panose="02000503000000020004" charset="0"/>
              </a:rPr>
              <a:t> hay </a:t>
            </a:r>
            <a:r>
              <a:rPr lang="en-US" sz="1800" b="1" dirty="0" err="1">
                <a:solidFill>
                  <a:srgbClr val="000000"/>
                </a:solidFill>
                <a:latin typeface="iCiel Cadena" panose="02000503000000020004" charset="0"/>
                <a:cs typeface="iCiel Cadena" panose="02000503000000020004" charset="0"/>
              </a:rPr>
              <a:t>không</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nên</a:t>
            </a:r>
            <a:r>
              <a:rPr lang="en-US" sz="1800" b="1" dirty="0">
                <a:solidFill>
                  <a:srgbClr val="000000"/>
                </a:solidFill>
                <a:latin typeface="iCiel Cadena" panose="02000503000000020004" charset="0"/>
                <a:cs typeface="iCiel Cadena" panose="02000503000000020004" charset="0"/>
              </a:rPr>
              <a:t> , </a:t>
            </a:r>
            <a:r>
              <a:rPr lang="en-US" sz="1800" b="1" dirty="0" err="1">
                <a:solidFill>
                  <a:srgbClr val="000000"/>
                </a:solidFill>
                <a:latin typeface="iCiel Cadena" panose="02000503000000020004" charset="0"/>
                <a:cs typeface="iCiel Cadena" panose="02000503000000020004" charset="0"/>
              </a:rPr>
              <a:t>để</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thể</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hiện</a:t>
            </a:r>
            <a:r>
              <a:rPr lang="en-US" sz="1800" b="1" dirty="0">
                <a:solidFill>
                  <a:srgbClr val="000000"/>
                </a:solidFill>
                <a:latin typeface="iCiel Cadena" panose="02000503000000020004" charset="0"/>
                <a:cs typeface="iCiel Cadena" panose="02000503000000020004" charset="0"/>
              </a:rPr>
              <a:t> ý </a:t>
            </a:r>
            <a:r>
              <a:rPr lang="en-US" sz="1800" b="1" dirty="0" err="1">
                <a:solidFill>
                  <a:srgbClr val="000000"/>
                </a:solidFill>
                <a:latin typeface="iCiel Cadena" panose="02000503000000020004" charset="0"/>
                <a:cs typeface="iCiel Cadena" panose="02000503000000020004" charset="0"/>
              </a:rPr>
              <a:t>thức</a:t>
            </a:r>
            <a:r>
              <a:rPr lang="en-US" sz="1800" b="1" dirty="0">
                <a:solidFill>
                  <a:srgbClr val="000000"/>
                </a:solidFill>
                <a:latin typeface="iCiel Cadena" panose="02000503000000020004" charset="0"/>
                <a:cs typeface="iCiel Cadena" panose="02000503000000020004" charset="0"/>
              </a:rPr>
              <a:t> </a:t>
            </a:r>
            <a:r>
              <a:rPr lang="vi-VN" sz="1800" b="1" dirty="0">
                <a:solidFill>
                  <a:srgbClr val="000000"/>
                </a:solidFill>
                <a:latin typeface="iCiel Cadena" panose="02000503000000020004" charset="0"/>
                <a:cs typeface="iCiel Cadena" panose="02000503000000020004" charset="0"/>
              </a:rPr>
              <a:t>giữ gìn </a:t>
            </a:r>
            <a:r>
              <a:rPr lang="en-US" sz="1800" b="1" dirty="0" err="1">
                <a:solidFill>
                  <a:srgbClr val="000000"/>
                </a:solidFill>
                <a:latin typeface="iCiel Cadena" panose="02000503000000020004" charset="0"/>
                <a:cs typeface="iCiel Cadena" panose="02000503000000020004" charset="0"/>
              </a:rPr>
              <a:t>vẻ</a:t>
            </a:r>
            <a:r>
              <a:rPr lang="en-US" sz="1800" b="1" dirty="0">
                <a:solidFill>
                  <a:srgbClr val="000000"/>
                </a:solidFill>
                <a:latin typeface="iCiel Cadena" panose="02000503000000020004" charset="0"/>
                <a:cs typeface="iCiel Cadena" panose="02000503000000020004" charset="0"/>
              </a:rPr>
              <a:t> </a:t>
            </a:r>
            <a:r>
              <a:rPr lang="vi-VN" sz="1800" b="1" dirty="0">
                <a:solidFill>
                  <a:srgbClr val="000000"/>
                </a:solidFill>
                <a:latin typeface="iCiel Cadena" panose="02000503000000020004" charset="0"/>
                <a:cs typeface="iCiel Cadena" panose="02000503000000020004" charset="0"/>
              </a:rPr>
              <a:t>đẹp quê hương?</a:t>
            </a:r>
          </a:p>
        </p:txBody>
      </p:sp>
    </p:spTree>
    <p:custDataLst>
      <p:tags r:id="rId1"/>
    </p:custDataLst>
    <p:extLst>
      <p:ext uri="{BB962C8B-B14F-4D97-AF65-F5344CB8AC3E}">
        <p14:creationId xmlns:p14="http://schemas.microsoft.com/office/powerpoint/2010/main" val="20140281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b="-10000"/>
          </a:stretch>
        </a:blipFill>
        <a:effectLst/>
      </p:bgPr>
    </p:bg>
    <p:spTree>
      <p:nvGrpSpPr>
        <p:cNvPr id="1" name=""/>
        <p:cNvGrpSpPr/>
        <p:nvPr/>
      </p:nvGrpSpPr>
      <p:grpSpPr>
        <a:xfrm>
          <a:off x="0" y="0"/>
          <a:ext cx="0" cy="0"/>
          <a:chOff x="0" y="0"/>
          <a:chExt cx="0" cy="0"/>
        </a:xfrm>
      </p:grpSpPr>
      <p:pic>
        <p:nvPicPr>
          <p:cNvPr id="9" name="quay lại">
            <a:hlinkClick r:id="rId5" action="ppaction://hlinksldjump"/>
            <a:extLst>
              <a:ext uri="{FF2B5EF4-FFF2-40B4-BE49-F238E27FC236}">
                <a16:creationId xmlns:a16="http://schemas.microsoft.com/office/drawing/2014/main" xmlns="" id="{7B9CC71C-832F-42AD-92F0-6F0018CC21D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151" b="84505" l="21889" r="51977"/>
                    </a14:imgEffect>
                  </a14:imgLayer>
                </a14:imgProps>
              </a:ext>
            </a:extLst>
          </a:blip>
          <a:srcRect l="22249" t="37625" r="47657" b="14618"/>
          <a:stretch/>
        </p:blipFill>
        <p:spPr>
          <a:xfrm>
            <a:off x="7570387" y="3739498"/>
            <a:ext cx="1573613" cy="1404002"/>
          </a:xfrm>
          <a:prstGeom prst="rect">
            <a:avLst/>
          </a:prstGeom>
        </p:spPr>
      </p:pic>
      <p:pic>
        <p:nvPicPr>
          <p:cNvPr id="7" name="cuộn giấy">
            <a:extLst>
              <a:ext uri="{FF2B5EF4-FFF2-40B4-BE49-F238E27FC236}">
                <a16:creationId xmlns:a16="http://schemas.microsoft.com/office/drawing/2014/main" xmlns="" id="{4084DC4B-F271-447E-8FAD-F86DC10419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665" y="0"/>
            <a:ext cx="7828671" cy="5143500"/>
          </a:xfrm>
          <a:prstGeom prst="rect">
            <a:avLst/>
          </a:prstGeom>
        </p:spPr>
      </p:pic>
      <p:pic>
        <p:nvPicPr>
          <p:cNvPr id="10" name="quay lại">
            <a:hlinkClick r:id="rId5" action="ppaction://hlinksldjump"/>
            <a:extLst>
              <a:ext uri="{FF2B5EF4-FFF2-40B4-BE49-F238E27FC236}">
                <a16:creationId xmlns:a16="http://schemas.microsoft.com/office/drawing/2014/main" xmlns="" id="{7873252C-99E6-4F43-89B8-FCF4FF69617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151" b="84505" l="21889" r="51977"/>
                    </a14:imgEffect>
                  </a14:imgLayer>
                </a14:imgProps>
              </a:ext>
            </a:extLst>
          </a:blip>
          <a:srcRect l="22249" t="37625" r="47657" b="14618"/>
          <a:stretch/>
        </p:blipFill>
        <p:spPr>
          <a:xfrm>
            <a:off x="7570387" y="3739498"/>
            <a:ext cx="1573613" cy="1404002"/>
          </a:xfrm>
          <a:prstGeom prst="rect">
            <a:avLst/>
          </a:prstGeom>
        </p:spPr>
      </p:pic>
      <p:pic>
        <p:nvPicPr>
          <p:cNvPr id="11" name="thần đèn">
            <a:extLst>
              <a:ext uri="{FF2B5EF4-FFF2-40B4-BE49-F238E27FC236}">
                <a16:creationId xmlns:a16="http://schemas.microsoft.com/office/drawing/2014/main" xmlns="" id="{68C01C98-6B3C-4102-8966-ABDB08C708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01" y="3152034"/>
            <a:ext cx="1941163" cy="1941163"/>
          </a:xfrm>
          <a:prstGeom prst="rect">
            <a:avLst/>
          </a:prstGeom>
        </p:spPr>
      </p:pic>
      <p:sp>
        <p:nvSpPr>
          <p:cNvPr id="14" name="Rectangle: Rounded Corners 13">
            <a:extLst>
              <a:ext uri="{FF2B5EF4-FFF2-40B4-BE49-F238E27FC236}">
                <a16:creationId xmlns:a16="http://schemas.microsoft.com/office/drawing/2014/main" xmlns="" id="{7814B150-C6D9-449F-9EFA-82AEA2F94513}"/>
              </a:ext>
            </a:extLst>
          </p:cNvPr>
          <p:cNvSpPr/>
          <p:nvPr/>
        </p:nvSpPr>
        <p:spPr>
          <a:xfrm>
            <a:off x="2215243" y="50303"/>
            <a:ext cx="4713514" cy="7498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30000"/>
              </a:lnSpc>
              <a:defRPr/>
            </a:pPr>
            <a:r>
              <a:rPr lang="vi-VN" sz="1800" b="1" dirty="0">
                <a:solidFill>
                  <a:srgbClr val="000000"/>
                </a:solidFill>
                <a:latin typeface="iCiel Cadena" panose="02000503000000020004" charset="0"/>
                <a:cs typeface="iCiel Cadena" panose="02000503000000020004" charset="0"/>
              </a:rPr>
              <a:t>Việc </a:t>
            </a:r>
            <a:r>
              <a:rPr lang="en-US" sz="1800" b="1" dirty="0" err="1">
                <a:solidFill>
                  <a:srgbClr val="000000"/>
                </a:solidFill>
                <a:latin typeface="iCiel Cadena" panose="02000503000000020004" charset="0"/>
                <a:cs typeface="iCiel Cadena" panose="02000503000000020004" charset="0"/>
              </a:rPr>
              <a:t>làm</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này</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nên</a:t>
            </a:r>
            <a:r>
              <a:rPr lang="en-US" sz="1800" b="1" dirty="0">
                <a:solidFill>
                  <a:srgbClr val="000000"/>
                </a:solidFill>
                <a:latin typeface="iCiel Cadena" panose="02000503000000020004" charset="0"/>
                <a:cs typeface="iCiel Cadena" panose="02000503000000020004" charset="0"/>
              </a:rPr>
              <a:t> hay </a:t>
            </a:r>
            <a:r>
              <a:rPr lang="en-US" sz="1800" b="1" dirty="0" err="1">
                <a:solidFill>
                  <a:srgbClr val="000000"/>
                </a:solidFill>
                <a:latin typeface="iCiel Cadena" panose="02000503000000020004" charset="0"/>
                <a:cs typeface="iCiel Cadena" panose="02000503000000020004" charset="0"/>
              </a:rPr>
              <a:t>không</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nên</a:t>
            </a:r>
            <a:r>
              <a:rPr lang="en-US" sz="1800" b="1" dirty="0">
                <a:solidFill>
                  <a:srgbClr val="000000"/>
                </a:solidFill>
                <a:latin typeface="iCiel Cadena" panose="02000503000000020004" charset="0"/>
                <a:cs typeface="iCiel Cadena" panose="02000503000000020004" charset="0"/>
              </a:rPr>
              <a:t> , </a:t>
            </a:r>
            <a:r>
              <a:rPr lang="en-US" sz="1800" b="1" dirty="0" err="1">
                <a:solidFill>
                  <a:srgbClr val="000000"/>
                </a:solidFill>
                <a:latin typeface="iCiel Cadena" panose="02000503000000020004" charset="0"/>
                <a:cs typeface="iCiel Cadena" panose="02000503000000020004" charset="0"/>
              </a:rPr>
              <a:t>để</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thể</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hiện</a:t>
            </a:r>
            <a:r>
              <a:rPr lang="en-US" sz="1800" b="1" dirty="0">
                <a:solidFill>
                  <a:srgbClr val="000000"/>
                </a:solidFill>
                <a:latin typeface="iCiel Cadena" panose="02000503000000020004" charset="0"/>
                <a:cs typeface="iCiel Cadena" panose="02000503000000020004" charset="0"/>
              </a:rPr>
              <a:t> ý </a:t>
            </a:r>
            <a:r>
              <a:rPr lang="en-US" sz="1800" b="1" dirty="0" err="1">
                <a:solidFill>
                  <a:srgbClr val="000000"/>
                </a:solidFill>
                <a:latin typeface="iCiel Cadena" panose="02000503000000020004" charset="0"/>
                <a:cs typeface="iCiel Cadena" panose="02000503000000020004" charset="0"/>
              </a:rPr>
              <a:t>thức</a:t>
            </a:r>
            <a:r>
              <a:rPr lang="en-US" sz="1800" b="1" dirty="0">
                <a:solidFill>
                  <a:srgbClr val="000000"/>
                </a:solidFill>
                <a:latin typeface="iCiel Cadena" panose="02000503000000020004" charset="0"/>
                <a:cs typeface="iCiel Cadena" panose="02000503000000020004" charset="0"/>
              </a:rPr>
              <a:t> </a:t>
            </a:r>
            <a:r>
              <a:rPr lang="vi-VN" sz="1800" b="1" dirty="0">
                <a:solidFill>
                  <a:srgbClr val="000000"/>
                </a:solidFill>
                <a:latin typeface="iCiel Cadena" panose="02000503000000020004" charset="0"/>
                <a:cs typeface="iCiel Cadena" panose="02000503000000020004" charset="0"/>
              </a:rPr>
              <a:t>giữ gìn </a:t>
            </a:r>
            <a:r>
              <a:rPr lang="en-US" sz="1800" b="1" dirty="0" err="1">
                <a:solidFill>
                  <a:srgbClr val="000000"/>
                </a:solidFill>
                <a:latin typeface="iCiel Cadena" panose="02000503000000020004" charset="0"/>
                <a:cs typeface="iCiel Cadena" panose="02000503000000020004" charset="0"/>
              </a:rPr>
              <a:t>vẻ</a:t>
            </a:r>
            <a:r>
              <a:rPr lang="en-US" sz="1800" b="1" dirty="0">
                <a:solidFill>
                  <a:srgbClr val="000000"/>
                </a:solidFill>
                <a:latin typeface="iCiel Cadena" panose="02000503000000020004" charset="0"/>
                <a:cs typeface="iCiel Cadena" panose="02000503000000020004" charset="0"/>
              </a:rPr>
              <a:t> </a:t>
            </a:r>
            <a:r>
              <a:rPr lang="vi-VN" sz="1800" b="1" dirty="0">
                <a:solidFill>
                  <a:srgbClr val="000000"/>
                </a:solidFill>
                <a:latin typeface="iCiel Cadena" panose="02000503000000020004" charset="0"/>
                <a:cs typeface="iCiel Cadena" panose="02000503000000020004" charset="0"/>
              </a:rPr>
              <a:t>đẹp quê hương?</a:t>
            </a:r>
          </a:p>
        </p:txBody>
      </p:sp>
      <p:pic>
        <p:nvPicPr>
          <p:cNvPr id="15" name="Picture 14">
            <a:extLst>
              <a:ext uri="{FF2B5EF4-FFF2-40B4-BE49-F238E27FC236}">
                <a16:creationId xmlns:a16="http://schemas.microsoft.com/office/drawing/2014/main" xmlns="" id="{FEB3EC41-3042-48E4-BEC4-D8C4E5DDF08B}"/>
              </a:ext>
            </a:extLst>
          </p:cNvPr>
          <p:cNvPicPr>
            <a:picLocks noChangeAspect="1"/>
          </p:cNvPicPr>
          <p:nvPr/>
        </p:nvPicPr>
        <p:blipFill>
          <a:blip r:embed="rId10"/>
          <a:stretch>
            <a:fillRect/>
          </a:stretch>
        </p:blipFill>
        <p:spPr>
          <a:xfrm>
            <a:off x="3104916" y="905789"/>
            <a:ext cx="4198465" cy="3535710"/>
          </a:xfrm>
          <a:prstGeom prst="rect">
            <a:avLst/>
          </a:prstGeom>
        </p:spPr>
      </p:pic>
      <p:pic>
        <p:nvPicPr>
          <p:cNvPr id="16" name="Picture 15" descr="Red yellow and green smileys Royalty Free Vector Image">
            <a:extLst>
              <a:ext uri="{FF2B5EF4-FFF2-40B4-BE49-F238E27FC236}">
                <a16:creationId xmlns:a16="http://schemas.microsoft.com/office/drawing/2014/main" xmlns="" id="{0C52707F-F4D0-4CCC-9DBD-DE8B77EED230}"/>
              </a:ext>
            </a:extLst>
          </p:cNvPr>
          <p:cNvPicPr/>
          <p:nvPr/>
        </p:nvPicPr>
        <p:blipFill rotWithShape="1">
          <a:blip r:embed="rId11">
            <a:extLst>
              <a:ext uri="{BEBA8EAE-BF5A-486C-A8C5-ECC9F3942E4B}">
                <a14:imgProps xmlns:a14="http://schemas.microsoft.com/office/drawing/2010/main">
                  <a14:imgLayer r:embed="rId12">
                    <a14:imgEffect>
                      <a14:backgroundRemoval t="25641" b="65641" l="1700" r="34600"/>
                    </a14:imgEffect>
                    <a14:imgEffect>
                      <a14:brightnessContrast bright="20000" contrast="40000"/>
                    </a14:imgEffect>
                  </a14:imgLayer>
                </a14:imgProps>
              </a:ext>
              <a:ext uri="{28A0092B-C50C-407E-A947-70E740481C1C}">
                <a14:useLocalDpi xmlns:a14="http://schemas.microsoft.com/office/drawing/2010/main" val="0"/>
              </a:ext>
            </a:extLst>
          </a:blip>
          <a:srcRect t="21234" r="65614" b="33389"/>
          <a:stretch>
            <a:fillRect/>
          </a:stretch>
        </p:blipFill>
        <p:spPr bwMode="auto">
          <a:xfrm>
            <a:off x="1072485" y="1644944"/>
            <a:ext cx="1965960" cy="2057400"/>
          </a:xfrm>
          <a:prstGeom prst="rect">
            <a:avLst/>
          </a:prstGeom>
          <a:noFill/>
          <a:ln>
            <a:noFill/>
          </a:ln>
        </p:spPr>
      </p:pic>
    </p:spTree>
    <p:custDataLst>
      <p:tags r:id="rId1"/>
    </p:custDataLst>
    <p:extLst>
      <p:ext uri="{BB962C8B-B14F-4D97-AF65-F5344CB8AC3E}">
        <p14:creationId xmlns:p14="http://schemas.microsoft.com/office/powerpoint/2010/main" val="25106148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b="-10000"/>
          </a:stretch>
        </a:blipFill>
        <a:effectLst/>
      </p:bgPr>
    </p:bg>
    <p:spTree>
      <p:nvGrpSpPr>
        <p:cNvPr id="1" name=""/>
        <p:cNvGrpSpPr/>
        <p:nvPr/>
      </p:nvGrpSpPr>
      <p:grpSpPr>
        <a:xfrm>
          <a:off x="0" y="0"/>
          <a:ext cx="0" cy="0"/>
          <a:chOff x="0" y="0"/>
          <a:chExt cx="0" cy="0"/>
        </a:xfrm>
      </p:grpSpPr>
      <p:pic>
        <p:nvPicPr>
          <p:cNvPr id="7" name="cuộn giấy">
            <a:extLst>
              <a:ext uri="{FF2B5EF4-FFF2-40B4-BE49-F238E27FC236}">
                <a16:creationId xmlns:a16="http://schemas.microsoft.com/office/drawing/2014/main" xmlns="" id="{169A21D7-3C00-4AC9-BF68-198C2A5AF3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665" y="0"/>
            <a:ext cx="7828671" cy="5143500"/>
          </a:xfrm>
          <a:prstGeom prst="rect">
            <a:avLst/>
          </a:prstGeom>
        </p:spPr>
      </p:pic>
      <p:pic>
        <p:nvPicPr>
          <p:cNvPr id="10" name="quay lại">
            <a:hlinkClick r:id="rId6" action="ppaction://hlinksldjump"/>
            <a:extLst>
              <a:ext uri="{FF2B5EF4-FFF2-40B4-BE49-F238E27FC236}">
                <a16:creationId xmlns:a16="http://schemas.microsoft.com/office/drawing/2014/main" xmlns="" id="{D2D7C94F-A083-45F8-B69F-B7C57A12CA6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7570387" y="3739498"/>
            <a:ext cx="1573613" cy="1404002"/>
          </a:xfrm>
          <a:prstGeom prst="rect">
            <a:avLst/>
          </a:prstGeom>
        </p:spPr>
      </p:pic>
      <p:pic>
        <p:nvPicPr>
          <p:cNvPr id="12" name="thần đèn">
            <a:extLst>
              <a:ext uri="{FF2B5EF4-FFF2-40B4-BE49-F238E27FC236}">
                <a16:creationId xmlns:a16="http://schemas.microsoft.com/office/drawing/2014/main" xmlns="" id="{DFC35403-8BB8-4E37-86A6-E22FA5CE6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01" y="3152034"/>
            <a:ext cx="1941163" cy="1941163"/>
          </a:xfrm>
          <a:prstGeom prst="rect">
            <a:avLst/>
          </a:prstGeom>
        </p:spPr>
      </p:pic>
      <p:pic>
        <p:nvPicPr>
          <p:cNvPr id="6" name="Picture 5">
            <a:extLst>
              <a:ext uri="{FF2B5EF4-FFF2-40B4-BE49-F238E27FC236}">
                <a16:creationId xmlns:a16="http://schemas.microsoft.com/office/drawing/2014/main" xmlns="" id="{1712332C-8BCA-47AD-BBF7-D6913B911A59}"/>
              </a:ext>
            </a:extLst>
          </p:cNvPr>
          <p:cNvPicPr>
            <a:picLocks noChangeAspect="1"/>
          </p:cNvPicPr>
          <p:nvPr/>
        </p:nvPicPr>
        <p:blipFill>
          <a:blip r:embed="rId10"/>
          <a:stretch>
            <a:fillRect/>
          </a:stretch>
        </p:blipFill>
        <p:spPr>
          <a:xfrm>
            <a:off x="2816629" y="971936"/>
            <a:ext cx="4063361" cy="3469563"/>
          </a:xfrm>
          <a:prstGeom prst="rect">
            <a:avLst/>
          </a:prstGeom>
        </p:spPr>
      </p:pic>
      <p:pic>
        <p:nvPicPr>
          <p:cNvPr id="8" name="Picture 7" descr="Red yellow and green smileys Royalty Free Vector Image">
            <a:extLst>
              <a:ext uri="{FF2B5EF4-FFF2-40B4-BE49-F238E27FC236}">
                <a16:creationId xmlns:a16="http://schemas.microsoft.com/office/drawing/2014/main" xmlns="" id="{C3269768-FAFD-4C82-BD3E-F930207261E6}"/>
              </a:ext>
            </a:extLst>
          </p:cNvPr>
          <p:cNvPicPr/>
          <p:nvPr/>
        </p:nvPicPr>
        <p:blipFill rotWithShape="1">
          <a:blip r:embed="rId11">
            <a:extLst>
              <a:ext uri="{BEBA8EAE-BF5A-486C-A8C5-ECC9F3942E4B}">
                <a14:imgProps xmlns:a14="http://schemas.microsoft.com/office/drawing/2010/main">
                  <a14:imgLayer r:embed="rId12">
                    <a14:imgEffect>
                      <a14:backgroundRemoval t="25641" b="65641" l="1700" r="34600"/>
                    </a14:imgEffect>
                    <a14:imgEffect>
                      <a14:brightnessContrast bright="20000" contrast="40000"/>
                    </a14:imgEffect>
                  </a14:imgLayer>
                </a14:imgProps>
              </a:ext>
              <a:ext uri="{28A0092B-C50C-407E-A947-70E740481C1C}">
                <a14:useLocalDpi xmlns:a14="http://schemas.microsoft.com/office/drawing/2010/main" val="0"/>
              </a:ext>
            </a:extLst>
          </a:blip>
          <a:srcRect t="21234" r="65614" b="33389"/>
          <a:stretch>
            <a:fillRect/>
          </a:stretch>
        </p:blipFill>
        <p:spPr bwMode="auto">
          <a:xfrm>
            <a:off x="754167" y="1764907"/>
            <a:ext cx="1965960" cy="2057400"/>
          </a:xfrm>
          <a:prstGeom prst="rect">
            <a:avLst/>
          </a:prstGeom>
          <a:noFill/>
          <a:ln>
            <a:noFill/>
          </a:ln>
        </p:spPr>
      </p:pic>
      <p:sp>
        <p:nvSpPr>
          <p:cNvPr id="9" name="Rectangle: Rounded Corners 8">
            <a:extLst>
              <a:ext uri="{FF2B5EF4-FFF2-40B4-BE49-F238E27FC236}">
                <a16:creationId xmlns:a16="http://schemas.microsoft.com/office/drawing/2014/main" xmlns="" id="{5CDDFE6A-0473-4EEA-BBB8-88C63C766EF6}"/>
              </a:ext>
            </a:extLst>
          </p:cNvPr>
          <p:cNvSpPr/>
          <p:nvPr/>
        </p:nvSpPr>
        <p:spPr>
          <a:xfrm>
            <a:off x="2215243" y="50303"/>
            <a:ext cx="4713514" cy="7498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30000"/>
              </a:lnSpc>
              <a:defRPr/>
            </a:pPr>
            <a:r>
              <a:rPr lang="vi-VN" sz="1800" b="1" dirty="0">
                <a:solidFill>
                  <a:srgbClr val="000000"/>
                </a:solidFill>
                <a:latin typeface="iCiel Cadena" panose="02000503000000020004" charset="0"/>
                <a:cs typeface="iCiel Cadena" panose="02000503000000020004" charset="0"/>
              </a:rPr>
              <a:t>Việc </a:t>
            </a:r>
            <a:r>
              <a:rPr lang="en-US" sz="1800" b="1" dirty="0" err="1">
                <a:solidFill>
                  <a:srgbClr val="000000"/>
                </a:solidFill>
                <a:latin typeface="iCiel Cadena" panose="02000503000000020004" charset="0"/>
                <a:cs typeface="iCiel Cadena" panose="02000503000000020004" charset="0"/>
              </a:rPr>
              <a:t>làm</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này</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nên</a:t>
            </a:r>
            <a:r>
              <a:rPr lang="en-US" sz="1800" b="1" dirty="0">
                <a:solidFill>
                  <a:srgbClr val="000000"/>
                </a:solidFill>
                <a:latin typeface="iCiel Cadena" panose="02000503000000020004" charset="0"/>
                <a:cs typeface="iCiel Cadena" panose="02000503000000020004" charset="0"/>
              </a:rPr>
              <a:t> hay </a:t>
            </a:r>
            <a:r>
              <a:rPr lang="en-US" sz="1800" b="1" dirty="0" err="1">
                <a:solidFill>
                  <a:srgbClr val="000000"/>
                </a:solidFill>
                <a:latin typeface="iCiel Cadena" panose="02000503000000020004" charset="0"/>
                <a:cs typeface="iCiel Cadena" panose="02000503000000020004" charset="0"/>
              </a:rPr>
              <a:t>không</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nên</a:t>
            </a:r>
            <a:r>
              <a:rPr lang="en-US" sz="1800" b="1" dirty="0">
                <a:solidFill>
                  <a:srgbClr val="000000"/>
                </a:solidFill>
                <a:latin typeface="iCiel Cadena" panose="02000503000000020004" charset="0"/>
                <a:cs typeface="iCiel Cadena" panose="02000503000000020004" charset="0"/>
              </a:rPr>
              <a:t> , </a:t>
            </a:r>
            <a:r>
              <a:rPr lang="en-US" sz="1800" b="1" dirty="0" err="1">
                <a:solidFill>
                  <a:srgbClr val="000000"/>
                </a:solidFill>
                <a:latin typeface="iCiel Cadena" panose="02000503000000020004" charset="0"/>
                <a:cs typeface="iCiel Cadena" panose="02000503000000020004" charset="0"/>
              </a:rPr>
              <a:t>để</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thể</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hiện</a:t>
            </a:r>
            <a:r>
              <a:rPr lang="en-US" sz="1800" b="1" dirty="0">
                <a:solidFill>
                  <a:srgbClr val="000000"/>
                </a:solidFill>
                <a:latin typeface="iCiel Cadena" panose="02000503000000020004" charset="0"/>
                <a:cs typeface="iCiel Cadena" panose="02000503000000020004" charset="0"/>
              </a:rPr>
              <a:t> ý </a:t>
            </a:r>
            <a:r>
              <a:rPr lang="en-US" sz="1800" b="1" dirty="0" err="1">
                <a:solidFill>
                  <a:srgbClr val="000000"/>
                </a:solidFill>
                <a:latin typeface="iCiel Cadena" panose="02000503000000020004" charset="0"/>
                <a:cs typeface="iCiel Cadena" panose="02000503000000020004" charset="0"/>
              </a:rPr>
              <a:t>thức</a:t>
            </a:r>
            <a:r>
              <a:rPr lang="en-US" sz="1800" b="1" dirty="0">
                <a:solidFill>
                  <a:srgbClr val="000000"/>
                </a:solidFill>
                <a:latin typeface="iCiel Cadena" panose="02000503000000020004" charset="0"/>
                <a:cs typeface="iCiel Cadena" panose="02000503000000020004" charset="0"/>
              </a:rPr>
              <a:t> </a:t>
            </a:r>
            <a:r>
              <a:rPr lang="vi-VN" sz="1800" b="1" dirty="0">
                <a:solidFill>
                  <a:srgbClr val="000000"/>
                </a:solidFill>
                <a:latin typeface="iCiel Cadena" panose="02000503000000020004" charset="0"/>
                <a:cs typeface="iCiel Cadena" panose="02000503000000020004" charset="0"/>
              </a:rPr>
              <a:t>giữ gìn </a:t>
            </a:r>
            <a:r>
              <a:rPr lang="en-US" sz="1800" b="1" dirty="0" err="1">
                <a:solidFill>
                  <a:srgbClr val="000000"/>
                </a:solidFill>
                <a:latin typeface="iCiel Cadena" panose="02000503000000020004" charset="0"/>
                <a:cs typeface="iCiel Cadena" panose="02000503000000020004" charset="0"/>
              </a:rPr>
              <a:t>vẻ</a:t>
            </a:r>
            <a:r>
              <a:rPr lang="en-US" sz="1800" b="1" dirty="0">
                <a:solidFill>
                  <a:srgbClr val="000000"/>
                </a:solidFill>
                <a:latin typeface="iCiel Cadena" panose="02000503000000020004" charset="0"/>
                <a:cs typeface="iCiel Cadena" panose="02000503000000020004" charset="0"/>
              </a:rPr>
              <a:t> </a:t>
            </a:r>
            <a:r>
              <a:rPr lang="vi-VN" sz="1800" b="1" dirty="0">
                <a:solidFill>
                  <a:srgbClr val="000000"/>
                </a:solidFill>
                <a:latin typeface="iCiel Cadena" panose="02000503000000020004" charset="0"/>
                <a:cs typeface="iCiel Cadena" panose="02000503000000020004" charset="0"/>
              </a:rPr>
              <a:t>đẹp quê hương?</a:t>
            </a:r>
          </a:p>
        </p:txBody>
      </p:sp>
    </p:spTree>
    <p:custDataLst>
      <p:tags r:id="rId1"/>
    </p:custDataLst>
    <p:extLst>
      <p:ext uri="{BB962C8B-B14F-4D97-AF65-F5344CB8AC3E}">
        <p14:creationId xmlns:p14="http://schemas.microsoft.com/office/powerpoint/2010/main" val="16747455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b="-10000"/>
          </a:stretch>
        </a:blipFill>
        <a:effectLst/>
      </p:bgPr>
    </p:bg>
    <p:spTree>
      <p:nvGrpSpPr>
        <p:cNvPr id="1" name=""/>
        <p:cNvGrpSpPr/>
        <p:nvPr/>
      </p:nvGrpSpPr>
      <p:grpSpPr>
        <a:xfrm>
          <a:off x="0" y="0"/>
          <a:ext cx="0" cy="0"/>
          <a:chOff x="0" y="0"/>
          <a:chExt cx="0" cy="0"/>
        </a:xfrm>
      </p:grpSpPr>
      <p:pic>
        <p:nvPicPr>
          <p:cNvPr id="10" name="cuộn giấy">
            <a:extLst>
              <a:ext uri="{FF2B5EF4-FFF2-40B4-BE49-F238E27FC236}">
                <a16:creationId xmlns:a16="http://schemas.microsoft.com/office/drawing/2014/main" xmlns="" id="{245702C4-E4E7-4620-82A3-B619A94C0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665" y="0"/>
            <a:ext cx="7828671" cy="5143500"/>
          </a:xfrm>
          <a:prstGeom prst="rect">
            <a:avLst/>
          </a:prstGeom>
        </p:spPr>
      </p:pic>
      <p:pic>
        <p:nvPicPr>
          <p:cNvPr id="11" name="quay lại">
            <a:hlinkClick r:id="rId6" action="ppaction://hlinksldjump"/>
            <a:extLst>
              <a:ext uri="{FF2B5EF4-FFF2-40B4-BE49-F238E27FC236}">
                <a16:creationId xmlns:a16="http://schemas.microsoft.com/office/drawing/2014/main" xmlns="" id="{6BAA88F1-2E2C-4BD4-97DA-3A0C317A4F4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7570387" y="3739498"/>
            <a:ext cx="1573613" cy="1404002"/>
          </a:xfrm>
          <a:prstGeom prst="rect">
            <a:avLst/>
          </a:prstGeom>
        </p:spPr>
      </p:pic>
      <p:pic>
        <p:nvPicPr>
          <p:cNvPr id="13" name="thần đèn">
            <a:extLst>
              <a:ext uri="{FF2B5EF4-FFF2-40B4-BE49-F238E27FC236}">
                <a16:creationId xmlns:a16="http://schemas.microsoft.com/office/drawing/2014/main" xmlns="" id="{01E8ED69-DC4A-4372-B719-6DCEA756C9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01" y="3152034"/>
            <a:ext cx="1941163" cy="1941163"/>
          </a:xfrm>
          <a:prstGeom prst="rect">
            <a:avLst/>
          </a:prstGeom>
        </p:spPr>
      </p:pic>
      <p:pic>
        <p:nvPicPr>
          <p:cNvPr id="6" name="Picture 5">
            <a:extLst>
              <a:ext uri="{FF2B5EF4-FFF2-40B4-BE49-F238E27FC236}">
                <a16:creationId xmlns:a16="http://schemas.microsoft.com/office/drawing/2014/main" xmlns="" id="{E1CCAC5C-22C6-49F9-A01A-EC001273F91A}"/>
              </a:ext>
            </a:extLst>
          </p:cNvPr>
          <p:cNvPicPr>
            <a:picLocks noChangeAspect="1"/>
          </p:cNvPicPr>
          <p:nvPr/>
        </p:nvPicPr>
        <p:blipFill>
          <a:blip r:embed="rId10"/>
          <a:stretch>
            <a:fillRect/>
          </a:stretch>
        </p:blipFill>
        <p:spPr>
          <a:xfrm>
            <a:off x="2174035" y="941641"/>
            <a:ext cx="4738688" cy="3439775"/>
          </a:xfrm>
          <a:prstGeom prst="rect">
            <a:avLst/>
          </a:prstGeom>
        </p:spPr>
      </p:pic>
      <p:pic>
        <p:nvPicPr>
          <p:cNvPr id="7" name="Picture 6" descr="Red yellow and green smileys Royalty Free Vector Image">
            <a:extLst>
              <a:ext uri="{FF2B5EF4-FFF2-40B4-BE49-F238E27FC236}">
                <a16:creationId xmlns:a16="http://schemas.microsoft.com/office/drawing/2014/main" xmlns="" id="{0782931B-B7A7-430E-AFB3-A43589116242}"/>
              </a:ext>
            </a:extLst>
          </p:cNvPr>
          <p:cNvPicPr/>
          <p:nvPr/>
        </p:nvPicPr>
        <p:blipFill rotWithShape="1">
          <a:blip r:embed="rId11">
            <a:extLst>
              <a:ext uri="{BEBA8EAE-BF5A-486C-A8C5-ECC9F3942E4B}">
                <a14:imgProps xmlns:a14="http://schemas.microsoft.com/office/drawing/2010/main">
                  <a14:imgLayer r:embed="rId12">
                    <a14:imgEffect>
                      <a14:backgroundRemoval t="25641" b="65641" l="1700" r="34600"/>
                    </a14:imgEffect>
                    <a14:imgEffect>
                      <a14:brightnessContrast bright="20000" contrast="40000"/>
                    </a14:imgEffect>
                  </a14:imgLayer>
                </a14:imgProps>
              </a:ext>
              <a:ext uri="{28A0092B-C50C-407E-A947-70E740481C1C}">
                <a14:useLocalDpi xmlns:a14="http://schemas.microsoft.com/office/drawing/2010/main" val="0"/>
              </a:ext>
            </a:extLst>
          </a:blip>
          <a:srcRect t="21234" r="65614" b="33389"/>
          <a:stretch>
            <a:fillRect/>
          </a:stretch>
        </p:blipFill>
        <p:spPr bwMode="auto">
          <a:xfrm>
            <a:off x="3005981" y="3543415"/>
            <a:ext cx="994418" cy="924028"/>
          </a:xfrm>
          <a:prstGeom prst="rect">
            <a:avLst/>
          </a:prstGeom>
          <a:noFill/>
          <a:ln>
            <a:noFill/>
          </a:ln>
        </p:spPr>
      </p:pic>
      <p:pic>
        <p:nvPicPr>
          <p:cNvPr id="8" name="Picture 7" descr="Happy and sad face icons Royalty Free Vector Image">
            <a:extLst>
              <a:ext uri="{FF2B5EF4-FFF2-40B4-BE49-F238E27FC236}">
                <a16:creationId xmlns:a16="http://schemas.microsoft.com/office/drawing/2014/main" xmlns="" id="{D35F879E-12ED-4D51-A87A-F81AD7227DB6}"/>
              </a:ext>
            </a:extLst>
          </p:cNvPr>
          <p:cNvPicPr/>
          <p:nvPr/>
        </p:nvPicPr>
        <p:blipFill rotWithShape="1">
          <a:blip r:embed="rId13" cstate="print">
            <a:extLst>
              <a:ext uri="{BEBA8EAE-BF5A-486C-A8C5-ECC9F3942E4B}">
                <a14:imgProps xmlns:a14="http://schemas.microsoft.com/office/drawing/2010/main">
                  <a14:imgLayer r:embed="rId14">
                    <a14:imgEffect>
                      <a14:backgroundRemoval t="7436" b="74487" l="2000" r="51200"/>
                    </a14:imgEffect>
                    <a14:imgEffect>
                      <a14:brightnessContrast contrast="40000"/>
                    </a14:imgEffect>
                  </a14:imgLayer>
                </a14:imgProps>
              </a:ext>
              <a:ext uri="{28A0092B-C50C-407E-A947-70E740481C1C}">
                <a14:useLocalDpi xmlns:a14="http://schemas.microsoft.com/office/drawing/2010/main" val="0"/>
              </a:ext>
            </a:extLst>
          </a:blip>
          <a:srcRect r="49929" b="25587"/>
          <a:stretch>
            <a:fillRect/>
          </a:stretch>
        </p:blipFill>
        <p:spPr bwMode="auto">
          <a:xfrm>
            <a:off x="5099695" y="3323269"/>
            <a:ext cx="956915" cy="1058147"/>
          </a:xfrm>
          <a:prstGeom prst="rect">
            <a:avLst/>
          </a:prstGeom>
          <a:noFill/>
          <a:ln>
            <a:noFill/>
          </a:ln>
        </p:spPr>
      </p:pic>
      <p:sp>
        <p:nvSpPr>
          <p:cNvPr id="9" name="Rectangle: Rounded Corners 8">
            <a:extLst>
              <a:ext uri="{FF2B5EF4-FFF2-40B4-BE49-F238E27FC236}">
                <a16:creationId xmlns:a16="http://schemas.microsoft.com/office/drawing/2014/main" xmlns="" id="{CE561774-9DEE-400A-8DC5-684BDB2A9A16}"/>
              </a:ext>
            </a:extLst>
          </p:cNvPr>
          <p:cNvSpPr/>
          <p:nvPr/>
        </p:nvSpPr>
        <p:spPr>
          <a:xfrm>
            <a:off x="2215243" y="50303"/>
            <a:ext cx="4713514" cy="7498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30000"/>
              </a:lnSpc>
              <a:defRPr/>
            </a:pPr>
            <a:r>
              <a:rPr lang="vi-VN" sz="1800" b="1" dirty="0">
                <a:solidFill>
                  <a:srgbClr val="000000"/>
                </a:solidFill>
                <a:latin typeface="iCiel Cadena" panose="02000503000000020004" charset="0"/>
                <a:cs typeface="iCiel Cadena" panose="02000503000000020004" charset="0"/>
              </a:rPr>
              <a:t>Việc </a:t>
            </a:r>
            <a:r>
              <a:rPr lang="en-US" sz="1800" b="1" dirty="0" err="1">
                <a:solidFill>
                  <a:srgbClr val="000000"/>
                </a:solidFill>
                <a:latin typeface="iCiel Cadena" panose="02000503000000020004" charset="0"/>
                <a:cs typeface="iCiel Cadena" panose="02000503000000020004" charset="0"/>
              </a:rPr>
              <a:t>làm</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này</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nên</a:t>
            </a:r>
            <a:r>
              <a:rPr lang="en-US" sz="1800" b="1" dirty="0">
                <a:solidFill>
                  <a:srgbClr val="000000"/>
                </a:solidFill>
                <a:latin typeface="iCiel Cadena" panose="02000503000000020004" charset="0"/>
                <a:cs typeface="iCiel Cadena" panose="02000503000000020004" charset="0"/>
              </a:rPr>
              <a:t> hay </a:t>
            </a:r>
            <a:r>
              <a:rPr lang="en-US" sz="1800" b="1" dirty="0" err="1">
                <a:solidFill>
                  <a:srgbClr val="000000"/>
                </a:solidFill>
                <a:latin typeface="iCiel Cadena" panose="02000503000000020004" charset="0"/>
                <a:cs typeface="iCiel Cadena" panose="02000503000000020004" charset="0"/>
              </a:rPr>
              <a:t>không</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nên</a:t>
            </a:r>
            <a:r>
              <a:rPr lang="en-US" sz="1800" b="1" dirty="0">
                <a:solidFill>
                  <a:srgbClr val="000000"/>
                </a:solidFill>
                <a:latin typeface="iCiel Cadena" panose="02000503000000020004" charset="0"/>
                <a:cs typeface="iCiel Cadena" panose="02000503000000020004" charset="0"/>
              </a:rPr>
              <a:t> , </a:t>
            </a:r>
            <a:r>
              <a:rPr lang="en-US" sz="1800" b="1" dirty="0" err="1">
                <a:solidFill>
                  <a:srgbClr val="000000"/>
                </a:solidFill>
                <a:latin typeface="iCiel Cadena" panose="02000503000000020004" charset="0"/>
                <a:cs typeface="iCiel Cadena" panose="02000503000000020004" charset="0"/>
              </a:rPr>
              <a:t>để</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thể</a:t>
            </a:r>
            <a:r>
              <a:rPr lang="en-US" sz="1800" b="1" dirty="0">
                <a:solidFill>
                  <a:srgbClr val="000000"/>
                </a:solidFill>
                <a:latin typeface="iCiel Cadena" panose="02000503000000020004" charset="0"/>
                <a:cs typeface="iCiel Cadena" panose="02000503000000020004" charset="0"/>
              </a:rPr>
              <a:t> </a:t>
            </a:r>
            <a:r>
              <a:rPr lang="en-US" sz="1800" b="1" dirty="0" err="1">
                <a:solidFill>
                  <a:srgbClr val="000000"/>
                </a:solidFill>
                <a:latin typeface="iCiel Cadena" panose="02000503000000020004" charset="0"/>
                <a:cs typeface="iCiel Cadena" panose="02000503000000020004" charset="0"/>
              </a:rPr>
              <a:t>hiện</a:t>
            </a:r>
            <a:r>
              <a:rPr lang="en-US" sz="1800" b="1" dirty="0">
                <a:solidFill>
                  <a:srgbClr val="000000"/>
                </a:solidFill>
                <a:latin typeface="iCiel Cadena" panose="02000503000000020004" charset="0"/>
                <a:cs typeface="iCiel Cadena" panose="02000503000000020004" charset="0"/>
              </a:rPr>
              <a:t> ý </a:t>
            </a:r>
            <a:r>
              <a:rPr lang="en-US" sz="1800" b="1" dirty="0" err="1">
                <a:solidFill>
                  <a:srgbClr val="000000"/>
                </a:solidFill>
                <a:latin typeface="iCiel Cadena" panose="02000503000000020004" charset="0"/>
                <a:cs typeface="iCiel Cadena" panose="02000503000000020004" charset="0"/>
              </a:rPr>
              <a:t>thức</a:t>
            </a:r>
            <a:r>
              <a:rPr lang="en-US" sz="1800" b="1" dirty="0">
                <a:solidFill>
                  <a:srgbClr val="000000"/>
                </a:solidFill>
                <a:latin typeface="iCiel Cadena" panose="02000503000000020004" charset="0"/>
                <a:cs typeface="iCiel Cadena" panose="02000503000000020004" charset="0"/>
              </a:rPr>
              <a:t> </a:t>
            </a:r>
            <a:r>
              <a:rPr lang="vi-VN" sz="1800" b="1" dirty="0">
                <a:solidFill>
                  <a:srgbClr val="000000"/>
                </a:solidFill>
                <a:latin typeface="iCiel Cadena" panose="02000503000000020004" charset="0"/>
                <a:cs typeface="iCiel Cadena" panose="02000503000000020004" charset="0"/>
              </a:rPr>
              <a:t>giữ gìn </a:t>
            </a:r>
            <a:r>
              <a:rPr lang="en-US" sz="1800" b="1" dirty="0" err="1">
                <a:solidFill>
                  <a:srgbClr val="000000"/>
                </a:solidFill>
                <a:latin typeface="iCiel Cadena" panose="02000503000000020004" charset="0"/>
                <a:cs typeface="iCiel Cadena" panose="02000503000000020004" charset="0"/>
              </a:rPr>
              <a:t>vẻ</a:t>
            </a:r>
            <a:r>
              <a:rPr lang="en-US" sz="1800" b="1" dirty="0">
                <a:solidFill>
                  <a:srgbClr val="000000"/>
                </a:solidFill>
                <a:latin typeface="iCiel Cadena" panose="02000503000000020004" charset="0"/>
                <a:cs typeface="iCiel Cadena" panose="02000503000000020004" charset="0"/>
              </a:rPr>
              <a:t> </a:t>
            </a:r>
            <a:r>
              <a:rPr lang="vi-VN" sz="1800" b="1" dirty="0">
                <a:solidFill>
                  <a:srgbClr val="000000"/>
                </a:solidFill>
                <a:latin typeface="iCiel Cadena" panose="02000503000000020004" charset="0"/>
                <a:cs typeface="iCiel Cadena" panose="02000503000000020004" charset="0"/>
              </a:rPr>
              <a:t>đẹp quê hương?</a:t>
            </a:r>
          </a:p>
        </p:txBody>
      </p:sp>
    </p:spTree>
    <p:custDataLst>
      <p:tags r:id="rId1"/>
    </p:custDataLst>
    <p:extLst>
      <p:ext uri="{BB962C8B-B14F-4D97-AF65-F5344CB8AC3E}">
        <p14:creationId xmlns:p14="http://schemas.microsoft.com/office/powerpoint/2010/main" val="403040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3">
            <a:extLst>
              <a:ext uri="{FF2B5EF4-FFF2-40B4-BE49-F238E27FC236}">
                <a16:creationId xmlns:a16="http://schemas.microsoft.com/office/drawing/2014/main" xmlns="" id="{E435AEC3-13C8-434A-BBD2-4EDAE97C37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0"/>
            <a:ext cx="2100943" cy="51435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9" name="图片 32">
            <a:extLst>
              <a:ext uri="{FF2B5EF4-FFF2-40B4-BE49-F238E27FC236}">
                <a16:creationId xmlns:a16="http://schemas.microsoft.com/office/drawing/2014/main" xmlns="" id="{4D6FC275-69E1-4B3D-903C-4BAD1D619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438095" y="0"/>
            <a:ext cx="1705906" cy="51435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sp>
        <p:nvSpPr>
          <p:cNvPr id="10" name="Google Shape;1486;p46">
            <a:extLst>
              <a:ext uri="{FF2B5EF4-FFF2-40B4-BE49-F238E27FC236}">
                <a16:creationId xmlns:a16="http://schemas.microsoft.com/office/drawing/2014/main" xmlns="" id="{831A434E-6D48-4AA3-874E-B576060EF75B}"/>
              </a:ext>
            </a:extLst>
          </p:cNvPr>
          <p:cNvSpPr/>
          <p:nvPr/>
        </p:nvSpPr>
        <p:spPr>
          <a:xfrm>
            <a:off x="1465920" y="576617"/>
            <a:ext cx="6078855" cy="2117090"/>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a:ln w="38100" cap="flat" cmpd="sng" algn="ctr">
            <a:solidFill>
              <a:srgbClr val="FFFFFF"/>
            </a:solidFill>
            <a:prstDash val="solid"/>
          </a:ln>
          <a:effectLst>
            <a:outerShdw blurRad="40000" dist="20000" dir="5400000" rotWithShape="0">
              <a:srgbClr val="000000">
                <a:alpha val="3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mn-ea"/>
              <a:cs typeface="+mn-cs"/>
            </a:endParaRPr>
          </a:p>
        </p:txBody>
      </p:sp>
      <p:sp>
        <p:nvSpPr>
          <p:cNvPr id="11" name="Subtitle 1">
            <a:extLst>
              <a:ext uri="{FF2B5EF4-FFF2-40B4-BE49-F238E27FC236}">
                <a16:creationId xmlns:a16="http://schemas.microsoft.com/office/drawing/2014/main" xmlns="" id="{03C92148-3663-4DE4-83CF-37DB8E00FC25}"/>
              </a:ext>
            </a:extLst>
          </p:cNvPr>
          <p:cNvSpPr txBox="1">
            <a:spLocks/>
          </p:cNvSpPr>
          <p:nvPr/>
        </p:nvSpPr>
        <p:spPr>
          <a:xfrm>
            <a:off x="1559900" y="504862"/>
            <a:ext cx="5878195" cy="1740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1pPr>
            <a:lvl2pPr marL="914400" marR="0" lvl="1"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2pPr>
            <a:lvl3pPr marL="1371600" marR="0" lvl="2"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3pPr>
            <a:lvl4pPr marL="1828800" marR="0" lvl="3"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4pPr>
            <a:lvl5pPr marL="2286000" marR="0" lvl="4"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5pPr>
            <a:lvl6pPr marL="2743200" marR="0" lvl="5"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6pPr>
            <a:lvl7pPr marL="3200400" marR="0" lvl="6"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7pPr>
            <a:lvl8pPr marL="3657600" marR="0" lvl="7"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8pPr>
            <a:lvl9pPr marL="4114800" marR="0" lvl="8" indent="-317500" algn="ctr" rtl="0">
              <a:lnSpc>
                <a:spcPct val="100000"/>
              </a:lnSpc>
              <a:spcBef>
                <a:spcPts val="0"/>
              </a:spcBef>
              <a:spcAft>
                <a:spcPts val="0"/>
              </a:spcAft>
              <a:buClr>
                <a:schemeClr val="dk1"/>
              </a:buClr>
              <a:buSzPts val="2500"/>
              <a:buFont typeface="Quicksand Medium"/>
              <a:buNone/>
              <a:defRPr sz="2500" b="0" i="0" u="none" strike="noStrike" cap="none">
                <a:solidFill>
                  <a:schemeClr val="dk1"/>
                </a:solidFill>
                <a:latin typeface="Quicksand Medium"/>
                <a:ea typeface="Quicksand Medium"/>
                <a:cs typeface="Quicksand Medium"/>
                <a:sym typeface="Quicksand Medium"/>
              </a:defRPr>
            </a:lvl9pPr>
          </a:lstStyle>
          <a:p>
            <a:pPr algn="ctr">
              <a:lnSpc>
                <a:spcPct val="130000"/>
              </a:lnSpc>
            </a:pPr>
            <a:r>
              <a:rPr lang="en-US" sz="5400" dirty="0">
                <a:solidFill>
                  <a:srgbClr val="0070C0"/>
                </a:solidFill>
                <a:latin typeface="iCiel Cadena" panose="02000503000000020004" charset="0"/>
                <a:cs typeface="iCiel Cadena" panose="02000503000000020004" charset="0"/>
              </a:rPr>
              <a:t>LUYỆN TẬP</a:t>
            </a:r>
          </a:p>
        </p:txBody>
      </p:sp>
      <p:pic>
        <p:nvPicPr>
          <p:cNvPr id="12" name="图片 10">
            <a:extLst>
              <a:ext uri="{FF2B5EF4-FFF2-40B4-BE49-F238E27FC236}">
                <a16:creationId xmlns:a16="http://schemas.microsoft.com/office/drawing/2014/main" xmlns="" id="{FD50FCA7-84AE-4BF6-96A0-4B676DF48D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87475" y="2245397"/>
            <a:ext cx="1964491" cy="2834411"/>
          </a:xfrm>
          <a:prstGeom prst="rect">
            <a:avLst/>
          </a:prstGeom>
        </p:spPr>
      </p:pic>
    </p:spTree>
    <p:extLst>
      <p:ext uri="{BB962C8B-B14F-4D97-AF65-F5344CB8AC3E}">
        <p14:creationId xmlns:p14="http://schemas.microsoft.com/office/powerpoint/2010/main" val="76142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uiExpand="1" build="p"/>
      <p:bldP spid="11" grpId="1" build="p"/>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C8B2B839-903B-41AC-A7DC-BFFD015B4069}:265"/>
</p:tagLst>
</file>

<file path=ppt/tags/tag2.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3.xml><?xml version="1.0" encoding="utf-8"?>
<p:tagLst xmlns:a="http://schemas.openxmlformats.org/drawingml/2006/main" xmlns:r="http://schemas.openxmlformats.org/officeDocument/2006/relationships" xmlns:p="http://schemas.openxmlformats.org/presentationml/2006/main">
  <p:tag name="GENSWF_SLIDE_UID" val="{6F3D9F6B-0B58-48A5-BF6B-1A9F5C3F4D8E}:311"/>
</p:tagLst>
</file>

<file path=ppt/tags/tag4.xml><?xml version="1.0" encoding="utf-8"?>
<p:tagLst xmlns:a="http://schemas.openxmlformats.org/drawingml/2006/main" xmlns:r="http://schemas.openxmlformats.org/officeDocument/2006/relationships" xmlns:p="http://schemas.openxmlformats.org/presentationml/2006/main">
  <p:tag name="GENSWF_SLIDE_UID" val="{CA52C6CE-5827-41BB-BD67-7678F5CFE13D}:312"/>
</p:tagLst>
</file>

<file path=ppt/tags/tag5.xml><?xml version="1.0" encoding="utf-8"?>
<p:tagLst xmlns:a="http://schemas.openxmlformats.org/drawingml/2006/main" xmlns:r="http://schemas.openxmlformats.org/officeDocument/2006/relationships" xmlns:p="http://schemas.openxmlformats.org/presentationml/2006/main">
  <p:tag name="GENSWF_SLIDE_UID" val="{2A7BC789-469A-4E4B-B7B0-29991CD2095E}:313"/>
</p:tagLst>
</file>

<file path=ppt/tags/tag6.xml><?xml version="1.0" encoding="utf-8"?>
<p:tagLst xmlns:a="http://schemas.openxmlformats.org/drawingml/2006/main" xmlns:r="http://schemas.openxmlformats.org/officeDocument/2006/relationships" xmlns:p="http://schemas.openxmlformats.org/presentationml/2006/main">
  <p:tag name="GENSWF_SLIDE_UID" val="{9C7D61F7-0745-4E2F-A73D-4E242B7E2030}:314"/>
</p:tagLst>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Fall Vibes Stickers fo Marketing by Slidesgo">
  <a:themeElements>
    <a:clrScheme name="Simple Light">
      <a:dk1>
        <a:srgbClr val="78302E"/>
      </a:dk1>
      <a:lt1>
        <a:srgbClr val="FFFFFF"/>
      </a:lt1>
      <a:dk2>
        <a:srgbClr val="FFD7B5"/>
      </a:dk2>
      <a:lt2>
        <a:srgbClr val="A3376C"/>
      </a:lt2>
      <a:accent1>
        <a:srgbClr val="C25F7F"/>
      </a:accent1>
      <a:accent2>
        <a:srgbClr val="FF9E00"/>
      </a:accent2>
      <a:accent3>
        <a:srgbClr val="FDAD00"/>
      </a:accent3>
      <a:accent4>
        <a:srgbClr val="F01526"/>
      </a:accent4>
      <a:accent5>
        <a:srgbClr val="5C9495"/>
      </a:accent5>
      <a:accent6>
        <a:srgbClr val="7ABEAE"/>
      </a:accent6>
      <a:hlink>
        <a:srgbClr val="7830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4.xml><?xml version="1.0" encoding="utf-8"?>
<a:theme xmlns:a="http://schemas.openxmlformats.org/drawingml/2006/main" name="7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Tiếng Việt 1">
  <a:themeElements>
    <a:clrScheme name="Chủ đề 11">
      <a:dk1>
        <a:sysClr val="windowText" lastClr="000000"/>
      </a:dk1>
      <a:lt1>
        <a:sysClr val="window" lastClr="FFFFFF"/>
      </a:lt1>
      <a:dk2>
        <a:srgbClr val="44546A"/>
      </a:dk2>
      <a:lt2>
        <a:srgbClr val="E7E6E6"/>
      </a:lt2>
      <a:accent1>
        <a:srgbClr val="00A1E4"/>
      </a:accent1>
      <a:accent2>
        <a:srgbClr val="ACD9F5"/>
      </a:accent2>
      <a:accent3>
        <a:srgbClr val="D2232A"/>
      </a:accent3>
      <a:accent4>
        <a:srgbClr val="F89421"/>
      </a:accent4>
      <a:accent5>
        <a:srgbClr val="FFCB05"/>
      </a:accent5>
      <a:accent6>
        <a:srgbClr val="F37053"/>
      </a:accent6>
      <a:hlink>
        <a:srgbClr val="0563C1"/>
      </a:hlink>
      <a:folHlink>
        <a:srgbClr val="FDD4A5"/>
      </a:folHlink>
    </a:clrScheme>
    <a:fontScheme name="Tiếng Việt">
      <a:majorFont>
        <a:latin typeface="VNI-Avo"/>
        <a:ea typeface=""/>
        <a:cs typeface=""/>
      </a:majorFont>
      <a:minorFont>
        <a:latin typeface="VNI-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586</Words>
  <Application>Microsoft Office PowerPoint</Application>
  <PresentationFormat>On-screen Show (16:9)</PresentationFormat>
  <Paragraphs>60</Paragraphs>
  <Slides>27</Slides>
  <Notes>18</Notes>
  <HiddenSlides>4</HiddenSlides>
  <MMClips>3</MMClips>
  <ScaleCrop>false</ScaleCrop>
  <HeadingPairs>
    <vt:vector size="4" baseType="variant">
      <vt:variant>
        <vt:lpstr>Theme</vt:lpstr>
      </vt:variant>
      <vt:variant>
        <vt:i4>6</vt:i4>
      </vt:variant>
      <vt:variant>
        <vt:lpstr>Slide Titles</vt:lpstr>
      </vt:variant>
      <vt:variant>
        <vt:i4>27</vt:i4>
      </vt:variant>
    </vt:vector>
  </HeadingPairs>
  <TitlesOfParts>
    <vt:vector size="33" baseType="lpstr">
      <vt:lpstr>Fall Vibes Stickers fo Marketing by Slidesgo</vt:lpstr>
      <vt:lpstr>4_Office 主题​​</vt:lpstr>
      <vt:lpstr>Organic</vt:lpstr>
      <vt:lpstr>7_Office 主题​​</vt:lpstr>
      <vt:lpstr>Tiếng Việt 1</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user</cp:lastModifiedBy>
  <cp:revision>146</cp:revision>
  <dcterms:created xsi:type="dcterms:W3CDTF">2021-10-07T09:40:00Z</dcterms:created>
  <dcterms:modified xsi:type="dcterms:W3CDTF">2025-03-03T13:30:37Z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A5FD89BEE20E49548A2A69D76E4BEE13</vt:lpwstr>
  </property>
  <property fmtid="{D5CDD505-2E9C-101B-9397-08002B2CF9AE}" pid="3" name="KSOProductBuildVer">
    <vt:lpwstr>1033-11.2.0.10323</vt:lpwstr>
  </property>
</Properties>
</file>