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385" r:id="rId2"/>
    <p:sldId id="388" r:id="rId3"/>
    <p:sldId id="389" r:id="rId4"/>
    <p:sldId id="256" r:id="rId5"/>
    <p:sldId id="257" r:id="rId6"/>
    <p:sldId id="311" r:id="rId7"/>
    <p:sldId id="258" r:id="rId8"/>
    <p:sldId id="314" r:id="rId9"/>
    <p:sldId id="315" r:id="rId10"/>
    <p:sldId id="316" r:id="rId11"/>
    <p:sldId id="317" r:id="rId12"/>
    <p:sldId id="318" r:id="rId13"/>
    <p:sldId id="320" r:id="rId14"/>
    <p:sldId id="321" r:id="rId15"/>
    <p:sldId id="319" r:id="rId16"/>
    <p:sldId id="323" r:id="rId17"/>
    <p:sldId id="324" r:id="rId18"/>
    <p:sldId id="325" r:id="rId19"/>
    <p:sldId id="322" r:id="rId20"/>
    <p:sldId id="326" r:id="rId21"/>
    <p:sldId id="328" r:id="rId22"/>
    <p:sldId id="386" r:id="rId23"/>
    <p:sldId id="387" r:id="rId24"/>
    <p:sldId id="380" r:id="rId25"/>
    <p:sldId id="382" r:id="rId26"/>
    <p:sldId id="383" r:id="rId27"/>
    <p:sldId id="384" r:id="rId28"/>
  </p:sldIdLst>
  <p:sldSz cx="9144000" cy="5143500" type="screen16x9"/>
  <p:notesSz cx="6858000" cy="9144000"/>
  <p:embeddedFontLst>
    <p:embeddedFont>
      <p:font typeface="Arial Rounded MT Bold" panose="020F0704030504030204" pitchFamily="34" charset="0"/>
      <p:regular r:id="rId30"/>
    </p:embeddedFont>
    <p:embeddedFont>
      <p:font typeface="Barlow" panose="00000500000000000000" pitchFamily="2" charset="0"/>
      <p:regular r:id="rId31"/>
      <p:bold r:id="rId32"/>
      <p:italic r:id="rId33"/>
      <p:boldItalic r:id="rId34"/>
    </p:embeddedFont>
    <p:embeddedFont>
      <p:font typeface="Josefin Sans" pitchFamily="2" charset="0"/>
      <p:regular r:id="rId35"/>
      <p:bold r:id="rId36"/>
    </p:embeddedFont>
    <p:embeddedFont>
      <p:font typeface="Titan One" panose="020B0604020202020204" charset="0"/>
      <p:regular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A51"/>
    <a:srgbClr val="FFADCE"/>
    <a:srgbClr val="9F99D5"/>
    <a:srgbClr val="7CC4F6"/>
    <a:srgbClr val="434343"/>
    <a:srgbClr val="9B69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646" autoAdjust="0"/>
  </p:normalViewPr>
  <p:slideViewPr>
    <p:cSldViewPr snapToGrid="0">
      <p:cViewPr varScale="1">
        <p:scale>
          <a:sx n="83" d="100"/>
          <a:sy n="83" d="100"/>
        </p:scale>
        <p:origin x="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113dd2a15d5_2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113dd2a15d5_2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113dd2a15d5_2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113dd2a15d5_2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Techer and Billy to hear sound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7" name="Google Shape;2687;g113dd2a15d5_2_1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8" name="Google Shape;2688;g113dd2a15d5_2_1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Techer and Billy to hear sound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113dd2a15d5_2_1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113dd2a15d5_2_1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Clock to hear sound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7" name="Google Shape;2577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chuột theo tiến trình của từng hình.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13dd2a15d5_2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113dd2a15d5_2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13dd2a15d5_2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113dd2a15d5_2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Teacher to hear sound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113dd2a15d5_2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113dd2a15d5_2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Boy and Girl to hear sound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2" name="Google Shape;2752;g113dd2a15d5_2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3" name="Google Shape;2753;g113dd2a15d5_2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Words to hear sound.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 Boy to hear sound</a:t>
            </a:r>
          </a:p>
          <a:p>
            <a:r>
              <a:rPr lang="en-US"/>
              <a:t>- Click chuot theo tung cau hat de hien mui ten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- Click Boy to hear sound</a:t>
            </a:r>
          </a:p>
          <a:p>
            <a:r>
              <a:rPr lang="en-US"/>
              <a:t>- Click chuot theo tung cau hat de hien mui ten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113dd2a15d5_2_1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0" name="Google Shape;2860;g113dd2a15d5_2_1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r>
              <a:rPr lang="en-GB" sz="1100" dirty="0">
                <a:solidFill>
                  <a:schemeClr val="accent6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  <a:sym typeface="Barlow" panose="00000500000000000000"/>
              </a:rPr>
              <a:t>The children greet each other by smiling and waving.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113dd2a15d5_2_1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0" name="Google Shape;2860;g113dd2a15d5_2_1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r>
              <a:rPr lang="en-GB" sz="1100" dirty="0">
                <a:solidFill>
                  <a:schemeClr val="accent6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  <a:sym typeface="Barlow" panose="00000500000000000000"/>
              </a:rPr>
              <a:t>The children ask and answer the question.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2582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9" name="Google Shape;2859;g113dd2a15d5_2_1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0" name="Google Shape;2860;g113dd2a15d5_2_1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None/>
              <a:tabLst/>
              <a:defRPr/>
            </a:pPr>
            <a:r>
              <a:rPr lang="en-GB" sz="1100" dirty="0">
                <a:solidFill>
                  <a:schemeClr val="accent6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  <a:sym typeface="Barlow" panose="00000500000000000000"/>
              </a:rPr>
              <a:t>The children greet each other by smiling and waving.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2756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2" name="Google Shape;3562;g113dd2a15d5_2_18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3" name="Google Shape;3563;g113dd2a15d5_2_18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Google Shape;2480;g1160cb3e1fb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1" name="Google Shape;2481;g1160cb3e1fb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Book to see question.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Arrow to see points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g113dd2a15d5_2_1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3" name="Google Shape;2713;g113dd2a15d5_2_1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- Show students how to give gestures of saying Hello and Goodbye. </a:t>
            </a:r>
            <a:endParaRPr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- Click </a:t>
            </a:r>
            <a:r>
              <a:rPr lang="en-US" dirty="0"/>
              <a:t>The picture of students to play the Goodbye song on YouTube. </a:t>
            </a:r>
            <a:endParaRPr 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786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4" name="Google Shape;23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5" name="Google Shape;23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- click How are you today để nghe âm thanh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- click cô gái, chàng trai nghe âm thanh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- Click Hello to hear sound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7" name="Google Shape;2407;g113dd2a15d5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8" name="Google Shape;2408;g113dd2a15d5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- Click Hello to hear sound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113dd2a15d5_2_1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113dd2a15d5_2_1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6" name="Google Shape;2576;g1003bd6ff0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7" name="Google Shape;2577;g1003bd6ff0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- Click chuột theo tiến trình của từng hình.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Google Shape;3309;g113dd2a15d5_2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0" name="Google Shape;3310;g113dd2a15d5_2_1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" name="Google Shape;54;p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" name="Google Shape;55;p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" name="Google Shape;56;p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" name="Google Shape;57;p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Google Shape;58;p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Google Shape;59;p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Google Shape;60;p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Google Shape;61;p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Google Shape;62;p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" name="Google Shape;63;p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" name="Google Shape;64;p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" name="Google Shape;65;p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" name="Google Shape;66;p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2" name="Google Shape;82;p2"/>
          <p:cNvSpPr/>
          <p:nvPr/>
        </p:nvSpPr>
        <p:spPr>
          <a:xfrm>
            <a:off x="507150" y="439075"/>
            <a:ext cx="8148900" cy="4206900"/>
          </a:xfrm>
          <a:prstGeom prst="roundRect">
            <a:avLst>
              <a:gd name="adj" fmla="val 956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2"/>
          <p:cNvSpPr txBox="1">
            <a:spLocks noGrp="1"/>
          </p:cNvSpPr>
          <p:nvPr>
            <p:ph type="ctrTitle"/>
          </p:nvPr>
        </p:nvSpPr>
        <p:spPr>
          <a:xfrm>
            <a:off x="621100" y="1692251"/>
            <a:ext cx="7901700" cy="213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4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4" name="Google Shape;84;p2"/>
          <p:cNvSpPr/>
          <p:nvPr/>
        </p:nvSpPr>
        <p:spPr>
          <a:xfrm>
            <a:off x="507050" y="439075"/>
            <a:ext cx="8148900" cy="8106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"/>
          <p:cNvSpPr txBox="1">
            <a:spLocks noGrp="1"/>
          </p:cNvSpPr>
          <p:nvPr>
            <p:ph type="subTitle" idx="1"/>
          </p:nvPr>
        </p:nvSpPr>
        <p:spPr>
          <a:xfrm>
            <a:off x="621100" y="3920763"/>
            <a:ext cx="7901700" cy="3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2"/>
          </p:nvPr>
        </p:nvSpPr>
        <p:spPr>
          <a:xfrm>
            <a:off x="5768450" y="645775"/>
            <a:ext cx="2652600" cy="3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Titan One" panose="02000000000000000000"/>
              <a:buNone/>
              <a:defRPr sz="2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11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656" name="Google Shape;656;p1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7" name="Google Shape;657;p1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8" name="Google Shape;658;p1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59" name="Google Shape;659;p1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0" name="Google Shape;660;p1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1" name="Google Shape;661;p1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2" name="Google Shape;662;p1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3" name="Google Shape;663;p1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4" name="Google Shape;664;p1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5" name="Google Shape;665;p1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6" name="Google Shape;666;p1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7" name="Google Shape;667;p1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8" name="Google Shape;668;p1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69" name="Google Shape;669;p1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0" name="Google Shape;670;p1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1" name="Google Shape;671;p1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2" name="Google Shape;672;p1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3" name="Google Shape;673;p1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4" name="Google Shape;674;p1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5" name="Google Shape;675;p1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6" name="Google Shape;676;p1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7" name="Google Shape;677;p1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8" name="Google Shape;678;p1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9" name="Google Shape;679;p1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0" name="Google Shape;680;p1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1" name="Google Shape;681;p1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2" name="Google Shape;682;p1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3" name="Google Shape;683;p1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4" name="Google Shape;684;p1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5" name="Google Shape;685;p1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6" name="Google Shape;686;p1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7" name="Google Shape;687;p1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8" name="Google Shape;688;p1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9" name="Google Shape;689;p1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0" name="Google Shape;690;p1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1" name="Google Shape;691;p1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2" name="Google Shape;692;p1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1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728" name="Google Shape;728;p11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729" name="Google Shape;729;p11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1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1" name="Google Shape;731;p11"/>
          <p:cNvSpPr txBox="1">
            <a:spLocks noGrp="1"/>
          </p:cNvSpPr>
          <p:nvPr>
            <p:ph type="title" hasCustomPrompt="1"/>
          </p:nvPr>
        </p:nvSpPr>
        <p:spPr>
          <a:xfrm>
            <a:off x="1477725" y="1923125"/>
            <a:ext cx="6188700" cy="108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8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32" name="Google Shape;732;p11"/>
          <p:cNvSpPr txBox="1">
            <a:spLocks noGrp="1"/>
          </p:cNvSpPr>
          <p:nvPr>
            <p:ph type="subTitle" idx="1"/>
          </p:nvPr>
        </p:nvSpPr>
        <p:spPr>
          <a:xfrm>
            <a:off x="1477725" y="3013025"/>
            <a:ext cx="6188700" cy="4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5" name="Google Shape;735;p13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736" name="Google Shape;736;p1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7" name="Google Shape;737;p1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8" name="Google Shape;738;p1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9" name="Google Shape;739;p1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0" name="Google Shape;740;p1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1" name="Google Shape;741;p1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2" name="Google Shape;742;p1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3" name="Google Shape;743;p1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4" name="Google Shape;744;p1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5" name="Google Shape;745;p1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6" name="Google Shape;746;p1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7" name="Google Shape;747;p1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8" name="Google Shape;748;p1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9" name="Google Shape;749;p1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0" name="Google Shape;750;p1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1" name="Google Shape;751;p1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1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1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1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1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1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1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1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1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1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4" name="Google Shape;804;p1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5" name="Google Shape;805;p1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6" name="Google Shape;806;p1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7" name="Google Shape;807;p1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8" name="Google Shape;808;p13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3"/>
          <p:cNvSpPr/>
          <p:nvPr/>
        </p:nvSpPr>
        <p:spPr>
          <a:xfrm>
            <a:off x="7913100" y="45882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0" name="Google Shape;810;p13"/>
          <p:cNvGrpSpPr/>
          <p:nvPr/>
        </p:nvGrpSpPr>
        <p:grpSpPr>
          <a:xfrm flipH="1">
            <a:off x="8023715" y="575540"/>
            <a:ext cx="354778" cy="339271"/>
            <a:chOff x="5045500" y="842250"/>
            <a:chExt cx="503875" cy="481850"/>
          </a:xfrm>
        </p:grpSpPr>
        <p:sp>
          <p:nvSpPr>
            <p:cNvPr id="811" name="Google Shape;811;p13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812" name="Google Shape;812;p13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813" name="Google Shape;813;p13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3"/>
          <p:cNvSpPr txBox="1">
            <a:spLocks noGrp="1"/>
          </p:cNvSpPr>
          <p:nvPr>
            <p:ph type="subTitle" idx="1"/>
          </p:nvPr>
        </p:nvSpPr>
        <p:spPr>
          <a:xfrm>
            <a:off x="5952713" y="160397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5" name="Google Shape;815;p13"/>
          <p:cNvSpPr txBox="1">
            <a:spLocks noGrp="1"/>
          </p:cNvSpPr>
          <p:nvPr>
            <p:ph type="subTitle" idx="2"/>
          </p:nvPr>
        </p:nvSpPr>
        <p:spPr>
          <a:xfrm>
            <a:off x="5952700" y="191615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6" name="Google Shape;816;p13"/>
          <p:cNvSpPr txBox="1">
            <a:spLocks noGrp="1"/>
          </p:cNvSpPr>
          <p:nvPr>
            <p:ph type="subTitle" idx="3"/>
          </p:nvPr>
        </p:nvSpPr>
        <p:spPr>
          <a:xfrm>
            <a:off x="1744388" y="160397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7" name="Google Shape;817;p13"/>
          <p:cNvSpPr txBox="1">
            <a:spLocks noGrp="1"/>
          </p:cNvSpPr>
          <p:nvPr>
            <p:ph type="subTitle" idx="4"/>
          </p:nvPr>
        </p:nvSpPr>
        <p:spPr>
          <a:xfrm>
            <a:off x="1744387" y="1916150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3"/>
          <p:cNvSpPr txBox="1">
            <a:spLocks noGrp="1"/>
          </p:cNvSpPr>
          <p:nvPr>
            <p:ph type="subTitle" idx="5"/>
          </p:nvPr>
        </p:nvSpPr>
        <p:spPr>
          <a:xfrm>
            <a:off x="5952713" y="3417725"/>
            <a:ext cx="24861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19" name="Google Shape;819;p13"/>
          <p:cNvSpPr txBox="1">
            <a:spLocks noGrp="1"/>
          </p:cNvSpPr>
          <p:nvPr>
            <p:ph type="subTitle" idx="6"/>
          </p:nvPr>
        </p:nvSpPr>
        <p:spPr>
          <a:xfrm>
            <a:off x="5952700" y="3729900"/>
            <a:ext cx="24861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0" name="Google Shape;820;p13"/>
          <p:cNvSpPr txBox="1">
            <a:spLocks noGrp="1"/>
          </p:cNvSpPr>
          <p:nvPr>
            <p:ph type="subTitle" idx="7"/>
          </p:nvPr>
        </p:nvSpPr>
        <p:spPr>
          <a:xfrm>
            <a:off x="1744388" y="341772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21" name="Google Shape;821;p13"/>
          <p:cNvSpPr txBox="1">
            <a:spLocks noGrp="1"/>
          </p:cNvSpPr>
          <p:nvPr>
            <p:ph type="subTitle" idx="8"/>
          </p:nvPr>
        </p:nvSpPr>
        <p:spPr>
          <a:xfrm>
            <a:off x="1744387" y="3729900"/>
            <a:ext cx="2531400" cy="6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2" name="Google Shape;822;p13"/>
          <p:cNvSpPr txBox="1">
            <a:spLocks noGrp="1"/>
          </p:cNvSpPr>
          <p:nvPr>
            <p:ph type="title" idx="9" hasCustomPrompt="1"/>
          </p:nvPr>
        </p:nvSpPr>
        <p:spPr>
          <a:xfrm>
            <a:off x="705187" y="1705050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3" name="Google Shape;823;p13"/>
          <p:cNvSpPr txBox="1">
            <a:spLocks noGrp="1"/>
          </p:cNvSpPr>
          <p:nvPr>
            <p:ph type="title" idx="13" hasCustomPrompt="1"/>
          </p:nvPr>
        </p:nvSpPr>
        <p:spPr>
          <a:xfrm>
            <a:off x="4913512" y="1705050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4" name="Google Shape;824;p13"/>
          <p:cNvSpPr txBox="1">
            <a:spLocks noGrp="1"/>
          </p:cNvSpPr>
          <p:nvPr>
            <p:ph type="title" idx="14" hasCustomPrompt="1"/>
          </p:nvPr>
        </p:nvSpPr>
        <p:spPr>
          <a:xfrm>
            <a:off x="705187" y="35082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25" name="Google Shape;82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13512" y="3508236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_1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7" name="Google Shape;827;p14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828" name="Google Shape;828;p1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2" name="Google Shape;852;p1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3" name="Google Shape;853;p1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4" name="Google Shape;854;p1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5" name="Google Shape;855;p1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6" name="Google Shape;856;p1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7" name="Google Shape;857;p1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8" name="Google Shape;858;p1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9" name="Google Shape;859;p1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0" name="Google Shape;860;p1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1" name="Google Shape;861;p1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2" name="Google Shape;862;p1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3" name="Google Shape;863;p1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4" name="Google Shape;864;p1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5" name="Google Shape;865;p1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6" name="Google Shape;866;p1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7" name="Google Shape;867;p1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8" name="Google Shape;868;p1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9" name="Google Shape;869;p1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0" name="Google Shape;870;p1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1" name="Google Shape;871;p1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2" name="Google Shape;872;p1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3" name="Google Shape;873;p1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4" name="Google Shape;874;p1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5" name="Google Shape;875;p1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6" name="Google Shape;876;p1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7" name="Google Shape;877;p1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8" name="Google Shape;878;p1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9" name="Google Shape;879;p1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0" name="Google Shape;880;p1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1" name="Google Shape;881;p1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2" name="Google Shape;882;p1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00" name="Google Shape;900;p14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901" name="Google Shape;901;p14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14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3" name="Google Shape;903;p14"/>
          <p:cNvSpPr txBox="1">
            <a:spLocks noGrp="1"/>
          </p:cNvSpPr>
          <p:nvPr>
            <p:ph type="title"/>
          </p:nvPr>
        </p:nvSpPr>
        <p:spPr>
          <a:xfrm>
            <a:off x="1656725" y="3204675"/>
            <a:ext cx="5830800" cy="3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22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Crimson Text"/>
              <a:buNone/>
              <a:defRPr sz="4800">
                <a:solidFill>
                  <a:schemeClr val="dk2"/>
                </a:solidFill>
                <a:latin typeface="Crimson Text"/>
                <a:ea typeface="Crimson Text"/>
                <a:cs typeface="Crimson Text"/>
                <a:sym typeface="Crimson Text"/>
              </a:defRPr>
            </a:lvl9pPr>
          </a:lstStyle>
          <a:p>
            <a:endParaRPr/>
          </a:p>
        </p:txBody>
      </p:sp>
      <p:sp>
        <p:nvSpPr>
          <p:cNvPr id="904" name="Google Shape;904;p14"/>
          <p:cNvSpPr txBox="1">
            <a:spLocks noGrp="1"/>
          </p:cNvSpPr>
          <p:nvPr>
            <p:ph type="subTitle" idx="1"/>
          </p:nvPr>
        </p:nvSpPr>
        <p:spPr>
          <a:xfrm>
            <a:off x="1656725" y="1760000"/>
            <a:ext cx="58308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6" name="Google Shape;906;p15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907" name="Google Shape;907;p1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6" name="Google Shape;926;p1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7" name="Google Shape;927;p1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8" name="Google Shape;928;p1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9" name="Google Shape;929;p1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0" name="Google Shape;930;p1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1" name="Google Shape;931;p1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2" name="Google Shape;932;p1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3" name="Google Shape;933;p1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4" name="Google Shape;934;p1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5" name="Google Shape;935;p1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6" name="Google Shape;936;p1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7" name="Google Shape;937;p1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8" name="Google Shape;938;p1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9" name="Google Shape;939;p1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0" name="Google Shape;940;p1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1" name="Google Shape;941;p1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2" name="Google Shape;942;p1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3" name="Google Shape;943;p1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4" name="Google Shape;944;p1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5" name="Google Shape;945;p1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6" name="Google Shape;946;p1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7" name="Google Shape;947;p1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8" name="Google Shape;948;p1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9" name="Google Shape;949;p1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0" name="Google Shape;950;p1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1" name="Google Shape;951;p1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2" name="Google Shape;952;p1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3" name="Google Shape;953;p1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4" name="Google Shape;954;p1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5" name="Google Shape;955;p1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6" name="Google Shape;956;p1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7" name="Google Shape;957;p1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8" name="Google Shape;958;p1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9" name="Google Shape;959;p1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0" name="Google Shape;960;p1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1" name="Google Shape;961;p1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2" name="Google Shape;962;p1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3" name="Google Shape;963;p1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4" name="Google Shape;964;p1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5" name="Google Shape;965;p1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6" name="Google Shape;966;p1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7" name="Google Shape;967;p1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8" name="Google Shape;968;p1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9" name="Google Shape;969;p1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0" name="Google Shape;970;p1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1" name="Google Shape;971;p1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2" name="Google Shape;972;p1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3" name="Google Shape;973;p1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4" name="Google Shape;974;p1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5" name="Google Shape;975;p1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6" name="Google Shape;976;p1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7" name="Google Shape;977;p1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8" name="Google Shape;978;p1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979" name="Google Shape;979;p15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980" name="Google Shape;980;p15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5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2" name="Google Shape;982;p15"/>
          <p:cNvSpPr txBox="1">
            <a:spLocks noGrp="1"/>
          </p:cNvSpPr>
          <p:nvPr>
            <p:ph type="title"/>
          </p:nvPr>
        </p:nvSpPr>
        <p:spPr>
          <a:xfrm>
            <a:off x="1994850" y="1909088"/>
            <a:ext cx="5154300" cy="112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0"/>
              <a:buNone/>
              <a:defRPr sz="90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3" name="Google Shape;983;p15"/>
          <p:cNvSpPr txBox="1">
            <a:spLocks noGrp="1"/>
          </p:cNvSpPr>
          <p:nvPr>
            <p:ph type="subTitle" idx="1"/>
          </p:nvPr>
        </p:nvSpPr>
        <p:spPr>
          <a:xfrm>
            <a:off x="1994850" y="3130663"/>
            <a:ext cx="5154300" cy="5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16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986" name="Google Shape;986;p1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1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1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1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1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1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1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1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1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1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1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1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1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1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1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1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1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1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1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1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1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1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1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1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1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1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1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1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1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1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1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1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1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1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1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1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1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1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4" name="Google Shape;1024;p1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5" name="Google Shape;1025;p1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6" name="Google Shape;1026;p1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7" name="Google Shape;1027;p1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8" name="Google Shape;1028;p1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9" name="Google Shape;1029;p1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1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1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1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1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1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1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1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1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1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1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1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1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1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1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1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1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1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1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1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1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1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1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1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1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1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1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1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1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58" name="Google Shape;1058;p16"/>
          <p:cNvSpPr txBox="1">
            <a:spLocks noGrp="1"/>
          </p:cNvSpPr>
          <p:nvPr>
            <p:ph type="subTitle" idx="1"/>
          </p:nvPr>
        </p:nvSpPr>
        <p:spPr>
          <a:xfrm>
            <a:off x="4360854" y="3211461"/>
            <a:ext cx="4017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1059" name="Google Shape;1059;p16"/>
          <p:cNvSpPr txBox="1">
            <a:spLocks noGrp="1"/>
          </p:cNvSpPr>
          <p:nvPr>
            <p:ph type="subTitle" idx="2"/>
          </p:nvPr>
        </p:nvSpPr>
        <p:spPr>
          <a:xfrm>
            <a:off x="4360694" y="3533250"/>
            <a:ext cx="4017600" cy="8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0" name="Google Shape;1060;p16"/>
          <p:cNvSpPr txBox="1">
            <a:spLocks noGrp="1"/>
          </p:cNvSpPr>
          <p:nvPr>
            <p:ph type="subTitle" idx="3"/>
          </p:nvPr>
        </p:nvSpPr>
        <p:spPr>
          <a:xfrm>
            <a:off x="4360803" y="1554250"/>
            <a:ext cx="40176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1061" name="Google Shape;1061;p16"/>
          <p:cNvSpPr txBox="1">
            <a:spLocks noGrp="1"/>
          </p:cNvSpPr>
          <p:nvPr>
            <p:ph type="subTitle" idx="4"/>
          </p:nvPr>
        </p:nvSpPr>
        <p:spPr>
          <a:xfrm>
            <a:off x="4360650" y="1876050"/>
            <a:ext cx="4017600" cy="80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62" name="Google Shape;1062;p16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bg>
      <p:bgPr>
        <a:solidFill>
          <a:schemeClr val="lt1"/>
        </a:solidFill>
        <a:effectLst/>
      </p:bgPr>
    </p:bg>
    <p:spTree>
      <p:nvGrpSpPr>
        <p:cNvPr id="1" name="Shape 1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17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065" name="Google Shape;1065;p1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1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1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1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1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1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1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1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3" name="Google Shape;1073;p1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4" name="Google Shape;1074;p1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5" name="Google Shape;1075;p1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6" name="Google Shape;1076;p1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7" name="Google Shape;1077;p1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8" name="Google Shape;1078;p1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1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1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1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1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1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1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1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1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1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1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1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1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1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1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1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1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1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1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1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1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1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1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1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1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1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1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1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1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1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1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1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1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1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1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1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1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1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1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1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1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1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1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1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2" name="Google Shape;1122;p1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3" name="Google Shape;1123;p1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4" name="Google Shape;1124;p1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5" name="Google Shape;1125;p1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6" name="Google Shape;1126;p1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7" name="Google Shape;1127;p1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1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1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1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1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1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1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1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1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1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137" name="Google Shape;1137;p17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1138" name="Google Shape;1138;p17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7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0" name="Google Shape;1140;p17"/>
          <p:cNvSpPr txBox="1">
            <a:spLocks noGrp="1"/>
          </p:cNvSpPr>
          <p:nvPr>
            <p:ph type="title"/>
          </p:nvPr>
        </p:nvSpPr>
        <p:spPr>
          <a:xfrm>
            <a:off x="4305275" y="3231863"/>
            <a:ext cx="4152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41" name="Google Shape;1141;p17"/>
          <p:cNvSpPr txBox="1">
            <a:spLocks noGrp="1"/>
          </p:cNvSpPr>
          <p:nvPr>
            <p:ph type="title" idx="2" hasCustomPrompt="1"/>
          </p:nvPr>
        </p:nvSpPr>
        <p:spPr>
          <a:xfrm>
            <a:off x="4198750" y="1823050"/>
            <a:ext cx="1879500" cy="10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42" name="Google Shape;1142;p17"/>
          <p:cNvSpPr txBox="1">
            <a:spLocks noGrp="1"/>
          </p:cNvSpPr>
          <p:nvPr>
            <p:ph type="subTitle" idx="1"/>
          </p:nvPr>
        </p:nvSpPr>
        <p:spPr>
          <a:xfrm>
            <a:off x="4305275" y="4074188"/>
            <a:ext cx="41529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3_1"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4" name="Google Shape;1144;p18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145" name="Google Shape;1145;p1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1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1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1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1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1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1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1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1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1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1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1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1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1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1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1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1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1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1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1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1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1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1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1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1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1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1" name="Google Shape;1171;p1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2" name="Google Shape;1172;p1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3" name="Google Shape;1173;p1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4" name="Google Shape;1174;p1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5" name="Google Shape;1175;p1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6" name="Google Shape;1176;p1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1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1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1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1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1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1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1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1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1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1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1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1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1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1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1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1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1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1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1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1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1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1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1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1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1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1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1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1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1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1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1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1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1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1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1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1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1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1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1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1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217" name="Google Shape;1217;p18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1218" name="Google Shape;1218;p18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8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0" name="Google Shape;1220;p18"/>
          <p:cNvSpPr txBox="1">
            <a:spLocks noGrp="1"/>
          </p:cNvSpPr>
          <p:nvPr>
            <p:ph type="title"/>
          </p:nvPr>
        </p:nvSpPr>
        <p:spPr>
          <a:xfrm>
            <a:off x="4110675" y="1344350"/>
            <a:ext cx="4276800" cy="21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21" name="Google Shape;1221;p18"/>
          <p:cNvSpPr txBox="1">
            <a:spLocks noGrp="1"/>
          </p:cNvSpPr>
          <p:nvPr>
            <p:ph type="subTitle" idx="1"/>
          </p:nvPr>
        </p:nvSpPr>
        <p:spPr>
          <a:xfrm>
            <a:off x="4110675" y="3525150"/>
            <a:ext cx="4276800" cy="8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_2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3" name="Google Shape;1223;p19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224" name="Google Shape;1224;p1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5" name="Google Shape;1225;p1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6" name="Google Shape;1226;p1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7" name="Google Shape;1227;p1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8" name="Google Shape;1228;p1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9" name="Google Shape;1229;p1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0" name="Google Shape;1230;p1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1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1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1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1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1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1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1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1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1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1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1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1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1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1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1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1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1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1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1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1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1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1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1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1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1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1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1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1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1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1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1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1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1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1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1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1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1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1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1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1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1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1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1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4" name="Google Shape;1274;p1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5" name="Google Shape;1275;p1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6" name="Google Shape;1276;p1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7" name="Google Shape;1277;p1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8" name="Google Shape;1278;p1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1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1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1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1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1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1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1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1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1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1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1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1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1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1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1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1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1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96" name="Google Shape;1296;p19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7" name="Google Shape;1297;p19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8" name="Google Shape;1298;p19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1299" name="Google Shape;1299;p1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00" name="Google Shape;1300;p1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01" name="Google Shape;1301;p1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19"/>
          <p:cNvSpPr txBox="1">
            <a:spLocks noGrp="1"/>
          </p:cNvSpPr>
          <p:nvPr>
            <p:ph type="subTitle" idx="1"/>
          </p:nvPr>
        </p:nvSpPr>
        <p:spPr>
          <a:xfrm>
            <a:off x="3452900" y="27387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3" name="Google Shape;1303;p19"/>
          <p:cNvSpPr txBox="1">
            <a:spLocks noGrp="1"/>
          </p:cNvSpPr>
          <p:nvPr>
            <p:ph type="subTitle" idx="2"/>
          </p:nvPr>
        </p:nvSpPr>
        <p:spPr>
          <a:xfrm>
            <a:off x="3452875" y="30517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4" name="Google Shape;1304;p19"/>
          <p:cNvSpPr txBox="1">
            <a:spLocks noGrp="1"/>
          </p:cNvSpPr>
          <p:nvPr>
            <p:ph type="subTitle" idx="3"/>
          </p:nvPr>
        </p:nvSpPr>
        <p:spPr>
          <a:xfrm>
            <a:off x="653250" y="27387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5" name="Google Shape;1305;p19"/>
          <p:cNvSpPr txBox="1">
            <a:spLocks noGrp="1"/>
          </p:cNvSpPr>
          <p:nvPr>
            <p:ph type="subTitle" idx="4"/>
          </p:nvPr>
        </p:nvSpPr>
        <p:spPr>
          <a:xfrm>
            <a:off x="653225" y="30517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6" name="Google Shape;1306;p19"/>
          <p:cNvSpPr txBox="1">
            <a:spLocks noGrp="1"/>
          </p:cNvSpPr>
          <p:nvPr>
            <p:ph type="subTitle" idx="5"/>
          </p:nvPr>
        </p:nvSpPr>
        <p:spPr>
          <a:xfrm>
            <a:off x="6252625" y="27387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07" name="Google Shape;1307;p19"/>
          <p:cNvSpPr txBox="1">
            <a:spLocks noGrp="1"/>
          </p:cNvSpPr>
          <p:nvPr>
            <p:ph type="subTitle" idx="6"/>
          </p:nvPr>
        </p:nvSpPr>
        <p:spPr>
          <a:xfrm>
            <a:off x="6252600" y="30517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2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9" name="Google Shape;1309;p20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310" name="Google Shape;1310;p20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0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0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0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0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0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0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0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0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0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0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0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0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0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0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0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0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0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20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20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20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20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20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20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20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20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20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20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20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20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20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0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0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0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0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0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0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0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0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0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0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0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0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0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0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0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0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0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0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0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0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0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0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0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0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0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0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0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0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0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0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0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0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0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0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0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0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0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0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0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0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0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2" name="Google Shape;1382;p20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3" name="Google Shape;1383;p20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4" name="Google Shape;1384;p20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1385" name="Google Shape;1385;p20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386" name="Google Shape;1386;p20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387" name="Google Shape;1387;p20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8" name="Google Shape;1388;p20"/>
          <p:cNvSpPr txBox="1">
            <a:spLocks noGrp="1"/>
          </p:cNvSpPr>
          <p:nvPr>
            <p:ph type="subTitle" idx="1"/>
          </p:nvPr>
        </p:nvSpPr>
        <p:spPr>
          <a:xfrm>
            <a:off x="3452900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89" name="Google Shape;1389;p20"/>
          <p:cNvSpPr txBox="1">
            <a:spLocks noGrp="1"/>
          </p:cNvSpPr>
          <p:nvPr>
            <p:ph type="subTitle" idx="2"/>
          </p:nvPr>
        </p:nvSpPr>
        <p:spPr>
          <a:xfrm>
            <a:off x="3452875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0" name="Google Shape;1390;p20"/>
          <p:cNvSpPr txBox="1">
            <a:spLocks noGrp="1"/>
          </p:cNvSpPr>
          <p:nvPr>
            <p:ph type="subTitle" idx="3"/>
          </p:nvPr>
        </p:nvSpPr>
        <p:spPr>
          <a:xfrm>
            <a:off x="653250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1" name="Google Shape;1391;p20"/>
          <p:cNvSpPr txBox="1">
            <a:spLocks noGrp="1"/>
          </p:cNvSpPr>
          <p:nvPr>
            <p:ph type="subTitle" idx="4"/>
          </p:nvPr>
        </p:nvSpPr>
        <p:spPr>
          <a:xfrm>
            <a:off x="653225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2" name="Google Shape;1392;p20"/>
          <p:cNvSpPr txBox="1">
            <a:spLocks noGrp="1"/>
          </p:cNvSpPr>
          <p:nvPr>
            <p:ph type="subTitle" idx="5"/>
          </p:nvPr>
        </p:nvSpPr>
        <p:spPr>
          <a:xfrm>
            <a:off x="6252625" y="18882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3" name="Google Shape;1393;p20"/>
          <p:cNvSpPr txBox="1">
            <a:spLocks noGrp="1"/>
          </p:cNvSpPr>
          <p:nvPr>
            <p:ph type="subTitle" idx="6"/>
          </p:nvPr>
        </p:nvSpPr>
        <p:spPr>
          <a:xfrm>
            <a:off x="6252600" y="22012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4" name="Google Shape;1394;p20"/>
          <p:cNvSpPr txBox="1">
            <a:spLocks noGrp="1"/>
          </p:cNvSpPr>
          <p:nvPr>
            <p:ph type="subTitle" idx="7"/>
          </p:nvPr>
        </p:nvSpPr>
        <p:spPr>
          <a:xfrm>
            <a:off x="3452900" y="36196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5" name="Google Shape;1395;p20"/>
          <p:cNvSpPr txBox="1">
            <a:spLocks noGrp="1"/>
          </p:cNvSpPr>
          <p:nvPr>
            <p:ph type="subTitle" idx="8"/>
          </p:nvPr>
        </p:nvSpPr>
        <p:spPr>
          <a:xfrm>
            <a:off x="3452925" y="39327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6" name="Google Shape;1396;p20"/>
          <p:cNvSpPr txBox="1">
            <a:spLocks noGrp="1"/>
          </p:cNvSpPr>
          <p:nvPr>
            <p:ph type="subTitle" idx="9"/>
          </p:nvPr>
        </p:nvSpPr>
        <p:spPr>
          <a:xfrm>
            <a:off x="653250" y="36196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7" name="Google Shape;1397;p20"/>
          <p:cNvSpPr txBox="1">
            <a:spLocks noGrp="1"/>
          </p:cNvSpPr>
          <p:nvPr>
            <p:ph type="subTitle" idx="13"/>
          </p:nvPr>
        </p:nvSpPr>
        <p:spPr>
          <a:xfrm>
            <a:off x="653225" y="39327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98" name="Google Shape;1398;p20"/>
          <p:cNvSpPr txBox="1">
            <a:spLocks noGrp="1"/>
          </p:cNvSpPr>
          <p:nvPr>
            <p:ph type="subTitle" idx="14"/>
          </p:nvPr>
        </p:nvSpPr>
        <p:spPr>
          <a:xfrm>
            <a:off x="6252625" y="361967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9" name="Google Shape;1399;p20"/>
          <p:cNvSpPr txBox="1">
            <a:spLocks noGrp="1"/>
          </p:cNvSpPr>
          <p:nvPr>
            <p:ph type="subTitle" idx="15"/>
          </p:nvPr>
        </p:nvSpPr>
        <p:spPr>
          <a:xfrm>
            <a:off x="6252600" y="393270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89" name="Google Shape;89;p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" name="Google Shape;128;p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" name="Google Shape;129;p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" name="Google Shape;155;p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" name="Google Shape;156;p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" name="Google Shape;157;p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" name="Google Shape;158;p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" name="Google Shape;159;p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" name="Google Shape;160;p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61" name="Google Shape;161;p3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162" name="Google Shape;162;p3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443675" y="2189800"/>
            <a:ext cx="5079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811713" y="2229288"/>
            <a:ext cx="1879500" cy="10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443675" y="3032125"/>
            <a:ext cx="5079300" cy="26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2_3"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1" name="Google Shape;1401;p21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402" name="Google Shape;1402;p2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0" name="Google Shape;1440;p2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1" name="Google Shape;1441;p2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2" name="Google Shape;1442;p2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3" name="Google Shape;1443;p2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4" name="Google Shape;1444;p2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5" name="Google Shape;1445;p2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6" name="Google Shape;1446;p2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7" name="Google Shape;1447;p2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8" name="Google Shape;1448;p2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9" name="Google Shape;1449;p2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0" name="Google Shape;1450;p2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1" name="Google Shape;1451;p2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2" name="Google Shape;1452;p2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3" name="Google Shape;1453;p2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4" name="Google Shape;1454;p2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5" name="Google Shape;1455;p2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6" name="Google Shape;1456;p2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74" name="Google Shape;1474;p21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21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6" name="Google Shape;1476;p21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1477" name="Google Shape;1477;p21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478" name="Google Shape;1478;p21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479" name="Google Shape;1479;p2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80" name="Google Shape;1480;p21"/>
          <p:cNvSpPr txBox="1">
            <a:spLocks noGrp="1"/>
          </p:cNvSpPr>
          <p:nvPr>
            <p:ph type="subTitle" idx="1"/>
          </p:nvPr>
        </p:nvSpPr>
        <p:spPr>
          <a:xfrm>
            <a:off x="5516000" y="18817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1" name="Google Shape;1481;p21"/>
          <p:cNvSpPr txBox="1">
            <a:spLocks noGrp="1"/>
          </p:cNvSpPr>
          <p:nvPr>
            <p:ph type="subTitle" idx="2"/>
          </p:nvPr>
        </p:nvSpPr>
        <p:spPr>
          <a:xfrm>
            <a:off x="5516000" y="21947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2" name="Google Shape;1482;p21"/>
          <p:cNvSpPr txBox="1">
            <a:spLocks noGrp="1"/>
          </p:cNvSpPr>
          <p:nvPr>
            <p:ph type="subTitle" idx="3"/>
          </p:nvPr>
        </p:nvSpPr>
        <p:spPr>
          <a:xfrm>
            <a:off x="1382400" y="188175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3" name="Google Shape;1483;p21"/>
          <p:cNvSpPr txBox="1">
            <a:spLocks noGrp="1"/>
          </p:cNvSpPr>
          <p:nvPr>
            <p:ph type="subTitle" idx="4"/>
          </p:nvPr>
        </p:nvSpPr>
        <p:spPr>
          <a:xfrm>
            <a:off x="1382400" y="219477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4" name="Google Shape;1484;p21"/>
          <p:cNvSpPr txBox="1">
            <a:spLocks noGrp="1"/>
          </p:cNvSpPr>
          <p:nvPr>
            <p:ph type="subTitle" idx="5"/>
          </p:nvPr>
        </p:nvSpPr>
        <p:spPr>
          <a:xfrm>
            <a:off x="5516000" y="35231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5" name="Google Shape;1485;p21"/>
          <p:cNvSpPr txBox="1">
            <a:spLocks noGrp="1"/>
          </p:cNvSpPr>
          <p:nvPr>
            <p:ph type="subTitle" idx="6"/>
          </p:nvPr>
        </p:nvSpPr>
        <p:spPr>
          <a:xfrm>
            <a:off x="5516000" y="38361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86" name="Google Shape;1486;p21"/>
          <p:cNvSpPr txBox="1">
            <a:spLocks noGrp="1"/>
          </p:cNvSpPr>
          <p:nvPr>
            <p:ph type="subTitle" idx="7"/>
          </p:nvPr>
        </p:nvSpPr>
        <p:spPr>
          <a:xfrm>
            <a:off x="1382400" y="3523100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7" name="Google Shape;1487;p21"/>
          <p:cNvSpPr txBox="1">
            <a:spLocks noGrp="1"/>
          </p:cNvSpPr>
          <p:nvPr>
            <p:ph type="subTitle" idx="8"/>
          </p:nvPr>
        </p:nvSpPr>
        <p:spPr>
          <a:xfrm>
            <a:off x="1382400" y="3836125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9" name="Google Shape;1489;p22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490" name="Google Shape;1490;p2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2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2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2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2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2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2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2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2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2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2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2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2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2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2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2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2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2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2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2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2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2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2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2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2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2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2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2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2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2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2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2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2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2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2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2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2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2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2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2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2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2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2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2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2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2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2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2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2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2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2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2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2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2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2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2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2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2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2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2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9" name="Google Shape;1559;p2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0" name="Google Shape;1560;p2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1" name="Google Shape;1561;p2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62" name="Google Shape;1562;p22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3" name="Google Shape;1563;p22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4" name="Google Shape;1564;p22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1565" name="Google Shape;1565;p22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566" name="Google Shape;1566;p22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567" name="Google Shape;1567;p22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endParaRPr/>
          </a:p>
        </p:txBody>
      </p:sp>
      <p:sp>
        <p:nvSpPr>
          <p:cNvPr id="1568" name="Google Shape;1568;p22"/>
          <p:cNvSpPr txBox="1">
            <a:spLocks noGrp="1"/>
          </p:cNvSpPr>
          <p:nvPr>
            <p:ph type="subTitle" idx="1"/>
          </p:nvPr>
        </p:nvSpPr>
        <p:spPr>
          <a:xfrm>
            <a:off x="795173" y="3656950"/>
            <a:ext cx="1954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1569" name="Google Shape;1569;p22"/>
          <p:cNvSpPr txBox="1">
            <a:spLocks noGrp="1"/>
          </p:cNvSpPr>
          <p:nvPr>
            <p:ph type="subTitle" idx="2"/>
          </p:nvPr>
        </p:nvSpPr>
        <p:spPr>
          <a:xfrm>
            <a:off x="795173" y="3969975"/>
            <a:ext cx="195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0" name="Google Shape;1570;p22"/>
          <p:cNvSpPr txBox="1">
            <a:spLocks noGrp="1"/>
          </p:cNvSpPr>
          <p:nvPr>
            <p:ph type="subTitle" idx="3"/>
          </p:nvPr>
        </p:nvSpPr>
        <p:spPr>
          <a:xfrm>
            <a:off x="3594898" y="3656950"/>
            <a:ext cx="1954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1571" name="Google Shape;1571;p22"/>
          <p:cNvSpPr txBox="1">
            <a:spLocks noGrp="1"/>
          </p:cNvSpPr>
          <p:nvPr>
            <p:ph type="subTitle" idx="4"/>
          </p:nvPr>
        </p:nvSpPr>
        <p:spPr>
          <a:xfrm>
            <a:off x="3594898" y="3969975"/>
            <a:ext cx="195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2" name="Google Shape;1572;p22"/>
          <p:cNvSpPr txBox="1">
            <a:spLocks noGrp="1"/>
          </p:cNvSpPr>
          <p:nvPr>
            <p:ph type="subTitle" idx="5"/>
          </p:nvPr>
        </p:nvSpPr>
        <p:spPr>
          <a:xfrm>
            <a:off x="6394773" y="3656950"/>
            <a:ext cx="1954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Font typeface="Titan One" panose="02000000000000000000"/>
              <a:buNone/>
              <a:defRPr sz="2600" b="1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1573" name="Google Shape;1573;p22"/>
          <p:cNvSpPr txBox="1">
            <a:spLocks noGrp="1"/>
          </p:cNvSpPr>
          <p:nvPr>
            <p:ph type="subTitle" idx="6"/>
          </p:nvPr>
        </p:nvSpPr>
        <p:spPr>
          <a:xfrm>
            <a:off x="6394773" y="3969975"/>
            <a:ext cx="1954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74" name="Google Shape;1574;p22"/>
          <p:cNvSpPr txBox="1">
            <a:spLocks noGrp="1"/>
          </p:cNvSpPr>
          <p:nvPr>
            <p:ph type="title" idx="7" hasCustomPrompt="1"/>
          </p:nvPr>
        </p:nvSpPr>
        <p:spPr>
          <a:xfrm>
            <a:off x="1111800" y="1447550"/>
            <a:ext cx="13209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75" name="Google Shape;1575;p22"/>
          <p:cNvSpPr txBox="1">
            <a:spLocks noGrp="1"/>
          </p:cNvSpPr>
          <p:nvPr>
            <p:ph type="title" idx="8" hasCustomPrompt="1"/>
          </p:nvPr>
        </p:nvSpPr>
        <p:spPr>
          <a:xfrm>
            <a:off x="3911513" y="1447550"/>
            <a:ext cx="13209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76" name="Google Shape;1576;p22"/>
          <p:cNvSpPr txBox="1">
            <a:spLocks noGrp="1"/>
          </p:cNvSpPr>
          <p:nvPr>
            <p:ph type="title" idx="9" hasCustomPrompt="1"/>
          </p:nvPr>
        </p:nvSpPr>
        <p:spPr>
          <a:xfrm>
            <a:off x="6711188" y="1447550"/>
            <a:ext cx="13209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5">
    <p:spTree>
      <p:nvGrpSpPr>
        <p:cNvPr id="1" name="Shape 1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8" name="Google Shape;1578;p23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579" name="Google Shape;1579;p23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23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23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23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23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23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23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23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23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23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23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23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23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23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23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23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23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23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23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23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23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23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23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23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23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23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23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6" name="Google Shape;1606;p23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7" name="Google Shape;1607;p23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8" name="Google Shape;1608;p23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9" name="Google Shape;1609;p23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0" name="Google Shape;1610;p23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1" name="Google Shape;1611;p23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2" name="Google Shape;1612;p23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3" name="Google Shape;1613;p23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4" name="Google Shape;1614;p23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5" name="Google Shape;1615;p23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6" name="Google Shape;1616;p23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7" name="Google Shape;1617;p23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8" name="Google Shape;1618;p23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9" name="Google Shape;1619;p23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0" name="Google Shape;1620;p23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1" name="Google Shape;1621;p23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2" name="Google Shape;1622;p23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3" name="Google Shape;1623;p23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4" name="Google Shape;1624;p23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5" name="Google Shape;1625;p23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6" name="Google Shape;1626;p23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7" name="Google Shape;1627;p23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8" name="Google Shape;1628;p23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23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23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23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23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23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23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23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23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23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23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23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23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23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23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23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23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23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23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23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23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23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23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51" name="Google Shape;1651;p23"/>
          <p:cNvSpPr txBox="1">
            <a:spLocks noGrp="1"/>
          </p:cNvSpPr>
          <p:nvPr>
            <p:ph type="title" hasCustomPrompt="1"/>
          </p:nvPr>
        </p:nvSpPr>
        <p:spPr>
          <a:xfrm>
            <a:off x="1036050" y="1629775"/>
            <a:ext cx="32568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2" name="Google Shape;1652;p23"/>
          <p:cNvSpPr txBox="1">
            <a:spLocks noGrp="1"/>
          </p:cNvSpPr>
          <p:nvPr>
            <p:ph type="subTitle" idx="1"/>
          </p:nvPr>
        </p:nvSpPr>
        <p:spPr>
          <a:xfrm>
            <a:off x="1036050" y="2337775"/>
            <a:ext cx="32568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3" name="Google Shape;1653;p23"/>
          <p:cNvSpPr txBox="1">
            <a:spLocks noGrp="1"/>
          </p:cNvSpPr>
          <p:nvPr>
            <p:ph type="title" idx="2" hasCustomPrompt="1"/>
          </p:nvPr>
        </p:nvSpPr>
        <p:spPr>
          <a:xfrm>
            <a:off x="4851175" y="1629775"/>
            <a:ext cx="32568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4" name="Google Shape;1654;p23"/>
          <p:cNvSpPr txBox="1">
            <a:spLocks noGrp="1"/>
          </p:cNvSpPr>
          <p:nvPr>
            <p:ph type="subTitle" idx="3"/>
          </p:nvPr>
        </p:nvSpPr>
        <p:spPr>
          <a:xfrm>
            <a:off x="4851175" y="2337775"/>
            <a:ext cx="32568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655" name="Google Shape;1655;p23"/>
          <p:cNvSpPr txBox="1">
            <a:spLocks noGrp="1"/>
          </p:cNvSpPr>
          <p:nvPr>
            <p:ph type="title" idx="4" hasCustomPrompt="1"/>
          </p:nvPr>
        </p:nvSpPr>
        <p:spPr>
          <a:xfrm>
            <a:off x="2943600" y="3097875"/>
            <a:ext cx="3256800" cy="61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000"/>
              <a:buNone/>
              <a:defRPr sz="4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Font typeface="Russo One" panose="02000503050000020004"/>
              <a:buNone/>
              <a:defRPr sz="12000">
                <a:solidFill>
                  <a:schemeClr val="dk2"/>
                </a:solidFill>
                <a:latin typeface="Russo One" panose="02000503050000020004"/>
                <a:ea typeface="Russo One" panose="02000503050000020004"/>
                <a:cs typeface="Russo One" panose="02000503050000020004"/>
                <a:sym typeface="Russo One" panose="02000503050000020004"/>
              </a:defRPr>
            </a:lvl9pPr>
          </a:lstStyle>
          <a:p>
            <a:r>
              <a:t>xx%</a:t>
            </a:r>
          </a:p>
        </p:txBody>
      </p:sp>
      <p:sp>
        <p:nvSpPr>
          <p:cNvPr id="1656" name="Google Shape;1656;p23"/>
          <p:cNvSpPr txBox="1">
            <a:spLocks noGrp="1"/>
          </p:cNvSpPr>
          <p:nvPr>
            <p:ph type="subTitle" idx="5"/>
          </p:nvPr>
        </p:nvSpPr>
        <p:spPr>
          <a:xfrm>
            <a:off x="2943600" y="3805875"/>
            <a:ext cx="32568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7_1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8" name="Google Shape;1658;p24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659" name="Google Shape;1659;p2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2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2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2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2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2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2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2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2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2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2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2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2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2" name="Google Shape;1672;p2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3" name="Google Shape;1673;p2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4" name="Google Shape;1674;p2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5" name="Google Shape;1675;p2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6" name="Google Shape;1676;p2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7" name="Google Shape;1677;p2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8" name="Google Shape;1678;p2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9" name="Google Shape;1679;p2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0" name="Google Shape;1680;p2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1" name="Google Shape;1681;p2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2" name="Google Shape;1682;p2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3" name="Google Shape;1683;p2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4" name="Google Shape;1684;p2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5" name="Google Shape;1685;p2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6" name="Google Shape;1686;p2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7" name="Google Shape;1687;p2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8" name="Google Shape;1688;p2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9" name="Google Shape;1689;p2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0" name="Google Shape;1690;p2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1" name="Google Shape;1691;p2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2" name="Google Shape;1692;p2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3" name="Google Shape;1693;p2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4" name="Google Shape;1694;p2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5" name="Google Shape;1695;p2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6" name="Google Shape;1696;p2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7" name="Google Shape;1697;p2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8" name="Google Shape;1698;p2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9" name="Google Shape;1699;p2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0" name="Google Shape;1700;p2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1" name="Google Shape;1701;p2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2" name="Google Shape;1702;p2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3" name="Google Shape;1703;p2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4" name="Google Shape;1704;p2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5" name="Google Shape;1705;p2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6" name="Google Shape;1706;p2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7" name="Google Shape;1707;p2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8" name="Google Shape;1708;p2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9" name="Google Shape;1709;p2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0" name="Google Shape;1710;p2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1" name="Google Shape;1711;p2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2" name="Google Shape;1712;p2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3" name="Google Shape;1713;p2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4" name="Google Shape;1714;p2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5" name="Google Shape;1715;p2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6" name="Google Shape;1716;p2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7" name="Google Shape;1717;p2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8" name="Google Shape;1718;p2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9" name="Google Shape;1719;p2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0" name="Google Shape;1720;p2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1" name="Google Shape;1721;p2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2" name="Google Shape;1722;p2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3" name="Google Shape;1723;p2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4" name="Google Shape;1724;p2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5" name="Google Shape;1725;p2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6" name="Google Shape;1726;p2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7" name="Google Shape;1727;p2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8" name="Google Shape;1728;p2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9" name="Google Shape;1729;p2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0" name="Google Shape;1730;p2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1" name="Google Shape;1731;p24"/>
          <p:cNvSpPr txBox="1">
            <a:spLocks noGrp="1"/>
          </p:cNvSpPr>
          <p:nvPr>
            <p:ph type="title"/>
          </p:nvPr>
        </p:nvSpPr>
        <p:spPr>
          <a:xfrm>
            <a:off x="803750" y="1257300"/>
            <a:ext cx="3159300" cy="10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32" name="Google Shape;1732;p24"/>
          <p:cNvSpPr txBox="1">
            <a:spLocks noGrp="1"/>
          </p:cNvSpPr>
          <p:nvPr>
            <p:ph type="subTitle" idx="1"/>
          </p:nvPr>
        </p:nvSpPr>
        <p:spPr>
          <a:xfrm>
            <a:off x="803750" y="2551300"/>
            <a:ext cx="3159300" cy="11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7_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5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735" name="Google Shape;1735;p2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6" name="Google Shape;1736;p2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7" name="Google Shape;1737;p2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8" name="Google Shape;1738;p2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9" name="Google Shape;1739;p2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0" name="Google Shape;1740;p2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1" name="Google Shape;1741;p2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2" name="Google Shape;1742;p2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3" name="Google Shape;1743;p2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4" name="Google Shape;1744;p2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5" name="Google Shape;1745;p2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6" name="Google Shape;1746;p2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7" name="Google Shape;1747;p2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8" name="Google Shape;1748;p2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9" name="Google Shape;1749;p2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0" name="Google Shape;1750;p2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1" name="Google Shape;1751;p2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2" name="Google Shape;1752;p2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3" name="Google Shape;1753;p2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4" name="Google Shape;1754;p2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5" name="Google Shape;1755;p2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6" name="Google Shape;1756;p2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7" name="Google Shape;1757;p2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8" name="Google Shape;1758;p2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9" name="Google Shape;1759;p2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0" name="Google Shape;1760;p2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1" name="Google Shape;1761;p2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2" name="Google Shape;1762;p2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3" name="Google Shape;1763;p2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4" name="Google Shape;1764;p2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5" name="Google Shape;1765;p2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6" name="Google Shape;1766;p2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7" name="Google Shape;1767;p2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8" name="Google Shape;1768;p2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9" name="Google Shape;1769;p2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0" name="Google Shape;1770;p2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1" name="Google Shape;1771;p2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2" name="Google Shape;1772;p2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3" name="Google Shape;1773;p2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4" name="Google Shape;1774;p2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5" name="Google Shape;1775;p2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6" name="Google Shape;1776;p2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7" name="Google Shape;1777;p2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8" name="Google Shape;1778;p2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9" name="Google Shape;1779;p2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0" name="Google Shape;1780;p2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1" name="Google Shape;1781;p2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2" name="Google Shape;1782;p2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3" name="Google Shape;1783;p2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4" name="Google Shape;1784;p2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5" name="Google Shape;1785;p2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6" name="Google Shape;1786;p2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7" name="Google Shape;1787;p2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8" name="Google Shape;1788;p2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9" name="Google Shape;1789;p2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0" name="Google Shape;1790;p2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1" name="Google Shape;1791;p2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2" name="Google Shape;1792;p2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3" name="Google Shape;1793;p2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4" name="Google Shape;1794;p2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5" name="Google Shape;1795;p2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6" name="Google Shape;1796;p2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7" name="Google Shape;1797;p2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8" name="Google Shape;1798;p2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9" name="Google Shape;1799;p2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0" name="Google Shape;1800;p2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1" name="Google Shape;1801;p2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2" name="Google Shape;1802;p2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3" name="Google Shape;1803;p2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4" name="Google Shape;1804;p2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5" name="Google Shape;1805;p2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6" name="Google Shape;1806;p2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07" name="Google Shape;1807;p25"/>
          <p:cNvSpPr txBox="1">
            <a:spLocks noGrp="1"/>
          </p:cNvSpPr>
          <p:nvPr>
            <p:ph type="title"/>
          </p:nvPr>
        </p:nvSpPr>
        <p:spPr>
          <a:xfrm flipH="1">
            <a:off x="5132125" y="1641938"/>
            <a:ext cx="3159300" cy="5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25"/>
          <p:cNvSpPr txBox="1">
            <a:spLocks noGrp="1"/>
          </p:cNvSpPr>
          <p:nvPr>
            <p:ph type="subTitle" idx="1"/>
          </p:nvPr>
        </p:nvSpPr>
        <p:spPr>
          <a:xfrm flipH="1">
            <a:off x="5132125" y="2408575"/>
            <a:ext cx="3159300" cy="11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7_2_1">
    <p:spTree>
      <p:nvGrpSpPr>
        <p:cNvPr id="1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0" name="Google Shape;1810;p26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811" name="Google Shape;1811;p2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2" name="Google Shape;1812;p2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3" name="Google Shape;1813;p2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4" name="Google Shape;1814;p2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5" name="Google Shape;1815;p2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6" name="Google Shape;1816;p2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7" name="Google Shape;1817;p2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8" name="Google Shape;1818;p2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9" name="Google Shape;1819;p2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0" name="Google Shape;1820;p2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1" name="Google Shape;1821;p2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2" name="Google Shape;1822;p2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3" name="Google Shape;1823;p2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4" name="Google Shape;1824;p2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5" name="Google Shape;1825;p2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6" name="Google Shape;1826;p2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7" name="Google Shape;1827;p2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8" name="Google Shape;1828;p2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9" name="Google Shape;1829;p2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0" name="Google Shape;1830;p2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1" name="Google Shape;1831;p2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2" name="Google Shape;1832;p2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3" name="Google Shape;1833;p2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4" name="Google Shape;1834;p2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5" name="Google Shape;1835;p2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6" name="Google Shape;1836;p2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7" name="Google Shape;1837;p2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8" name="Google Shape;1838;p2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9" name="Google Shape;1839;p2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0" name="Google Shape;1840;p2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1" name="Google Shape;1841;p2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2" name="Google Shape;1842;p2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3" name="Google Shape;1843;p2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4" name="Google Shape;1844;p2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5" name="Google Shape;1845;p2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6" name="Google Shape;1846;p2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7" name="Google Shape;1847;p2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8" name="Google Shape;1848;p2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9" name="Google Shape;1849;p2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0" name="Google Shape;1850;p2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1" name="Google Shape;1851;p2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2" name="Google Shape;1852;p2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3" name="Google Shape;1853;p2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4" name="Google Shape;1854;p2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5" name="Google Shape;1855;p2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6" name="Google Shape;1856;p2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7" name="Google Shape;1857;p2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8" name="Google Shape;1858;p2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9" name="Google Shape;1859;p2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0" name="Google Shape;1860;p2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1" name="Google Shape;1861;p2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2" name="Google Shape;1862;p2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3" name="Google Shape;1863;p2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4" name="Google Shape;1864;p2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5" name="Google Shape;1865;p2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6" name="Google Shape;1866;p2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7" name="Google Shape;1867;p2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8" name="Google Shape;1868;p2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9" name="Google Shape;1869;p2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0" name="Google Shape;1870;p2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1" name="Google Shape;1871;p2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2" name="Google Shape;1872;p2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3" name="Google Shape;1873;p2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4" name="Google Shape;1874;p2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5" name="Google Shape;1875;p2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6" name="Google Shape;1876;p2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7" name="Google Shape;1877;p2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8" name="Google Shape;1878;p2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9" name="Google Shape;1879;p2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0" name="Google Shape;1880;p2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1" name="Google Shape;1881;p2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2" name="Google Shape;1882;p2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83" name="Google Shape;1883;p26"/>
          <p:cNvSpPr txBox="1">
            <a:spLocks noGrp="1"/>
          </p:cNvSpPr>
          <p:nvPr>
            <p:ph type="title"/>
          </p:nvPr>
        </p:nvSpPr>
        <p:spPr>
          <a:xfrm flipH="1">
            <a:off x="795700" y="1641938"/>
            <a:ext cx="3159300" cy="51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6"/>
          <p:cNvSpPr txBox="1">
            <a:spLocks noGrp="1"/>
          </p:cNvSpPr>
          <p:nvPr>
            <p:ph type="subTitle" idx="1"/>
          </p:nvPr>
        </p:nvSpPr>
        <p:spPr>
          <a:xfrm flipH="1">
            <a:off x="795700" y="2408575"/>
            <a:ext cx="3159300" cy="113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Josefin Sans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8"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6" name="Google Shape;1886;p27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887" name="Google Shape;1887;p2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8" name="Google Shape;1888;p2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9" name="Google Shape;1889;p2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0" name="Google Shape;1890;p2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1" name="Google Shape;1891;p2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2" name="Google Shape;1892;p2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3" name="Google Shape;1893;p2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4" name="Google Shape;1894;p2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5" name="Google Shape;1895;p2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6" name="Google Shape;1896;p2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7" name="Google Shape;1897;p2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8" name="Google Shape;1898;p2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9" name="Google Shape;1899;p2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0" name="Google Shape;1900;p2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1" name="Google Shape;1901;p2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2" name="Google Shape;1902;p2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3" name="Google Shape;1903;p2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4" name="Google Shape;1904;p2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5" name="Google Shape;1905;p2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6" name="Google Shape;1906;p2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7" name="Google Shape;1907;p2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8" name="Google Shape;1908;p2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9" name="Google Shape;1909;p2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0" name="Google Shape;1910;p2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1" name="Google Shape;1911;p2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2" name="Google Shape;1912;p2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3" name="Google Shape;1913;p2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4" name="Google Shape;1914;p2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5" name="Google Shape;1915;p2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6" name="Google Shape;1916;p2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7" name="Google Shape;1917;p2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8" name="Google Shape;1918;p2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9" name="Google Shape;1919;p2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0" name="Google Shape;1920;p2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1" name="Google Shape;1921;p2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2" name="Google Shape;1922;p2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3" name="Google Shape;1923;p2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4" name="Google Shape;1924;p2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5" name="Google Shape;1925;p2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6" name="Google Shape;1926;p2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7" name="Google Shape;1927;p2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8" name="Google Shape;1928;p2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9" name="Google Shape;1929;p2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0" name="Google Shape;1930;p2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1" name="Google Shape;1931;p2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2" name="Google Shape;1932;p2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3" name="Google Shape;1933;p2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4" name="Google Shape;1934;p2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5" name="Google Shape;1935;p2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6" name="Google Shape;1936;p2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7" name="Google Shape;1937;p2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8" name="Google Shape;1938;p2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9" name="Google Shape;1939;p2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0" name="Google Shape;1940;p2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1" name="Google Shape;1941;p2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2" name="Google Shape;1942;p2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3" name="Google Shape;1943;p2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4" name="Google Shape;1944;p2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5" name="Google Shape;1945;p2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6" name="Google Shape;1946;p2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7" name="Google Shape;1947;p2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8" name="Google Shape;1948;p2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9" name="Google Shape;1949;p2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0" name="Google Shape;1950;p2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1" name="Google Shape;1951;p2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2" name="Google Shape;1952;p2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3" name="Google Shape;1953;p2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4" name="Google Shape;1954;p2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5" name="Google Shape;1955;p2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6" name="Google Shape;1956;p2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7" name="Google Shape;1957;p2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8" name="Google Shape;1958;p2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59" name="Google Shape;1959;p27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0" name="Google Shape;1960;p27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1" name="Google Shape;1961;p27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1962" name="Google Shape;1962;p27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1963" name="Google Shape;1963;p27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1964" name="Google Shape;1964;p27"/>
          <p:cNvSpPr txBox="1">
            <a:spLocks noGrp="1"/>
          </p:cNvSpPr>
          <p:nvPr>
            <p:ph type="subTitle" idx="1"/>
          </p:nvPr>
        </p:nvSpPr>
        <p:spPr>
          <a:xfrm>
            <a:off x="886650" y="1401350"/>
            <a:ext cx="3876900" cy="309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810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965" name="Google Shape;1965;p2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2_2_1"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7" name="Google Shape;1967;p28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968" name="Google Shape;1968;p2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9" name="Google Shape;1969;p2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0" name="Google Shape;1970;p2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1" name="Google Shape;1971;p2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2" name="Google Shape;1972;p2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3" name="Google Shape;1973;p2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4" name="Google Shape;1974;p2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5" name="Google Shape;1975;p2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6" name="Google Shape;1976;p2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7" name="Google Shape;1977;p2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8" name="Google Shape;1978;p2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9" name="Google Shape;1979;p2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0" name="Google Shape;1980;p2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1" name="Google Shape;1981;p2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2" name="Google Shape;1982;p2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3" name="Google Shape;1983;p2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4" name="Google Shape;1984;p2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5" name="Google Shape;1985;p2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6" name="Google Shape;1986;p2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7" name="Google Shape;1987;p2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8" name="Google Shape;1988;p2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9" name="Google Shape;1989;p2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0" name="Google Shape;1990;p2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1" name="Google Shape;1991;p2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2" name="Google Shape;1992;p2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3" name="Google Shape;1993;p2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4" name="Google Shape;1994;p2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5" name="Google Shape;1995;p2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6" name="Google Shape;1996;p2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7" name="Google Shape;1997;p2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8" name="Google Shape;1998;p2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9" name="Google Shape;1999;p2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0" name="Google Shape;2000;p2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1" name="Google Shape;2001;p2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2" name="Google Shape;2002;p2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3" name="Google Shape;2003;p2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4" name="Google Shape;2004;p2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5" name="Google Shape;2005;p2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6" name="Google Shape;2006;p2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7" name="Google Shape;2007;p2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8" name="Google Shape;2008;p2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9" name="Google Shape;2009;p2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0" name="Google Shape;2010;p2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1" name="Google Shape;2011;p2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2" name="Google Shape;2012;p2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3" name="Google Shape;2013;p2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4" name="Google Shape;2014;p2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5" name="Google Shape;2015;p2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6" name="Google Shape;2016;p2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7" name="Google Shape;2017;p2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8" name="Google Shape;2018;p2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9" name="Google Shape;2019;p2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0" name="Google Shape;2020;p2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1" name="Google Shape;2021;p2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2" name="Google Shape;2022;p2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3" name="Google Shape;2023;p2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4" name="Google Shape;2024;p2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5" name="Google Shape;2025;p2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6" name="Google Shape;2026;p2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7" name="Google Shape;2027;p2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8" name="Google Shape;2028;p2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9" name="Google Shape;2029;p2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0" name="Google Shape;2030;p2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1" name="Google Shape;2031;p2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2" name="Google Shape;2032;p2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3" name="Google Shape;2033;p2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4" name="Google Shape;2034;p2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5" name="Google Shape;2035;p2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6" name="Google Shape;2036;p2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7" name="Google Shape;2037;p2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8" name="Google Shape;2038;p2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9" name="Google Shape;2039;p2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0" name="Google Shape;2040;p28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1" name="Google Shape;2041;p28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2" name="Google Shape;2042;p28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2043" name="Google Shape;2043;p28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044" name="Google Shape;2044;p28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045" name="Google Shape;2045;p28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46" name="Google Shape;2046;p28"/>
          <p:cNvSpPr txBox="1">
            <a:spLocks noGrp="1"/>
          </p:cNvSpPr>
          <p:nvPr>
            <p:ph type="subTitle" idx="1"/>
          </p:nvPr>
        </p:nvSpPr>
        <p:spPr>
          <a:xfrm>
            <a:off x="5581275" y="356192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7" name="Google Shape;2047;p28"/>
          <p:cNvSpPr txBox="1">
            <a:spLocks noGrp="1"/>
          </p:cNvSpPr>
          <p:nvPr>
            <p:ph type="subTitle" idx="2"/>
          </p:nvPr>
        </p:nvSpPr>
        <p:spPr>
          <a:xfrm>
            <a:off x="5581275" y="387495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48" name="Google Shape;2048;p28"/>
          <p:cNvSpPr txBox="1">
            <a:spLocks noGrp="1"/>
          </p:cNvSpPr>
          <p:nvPr>
            <p:ph type="subTitle" idx="3"/>
          </p:nvPr>
        </p:nvSpPr>
        <p:spPr>
          <a:xfrm>
            <a:off x="1319700" y="3561925"/>
            <a:ext cx="223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49" name="Google Shape;2049;p28"/>
          <p:cNvSpPr txBox="1">
            <a:spLocks noGrp="1"/>
          </p:cNvSpPr>
          <p:nvPr>
            <p:ph type="subTitle" idx="4"/>
          </p:nvPr>
        </p:nvSpPr>
        <p:spPr>
          <a:xfrm>
            <a:off x="1319700" y="3874950"/>
            <a:ext cx="223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CUSTOM_2_2_1_1"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oogle Shape;2051;p29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2052" name="Google Shape;2052;p2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3" name="Google Shape;2053;p2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4" name="Google Shape;2054;p2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5" name="Google Shape;2055;p2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6" name="Google Shape;2056;p2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7" name="Google Shape;2057;p2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8" name="Google Shape;2058;p2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9" name="Google Shape;2059;p2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0" name="Google Shape;2060;p2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1" name="Google Shape;2061;p2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2" name="Google Shape;2062;p2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3" name="Google Shape;2063;p2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4" name="Google Shape;2064;p2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5" name="Google Shape;2065;p2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6" name="Google Shape;2066;p2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7" name="Google Shape;2067;p2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8" name="Google Shape;2068;p2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9" name="Google Shape;2069;p2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0" name="Google Shape;2070;p2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1" name="Google Shape;2071;p2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2" name="Google Shape;2072;p2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3" name="Google Shape;2073;p2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4" name="Google Shape;2074;p2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5" name="Google Shape;2075;p2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6" name="Google Shape;2076;p2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7" name="Google Shape;2077;p2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8" name="Google Shape;2078;p2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9" name="Google Shape;2079;p2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0" name="Google Shape;2080;p2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1" name="Google Shape;2081;p2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2" name="Google Shape;2082;p2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3" name="Google Shape;2083;p2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4" name="Google Shape;2084;p2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5" name="Google Shape;2085;p2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6" name="Google Shape;2086;p2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7" name="Google Shape;2087;p2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8" name="Google Shape;2088;p2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9" name="Google Shape;2089;p2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0" name="Google Shape;2090;p2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1" name="Google Shape;2091;p2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2" name="Google Shape;2092;p2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3" name="Google Shape;2093;p2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4" name="Google Shape;2094;p2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5" name="Google Shape;2095;p2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6" name="Google Shape;2096;p2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7" name="Google Shape;2097;p2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8" name="Google Shape;2098;p2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9" name="Google Shape;2099;p2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0" name="Google Shape;2100;p2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1" name="Google Shape;2101;p2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2" name="Google Shape;2102;p2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3" name="Google Shape;2103;p2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4" name="Google Shape;2104;p2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5" name="Google Shape;2105;p2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6" name="Google Shape;2106;p2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7" name="Google Shape;2107;p2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8" name="Google Shape;2108;p2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9" name="Google Shape;2109;p2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0" name="Google Shape;2110;p2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1" name="Google Shape;2111;p2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2" name="Google Shape;2112;p2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3" name="Google Shape;2113;p2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4" name="Google Shape;2114;p2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5" name="Google Shape;2115;p2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6" name="Google Shape;2116;p2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7" name="Google Shape;2117;p2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8" name="Google Shape;2118;p2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9" name="Google Shape;2119;p2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0" name="Google Shape;2120;p2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1" name="Google Shape;2121;p2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2" name="Google Shape;2122;p2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3" name="Google Shape;2123;p2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24" name="Google Shape;2124;p29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5" name="Google Shape;2125;p29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6" name="Google Shape;2126;p29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2127" name="Google Shape;2127;p29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128" name="Google Shape;2128;p29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129" name="Google Shape;2129;p2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130" name="Google Shape;2130;p29"/>
          <p:cNvSpPr txBox="1">
            <a:spLocks noGrp="1"/>
          </p:cNvSpPr>
          <p:nvPr>
            <p:ph type="subTitle" idx="1"/>
          </p:nvPr>
        </p:nvSpPr>
        <p:spPr>
          <a:xfrm>
            <a:off x="587925" y="1333150"/>
            <a:ext cx="3868200" cy="32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131" name="Google Shape;2131;p29"/>
          <p:cNvSpPr txBox="1">
            <a:spLocks noGrp="1"/>
          </p:cNvSpPr>
          <p:nvPr>
            <p:ph type="subTitle" idx="2"/>
          </p:nvPr>
        </p:nvSpPr>
        <p:spPr>
          <a:xfrm>
            <a:off x="4683150" y="1333150"/>
            <a:ext cx="3868200" cy="324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"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3" name="Google Shape;2133;p30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2134" name="Google Shape;2134;p30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5" name="Google Shape;2135;p30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6" name="Google Shape;2136;p30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7" name="Google Shape;2137;p30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8" name="Google Shape;2138;p30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9" name="Google Shape;2139;p30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0" name="Google Shape;2140;p30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1" name="Google Shape;2141;p30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2" name="Google Shape;2142;p30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3" name="Google Shape;2143;p30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4" name="Google Shape;2144;p30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5" name="Google Shape;2145;p30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6" name="Google Shape;2146;p30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7" name="Google Shape;2147;p30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8" name="Google Shape;2148;p30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9" name="Google Shape;2149;p30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0" name="Google Shape;2150;p30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1" name="Google Shape;2151;p30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2" name="Google Shape;2152;p30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3" name="Google Shape;2153;p30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4" name="Google Shape;2154;p30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5" name="Google Shape;2155;p30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6" name="Google Shape;2156;p30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7" name="Google Shape;2157;p30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8" name="Google Shape;2158;p30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9" name="Google Shape;2159;p30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0" name="Google Shape;2160;p30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1" name="Google Shape;2161;p30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2" name="Google Shape;2162;p30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3" name="Google Shape;2163;p30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4" name="Google Shape;2164;p30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5" name="Google Shape;2165;p30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6" name="Google Shape;2166;p30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7" name="Google Shape;2167;p30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8" name="Google Shape;2168;p30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9" name="Google Shape;2169;p30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0" name="Google Shape;2170;p30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1" name="Google Shape;2171;p30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2" name="Google Shape;2172;p30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3" name="Google Shape;2173;p30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4" name="Google Shape;2174;p30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5" name="Google Shape;2175;p30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6" name="Google Shape;2176;p30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7" name="Google Shape;2177;p30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8" name="Google Shape;2178;p30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9" name="Google Shape;2179;p30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0" name="Google Shape;2180;p30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1" name="Google Shape;2181;p30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2" name="Google Shape;2182;p30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3" name="Google Shape;2183;p30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4" name="Google Shape;2184;p30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5" name="Google Shape;2185;p30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6" name="Google Shape;2186;p30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7" name="Google Shape;2187;p30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8" name="Google Shape;2188;p30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9" name="Google Shape;2189;p30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0" name="Google Shape;2190;p30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1" name="Google Shape;2191;p30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2" name="Google Shape;2192;p30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3" name="Google Shape;2193;p30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4" name="Google Shape;2194;p30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5" name="Google Shape;2195;p30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6" name="Google Shape;2196;p30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7" name="Google Shape;2197;p30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8" name="Google Shape;2198;p30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9" name="Google Shape;2199;p30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0" name="Google Shape;2200;p30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1" name="Google Shape;2201;p30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2" name="Google Shape;2202;p30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3" name="Google Shape;2203;p30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4" name="Google Shape;2204;p30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5" name="Google Shape;2205;p30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6" name="Google Shape;2206;p30"/>
          <p:cNvSpPr/>
          <p:nvPr/>
        </p:nvSpPr>
        <p:spPr>
          <a:xfrm>
            <a:off x="719546" y="439075"/>
            <a:ext cx="3728100" cy="4206900"/>
          </a:xfrm>
          <a:prstGeom prst="roundRect">
            <a:avLst>
              <a:gd name="adj" fmla="val 9565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7" name="Google Shape;2207;p30"/>
          <p:cNvSpPr/>
          <p:nvPr/>
        </p:nvSpPr>
        <p:spPr>
          <a:xfrm>
            <a:off x="719500" y="439075"/>
            <a:ext cx="3728100" cy="810600"/>
          </a:xfrm>
          <a:prstGeom prst="round2SameRect">
            <a:avLst>
              <a:gd name="adj1" fmla="val 46842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8" name="Google Shape;2208;p30"/>
          <p:cNvSpPr txBox="1">
            <a:spLocks noGrp="1"/>
          </p:cNvSpPr>
          <p:nvPr>
            <p:ph type="title"/>
          </p:nvPr>
        </p:nvSpPr>
        <p:spPr>
          <a:xfrm>
            <a:off x="1177200" y="539500"/>
            <a:ext cx="3212700" cy="67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3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09" name="Google Shape;2209;p30"/>
          <p:cNvSpPr txBox="1">
            <a:spLocks noGrp="1"/>
          </p:cNvSpPr>
          <p:nvPr>
            <p:ph type="subTitle" idx="1"/>
          </p:nvPr>
        </p:nvSpPr>
        <p:spPr>
          <a:xfrm>
            <a:off x="1177200" y="1575475"/>
            <a:ext cx="34347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10" name="Google Shape;2210;p30"/>
          <p:cNvSpPr txBox="1"/>
          <p:nvPr/>
        </p:nvSpPr>
        <p:spPr>
          <a:xfrm>
            <a:off x="1177200" y="3659475"/>
            <a:ext cx="3114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4"/>
              </a:rPr>
              <a:t>Freepik</a:t>
            </a:r>
            <a:endParaRPr sz="1200"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169" name="Google Shape;169;p4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4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4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4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4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4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4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4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4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4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4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4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4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4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4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4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4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4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4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4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4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4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4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4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4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4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4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4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4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4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4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4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4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4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4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4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4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4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4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4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4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4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4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4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4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4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4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4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4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4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4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4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4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4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4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4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" name="Google Shape;225;p4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" name="Google Shape;226;p4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" name="Google Shape;227;p4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" name="Google Shape;228;p4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" name="Google Shape;229;p4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" name="Google Shape;230;p4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" name="Google Shape;231;p4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4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4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4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4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4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4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4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4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4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1" name="Google Shape;241;p4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4"/>
          <p:cNvSpPr/>
          <p:nvPr/>
        </p:nvSpPr>
        <p:spPr>
          <a:xfrm>
            <a:off x="7913100" y="45882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43" name="Google Shape;243;p4"/>
          <p:cNvGrpSpPr/>
          <p:nvPr/>
        </p:nvGrpSpPr>
        <p:grpSpPr>
          <a:xfrm flipH="1">
            <a:off x="8023715" y="575540"/>
            <a:ext cx="354778" cy="339271"/>
            <a:chOff x="5045500" y="842250"/>
            <a:chExt cx="503875" cy="481850"/>
          </a:xfrm>
        </p:grpSpPr>
        <p:sp>
          <p:nvSpPr>
            <p:cNvPr id="244" name="Google Shape;244;p4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246" name="Google Shape;246;p4"/>
          <p:cNvSpPr/>
          <p:nvPr/>
        </p:nvSpPr>
        <p:spPr>
          <a:xfrm>
            <a:off x="502425" y="1181350"/>
            <a:ext cx="8129700" cy="3546900"/>
          </a:xfrm>
          <a:prstGeom prst="roundRect">
            <a:avLst>
              <a:gd name="adj" fmla="val 369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4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lphaLcPeriod"/>
              <a:defRPr sz="1200"/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romanLcPeriod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2" name="Google Shape;2212;p31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2213" name="Google Shape;2213;p31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4" name="Google Shape;2214;p31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5" name="Google Shape;2215;p31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6" name="Google Shape;2216;p31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7" name="Google Shape;2217;p31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8" name="Google Shape;2218;p31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9" name="Google Shape;2219;p31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0" name="Google Shape;2220;p31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1" name="Google Shape;2221;p31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2" name="Google Shape;2222;p31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3" name="Google Shape;2223;p31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4" name="Google Shape;2224;p31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5" name="Google Shape;2225;p31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6" name="Google Shape;2226;p31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7" name="Google Shape;2227;p31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8" name="Google Shape;2228;p31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9" name="Google Shape;2229;p31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0" name="Google Shape;2230;p31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1" name="Google Shape;2231;p31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2" name="Google Shape;2232;p31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3" name="Google Shape;2233;p31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4" name="Google Shape;2234;p31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5" name="Google Shape;2235;p31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6" name="Google Shape;2236;p31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7" name="Google Shape;2237;p31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8" name="Google Shape;2238;p31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9" name="Google Shape;2239;p31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0" name="Google Shape;2240;p31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1" name="Google Shape;2241;p31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2" name="Google Shape;2242;p31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3" name="Google Shape;2243;p31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4" name="Google Shape;2244;p31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5" name="Google Shape;2245;p31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6" name="Google Shape;2246;p31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7" name="Google Shape;2247;p31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8" name="Google Shape;2248;p31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9" name="Google Shape;2249;p31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0" name="Google Shape;2250;p31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1" name="Google Shape;2251;p31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2" name="Google Shape;2252;p31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3" name="Google Shape;2253;p31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4" name="Google Shape;2254;p31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5" name="Google Shape;2255;p31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6" name="Google Shape;2256;p31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7" name="Google Shape;2257;p31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8" name="Google Shape;2258;p31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59" name="Google Shape;2259;p31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0" name="Google Shape;2260;p31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1" name="Google Shape;2261;p31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2" name="Google Shape;2262;p31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3" name="Google Shape;2263;p31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4" name="Google Shape;2264;p31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5" name="Google Shape;2265;p31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6" name="Google Shape;2266;p31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7" name="Google Shape;2267;p31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8" name="Google Shape;2268;p31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69" name="Google Shape;2269;p31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0" name="Google Shape;2270;p31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1" name="Google Shape;2271;p31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2" name="Google Shape;2272;p31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3" name="Google Shape;2273;p31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4" name="Google Shape;2274;p31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5" name="Google Shape;2275;p31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6" name="Google Shape;2276;p31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7" name="Google Shape;2277;p31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8" name="Google Shape;2278;p31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79" name="Google Shape;2279;p31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0" name="Google Shape;2280;p31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1" name="Google Shape;2281;p31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2" name="Google Shape;2282;p31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3" name="Google Shape;2283;p31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84" name="Google Shape;2284;p31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85" name="Google Shape;2285;p31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6" name="Google Shape;2286;p31"/>
          <p:cNvSpPr/>
          <p:nvPr/>
        </p:nvSpPr>
        <p:spPr>
          <a:xfrm>
            <a:off x="7913100" y="45882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7" name="Google Shape;2287;p31"/>
          <p:cNvGrpSpPr/>
          <p:nvPr/>
        </p:nvGrpSpPr>
        <p:grpSpPr>
          <a:xfrm flipH="1">
            <a:off x="8023715" y="575540"/>
            <a:ext cx="354778" cy="339271"/>
            <a:chOff x="5045500" y="842250"/>
            <a:chExt cx="503875" cy="481850"/>
          </a:xfrm>
        </p:grpSpPr>
        <p:sp>
          <p:nvSpPr>
            <p:cNvPr id="2288" name="Google Shape;2288;p31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2289" name="Google Shape;2289;p31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2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91" name="Google Shape;2291;p32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2292" name="Google Shape;2292;p32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3" name="Google Shape;2293;p32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4" name="Google Shape;2294;p32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5" name="Google Shape;2295;p32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6" name="Google Shape;2296;p32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7" name="Google Shape;2297;p32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8" name="Google Shape;2298;p32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99" name="Google Shape;2299;p32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0" name="Google Shape;2300;p32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1" name="Google Shape;2301;p32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2" name="Google Shape;2302;p32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3" name="Google Shape;2303;p32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4" name="Google Shape;2304;p32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5" name="Google Shape;2305;p32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6" name="Google Shape;2306;p32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7" name="Google Shape;2307;p32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8" name="Google Shape;2308;p32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09" name="Google Shape;2309;p32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0" name="Google Shape;2310;p32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1" name="Google Shape;2311;p32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2" name="Google Shape;2312;p32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3" name="Google Shape;2313;p32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4" name="Google Shape;2314;p32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5" name="Google Shape;2315;p32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6" name="Google Shape;2316;p32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7" name="Google Shape;2317;p32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8" name="Google Shape;2318;p32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19" name="Google Shape;2319;p32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0" name="Google Shape;2320;p32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1" name="Google Shape;2321;p32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2" name="Google Shape;2322;p32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3" name="Google Shape;2323;p32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4" name="Google Shape;2324;p32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5" name="Google Shape;2325;p32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6" name="Google Shape;2326;p32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7" name="Google Shape;2327;p32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8" name="Google Shape;2328;p32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9" name="Google Shape;2329;p32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0" name="Google Shape;2330;p32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1" name="Google Shape;2331;p32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2" name="Google Shape;2332;p32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3" name="Google Shape;2333;p32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4" name="Google Shape;2334;p32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5" name="Google Shape;2335;p32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6" name="Google Shape;2336;p32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7" name="Google Shape;2337;p32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8" name="Google Shape;2338;p32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9" name="Google Shape;2339;p32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0" name="Google Shape;2340;p32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1" name="Google Shape;2341;p32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2" name="Google Shape;2342;p32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3" name="Google Shape;2343;p32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4" name="Google Shape;2344;p32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5" name="Google Shape;2345;p32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6" name="Google Shape;2346;p32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7" name="Google Shape;2347;p32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8" name="Google Shape;2348;p32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9" name="Google Shape;2349;p32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0" name="Google Shape;2350;p32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1" name="Google Shape;2351;p32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2" name="Google Shape;2352;p32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3" name="Google Shape;2353;p32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4" name="Google Shape;2354;p32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5" name="Google Shape;2355;p32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6" name="Google Shape;2356;p32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7" name="Google Shape;2357;p32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8" name="Google Shape;2358;p32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9" name="Google Shape;2359;p32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0" name="Google Shape;2360;p32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1" name="Google Shape;2361;p32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2" name="Google Shape;2362;p32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3" name="Google Shape;2363;p32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364" name="Google Shape;2364;p32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2365" name="Google Shape;2365;p32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32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Google Shape;250;p5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251" name="Google Shape;251;p5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5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5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5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5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5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5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8" name="Google Shape;258;p5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9" name="Google Shape;259;p5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5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5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5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5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5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5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5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5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5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5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5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5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5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5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5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5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5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5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5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5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5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5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5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5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5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5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5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5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5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5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5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5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5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5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5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5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5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5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5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5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5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5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2" name="Google Shape;302;p5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3" name="Google Shape;303;p5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4" name="Google Shape;304;p5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5" name="Google Shape;305;p5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6" name="Google Shape;306;p5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7" name="Google Shape;307;p5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5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5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5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5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5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5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5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5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5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5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5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5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5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5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5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3" name="Google Shape;323;p5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5"/>
          <p:cNvSpPr/>
          <p:nvPr/>
        </p:nvSpPr>
        <p:spPr>
          <a:xfrm>
            <a:off x="7913100" y="45882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5"/>
          <p:cNvGrpSpPr/>
          <p:nvPr/>
        </p:nvGrpSpPr>
        <p:grpSpPr>
          <a:xfrm flipH="1">
            <a:off x="8023715" y="575540"/>
            <a:ext cx="354778" cy="339271"/>
            <a:chOff x="5045500" y="842250"/>
            <a:chExt cx="503875" cy="481850"/>
          </a:xfrm>
        </p:grpSpPr>
        <p:sp>
          <p:nvSpPr>
            <p:cNvPr id="326" name="Google Shape;326;p5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27" name="Google Shape;327;p5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28" name="Google Shape;328;p5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5"/>
          <p:cNvSpPr txBox="1">
            <a:spLocks noGrp="1"/>
          </p:cNvSpPr>
          <p:nvPr>
            <p:ph type="subTitle" idx="1"/>
          </p:nvPr>
        </p:nvSpPr>
        <p:spPr>
          <a:xfrm>
            <a:off x="1155850" y="2518275"/>
            <a:ext cx="262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0" name="Google Shape;330;p5"/>
          <p:cNvSpPr txBox="1">
            <a:spLocks noGrp="1"/>
          </p:cNvSpPr>
          <p:nvPr>
            <p:ph type="subTitle" idx="2"/>
          </p:nvPr>
        </p:nvSpPr>
        <p:spPr>
          <a:xfrm>
            <a:off x="1155850" y="2831300"/>
            <a:ext cx="26283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1" name="Google Shape;331;p5"/>
          <p:cNvSpPr txBox="1">
            <a:spLocks noGrp="1"/>
          </p:cNvSpPr>
          <p:nvPr>
            <p:ph type="subTitle" idx="3"/>
          </p:nvPr>
        </p:nvSpPr>
        <p:spPr>
          <a:xfrm>
            <a:off x="5359925" y="2518275"/>
            <a:ext cx="262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600"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5"/>
          <p:cNvSpPr txBox="1">
            <a:spLocks noGrp="1"/>
          </p:cNvSpPr>
          <p:nvPr>
            <p:ph type="subTitle" idx="4"/>
          </p:nvPr>
        </p:nvSpPr>
        <p:spPr>
          <a:xfrm>
            <a:off x="5359925" y="2831300"/>
            <a:ext cx="26283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6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335" name="Google Shape;335;p6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6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6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6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6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6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6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6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6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6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6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6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6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6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6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6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6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6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6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6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6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6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6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6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6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6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6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6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6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6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6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6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6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6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6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6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6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6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3" name="Google Shape;373;p6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4" name="Google Shape;374;p6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5" name="Google Shape;375;p6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6" name="Google Shape;376;p6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7" name="Google Shape;377;p6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8" name="Google Shape;378;p6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9" name="Google Shape;379;p6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6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6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6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6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6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6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6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6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6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6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6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6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6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6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6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6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6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6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6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6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6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6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6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6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6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6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6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07" name="Google Shape;407;p6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6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9" name="Google Shape;409;p6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410" name="Google Shape;410;p6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12" name="Google Shape;412;p6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" name="Google Shape;414;p7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415" name="Google Shape;415;p7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7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7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7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7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7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7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7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3" name="Google Shape;423;p7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4" name="Google Shape;424;p7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5" name="Google Shape;425;p7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6" name="Google Shape;426;p7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7" name="Google Shape;427;p7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8" name="Google Shape;428;p7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9" name="Google Shape;429;p7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0" name="Google Shape;430;p7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1" name="Google Shape;431;p7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2" name="Google Shape;432;p7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3" name="Google Shape;433;p7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4" name="Google Shape;434;p7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5" name="Google Shape;435;p7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7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7" name="Google Shape;437;p7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8" name="Google Shape;438;p7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9" name="Google Shape;439;p7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0" name="Google Shape;440;p7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1" name="Google Shape;441;p7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2" name="Google Shape;442;p7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3" name="Google Shape;443;p7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4" name="Google Shape;444;p7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5" name="Google Shape;445;p7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6" name="Google Shape;446;p7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7" name="Google Shape;447;p7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8" name="Google Shape;448;p7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9" name="Google Shape;449;p7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0" name="Google Shape;450;p7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1" name="Google Shape;451;p7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2" name="Google Shape;452;p7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3" name="Google Shape;453;p7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7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7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7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7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7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7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7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7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7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7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7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7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7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7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7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7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7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7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7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7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7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7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7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7" name="Google Shape;477;p7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8" name="Google Shape;478;p7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9" name="Google Shape;479;p7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0" name="Google Shape;480;p7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1" name="Google Shape;481;p7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2" name="Google Shape;482;p7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3" name="Google Shape;483;p7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4" name="Google Shape;484;p7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5" name="Google Shape;485;p7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6" name="Google Shape;486;p7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7" name="Google Shape;487;p7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488" name="Google Shape;488;p7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7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7"/>
          <p:cNvSpPr txBox="1">
            <a:spLocks noGrp="1"/>
          </p:cNvSpPr>
          <p:nvPr>
            <p:ph type="title"/>
          </p:nvPr>
        </p:nvSpPr>
        <p:spPr>
          <a:xfrm>
            <a:off x="1368263" y="582238"/>
            <a:ext cx="6426600" cy="674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1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1" name="Google Shape;491;p7"/>
          <p:cNvSpPr txBox="1">
            <a:spLocks noGrp="1"/>
          </p:cNvSpPr>
          <p:nvPr>
            <p:ph type="body" idx="1"/>
          </p:nvPr>
        </p:nvSpPr>
        <p:spPr>
          <a:xfrm>
            <a:off x="1738113" y="1563188"/>
            <a:ext cx="5686800" cy="227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8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494" name="Google Shape;494;p8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5" name="Google Shape;495;p8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6" name="Google Shape;496;p8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7" name="Google Shape;497;p8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8" name="Google Shape;498;p8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9" name="Google Shape;499;p8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0" name="Google Shape;500;p8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1" name="Google Shape;501;p8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2" name="Google Shape;502;p8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3" name="Google Shape;503;p8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4" name="Google Shape;504;p8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5" name="Google Shape;505;p8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6" name="Google Shape;506;p8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7" name="Google Shape;507;p8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8" name="Google Shape;508;p8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9" name="Google Shape;509;p8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0" name="Google Shape;510;p8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1" name="Google Shape;511;p8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2" name="Google Shape;512;p8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3" name="Google Shape;513;p8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4" name="Google Shape;514;p8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5" name="Google Shape;515;p8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6" name="Google Shape;516;p8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7" name="Google Shape;517;p8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8" name="Google Shape;518;p8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9" name="Google Shape;519;p8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0" name="Google Shape;520;p8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1" name="Google Shape;521;p8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2" name="Google Shape;522;p8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3" name="Google Shape;523;p8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4" name="Google Shape;524;p8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5" name="Google Shape;525;p8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6" name="Google Shape;526;p8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7" name="Google Shape;527;p8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8" name="Google Shape;528;p8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9" name="Google Shape;529;p8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0" name="Google Shape;530;p8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1" name="Google Shape;531;p8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2" name="Google Shape;532;p8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3" name="Google Shape;533;p8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4" name="Google Shape;534;p8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5" name="Google Shape;535;p8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6" name="Google Shape;536;p8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7" name="Google Shape;537;p8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8" name="Google Shape;538;p8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9" name="Google Shape;539;p8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0" name="Google Shape;540;p8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1" name="Google Shape;541;p8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2" name="Google Shape;542;p8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3" name="Google Shape;543;p8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8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8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8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8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8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8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8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8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8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8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8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8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8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8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8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8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8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8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8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8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8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8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566" name="Google Shape;566;p8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567" name="Google Shape;567;p8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8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9" name="Google Shape;569;p8"/>
          <p:cNvSpPr txBox="1">
            <a:spLocks noGrp="1"/>
          </p:cNvSpPr>
          <p:nvPr>
            <p:ph type="title"/>
          </p:nvPr>
        </p:nvSpPr>
        <p:spPr>
          <a:xfrm>
            <a:off x="1388100" y="1573025"/>
            <a:ext cx="6367800" cy="23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7200">
                <a:solidFill>
                  <a:schemeClr val="accen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1" name="Google Shape;571;p9"/>
          <p:cNvGrpSpPr/>
          <p:nvPr/>
        </p:nvGrpSpPr>
        <p:grpSpPr>
          <a:xfrm>
            <a:off x="-7600" y="-3375"/>
            <a:ext cx="9152700" cy="5157300"/>
            <a:chOff x="-7600" y="-3375"/>
            <a:chExt cx="9152700" cy="5157300"/>
          </a:xfrm>
        </p:grpSpPr>
        <p:cxnSp>
          <p:nvCxnSpPr>
            <p:cNvPr id="572" name="Google Shape;572;p9"/>
            <p:cNvCxnSpPr/>
            <p:nvPr/>
          </p:nvCxnSpPr>
          <p:spPr>
            <a:xfrm>
              <a:off x="-62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9"/>
            <p:cNvCxnSpPr/>
            <p:nvPr/>
          </p:nvCxnSpPr>
          <p:spPr>
            <a:xfrm>
              <a:off x="19817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9"/>
            <p:cNvCxnSpPr/>
            <p:nvPr/>
          </p:nvCxnSpPr>
          <p:spPr>
            <a:xfrm>
              <a:off x="39696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9"/>
            <p:cNvCxnSpPr/>
            <p:nvPr/>
          </p:nvCxnSpPr>
          <p:spPr>
            <a:xfrm>
              <a:off x="59576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9"/>
            <p:cNvCxnSpPr/>
            <p:nvPr/>
          </p:nvCxnSpPr>
          <p:spPr>
            <a:xfrm>
              <a:off x="79456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9"/>
            <p:cNvCxnSpPr/>
            <p:nvPr/>
          </p:nvCxnSpPr>
          <p:spPr>
            <a:xfrm>
              <a:off x="99335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9"/>
            <p:cNvCxnSpPr/>
            <p:nvPr/>
          </p:nvCxnSpPr>
          <p:spPr>
            <a:xfrm>
              <a:off x="119215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9"/>
            <p:cNvCxnSpPr/>
            <p:nvPr/>
          </p:nvCxnSpPr>
          <p:spPr>
            <a:xfrm>
              <a:off x="158974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9"/>
            <p:cNvCxnSpPr/>
            <p:nvPr/>
          </p:nvCxnSpPr>
          <p:spPr>
            <a:xfrm>
              <a:off x="178854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9"/>
            <p:cNvCxnSpPr/>
            <p:nvPr/>
          </p:nvCxnSpPr>
          <p:spPr>
            <a:xfrm>
              <a:off x="139094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9"/>
            <p:cNvCxnSpPr/>
            <p:nvPr/>
          </p:nvCxnSpPr>
          <p:spPr>
            <a:xfrm>
              <a:off x="198733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9"/>
            <p:cNvCxnSpPr/>
            <p:nvPr/>
          </p:nvCxnSpPr>
          <p:spPr>
            <a:xfrm>
              <a:off x="218613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9"/>
            <p:cNvCxnSpPr/>
            <p:nvPr/>
          </p:nvCxnSpPr>
          <p:spPr>
            <a:xfrm>
              <a:off x="258372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9"/>
            <p:cNvCxnSpPr/>
            <p:nvPr/>
          </p:nvCxnSpPr>
          <p:spPr>
            <a:xfrm>
              <a:off x="278252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9"/>
            <p:cNvCxnSpPr/>
            <p:nvPr/>
          </p:nvCxnSpPr>
          <p:spPr>
            <a:xfrm>
              <a:off x="318011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7" name="Google Shape;587;p9"/>
            <p:cNvCxnSpPr/>
            <p:nvPr/>
          </p:nvCxnSpPr>
          <p:spPr>
            <a:xfrm>
              <a:off x="337891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8" name="Google Shape;588;p9"/>
            <p:cNvCxnSpPr/>
            <p:nvPr/>
          </p:nvCxnSpPr>
          <p:spPr>
            <a:xfrm>
              <a:off x="238492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9" name="Google Shape;589;p9"/>
            <p:cNvCxnSpPr/>
            <p:nvPr/>
          </p:nvCxnSpPr>
          <p:spPr>
            <a:xfrm>
              <a:off x="298131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0" name="Google Shape;590;p9"/>
            <p:cNvCxnSpPr/>
            <p:nvPr/>
          </p:nvCxnSpPr>
          <p:spPr>
            <a:xfrm>
              <a:off x="357770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1" name="Google Shape;591;p9"/>
            <p:cNvCxnSpPr/>
            <p:nvPr/>
          </p:nvCxnSpPr>
          <p:spPr>
            <a:xfrm>
              <a:off x="377650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2" name="Google Shape;592;p9"/>
            <p:cNvCxnSpPr/>
            <p:nvPr/>
          </p:nvCxnSpPr>
          <p:spPr>
            <a:xfrm>
              <a:off x="397529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3" name="Google Shape;593;p9"/>
            <p:cNvCxnSpPr/>
            <p:nvPr/>
          </p:nvCxnSpPr>
          <p:spPr>
            <a:xfrm>
              <a:off x="437289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9"/>
            <p:cNvCxnSpPr/>
            <p:nvPr/>
          </p:nvCxnSpPr>
          <p:spPr>
            <a:xfrm>
              <a:off x="457168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9"/>
            <p:cNvCxnSpPr/>
            <p:nvPr/>
          </p:nvCxnSpPr>
          <p:spPr>
            <a:xfrm>
              <a:off x="417409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9"/>
            <p:cNvCxnSpPr/>
            <p:nvPr/>
          </p:nvCxnSpPr>
          <p:spPr>
            <a:xfrm>
              <a:off x="477048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9"/>
            <p:cNvCxnSpPr/>
            <p:nvPr/>
          </p:nvCxnSpPr>
          <p:spPr>
            <a:xfrm>
              <a:off x="496928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9"/>
            <p:cNvCxnSpPr/>
            <p:nvPr/>
          </p:nvCxnSpPr>
          <p:spPr>
            <a:xfrm>
              <a:off x="516807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9"/>
            <p:cNvCxnSpPr/>
            <p:nvPr/>
          </p:nvCxnSpPr>
          <p:spPr>
            <a:xfrm>
              <a:off x="536687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9"/>
            <p:cNvCxnSpPr/>
            <p:nvPr/>
          </p:nvCxnSpPr>
          <p:spPr>
            <a:xfrm>
              <a:off x="556566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9"/>
            <p:cNvCxnSpPr/>
            <p:nvPr/>
          </p:nvCxnSpPr>
          <p:spPr>
            <a:xfrm>
              <a:off x="576446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9"/>
            <p:cNvCxnSpPr/>
            <p:nvPr/>
          </p:nvCxnSpPr>
          <p:spPr>
            <a:xfrm>
              <a:off x="596326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9"/>
            <p:cNvCxnSpPr/>
            <p:nvPr/>
          </p:nvCxnSpPr>
          <p:spPr>
            <a:xfrm>
              <a:off x="616205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9"/>
            <p:cNvCxnSpPr/>
            <p:nvPr/>
          </p:nvCxnSpPr>
          <p:spPr>
            <a:xfrm>
              <a:off x="655964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9"/>
            <p:cNvCxnSpPr/>
            <p:nvPr/>
          </p:nvCxnSpPr>
          <p:spPr>
            <a:xfrm>
              <a:off x="6758446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9"/>
            <p:cNvCxnSpPr/>
            <p:nvPr/>
          </p:nvCxnSpPr>
          <p:spPr>
            <a:xfrm>
              <a:off x="636085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9"/>
            <p:cNvCxnSpPr/>
            <p:nvPr/>
          </p:nvCxnSpPr>
          <p:spPr>
            <a:xfrm>
              <a:off x="6957242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9"/>
            <p:cNvCxnSpPr/>
            <p:nvPr/>
          </p:nvCxnSpPr>
          <p:spPr>
            <a:xfrm>
              <a:off x="715603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9"/>
            <p:cNvCxnSpPr/>
            <p:nvPr/>
          </p:nvCxnSpPr>
          <p:spPr>
            <a:xfrm>
              <a:off x="735483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9"/>
            <p:cNvCxnSpPr/>
            <p:nvPr/>
          </p:nvCxnSpPr>
          <p:spPr>
            <a:xfrm>
              <a:off x="755363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9"/>
            <p:cNvCxnSpPr/>
            <p:nvPr/>
          </p:nvCxnSpPr>
          <p:spPr>
            <a:xfrm>
              <a:off x="7752427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9"/>
            <p:cNvCxnSpPr/>
            <p:nvPr/>
          </p:nvCxnSpPr>
          <p:spPr>
            <a:xfrm>
              <a:off x="7951223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9"/>
            <p:cNvCxnSpPr/>
            <p:nvPr/>
          </p:nvCxnSpPr>
          <p:spPr>
            <a:xfrm>
              <a:off x="8150019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9"/>
            <p:cNvCxnSpPr/>
            <p:nvPr/>
          </p:nvCxnSpPr>
          <p:spPr>
            <a:xfrm>
              <a:off x="8348815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9"/>
            <p:cNvCxnSpPr/>
            <p:nvPr/>
          </p:nvCxnSpPr>
          <p:spPr>
            <a:xfrm>
              <a:off x="8547611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9"/>
            <p:cNvCxnSpPr/>
            <p:nvPr/>
          </p:nvCxnSpPr>
          <p:spPr>
            <a:xfrm>
              <a:off x="8746408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9"/>
            <p:cNvCxnSpPr/>
            <p:nvPr/>
          </p:nvCxnSpPr>
          <p:spPr>
            <a:xfrm>
              <a:off x="8945204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9"/>
            <p:cNvCxnSpPr/>
            <p:nvPr/>
          </p:nvCxnSpPr>
          <p:spPr>
            <a:xfrm>
              <a:off x="9144000" y="-3375"/>
              <a:ext cx="0" cy="515730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9"/>
            <p:cNvCxnSpPr/>
            <p:nvPr/>
          </p:nvCxnSpPr>
          <p:spPr>
            <a:xfrm>
              <a:off x="-7600" y="-337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9"/>
            <p:cNvCxnSpPr/>
            <p:nvPr/>
          </p:nvCxnSpPr>
          <p:spPr>
            <a:xfrm>
              <a:off x="-7600" y="20503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9"/>
            <p:cNvCxnSpPr/>
            <p:nvPr/>
          </p:nvCxnSpPr>
          <p:spPr>
            <a:xfrm>
              <a:off x="-7600" y="41343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9"/>
            <p:cNvCxnSpPr/>
            <p:nvPr/>
          </p:nvCxnSpPr>
          <p:spPr>
            <a:xfrm>
              <a:off x="-7600" y="62184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9"/>
            <p:cNvCxnSpPr/>
            <p:nvPr/>
          </p:nvCxnSpPr>
          <p:spPr>
            <a:xfrm>
              <a:off x="-7600" y="83024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9"/>
            <p:cNvCxnSpPr/>
            <p:nvPr/>
          </p:nvCxnSpPr>
          <p:spPr>
            <a:xfrm>
              <a:off x="-7600" y="103865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9"/>
            <p:cNvCxnSpPr/>
            <p:nvPr/>
          </p:nvCxnSpPr>
          <p:spPr>
            <a:xfrm>
              <a:off x="-7600" y="1247056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9"/>
            <p:cNvCxnSpPr/>
            <p:nvPr/>
          </p:nvCxnSpPr>
          <p:spPr>
            <a:xfrm>
              <a:off x="-7600" y="1455461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9"/>
            <p:cNvCxnSpPr/>
            <p:nvPr/>
          </p:nvCxnSpPr>
          <p:spPr>
            <a:xfrm>
              <a:off x="-7600" y="166386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9"/>
            <p:cNvCxnSpPr/>
            <p:nvPr/>
          </p:nvCxnSpPr>
          <p:spPr>
            <a:xfrm>
              <a:off x="-7600" y="187227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9"/>
            <p:cNvCxnSpPr/>
            <p:nvPr/>
          </p:nvCxnSpPr>
          <p:spPr>
            <a:xfrm>
              <a:off x="-7600" y="2080677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9"/>
            <p:cNvCxnSpPr/>
            <p:nvPr/>
          </p:nvCxnSpPr>
          <p:spPr>
            <a:xfrm>
              <a:off x="-7600" y="2289082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9"/>
            <p:cNvCxnSpPr/>
            <p:nvPr/>
          </p:nvCxnSpPr>
          <p:spPr>
            <a:xfrm>
              <a:off x="-7600" y="249748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9"/>
            <p:cNvCxnSpPr/>
            <p:nvPr/>
          </p:nvCxnSpPr>
          <p:spPr>
            <a:xfrm>
              <a:off x="-7600" y="270589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9"/>
            <p:cNvCxnSpPr/>
            <p:nvPr/>
          </p:nvCxnSpPr>
          <p:spPr>
            <a:xfrm>
              <a:off x="-7600" y="291429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9"/>
            <p:cNvCxnSpPr/>
            <p:nvPr/>
          </p:nvCxnSpPr>
          <p:spPr>
            <a:xfrm>
              <a:off x="-7600" y="3122703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9"/>
            <p:cNvCxnSpPr/>
            <p:nvPr/>
          </p:nvCxnSpPr>
          <p:spPr>
            <a:xfrm>
              <a:off x="-7600" y="3331108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9"/>
            <p:cNvCxnSpPr/>
            <p:nvPr/>
          </p:nvCxnSpPr>
          <p:spPr>
            <a:xfrm>
              <a:off x="-7600" y="353951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7" name="Google Shape;637;p9"/>
            <p:cNvCxnSpPr/>
            <p:nvPr/>
          </p:nvCxnSpPr>
          <p:spPr>
            <a:xfrm>
              <a:off x="-7600" y="374791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8" name="Google Shape;638;p9"/>
            <p:cNvCxnSpPr/>
            <p:nvPr/>
          </p:nvCxnSpPr>
          <p:spPr>
            <a:xfrm>
              <a:off x="-7600" y="395632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9" name="Google Shape;639;p9"/>
            <p:cNvCxnSpPr/>
            <p:nvPr/>
          </p:nvCxnSpPr>
          <p:spPr>
            <a:xfrm>
              <a:off x="-7600" y="4373134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0" name="Google Shape;640;p9"/>
            <p:cNvCxnSpPr/>
            <p:nvPr/>
          </p:nvCxnSpPr>
          <p:spPr>
            <a:xfrm>
              <a:off x="-7600" y="458154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1" name="Google Shape;641;p9"/>
            <p:cNvCxnSpPr/>
            <p:nvPr/>
          </p:nvCxnSpPr>
          <p:spPr>
            <a:xfrm>
              <a:off x="-7600" y="4164729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2" name="Google Shape;642;p9"/>
            <p:cNvCxnSpPr/>
            <p:nvPr/>
          </p:nvCxnSpPr>
          <p:spPr>
            <a:xfrm>
              <a:off x="-7600" y="4789945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43" name="Google Shape;643;p9"/>
            <p:cNvCxnSpPr/>
            <p:nvPr/>
          </p:nvCxnSpPr>
          <p:spPr>
            <a:xfrm>
              <a:off x="-7600" y="4998350"/>
              <a:ext cx="9152700" cy="0"/>
            </a:xfrm>
            <a:prstGeom prst="straightConnector1">
              <a:avLst/>
            </a:prstGeom>
            <a:noFill/>
            <a:ln w="19050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644" name="Google Shape;644;p9"/>
          <p:cNvGrpSpPr/>
          <p:nvPr/>
        </p:nvGrpSpPr>
        <p:grpSpPr>
          <a:xfrm>
            <a:off x="507050" y="439075"/>
            <a:ext cx="8149000" cy="4206900"/>
            <a:chOff x="507050" y="439075"/>
            <a:chExt cx="8149000" cy="4206900"/>
          </a:xfrm>
        </p:grpSpPr>
        <p:sp>
          <p:nvSpPr>
            <p:cNvPr id="645" name="Google Shape;645;p9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9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9"/>
          <p:cNvSpPr txBox="1">
            <a:spLocks noGrp="1"/>
          </p:cNvSpPr>
          <p:nvPr>
            <p:ph type="title"/>
          </p:nvPr>
        </p:nvSpPr>
        <p:spPr>
          <a:xfrm>
            <a:off x="2024775" y="1673775"/>
            <a:ext cx="5094600" cy="6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48" name="Google Shape;648;p9"/>
          <p:cNvSpPr txBox="1">
            <a:spLocks noGrp="1"/>
          </p:cNvSpPr>
          <p:nvPr>
            <p:ph type="subTitle" idx="1"/>
          </p:nvPr>
        </p:nvSpPr>
        <p:spPr>
          <a:xfrm>
            <a:off x="2024775" y="2362425"/>
            <a:ext cx="5094600" cy="126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0" name="Google Shape;650;p10"/>
          <p:cNvGrpSpPr/>
          <p:nvPr/>
        </p:nvGrpSpPr>
        <p:grpSpPr>
          <a:xfrm>
            <a:off x="4881950" y="3272031"/>
            <a:ext cx="3750170" cy="1336532"/>
            <a:chOff x="507050" y="439075"/>
            <a:chExt cx="8149000" cy="4206900"/>
          </a:xfrm>
        </p:grpSpPr>
        <p:sp>
          <p:nvSpPr>
            <p:cNvPr id="651" name="Google Shape;651;p10"/>
            <p:cNvSpPr/>
            <p:nvPr/>
          </p:nvSpPr>
          <p:spPr>
            <a:xfrm>
              <a:off x="507150" y="439075"/>
              <a:ext cx="8148900" cy="4206900"/>
            </a:xfrm>
            <a:prstGeom prst="roundRect">
              <a:avLst>
                <a:gd name="adj" fmla="val 956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507050" y="439075"/>
              <a:ext cx="8148900" cy="810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3" name="Google Shape;653;p10"/>
          <p:cNvSpPr txBox="1">
            <a:spLocks noGrp="1"/>
          </p:cNvSpPr>
          <p:nvPr>
            <p:ph type="body" idx="1"/>
          </p:nvPr>
        </p:nvSpPr>
        <p:spPr>
          <a:xfrm>
            <a:off x="4972763" y="3578400"/>
            <a:ext cx="3568200" cy="9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2400">
                <a:solidFill>
                  <a:schemeClr val="accent3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Font typeface="Titan One" panose="02000000000000000000"/>
              <a:buNone/>
              <a:defRPr sz="350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1100" y="1152475"/>
            <a:ext cx="79017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lvl="1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lvl="2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lvl="3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lvl="4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lvl="5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lvl="6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●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lvl="7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○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lvl="8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Char char="■"/>
              <a:defRPr sz="16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12.mp3"/><Relationship Id="rId7" Type="http://schemas.openxmlformats.org/officeDocument/2006/relationships/audio" Target="../media/audio1.wav"/><Relationship Id="rId12" Type="http://schemas.openxmlformats.org/officeDocument/2006/relationships/audio" Target="../media/audio1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7.jpe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36.png"/><Relationship Id="rId4" Type="http://schemas.openxmlformats.org/officeDocument/2006/relationships/audio" Target="../media/media12.mp3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jpe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7.png"/><Relationship Id="rId5" Type="http://schemas.microsoft.com/office/2007/relationships/media" Target="../media/media9.mp3"/><Relationship Id="rId10" Type="http://schemas.openxmlformats.org/officeDocument/2006/relationships/image" Target="../media/image26.jpeg"/><Relationship Id="rId4" Type="http://schemas.openxmlformats.org/officeDocument/2006/relationships/audio" Target="../media/media8.mp3"/><Relationship Id="rId9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2.wav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4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audio" Target="../media/audio1.wav"/><Relationship Id="rId3" Type="http://schemas.microsoft.com/office/2007/relationships/media" Target="../media/media15.mp3"/><Relationship Id="rId7" Type="http://schemas.openxmlformats.org/officeDocument/2006/relationships/audio" Target="../media/audio1.wav"/><Relationship Id="rId12" Type="http://schemas.openxmlformats.org/officeDocument/2006/relationships/image" Target="../media/image2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8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47.png"/><Relationship Id="rId4" Type="http://schemas.openxmlformats.org/officeDocument/2006/relationships/audio" Target="../media/media15.mp3"/><Relationship Id="rId9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33.GIF"/><Relationship Id="rId3" Type="http://schemas.microsoft.com/office/2007/relationships/media" Target="../media/media17.mp3"/><Relationship Id="rId7" Type="http://schemas.microsoft.com/office/2007/relationships/media" Target="../media/media19.mp3"/><Relationship Id="rId12" Type="http://schemas.openxmlformats.org/officeDocument/2006/relationships/image" Target="../media/image49.png"/><Relationship Id="rId2" Type="http://schemas.openxmlformats.org/officeDocument/2006/relationships/audio" Target="../media/media16.mp3"/><Relationship Id="rId16" Type="http://schemas.openxmlformats.org/officeDocument/2006/relationships/audio" Target="../media/audio1.wav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openxmlformats.org/officeDocument/2006/relationships/audio" Target="../media/audio1.wav"/><Relationship Id="rId5" Type="http://schemas.microsoft.com/office/2007/relationships/media" Target="../media/media18.mp3"/><Relationship Id="rId15" Type="http://schemas.openxmlformats.org/officeDocument/2006/relationships/image" Target="../media/image26.jpeg"/><Relationship Id="rId10" Type="http://schemas.openxmlformats.org/officeDocument/2006/relationships/notesSlide" Target="../notesSlides/notesSlide18.xml"/><Relationship Id="rId4" Type="http://schemas.openxmlformats.org/officeDocument/2006/relationships/audio" Target="../media/media17.mp3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9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7.png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50.GIF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22.mp3"/><Relationship Id="rId7" Type="http://schemas.openxmlformats.org/officeDocument/2006/relationships/audio" Target="../media/audio1.wav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notesSlide" Target="../notesSlides/notesSlide21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6.jpeg"/><Relationship Id="rId4" Type="http://schemas.openxmlformats.org/officeDocument/2006/relationships/audio" Target="../media/media22.mp3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24.mp3"/><Relationship Id="rId7" Type="http://schemas.openxmlformats.org/officeDocument/2006/relationships/audio" Target="../media/audio1.wav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notesSlide" Target="../notesSlides/notesSlide22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0.png"/><Relationship Id="rId4" Type="http://schemas.openxmlformats.org/officeDocument/2006/relationships/audio" Target="../media/media24.mp3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microsoft.com/office/2007/relationships/media" Target="../media/media25.mp3"/><Relationship Id="rId7" Type="http://schemas.openxmlformats.org/officeDocument/2006/relationships/audio" Target="../media/audio1.wav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notesSlide" Target="../notesSlides/notesSlide23.xml"/><Relationship Id="rId11" Type="http://schemas.openxmlformats.org/officeDocument/2006/relationships/audio" Target="../media/audio1.wav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0.png"/><Relationship Id="rId4" Type="http://schemas.openxmlformats.org/officeDocument/2006/relationships/audio" Target="../media/media25.mp3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.wav"/><Relationship Id="rId4" Type="http://schemas.openxmlformats.org/officeDocument/2006/relationships/image" Target="../media/image3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1.wav"/><Relationship Id="rId5" Type="http://schemas.openxmlformats.org/officeDocument/2006/relationships/image" Target="../media/image53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1.wav"/><Relationship Id="rId5" Type="http://schemas.openxmlformats.org/officeDocument/2006/relationships/image" Target="../media/image56.jpeg"/><Relationship Id="rId4" Type="http://schemas.openxmlformats.org/officeDocument/2006/relationships/hyperlink" Target="https://www.youtube.com/watch?v=E7BRrNU25lE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0" Type="http://schemas.openxmlformats.org/officeDocument/2006/relationships/image" Target="../media/image13.png"/><Relationship Id="rId4" Type="http://schemas.openxmlformats.org/officeDocument/2006/relationships/image" Target="../media/image6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9.png"/><Relationship Id="rId5" Type="http://schemas.microsoft.com/office/2007/relationships/media" Target="../media/media4.mp3"/><Relationship Id="rId10" Type="http://schemas.openxmlformats.org/officeDocument/2006/relationships/image" Target="../media/image18.png"/><Relationship Id="rId4" Type="http://schemas.openxmlformats.org/officeDocument/2006/relationships/audio" Target="../media/media3.mp3"/><Relationship Id="rId9" Type="http://schemas.openxmlformats.org/officeDocument/2006/relationships/audio" Target="../media/audio1.wav"/><Relationship Id="rId1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media" Target="../media/media6.mp3"/><Relationship Id="rId7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9.pn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8.GIF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7.png"/><Relationship Id="rId5" Type="http://schemas.microsoft.com/office/2007/relationships/media" Target="../media/media9.mp3"/><Relationship Id="rId15" Type="http://schemas.openxmlformats.org/officeDocument/2006/relationships/audio" Target="../media/audio1.wav"/><Relationship Id="rId10" Type="http://schemas.openxmlformats.org/officeDocument/2006/relationships/image" Target="../media/image26.jpeg"/><Relationship Id="rId4" Type="http://schemas.openxmlformats.org/officeDocument/2006/relationships/audio" Target="../media/media8.mp3"/><Relationship Id="rId9" Type="http://schemas.openxmlformats.org/officeDocument/2006/relationships/audio" Target="../media/audio1.wav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7" name="Google Shape;2377;p36"/>
          <p:cNvGrpSpPr/>
          <p:nvPr/>
        </p:nvGrpSpPr>
        <p:grpSpPr>
          <a:xfrm>
            <a:off x="886488" y="234516"/>
            <a:ext cx="688134" cy="697929"/>
            <a:chOff x="8438852" y="1291368"/>
            <a:chExt cx="451176" cy="457599"/>
          </a:xfrm>
        </p:grpSpPr>
        <p:sp>
          <p:nvSpPr>
            <p:cNvPr id="2378" name="Google Shape;2378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36"/>
          <p:cNvGrpSpPr/>
          <p:nvPr/>
        </p:nvGrpSpPr>
        <p:grpSpPr>
          <a:xfrm>
            <a:off x="8172767" y="484108"/>
            <a:ext cx="451176" cy="457599"/>
            <a:chOff x="8438852" y="1291368"/>
            <a:chExt cx="451176" cy="457599"/>
          </a:xfrm>
        </p:grpSpPr>
        <p:sp>
          <p:nvSpPr>
            <p:cNvPr id="2401" name="Google Shape;2401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4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6666268" y="2280862"/>
            <a:ext cx="1079500" cy="143954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6867" y="1158517"/>
            <a:ext cx="7169150" cy="93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SzPts val="2500"/>
              <a:buFont typeface="Titan One" panose="02000000000000000000"/>
            </a:pPr>
            <a:r>
              <a:rPr lang="en-US" altLang="en-GB" sz="5400" dirty="0">
                <a:solidFill>
                  <a:srgbClr val="FF6A51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Unit Starter</a:t>
            </a:r>
            <a:endParaRPr lang="vi-VN" altLang="en-GB" sz="5400" dirty="0">
              <a:solidFill>
                <a:srgbClr val="FF6A51"/>
              </a:solidFill>
              <a:latin typeface="Titan One" panose="02000000000000000000"/>
              <a:ea typeface="Titan One" panose="02000000000000000000"/>
              <a:cs typeface="Titan One" panose="02000000000000000000"/>
            </a:endParaRPr>
          </a:p>
        </p:txBody>
      </p:sp>
      <p:pic>
        <p:nvPicPr>
          <p:cNvPr id="6" name="Picture 5" descr="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81136" y="660383"/>
            <a:ext cx="2249763" cy="1494775"/>
          </a:xfrm>
          <a:prstGeom prst="rect">
            <a:avLst/>
          </a:prstGeom>
        </p:spPr>
      </p:pic>
      <p:sp>
        <p:nvSpPr>
          <p:cNvPr id="39" name="Google Shape;1145;p34">
            <a:extLst>
              <a:ext uri="{FF2B5EF4-FFF2-40B4-BE49-F238E27FC236}">
                <a16:creationId xmlns:a16="http://schemas.microsoft.com/office/drawing/2014/main" id="{CD46D95C-5E15-E88F-FB40-B264F0CE15B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720738" y="1920079"/>
            <a:ext cx="5554574" cy="11439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chemeClr val="bg2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Lesson 2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rgbClr val="8AC789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Grammar and Song</a:t>
            </a:r>
            <a:endParaRPr lang="vi-VN" altLang="en-GB" sz="3200" dirty="0">
              <a:solidFill>
                <a:srgbClr val="8AC789"/>
              </a:solidFill>
              <a:latin typeface="Titan One" panose="02000000000000000000"/>
              <a:ea typeface="Titan One" panose="02000000000000000000"/>
              <a:cs typeface="Titan One" panose="02000000000000000000"/>
            </a:endParaRPr>
          </a:p>
        </p:txBody>
      </p:sp>
      <p:pic>
        <p:nvPicPr>
          <p:cNvPr id="40" name="Picture 39" descr="C:\Users\ASUS\OneDrive\Máy tính\PHUONG NAM JOB\6471888_preview.png6471888_preview">
            <a:extLst>
              <a:ext uri="{FF2B5EF4-FFF2-40B4-BE49-F238E27FC236}">
                <a16:creationId xmlns:a16="http://schemas.microsoft.com/office/drawing/2014/main" id="{9AC40075-55C1-8C1F-04E5-7B22365DCC0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761365" y="3324860"/>
            <a:ext cx="4766945" cy="1918970"/>
          </a:xfrm>
          <a:prstGeom prst="rect">
            <a:avLst/>
          </a:prstGeom>
        </p:spPr>
      </p:pic>
      <p:grpSp>
        <p:nvGrpSpPr>
          <p:cNvPr id="41" name="Google Shape;2579;p40">
            <a:extLst>
              <a:ext uri="{FF2B5EF4-FFF2-40B4-BE49-F238E27FC236}">
                <a16:creationId xmlns:a16="http://schemas.microsoft.com/office/drawing/2014/main" id="{1BF87B5F-2D1E-C5D3-AAA8-C71D8BE83009}"/>
              </a:ext>
            </a:extLst>
          </p:cNvPr>
          <p:cNvGrpSpPr/>
          <p:nvPr/>
        </p:nvGrpSpPr>
        <p:grpSpPr>
          <a:xfrm>
            <a:off x="5382775" y="4324140"/>
            <a:ext cx="360625" cy="365759"/>
            <a:chOff x="8438852" y="1291368"/>
            <a:chExt cx="451176" cy="457599"/>
          </a:xfrm>
        </p:grpSpPr>
        <p:sp>
          <p:nvSpPr>
            <p:cNvPr id="42" name="Google Shape;2580;p40">
              <a:extLst>
                <a:ext uri="{FF2B5EF4-FFF2-40B4-BE49-F238E27FC236}">
                  <a16:creationId xmlns:a16="http://schemas.microsoft.com/office/drawing/2014/main" id="{86B79363-52E7-EED0-A0BB-B3982634A865}"/>
                </a:ext>
              </a:extLst>
            </p:cNvPr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581;p40">
              <a:extLst>
                <a:ext uri="{FF2B5EF4-FFF2-40B4-BE49-F238E27FC236}">
                  <a16:creationId xmlns:a16="http://schemas.microsoft.com/office/drawing/2014/main" id="{C2706048-91E5-803A-1754-B3E81D149A82}"/>
                </a:ext>
              </a:extLst>
            </p:cNvPr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2623;p40">
            <a:extLst>
              <a:ext uri="{FF2B5EF4-FFF2-40B4-BE49-F238E27FC236}">
                <a16:creationId xmlns:a16="http://schemas.microsoft.com/office/drawing/2014/main" id="{4A12778B-366B-C8BB-4BA8-BE0740BA68D9}"/>
              </a:ext>
            </a:extLst>
          </p:cNvPr>
          <p:cNvGrpSpPr/>
          <p:nvPr/>
        </p:nvGrpSpPr>
        <p:grpSpPr>
          <a:xfrm rot="720000">
            <a:off x="-282123" y="3251197"/>
            <a:ext cx="1411803" cy="1769353"/>
            <a:chOff x="4210787" y="1293672"/>
            <a:chExt cx="1411803" cy="1769353"/>
          </a:xfrm>
        </p:grpSpPr>
        <p:sp>
          <p:nvSpPr>
            <p:cNvPr id="45" name="Google Shape;2624;p40">
              <a:extLst>
                <a:ext uri="{FF2B5EF4-FFF2-40B4-BE49-F238E27FC236}">
                  <a16:creationId xmlns:a16="http://schemas.microsoft.com/office/drawing/2014/main" id="{65526FF6-34AF-5101-4AC2-B3C3983DF42E}"/>
                </a:ext>
              </a:extLst>
            </p:cNvPr>
            <p:cNvSpPr/>
            <p:nvPr/>
          </p:nvSpPr>
          <p:spPr>
            <a:xfrm>
              <a:off x="4214485" y="1294247"/>
              <a:ext cx="1404388" cy="1768215"/>
            </a:xfrm>
            <a:custGeom>
              <a:avLst/>
              <a:gdLst/>
              <a:ahLst/>
              <a:cxnLst/>
              <a:rect l="l" t="t" r="r" b="b"/>
              <a:pathLst>
                <a:path w="11012" h="13864" extrusionOk="0">
                  <a:moveTo>
                    <a:pt x="4553" y="1"/>
                  </a:moveTo>
                  <a:lnTo>
                    <a:pt x="4514" y="519"/>
                  </a:lnTo>
                  <a:lnTo>
                    <a:pt x="4387" y="2502"/>
                  </a:lnTo>
                  <a:cubicBezTo>
                    <a:pt x="4387" y="2512"/>
                    <a:pt x="4387" y="2512"/>
                    <a:pt x="4387" y="2522"/>
                  </a:cubicBezTo>
                  <a:lnTo>
                    <a:pt x="6634" y="8003"/>
                  </a:lnTo>
                  <a:lnTo>
                    <a:pt x="2521" y="2580"/>
                  </a:lnTo>
                  <a:lnTo>
                    <a:pt x="2541" y="2571"/>
                  </a:lnTo>
                  <a:cubicBezTo>
                    <a:pt x="2738" y="2499"/>
                    <a:pt x="2664" y="2221"/>
                    <a:pt x="2484" y="2221"/>
                  </a:cubicBezTo>
                  <a:cubicBezTo>
                    <a:pt x="2468" y="2221"/>
                    <a:pt x="2451" y="2224"/>
                    <a:pt x="2433" y="2229"/>
                  </a:cubicBezTo>
                  <a:cubicBezTo>
                    <a:pt x="2463" y="2180"/>
                    <a:pt x="2463" y="2121"/>
                    <a:pt x="2443" y="2072"/>
                  </a:cubicBezTo>
                  <a:cubicBezTo>
                    <a:pt x="2413" y="2005"/>
                    <a:pt x="2344" y="1961"/>
                    <a:pt x="2274" y="1961"/>
                  </a:cubicBezTo>
                  <a:cubicBezTo>
                    <a:pt x="2252" y="1961"/>
                    <a:pt x="2230" y="1965"/>
                    <a:pt x="2209" y="1975"/>
                  </a:cubicBezTo>
                  <a:lnTo>
                    <a:pt x="2101" y="2023"/>
                  </a:lnTo>
                  <a:lnTo>
                    <a:pt x="1808" y="1642"/>
                  </a:lnTo>
                  <a:cubicBezTo>
                    <a:pt x="1797" y="1629"/>
                    <a:pt x="1780" y="1623"/>
                    <a:pt x="1757" y="1623"/>
                  </a:cubicBezTo>
                  <a:cubicBezTo>
                    <a:pt x="1695" y="1623"/>
                    <a:pt x="1591" y="1666"/>
                    <a:pt x="1456" y="1730"/>
                  </a:cubicBezTo>
                  <a:cubicBezTo>
                    <a:pt x="1353" y="1623"/>
                    <a:pt x="1205" y="1569"/>
                    <a:pt x="1043" y="1569"/>
                  </a:cubicBezTo>
                  <a:cubicBezTo>
                    <a:pt x="866" y="1569"/>
                    <a:pt x="672" y="1632"/>
                    <a:pt x="499" y="1760"/>
                  </a:cubicBezTo>
                  <a:cubicBezTo>
                    <a:pt x="167" y="2014"/>
                    <a:pt x="49" y="2414"/>
                    <a:pt x="206" y="2678"/>
                  </a:cubicBezTo>
                  <a:cubicBezTo>
                    <a:pt x="69" y="2825"/>
                    <a:pt x="1" y="2942"/>
                    <a:pt x="30" y="2981"/>
                  </a:cubicBezTo>
                  <a:lnTo>
                    <a:pt x="323" y="3381"/>
                  </a:lnTo>
                  <a:cubicBezTo>
                    <a:pt x="294" y="3421"/>
                    <a:pt x="255" y="3460"/>
                    <a:pt x="216" y="3499"/>
                  </a:cubicBezTo>
                  <a:cubicBezTo>
                    <a:pt x="157" y="3577"/>
                    <a:pt x="167" y="3694"/>
                    <a:pt x="245" y="3753"/>
                  </a:cubicBezTo>
                  <a:cubicBezTo>
                    <a:pt x="277" y="3779"/>
                    <a:pt x="310" y="3792"/>
                    <a:pt x="345" y="3792"/>
                  </a:cubicBezTo>
                  <a:cubicBezTo>
                    <a:pt x="363" y="3792"/>
                    <a:pt x="382" y="3789"/>
                    <a:pt x="401" y="3782"/>
                  </a:cubicBezTo>
                  <a:lnTo>
                    <a:pt x="401" y="3782"/>
                  </a:lnTo>
                  <a:cubicBezTo>
                    <a:pt x="362" y="3860"/>
                    <a:pt x="382" y="3958"/>
                    <a:pt x="450" y="4016"/>
                  </a:cubicBezTo>
                  <a:cubicBezTo>
                    <a:pt x="481" y="4040"/>
                    <a:pt x="518" y="4051"/>
                    <a:pt x="555" y="4051"/>
                  </a:cubicBezTo>
                  <a:cubicBezTo>
                    <a:pt x="612" y="4051"/>
                    <a:pt x="669" y="4025"/>
                    <a:pt x="704" y="3977"/>
                  </a:cubicBezTo>
                  <a:lnTo>
                    <a:pt x="743" y="3929"/>
                  </a:lnTo>
                  <a:lnTo>
                    <a:pt x="7250" y="12507"/>
                  </a:lnTo>
                  <a:cubicBezTo>
                    <a:pt x="7260" y="12517"/>
                    <a:pt x="7270" y="12517"/>
                    <a:pt x="7270" y="12517"/>
                  </a:cubicBezTo>
                  <a:lnTo>
                    <a:pt x="8491" y="13122"/>
                  </a:lnTo>
                  <a:cubicBezTo>
                    <a:pt x="8510" y="13132"/>
                    <a:pt x="8520" y="13142"/>
                    <a:pt x="8530" y="13142"/>
                  </a:cubicBezTo>
                  <a:lnTo>
                    <a:pt x="8784" y="13279"/>
                  </a:lnTo>
                  <a:lnTo>
                    <a:pt x="8911" y="13581"/>
                  </a:lnTo>
                  <a:cubicBezTo>
                    <a:pt x="8921" y="13606"/>
                    <a:pt x="8960" y="13618"/>
                    <a:pt x="9021" y="13618"/>
                  </a:cubicBezTo>
                  <a:cubicBezTo>
                    <a:pt x="9082" y="13618"/>
                    <a:pt x="9165" y="13606"/>
                    <a:pt x="9263" y="13581"/>
                  </a:cubicBezTo>
                  <a:cubicBezTo>
                    <a:pt x="9360" y="13764"/>
                    <a:pt x="9571" y="13864"/>
                    <a:pt x="9816" y="13864"/>
                  </a:cubicBezTo>
                  <a:cubicBezTo>
                    <a:pt x="9939" y="13864"/>
                    <a:pt x="10070" y="13839"/>
                    <a:pt x="10201" y="13787"/>
                  </a:cubicBezTo>
                  <a:cubicBezTo>
                    <a:pt x="10582" y="13630"/>
                    <a:pt x="10806" y="13279"/>
                    <a:pt x="10718" y="12985"/>
                  </a:cubicBezTo>
                  <a:cubicBezTo>
                    <a:pt x="10894" y="12878"/>
                    <a:pt x="10992" y="12780"/>
                    <a:pt x="10972" y="12731"/>
                  </a:cubicBezTo>
                  <a:lnTo>
                    <a:pt x="10777" y="12272"/>
                  </a:lnTo>
                  <a:cubicBezTo>
                    <a:pt x="10826" y="12243"/>
                    <a:pt x="10875" y="12214"/>
                    <a:pt x="10924" y="12184"/>
                  </a:cubicBezTo>
                  <a:cubicBezTo>
                    <a:pt x="11002" y="12126"/>
                    <a:pt x="11011" y="12008"/>
                    <a:pt x="10953" y="11930"/>
                  </a:cubicBezTo>
                  <a:cubicBezTo>
                    <a:pt x="10924" y="11891"/>
                    <a:pt x="10865" y="11862"/>
                    <a:pt x="10816" y="11862"/>
                  </a:cubicBezTo>
                  <a:cubicBezTo>
                    <a:pt x="10875" y="11803"/>
                    <a:pt x="10884" y="11706"/>
                    <a:pt x="10836" y="11637"/>
                  </a:cubicBezTo>
                  <a:cubicBezTo>
                    <a:pt x="10796" y="11592"/>
                    <a:pt x="10743" y="11566"/>
                    <a:pt x="10690" y="11566"/>
                  </a:cubicBezTo>
                  <a:cubicBezTo>
                    <a:pt x="10652" y="11566"/>
                    <a:pt x="10614" y="11579"/>
                    <a:pt x="10582" y="11608"/>
                  </a:cubicBezTo>
                  <a:lnTo>
                    <a:pt x="10523" y="11637"/>
                  </a:lnTo>
                  <a:lnTo>
                    <a:pt x="6439" y="1681"/>
                  </a:lnTo>
                  <a:cubicBezTo>
                    <a:pt x="6439" y="1672"/>
                    <a:pt x="6429" y="1662"/>
                    <a:pt x="6429" y="1662"/>
                  </a:cubicBezTo>
                  <a:lnTo>
                    <a:pt x="5003" y="402"/>
                  </a:lnTo>
                  <a:lnTo>
                    <a:pt x="4553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6" name="Google Shape;2625;p40">
              <a:extLst>
                <a:ext uri="{FF2B5EF4-FFF2-40B4-BE49-F238E27FC236}">
                  <a16:creationId xmlns:a16="http://schemas.microsoft.com/office/drawing/2014/main" id="{05E60EC1-AB90-FAAC-4D08-EA99AC32B99F}"/>
                </a:ext>
              </a:extLst>
            </p:cNvPr>
            <p:cNvGrpSpPr/>
            <p:nvPr/>
          </p:nvGrpSpPr>
          <p:grpSpPr>
            <a:xfrm>
              <a:off x="4210787" y="1293672"/>
              <a:ext cx="1411803" cy="1769353"/>
              <a:chOff x="1632700" y="139000"/>
              <a:chExt cx="694511" cy="870359"/>
            </a:xfrm>
          </p:grpSpPr>
          <p:sp>
            <p:nvSpPr>
              <p:cNvPr id="47" name="Google Shape;2626;p40">
                <a:extLst>
                  <a:ext uri="{FF2B5EF4-FFF2-40B4-BE49-F238E27FC236}">
                    <a16:creationId xmlns:a16="http://schemas.microsoft.com/office/drawing/2014/main" id="{DEA1BFDA-D278-09CC-ECDA-24826BEADC47}"/>
                  </a:ext>
                </a:extLst>
              </p:cNvPr>
              <p:cNvSpPr/>
              <p:nvPr/>
            </p:nvSpPr>
            <p:spPr>
              <a:xfrm>
                <a:off x="2207634" y="930686"/>
                <a:ext cx="107344" cy="78673"/>
              </a:xfrm>
              <a:custGeom>
                <a:avLst/>
                <a:gdLst/>
                <a:ahLst/>
                <a:cxnLst/>
                <a:rect l="l" t="t" r="r" b="b"/>
                <a:pathLst>
                  <a:path w="1711" h="1254" extrusionOk="0">
                    <a:moveTo>
                      <a:pt x="1017" y="1"/>
                    </a:moveTo>
                    <a:cubicBezTo>
                      <a:pt x="894" y="1"/>
                      <a:pt x="763" y="27"/>
                      <a:pt x="635" y="83"/>
                    </a:cubicBezTo>
                    <a:cubicBezTo>
                      <a:pt x="235" y="249"/>
                      <a:pt x="0" y="640"/>
                      <a:pt x="127" y="933"/>
                    </a:cubicBezTo>
                    <a:cubicBezTo>
                      <a:pt x="215" y="1135"/>
                      <a:pt x="446" y="1253"/>
                      <a:pt x="712" y="1253"/>
                    </a:cubicBezTo>
                    <a:cubicBezTo>
                      <a:pt x="832" y="1253"/>
                      <a:pt x="960" y="1229"/>
                      <a:pt x="1085" y="1177"/>
                    </a:cubicBezTo>
                    <a:cubicBezTo>
                      <a:pt x="1485" y="1011"/>
                      <a:pt x="1710" y="630"/>
                      <a:pt x="1593" y="327"/>
                    </a:cubicBezTo>
                    <a:cubicBezTo>
                      <a:pt x="1506" y="121"/>
                      <a:pt x="1279" y="1"/>
                      <a:pt x="10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27;p40">
                <a:extLst>
                  <a:ext uri="{FF2B5EF4-FFF2-40B4-BE49-F238E27FC236}">
                    <a16:creationId xmlns:a16="http://schemas.microsoft.com/office/drawing/2014/main" id="{136DD2F9-050D-9FDC-BAEF-A5738EC9756D}"/>
                  </a:ext>
                </a:extLst>
              </p:cNvPr>
              <p:cNvSpPr/>
              <p:nvPr/>
            </p:nvSpPr>
            <p:spPr>
              <a:xfrm>
                <a:off x="1910317" y="244462"/>
                <a:ext cx="416263" cy="749023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11939" extrusionOk="0">
                    <a:moveTo>
                      <a:pt x="2062" y="0"/>
                    </a:moveTo>
                    <a:lnTo>
                      <a:pt x="1" y="850"/>
                    </a:lnTo>
                    <a:lnTo>
                      <a:pt x="4534" y="11900"/>
                    </a:lnTo>
                    <a:cubicBezTo>
                      <a:pt x="4546" y="11926"/>
                      <a:pt x="4587" y="11939"/>
                      <a:pt x="4651" y="11939"/>
                    </a:cubicBezTo>
                    <a:cubicBezTo>
                      <a:pt x="4806" y="11939"/>
                      <a:pt x="5093" y="11868"/>
                      <a:pt x="5423" y="11744"/>
                    </a:cubicBezTo>
                    <a:cubicBezTo>
                      <a:pt x="5492" y="11715"/>
                      <a:pt x="5570" y="11686"/>
                      <a:pt x="5638" y="11656"/>
                    </a:cubicBezTo>
                    <a:cubicBezTo>
                      <a:pt x="6205" y="11422"/>
                      <a:pt x="6635" y="11158"/>
                      <a:pt x="6596" y="11060"/>
                    </a:cubicBezTo>
                    <a:lnTo>
                      <a:pt x="2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28;p40">
                <a:extLst>
                  <a:ext uri="{FF2B5EF4-FFF2-40B4-BE49-F238E27FC236}">
                    <a16:creationId xmlns:a16="http://schemas.microsoft.com/office/drawing/2014/main" id="{18839000-32FF-DA48-4D7D-4F665D59D53F}"/>
                  </a:ext>
                </a:extLst>
              </p:cNvPr>
              <p:cNvSpPr/>
              <p:nvPr/>
            </p:nvSpPr>
            <p:spPr>
              <a:xfrm>
                <a:off x="1938549" y="273886"/>
                <a:ext cx="268517" cy="623423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9937" extrusionOk="0">
                    <a:moveTo>
                      <a:pt x="161" y="0"/>
                    </a:moveTo>
                    <a:cubicBezTo>
                      <a:pt x="143" y="0"/>
                      <a:pt x="125" y="4"/>
                      <a:pt x="108" y="10"/>
                    </a:cubicBezTo>
                    <a:cubicBezTo>
                      <a:pt x="30" y="39"/>
                      <a:pt x="0" y="127"/>
                      <a:pt x="30" y="206"/>
                    </a:cubicBezTo>
                    <a:lnTo>
                      <a:pt x="3977" y="9839"/>
                    </a:lnTo>
                    <a:cubicBezTo>
                      <a:pt x="3999" y="9899"/>
                      <a:pt x="4057" y="9937"/>
                      <a:pt x="4119" y="9937"/>
                    </a:cubicBezTo>
                    <a:cubicBezTo>
                      <a:pt x="4136" y="9937"/>
                      <a:pt x="4155" y="9933"/>
                      <a:pt x="4172" y="9927"/>
                    </a:cubicBezTo>
                    <a:cubicBezTo>
                      <a:pt x="4250" y="9888"/>
                      <a:pt x="4280" y="9810"/>
                      <a:pt x="4250" y="9731"/>
                    </a:cubicBezTo>
                    <a:lnTo>
                      <a:pt x="303" y="98"/>
                    </a:lnTo>
                    <a:cubicBezTo>
                      <a:pt x="280" y="38"/>
                      <a:pt x="223" y="0"/>
                      <a:pt x="1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29;p40">
                <a:extLst>
                  <a:ext uri="{FF2B5EF4-FFF2-40B4-BE49-F238E27FC236}">
                    <a16:creationId xmlns:a16="http://schemas.microsoft.com/office/drawing/2014/main" id="{02905ADB-8EE5-F6FB-3EF3-7384F9C6D1EF}"/>
                  </a:ext>
                </a:extLst>
              </p:cNvPr>
              <p:cNvSpPr/>
              <p:nvPr/>
            </p:nvSpPr>
            <p:spPr>
              <a:xfrm>
                <a:off x="1993069" y="251740"/>
                <a:ext cx="269144" cy="622983"/>
              </a:xfrm>
              <a:custGeom>
                <a:avLst/>
                <a:gdLst/>
                <a:ahLst/>
                <a:cxnLst/>
                <a:rect l="l" t="t" r="r" b="b"/>
                <a:pathLst>
                  <a:path w="4290" h="9930" extrusionOk="0">
                    <a:moveTo>
                      <a:pt x="169" y="0"/>
                    </a:moveTo>
                    <a:cubicBezTo>
                      <a:pt x="149" y="0"/>
                      <a:pt x="128" y="4"/>
                      <a:pt x="108" y="11"/>
                    </a:cubicBezTo>
                    <a:cubicBezTo>
                      <a:pt x="40" y="41"/>
                      <a:pt x="1" y="129"/>
                      <a:pt x="30" y="207"/>
                    </a:cubicBezTo>
                    <a:lnTo>
                      <a:pt x="3977" y="9840"/>
                    </a:lnTo>
                    <a:cubicBezTo>
                      <a:pt x="3999" y="9898"/>
                      <a:pt x="4053" y="9930"/>
                      <a:pt x="4112" y="9930"/>
                    </a:cubicBezTo>
                    <a:cubicBezTo>
                      <a:pt x="4132" y="9930"/>
                      <a:pt x="4153" y="9926"/>
                      <a:pt x="4173" y="9918"/>
                    </a:cubicBezTo>
                    <a:cubicBezTo>
                      <a:pt x="4251" y="9889"/>
                      <a:pt x="4290" y="9801"/>
                      <a:pt x="4251" y="9723"/>
                    </a:cubicBezTo>
                    <a:lnTo>
                      <a:pt x="304" y="90"/>
                    </a:lnTo>
                    <a:cubicBezTo>
                      <a:pt x="282" y="31"/>
                      <a:pt x="228" y="0"/>
                      <a:pt x="1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30;p40">
                <a:extLst>
                  <a:ext uri="{FF2B5EF4-FFF2-40B4-BE49-F238E27FC236}">
                    <a16:creationId xmlns:a16="http://schemas.microsoft.com/office/drawing/2014/main" id="{C2D72028-906D-2454-66A1-F96970D6C7BA}"/>
                  </a:ext>
                </a:extLst>
              </p:cNvPr>
              <p:cNvSpPr/>
              <p:nvPr/>
            </p:nvSpPr>
            <p:spPr>
              <a:xfrm>
                <a:off x="1910317" y="139000"/>
                <a:ext cx="131874" cy="159667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2545" extrusionOk="0">
                    <a:moveTo>
                      <a:pt x="167" y="1"/>
                    </a:moveTo>
                    <a:lnTo>
                      <a:pt x="138" y="519"/>
                    </a:lnTo>
                    <a:lnTo>
                      <a:pt x="1" y="2502"/>
                    </a:lnTo>
                    <a:cubicBezTo>
                      <a:pt x="1" y="2512"/>
                      <a:pt x="1" y="2512"/>
                      <a:pt x="1" y="2522"/>
                    </a:cubicBezTo>
                    <a:cubicBezTo>
                      <a:pt x="7" y="2537"/>
                      <a:pt x="31" y="2545"/>
                      <a:pt x="70" y="2545"/>
                    </a:cubicBezTo>
                    <a:cubicBezTo>
                      <a:pt x="227" y="2545"/>
                      <a:pt x="625" y="2428"/>
                      <a:pt x="1085" y="2248"/>
                    </a:cubicBezTo>
                    <a:cubicBezTo>
                      <a:pt x="1662" y="2014"/>
                      <a:pt x="2101" y="1760"/>
                      <a:pt x="2062" y="1681"/>
                    </a:cubicBezTo>
                    <a:cubicBezTo>
                      <a:pt x="2062" y="1672"/>
                      <a:pt x="2053" y="1662"/>
                      <a:pt x="2043" y="1662"/>
                    </a:cubicBezTo>
                    <a:lnTo>
                      <a:pt x="616" y="402"/>
                    </a:lnTo>
                    <a:lnTo>
                      <a:pt x="16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631;p40">
                <a:extLst>
                  <a:ext uri="{FF2B5EF4-FFF2-40B4-BE49-F238E27FC236}">
                    <a16:creationId xmlns:a16="http://schemas.microsoft.com/office/drawing/2014/main" id="{C05F6C1B-DCF9-8C72-EDFE-CC441E71E133}"/>
                  </a:ext>
                </a:extLst>
              </p:cNvPr>
              <p:cNvSpPr/>
              <p:nvPr/>
            </p:nvSpPr>
            <p:spPr>
              <a:xfrm>
                <a:off x="1918912" y="139627"/>
                <a:ext cx="30741" cy="32561"/>
              </a:xfrm>
              <a:custGeom>
                <a:avLst/>
                <a:gdLst/>
                <a:ahLst/>
                <a:cxnLst/>
                <a:rect l="l" t="t" r="r" b="b"/>
                <a:pathLst>
                  <a:path w="490" h="519" extrusionOk="0">
                    <a:moveTo>
                      <a:pt x="40" y="1"/>
                    </a:moveTo>
                    <a:lnTo>
                      <a:pt x="1" y="519"/>
                    </a:lnTo>
                    <a:cubicBezTo>
                      <a:pt x="167" y="519"/>
                      <a:pt x="333" y="470"/>
                      <a:pt x="489" y="392"/>
                    </a:cubicBez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632;p40">
                <a:extLst>
                  <a:ext uri="{FF2B5EF4-FFF2-40B4-BE49-F238E27FC236}">
                    <a16:creationId xmlns:a16="http://schemas.microsoft.com/office/drawing/2014/main" id="{3BCBAEEE-F999-E35C-7876-91DCBCA2552B}"/>
                  </a:ext>
                </a:extLst>
              </p:cNvPr>
              <p:cNvSpPr/>
              <p:nvPr/>
            </p:nvSpPr>
            <p:spPr>
              <a:xfrm>
                <a:off x="2162274" y="883570"/>
                <a:ext cx="164937" cy="80743"/>
              </a:xfrm>
              <a:custGeom>
                <a:avLst/>
                <a:gdLst/>
                <a:ahLst/>
                <a:cxnLst/>
                <a:rect l="l" t="t" r="r" b="b"/>
                <a:pathLst>
                  <a:path w="2629" h="1287" extrusionOk="0">
                    <a:moveTo>
                      <a:pt x="2422" y="1"/>
                    </a:moveTo>
                    <a:cubicBezTo>
                      <a:pt x="2383" y="1"/>
                      <a:pt x="2343" y="14"/>
                      <a:pt x="2306" y="43"/>
                    </a:cubicBezTo>
                    <a:cubicBezTo>
                      <a:pt x="1661" y="473"/>
                      <a:pt x="938" y="776"/>
                      <a:pt x="167" y="932"/>
                    </a:cubicBezTo>
                    <a:cubicBezTo>
                      <a:pt x="69" y="942"/>
                      <a:pt x="0" y="1030"/>
                      <a:pt x="10" y="1127"/>
                    </a:cubicBezTo>
                    <a:cubicBezTo>
                      <a:pt x="19" y="1215"/>
                      <a:pt x="98" y="1287"/>
                      <a:pt x="185" y="1287"/>
                    </a:cubicBezTo>
                    <a:cubicBezTo>
                      <a:pt x="195" y="1287"/>
                      <a:pt x="205" y="1286"/>
                      <a:pt x="215" y="1284"/>
                    </a:cubicBezTo>
                    <a:cubicBezTo>
                      <a:pt x="1046" y="1127"/>
                      <a:pt x="1837" y="795"/>
                      <a:pt x="2531" y="326"/>
                    </a:cubicBezTo>
                    <a:cubicBezTo>
                      <a:pt x="2609" y="267"/>
                      <a:pt x="2629" y="150"/>
                      <a:pt x="2570" y="72"/>
                    </a:cubicBezTo>
                    <a:cubicBezTo>
                      <a:pt x="2530" y="27"/>
                      <a:pt x="2477" y="1"/>
                      <a:pt x="24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633;p40">
                <a:extLst>
                  <a:ext uri="{FF2B5EF4-FFF2-40B4-BE49-F238E27FC236}">
                    <a16:creationId xmlns:a16="http://schemas.microsoft.com/office/drawing/2014/main" id="{D6BAF48B-592A-65DA-88F2-53ACF94697CC}"/>
                  </a:ext>
                </a:extLst>
              </p:cNvPr>
              <p:cNvSpPr/>
              <p:nvPr/>
            </p:nvSpPr>
            <p:spPr>
              <a:xfrm>
                <a:off x="2154934" y="864623"/>
                <a:ext cx="164310" cy="80555"/>
              </a:xfrm>
              <a:custGeom>
                <a:avLst/>
                <a:gdLst/>
                <a:ahLst/>
                <a:cxnLst/>
                <a:rect l="l" t="t" r="r" b="b"/>
                <a:pathLst>
                  <a:path w="2619" h="1284" extrusionOk="0">
                    <a:moveTo>
                      <a:pt x="2417" y="0"/>
                    </a:moveTo>
                    <a:cubicBezTo>
                      <a:pt x="2378" y="0"/>
                      <a:pt x="2339" y="13"/>
                      <a:pt x="2306" y="42"/>
                    </a:cubicBezTo>
                    <a:cubicBezTo>
                      <a:pt x="1651" y="472"/>
                      <a:pt x="928" y="775"/>
                      <a:pt x="166" y="921"/>
                    </a:cubicBezTo>
                    <a:cubicBezTo>
                      <a:pt x="69" y="941"/>
                      <a:pt x="0" y="1029"/>
                      <a:pt x="10" y="1126"/>
                    </a:cubicBezTo>
                    <a:cubicBezTo>
                      <a:pt x="19" y="1218"/>
                      <a:pt x="97" y="1284"/>
                      <a:pt x="187" y="1284"/>
                    </a:cubicBezTo>
                    <a:cubicBezTo>
                      <a:pt x="193" y="1284"/>
                      <a:pt x="199" y="1283"/>
                      <a:pt x="205" y="1283"/>
                    </a:cubicBezTo>
                    <a:cubicBezTo>
                      <a:pt x="1036" y="1126"/>
                      <a:pt x="1827" y="794"/>
                      <a:pt x="2531" y="325"/>
                    </a:cubicBezTo>
                    <a:cubicBezTo>
                      <a:pt x="2609" y="267"/>
                      <a:pt x="2619" y="149"/>
                      <a:pt x="2560" y="71"/>
                    </a:cubicBezTo>
                    <a:cubicBezTo>
                      <a:pt x="2526" y="26"/>
                      <a:pt x="2472" y="0"/>
                      <a:pt x="2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634;p40">
                <a:extLst>
                  <a:ext uri="{FF2B5EF4-FFF2-40B4-BE49-F238E27FC236}">
                    <a16:creationId xmlns:a16="http://schemas.microsoft.com/office/drawing/2014/main" id="{2896A75E-87D3-0E69-4D3F-DDA8BA39875B}"/>
                  </a:ext>
                </a:extLst>
              </p:cNvPr>
              <p:cNvSpPr/>
              <p:nvPr/>
            </p:nvSpPr>
            <p:spPr>
              <a:xfrm>
                <a:off x="1637594" y="237561"/>
                <a:ext cx="103642" cy="84319"/>
              </a:xfrm>
              <a:custGeom>
                <a:avLst/>
                <a:gdLst/>
                <a:ahLst/>
                <a:cxnLst/>
                <a:rect l="l" t="t" r="r" b="b"/>
                <a:pathLst>
                  <a:path w="1652" h="1344" extrusionOk="0">
                    <a:moveTo>
                      <a:pt x="1014" y="1"/>
                    </a:moveTo>
                    <a:cubicBezTo>
                      <a:pt x="836" y="1"/>
                      <a:pt x="640" y="66"/>
                      <a:pt x="469" y="198"/>
                    </a:cubicBezTo>
                    <a:cubicBezTo>
                      <a:pt x="117" y="462"/>
                      <a:pt x="0" y="882"/>
                      <a:pt x="196" y="1146"/>
                    </a:cubicBezTo>
                    <a:cubicBezTo>
                      <a:pt x="293" y="1278"/>
                      <a:pt x="454" y="1344"/>
                      <a:pt x="634" y="1344"/>
                    </a:cubicBezTo>
                    <a:cubicBezTo>
                      <a:pt x="814" y="1344"/>
                      <a:pt x="1011" y="1278"/>
                      <a:pt x="1182" y="1146"/>
                    </a:cubicBezTo>
                    <a:cubicBezTo>
                      <a:pt x="1534" y="882"/>
                      <a:pt x="1651" y="462"/>
                      <a:pt x="1456" y="198"/>
                    </a:cubicBezTo>
                    <a:cubicBezTo>
                      <a:pt x="1353" y="66"/>
                      <a:pt x="1192" y="1"/>
                      <a:pt x="10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635;p40">
                <a:extLst>
                  <a:ext uri="{FF2B5EF4-FFF2-40B4-BE49-F238E27FC236}">
                    <a16:creationId xmlns:a16="http://schemas.microsoft.com/office/drawing/2014/main" id="{F5D78623-11C5-2312-D6C5-E3EE2ECD5A45}"/>
                  </a:ext>
                </a:extLst>
              </p:cNvPr>
              <p:cNvSpPr/>
              <p:nvPr/>
            </p:nvSpPr>
            <p:spPr>
              <a:xfrm>
                <a:off x="1632700" y="240196"/>
                <a:ext cx="568841" cy="683462"/>
              </a:xfrm>
              <a:custGeom>
                <a:avLst/>
                <a:gdLst/>
                <a:ahLst/>
                <a:cxnLst/>
                <a:rect l="l" t="t" r="r" b="b"/>
                <a:pathLst>
                  <a:path w="9067" h="10894" extrusionOk="0">
                    <a:moveTo>
                      <a:pt x="1788" y="0"/>
                    </a:moveTo>
                    <a:cubicBezTo>
                      <a:pt x="1669" y="0"/>
                      <a:pt x="1366" y="156"/>
                      <a:pt x="1016" y="401"/>
                    </a:cubicBezTo>
                    <a:cubicBezTo>
                      <a:pt x="957" y="449"/>
                      <a:pt x="899" y="489"/>
                      <a:pt x="840" y="537"/>
                    </a:cubicBezTo>
                    <a:cubicBezTo>
                      <a:pt x="342" y="909"/>
                      <a:pt x="0" y="1280"/>
                      <a:pt x="68" y="1368"/>
                    </a:cubicBezTo>
                    <a:lnTo>
                      <a:pt x="7289" y="10894"/>
                    </a:lnTo>
                    <a:lnTo>
                      <a:pt x="9067" y="9545"/>
                    </a:lnTo>
                    <a:lnTo>
                      <a:pt x="1837" y="20"/>
                    </a:lnTo>
                    <a:cubicBezTo>
                      <a:pt x="1829" y="7"/>
                      <a:pt x="1812" y="0"/>
                      <a:pt x="178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636;p40">
                <a:extLst>
                  <a:ext uri="{FF2B5EF4-FFF2-40B4-BE49-F238E27FC236}">
                    <a16:creationId xmlns:a16="http://schemas.microsoft.com/office/drawing/2014/main" id="{35BD6C61-0658-DE42-74D3-960D2BB0C54B}"/>
                  </a:ext>
                </a:extLst>
              </p:cNvPr>
              <p:cNvSpPr/>
              <p:nvPr/>
            </p:nvSpPr>
            <p:spPr>
              <a:xfrm>
                <a:off x="1762631" y="332797"/>
                <a:ext cx="416263" cy="538915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8590" extrusionOk="0">
                    <a:moveTo>
                      <a:pt x="164" y="1"/>
                    </a:moveTo>
                    <a:cubicBezTo>
                      <a:pt x="135" y="1"/>
                      <a:pt x="105" y="10"/>
                      <a:pt x="78" y="29"/>
                    </a:cubicBezTo>
                    <a:cubicBezTo>
                      <a:pt x="10" y="77"/>
                      <a:pt x="0" y="175"/>
                      <a:pt x="49" y="244"/>
                    </a:cubicBezTo>
                    <a:lnTo>
                      <a:pt x="6341" y="8538"/>
                    </a:lnTo>
                    <a:cubicBezTo>
                      <a:pt x="6369" y="8572"/>
                      <a:pt x="6412" y="8589"/>
                      <a:pt x="6457" y="8589"/>
                    </a:cubicBezTo>
                    <a:cubicBezTo>
                      <a:pt x="6491" y="8589"/>
                      <a:pt x="6526" y="8579"/>
                      <a:pt x="6556" y="8558"/>
                    </a:cubicBezTo>
                    <a:cubicBezTo>
                      <a:pt x="6615" y="8509"/>
                      <a:pt x="6634" y="8421"/>
                      <a:pt x="6585" y="8353"/>
                    </a:cubicBezTo>
                    <a:lnTo>
                      <a:pt x="284" y="58"/>
                    </a:lnTo>
                    <a:cubicBezTo>
                      <a:pt x="254" y="22"/>
                      <a:pt x="209" y="1"/>
                      <a:pt x="1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637;p40">
                <a:extLst>
                  <a:ext uri="{FF2B5EF4-FFF2-40B4-BE49-F238E27FC236}">
                    <a16:creationId xmlns:a16="http://schemas.microsoft.com/office/drawing/2014/main" id="{2EE75217-2AE3-3821-C0C4-6F2A243B9FC5}"/>
                  </a:ext>
                </a:extLst>
              </p:cNvPr>
              <p:cNvSpPr/>
              <p:nvPr/>
            </p:nvSpPr>
            <p:spPr>
              <a:xfrm>
                <a:off x="1715389" y="368808"/>
                <a:ext cx="416263" cy="538978"/>
              </a:xfrm>
              <a:custGeom>
                <a:avLst/>
                <a:gdLst/>
                <a:ahLst/>
                <a:cxnLst/>
                <a:rect l="l" t="t" r="r" b="b"/>
                <a:pathLst>
                  <a:path w="6635" h="8591" extrusionOk="0">
                    <a:moveTo>
                      <a:pt x="176" y="1"/>
                    </a:moveTo>
                    <a:cubicBezTo>
                      <a:pt x="145" y="1"/>
                      <a:pt x="113" y="11"/>
                      <a:pt x="89" y="31"/>
                    </a:cubicBezTo>
                    <a:cubicBezTo>
                      <a:pt x="21" y="80"/>
                      <a:pt x="1" y="168"/>
                      <a:pt x="60" y="236"/>
                    </a:cubicBezTo>
                    <a:lnTo>
                      <a:pt x="6352" y="8531"/>
                    </a:lnTo>
                    <a:cubicBezTo>
                      <a:pt x="6380" y="8571"/>
                      <a:pt x="6422" y="8591"/>
                      <a:pt x="6465" y="8591"/>
                    </a:cubicBezTo>
                    <a:cubicBezTo>
                      <a:pt x="6496" y="8591"/>
                      <a:pt x="6528" y="8581"/>
                      <a:pt x="6557" y="8560"/>
                    </a:cubicBezTo>
                    <a:cubicBezTo>
                      <a:pt x="6625" y="8512"/>
                      <a:pt x="6635" y="8414"/>
                      <a:pt x="6586" y="8345"/>
                    </a:cubicBezTo>
                    <a:lnTo>
                      <a:pt x="294" y="60"/>
                    </a:lnTo>
                    <a:cubicBezTo>
                      <a:pt x="266" y="20"/>
                      <a:pt x="220" y="1"/>
                      <a:pt x="17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638;p40">
                <a:extLst>
                  <a:ext uri="{FF2B5EF4-FFF2-40B4-BE49-F238E27FC236}">
                    <a16:creationId xmlns:a16="http://schemas.microsoft.com/office/drawing/2014/main" id="{967E23F2-72A8-BF49-3607-94ABB6238217}"/>
                  </a:ext>
                </a:extLst>
              </p:cNvPr>
              <p:cNvSpPr/>
              <p:nvPr/>
            </p:nvSpPr>
            <p:spPr>
              <a:xfrm>
                <a:off x="2087490" y="838336"/>
                <a:ext cx="144735" cy="156467"/>
              </a:xfrm>
              <a:custGeom>
                <a:avLst/>
                <a:gdLst/>
                <a:ahLst/>
                <a:cxnLst/>
                <a:rect l="l" t="t" r="r" b="b"/>
                <a:pathLst>
                  <a:path w="2307" h="2494" extrusionOk="0">
                    <a:moveTo>
                      <a:pt x="1787" y="0"/>
                    </a:moveTo>
                    <a:cubicBezTo>
                      <a:pt x="1669" y="0"/>
                      <a:pt x="1274" y="230"/>
                      <a:pt x="841" y="568"/>
                    </a:cubicBezTo>
                    <a:cubicBezTo>
                      <a:pt x="352" y="940"/>
                      <a:pt x="0" y="1291"/>
                      <a:pt x="49" y="1360"/>
                    </a:cubicBezTo>
                    <a:cubicBezTo>
                      <a:pt x="49" y="1370"/>
                      <a:pt x="59" y="1370"/>
                      <a:pt x="69" y="1370"/>
                    </a:cubicBezTo>
                    <a:lnTo>
                      <a:pt x="1769" y="2220"/>
                    </a:lnTo>
                    <a:lnTo>
                      <a:pt x="2306" y="2493"/>
                    </a:lnTo>
                    <a:lnTo>
                      <a:pt x="2199" y="1985"/>
                    </a:lnTo>
                    <a:lnTo>
                      <a:pt x="1818" y="31"/>
                    </a:lnTo>
                    <a:cubicBezTo>
                      <a:pt x="1818" y="31"/>
                      <a:pt x="1818" y="21"/>
                      <a:pt x="1818" y="11"/>
                    </a:cubicBezTo>
                    <a:cubicBezTo>
                      <a:pt x="1812" y="4"/>
                      <a:pt x="1802" y="0"/>
                      <a:pt x="17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639;p40">
                <a:extLst>
                  <a:ext uri="{FF2B5EF4-FFF2-40B4-BE49-F238E27FC236}">
                    <a16:creationId xmlns:a16="http://schemas.microsoft.com/office/drawing/2014/main" id="{3EC578D8-7ADE-6D35-B426-7C3166913DE2}"/>
                  </a:ext>
                </a:extLst>
              </p:cNvPr>
              <p:cNvSpPr/>
              <p:nvPr/>
            </p:nvSpPr>
            <p:spPr>
              <a:xfrm>
                <a:off x="2198412" y="962871"/>
                <a:ext cx="33816" cy="3193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9" extrusionOk="0">
                    <a:moveTo>
                      <a:pt x="441" y="0"/>
                    </a:moveTo>
                    <a:cubicBezTo>
                      <a:pt x="274" y="39"/>
                      <a:pt x="118" y="127"/>
                      <a:pt x="1" y="235"/>
                    </a:cubicBezTo>
                    <a:lnTo>
                      <a:pt x="538" y="508"/>
                    </a:lnTo>
                    <a:lnTo>
                      <a:pt x="538" y="508"/>
                    </a:lnTo>
                    <a:lnTo>
                      <a:pt x="44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2640;p40">
                <a:extLst>
                  <a:ext uri="{FF2B5EF4-FFF2-40B4-BE49-F238E27FC236}">
                    <a16:creationId xmlns:a16="http://schemas.microsoft.com/office/drawing/2014/main" id="{6C8930BD-8BDF-FE29-807E-D4968073B4EE}"/>
                  </a:ext>
                </a:extLst>
              </p:cNvPr>
              <p:cNvSpPr/>
              <p:nvPr/>
            </p:nvSpPr>
            <p:spPr>
              <a:xfrm>
                <a:off x="1641107" y="261966"/>
                <a:ext cx="149127" cy="115939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48" extrusionOk="0">
                    <a:moveTo>
                      <a:pt x="2174" y="1"/>
                    </a:moveTo>
                    <a:cubicBezTo>
                      <a:pt x="2150" y="1"/>
                      <a:pt x="2127" y="5"/>
                      <a:pt x="2103" y="15"/>
                    </a:cubicBezTo>
                    <a:cubicBezTo>
                      <a:pt x="1351" y="386"/>
                      <a:pt x="677" y="904"/>
                      <a:pt x="120" y="1548"/>
                    </a:cubicBezTo>
                    <a:cubicBezTo>
                      <a:pt x="0" y="1683"/>
                      <a:pt x="130" y="1847"/>
                      <a:pt x="267" y="1847"/>
                    </a:cubicBezTo>
                    <a:cubicBezTo>
                      <a:pt x="319" y="1847"/>
                      <a:pt x="372" y="1823"/>
                      <a:pt x="413" y="1763"/>
                    </a:cubicBezTo>
                    <a:cubicBezTo>
                      <a:pt x="921" y="1177"/>
                      <a:pt x="1546" y="698"/>
                      <a:pt x="2240" y="356"/>
                    </a:cubicBezTo>
                    <a:cubicBezTo>
                      <a:pt x="2338" y="308"/>
                      <a:pt x="2377" y="210"/>
                      <a:pt x="2348" y="112"/>
                    </a:cubicBezTo>
                    <a:cubicBezTo>
                      <a:pt x="2318" y="45"/>
                      <a:pt x="2248" y="1"/>
                      <a:pt x="21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2641;p40">
                <a:extLst>
                  <a:ext uri="{FF2B5EF4-FFF2-40B4-BE49-F238E27FC236}">
                    <a16:creationId xmlns:a16="http://schemas.microsoft.com/office/drawing/2014/main" id="{ABBAD0E5-4EB5-4842-D8A6-FB0265ECEA74}"/>
                  </a:ext>
                </a:extLst>
              </p:cNvPr>
              <p:cNvSpPr/>
              <p:nvPr/>
            </p:nvSpPr>
            <p:spPr>
              <a:xfrm>
                <a:off x="1657168" y="278529"/>
                <a:ext cx="145363" cy="114872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831" extrusionOk="0">
                    <a:moveTo>
                      <a:pt x="2117" y="1"/>
                    </a:moveTo>
                    <a:cubicBezTo>
                      <a:pt x="2096" y="1"/>
                      <a:pt x="2073" y="5"/>
                      <a:pt x="2053" y="14"/>
                    </a:cubicBezTo>
                    <a:cubicBezTo>
                      <a:pt x="1290" y="386"/>
                      <a:pt x="616" y="903"/>
                      <a:pt x="59" y="1538"/>
                    </a:cubicBezTo>
                    <a:cubicBezTo>
                      <a:pt x="1" y="1617"/>
                      <a:pt x="11" y="1734"/>
                      <a:pt x="99" y="1792"/>
                    </a:cubicBezTo>
                    <a:cubicBezTo>
                      <a:pt x="132" y="1818"/>
                      <a:pt x="173" y="1830"/>
                      <a:pt x="213" y="1830"/>
                    </a:cubicBezTo>
                    <a:cubicBezTo>
                      <a:pt x="266" y="1830"/>
                      <a:pt x="319" y="1808"/>
                      <a:pt x="353" y="1763"/>
                    </a:cubicBezTo>
                    <a:cubicBezTo>
                      <a:pt x="870" y="1177"/>
                      <a:pt x="1486" y="698"/>
                      <a:pt x="2189" y="347"/>
                    </a:cubicBezTo>
                    <a:cubicBezTo>
                      <a:pt x="2277" y="307"/>
                      <a:pt x="2316" y="210"/>
                      <a:pt x="2287" y="112"/>
                    </a:cubicBezTo>
                    <a:cubicBezTo>
                      <a:pt x="2257" y="45"/>
                      <a:pt x="2188" y="1"/>
                      <a:pt x="21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3" name="Picture 62" descr="C:\Users\ASUS\OneDrive\Máy tính\PHUONG NAM JOB\kids-reading-learner-blog.jpgkids-reading-learner-blog">
            <a:extLst>
              <a:ext uri="{FF2B5EF4-FFF2-40B4-BE49-F238E27FC236}">
                <a16:creationId xmlns:a16="http://schemas.microsoft.com/office/drawing/2014/main" id="{B99B7C97-0359-33F0-03B8-3D9F7B9C9E7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5115400" y="2934988"/>
            <a:ext cx="1352775" cy="1337274"/>
          </a:xfrm>
          <a:prstGeom prst="rect">
            <a:avLst/>
          </a:prstGeom>
        </p:spPr>
      </p:pic>
      <p:grpSp>
        <p:nvGrpSpPr>
          <p:cNvPr id="64" name="Google Shape;2585;p40">
            <a:extLst>
              <a:ext uri="{FF2B5EF4-FFF2-40B4-BE49-F238E27FC236}">
                <a16:creationId xmlns:a16="http://schemas.microsoft.com/office/drawing/2014/main" id="{59133E40-6B47-2EE6-6A28-3116193D17FE}"/>
              </a:ext>
            </a:extLst>
          </p:cNvPr>
          <p:cNvGrpSpPr/>
          <p:nvPr/>
        </p:nvGrpSpPr>
        <p:grpSpPr>
          <a:xfrm>
            <a:off x="7600316" y="3449083"/>
            <a:ext cx="2061429" cy="2069231"/>
            <a:chOff x="6642034" y="3499252"/>
            <a:chExt cx="1600612" cy="1606671"/>
          </a:xfrm>
        </p:grpSpPr>
        <p:sp>
          <p:nvSpPr>
            <p:cNvPr id="65" name="Google Shape;2586;p40">
              <a:extLst>
                <a:ext uri="{FF2B5EF4-FFF2-40B4-BE49-F238E27FC236}">
                  <a16:creationId xmlns:a16="http://schemas.microsoft.com/office/drawing/2014/main" id="{4ACA500C-58E6-E6FC-79C5-7D81C666D0EF}"/>
                </a:ext>
              </a:extLst>
            </p:cNvPr>
            <p:cNvSpPr/>
            <p:nvPr/>
          </p:nvSpPr>
          <p:spPr>
            <a:xfrm rot="-1306645">
              <a:off x="6828096" y="3682913"/>
              <a:ext cx="1228488" cy="1239344"/>
            </a:xfrm>
            <a:custGeom>
              <a:avLst/>
              <a:gdLst/>
              <a:ahLst/>
              <a:cxnLst/>
              <a:rect l="l" t="t" r="r" b="b"/>
              <a:pathLst>
                <a:path w="13353" h="13471" extrusionOk="0">
                  <a:moveTo>
                    <a:pt x="10457" y="1"/>
                  </a:moveTo>
                  <a:cubicBezTo>
                    <a:pt x="9332" y="1"/>
                    <a:pt x="8022" y="739"/>
                    <a:pt x="6841" y="2428"/>
                  </a:cubicBezTo>
                  <a:cubicBezTo>
                    <a:pt x="5627" y="922"/>
                    <a:pt x="4301" y="261"/>
                    <a:pt x="3164" y="261"/>
                  </a:cubicBezTo>
                  <a:cubicBezTo>
                    <a:pt x="1339" y="261"/>
                    <a:pt x="0" y="1960"/>
                    <a:pt x="387" y="4599"/>
                  </a:cubicBezTo>
                  <a:cubicBezTo>
                    <a:pt x="444" y="4903"/>
                    <a:pt x="502" y="5227"/>
                    <a:pt x="597" y="5550"/>
                  </a:cubicBezTo>
                  <a:cubicBezTo>
                    <a:pt x="806" y="6236"/>
                    <a:pt x="1092" y="6902"/>
                    <a:pt x="1434" y="7549"/>
                  </a:cubicBezTo>
                  <a:cubicBezTo>
                    <a:pt x="2348" y="9206"/>
                    <a:pt x="3605" y="10653"/>
                    <a:pt x="5090" y="11833"/>
                  </a:cubicBezTo>
                  <a:cubicBezTo>
                    <a:pt x="5318" y="12023"/>
                    <a:pt x="5528" y="12195"/>
                    <a:pt x="5737" y="12347"/>
                  </a:cubicBezTo>
                  <a:cubicBezTo>
                    <a:pt x="6251" y="12728"/>
                    <a:pt x="6708" y="13013"/>
                    <a:pt x="7013" y="13204"/>
                  </a:cubicBezTo>
                  <a:cubicBezTo>
                    <a:pt x="7317" y="13375"/>
                    <a:pt x="7489" y="13470"/>
                    <a:pt x="7489" y="13470"/>
                  </a:cubicBezTo>
                  <a:cubicBezTo>
                    <a:pt x="7489" y="13470"/>
                    <a:pt x="7622" y="13337"/>
                    <a:pt x="7869" y="13128"/>
                  </a:cubicBezTo>
                  <a:cubicBezTo>
                    <a:pt x="8859" y="12214"/>
                    <a:pt x="9773" y="11243"/>
                    <a:pt x="10630" y="10196"/>
                  </a:cubicBezTo>
                  <a:cubicBezTo>
                    <a:pt x="10839" y="9929"/>
                    <a:pt x="11049" y="9644"/>
                    <a:pt x="11239" y="9358"/>
                  </a:cubicBezTo>
                  <a:cubicBezTo>
                    <a:pt x="11582" y="8882"/>
                    <a:pt x="11886" y="8368"/>
                    <a:pt x="12153" y="7816"/>
                  </a:cubicBezTo>
                  <a:cubicBezTo>
                    <a:pt x="12229" y="7702"/>
                    <a:pt x="12286" y="7568"/>
                    <a:pt x="12324" y="7435"/>
                  </a:cubicBezTo>
                  <a:cubicBezTo>
                    <a:pt x="12343" y="7416"/>
                    <a:pt x="12343" y="7416"/>
                    <a:pt x="12362" y="7397"/>
                  </a:cubicBezTo>
                  <a:cubicBezTo>
                    <a:pt x="12705" y="6598"/>
                    <a:pt x="12971" y="5760"/>
                    <a:pt x="13124" y="4903"/>
                  </a:cubicBezTo>
                  <a:cubicBezTo>
                    <a:pt x="13162" y="4675"/>
                    <a:pt x="13200" y="4446"/>
                    <a:pt x="13219" y="4237"/>
                  </a:cubicBezTo>
                  <a:cubicBezTo>
                    <a:pt x="13352" y="2561"/>
                    <a:pt x="12895" y="1305"/>
                    <a:pt x="12096" y="620"/>
                  </a:cubicBezTo>
                  <a:cubicBezTo>
                    <a:pt x="11867" y="410"/>
                    <a:pt x="11620" y="258"/>
                    <a:pt x="11334" y="163"/>
                  </a:cubicBezTo>
                  <a:cubicBezTo>
                    <a:pt x="11060" y="56"/>
                    <a:pt x="10766" y="1"/>
                    <a:pt x="10457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" name="Google Shape;2587;p40">
              <a:extLst>
                <a:ext uri="{FF2B5EF4-FFF2-40B4-BE49-F238E27FC236}">
                  <a16:creationId xmlns:a16="http://schemas.microsoft.com/office/drawing/2014/main" id="{67C209BF-BED0-BA0B-C13C-C6034A5DF450}"/>
                </a:ext>
              </a:extLst>
            </p:cNvPr>
            <p:cNvGrpSpPr/>
            <p:nvPr/>
          </p:nvGrpSpPr>
          <p:grpSpPr>
            <a:xfrm>
              <a:off x="6642034" y="3499261"/>
              <a:ext cx="1600608" cy="1606661"/>
              <a:chOff x="6961630" y="3265454"/>
              <a:chExt cx="1249011" cy="1253735"/>
            </a:xfrm>
          </p:grpSpPr>
          <p:sp>
            <p:nvSpPr>
              <p:cNvPr id="67" name="Google Shape;2588;p40">
                <a:extLst>
                  <a:ext uri="{FF2B5EF4-FFF2-40B4-BE49-F238E27FC236}">
                    <a16:creationId xmlns:a16="http://schemas.microsoft.com/office/drawing/2014/main" id="{C67C1F5E-1D0A-8593-48DB-65A321F8AF36}"/>
                  </a:ext>
                </a:extLst>
              </p:cNvPr>
              <p:cNvSpPr/>
              <p:nvPr/>
            </p:nvSpPr>
            <p:spPr>
              <a:xfrm rot="-1306662">
                <a:off x="7106822" y="3408772"/>
                <a:ext cx="958628" cy="967099"/>
              </a:xfrm>
              <a:custGeom>
                <a:avLst/>
                <a:gdLst/>
                <a:ahLst/>
                <a:cxnLst/>
                <a:rect l="l" t="t" r="r" b="b"/>
                <a:pathLst>
                  <a:path w="13353" h="13471" extrusionOk="0">
                    <a:moveTo>
                      <a:pt x="10457" y="1"/>
                    </a:moveTo>
                    <a:cubicBezTo>
                      <a:pt x="9332" y="1"/>
                      <a:pt x="8022" y="739"/>
                      <a:pt x="6841" y="2428"/>
                    </a:cubicBezTo>
                    <a:cubicBezTo>
                      <a:pt x="5627" y="922"/>
                      <a:pt x="4301" y="261"/>
                      <a:pt x="3164" y="261"/>
                    </a:cubicBezTo>
                    <a:cubicBezTo>
                      <a:pt x="1339" y="261"/>
                      <a:pt x="0" y="1960"/>
                      <a:pt x="387" y="4599"/>
                    </a:cubicBezTo>
                    <a:cubicBezTo>
                      <a:pt x="444" y="4903"/>
                      <a:pt x="502" y="5227"/>
                      <a:pt x="597" y="5550"/>
                    </a:cubicBezTo>
                    <a:cubicBezTo>
                      <a:pt x="806" y="6236"/>
                      <a:pt x="1092" y="6902"/>
                      <a:pt x="1434" y="7549"/>
                    </a:cubicBezTo>
                    <a:cubicBezTo>
                      <a:pt x="2348" y="9206"/>
                      <a:pt x="3605" y="10653"/>
                      <a:pt x="5090" y="11833"/>
                    </a:cubicBezTo>
                    <a:cubicBezTo>
                      <a:pt x="5318" y="12023"/>
                      <a:pt x="5528" y="12195"/>
                      <a:pt x="5737" y="12347"/>
                    </a:cubicBezTo>
                    <a:cubicBezTo>
                      <a:pt x="6251" y="12728"/>
                      <a:pt x="6708" y="13013"/>
                      <a:pt x="7013" y="13204"/>
                    </a:cubicBezTo>
                    <a:cubicBezTo>
                      <a:pt x="7317" y="13375"/>
                      <a:pt x="7489" y="13470"/>
                      <a:pt x="7489" y="13470"/>
                    </a:cubicBezTo>
                    <a:cubicBezTo>
                      <a:pt x="7489" y="13470"/>
                      <a:pt x="7622" y="13337"/>
                      <a:pt x="7869" y="13128"/>
                    </a:cubicBezTo>
                    <a:cubicBezTo>
                      <a:pt x="8859" y="12214"/>
                      <a:pt x="9773" y="11243"/>
                      <a:pt x="10630" y="10196"/>
                    </a:cubicBezTo>
                    <a:cubicBezTo>
                      <a:pt x="10839" y="9929"/>
                      <a:pt x="11049" y="9644"/>
                      <a:pt x="11239" y="9358"/>
                    </a:cubicBezTo>
                    <a:cubicBezTo>
                      <a:pt x="11582" y="8882"/>
                      <a:pt x="11886" y="8368"/>
                      <a:pt x="12153" y="7816"/>
                    </a:cubicBezTo>
                    <a:cubicBezTo>
                      <a:pt x="12229" y="7702"/>
                      <a:pt x="12286" y="7568"/>
                      <a:pt x="12324" y="7435"/>
                    </a:cubicBezTo>
                    <a:cubicBezTo>
                      <a:pt x="12343" y="7416"/>
                      <a:pt x="12343" y="7416"/>
                      <a:pt x="12362" y="7397"/>
                    </a:cubicBezTo>
                    <a:cubicBezTo>
                      <a:pt x="12705" y="6598"/>
                      <a:pt x="12971" y="5760"/>
                      <a:pt x="13124" y="4903"/>
                    </a:cubicBezTo>
                    <a:cubicBezTo>
                      <a:pt x="13162" y="4675"/>
                      <a:pt x="13200" y="4446"/>
                      <a:pt x="13219" y="4237"/>
                    </a:cubicBezTo>
                    <a:cubicBezTo>
                      <a:pt x="13352" y="2561"/>
                      <a:pt x="12895" y="1305"/>
                      <a:pt x="12096" y="620"/>
                    </a:cubicBezTo>
                    <a:cubicBezTo>
                      <a:pt x="11867" y="410"/>
                      <a:pt x="11620" y="258"/>
                      <a:pt x="11334" y="163"/>
                    </a:cubicBezTo>
                    <a:cubicBezTo>
                      <a:pt x="11060" y="56"/>
                      <a:pt x="10766" y="1"/>
                      <a:pt x="104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2589;p40">
                <a:extLst>
                  <a:ext uri="{FF2B5EF4-FFF2-40B4-BE49-F238E27FC236}">
                    <a16:creationId xmlns:a16="http://schemas.microsoft.com/office/drawing/2014/main" id="{11A071B7-9780-6152-6138-9FCB6DF451C1}"/>
                  </a:ext>
                </a:extLst>
              </p:cNvPr>
              <p:cNvSpPr/>
              <p:nvPr/>
            </p:nvSpPr>
            <p:spPr>
              <a:xfrm rot="-1306662">
                <a:off x="7909803" y="3950657"/>
                <a:ext cx="62889" cy="64827"/>
              </a:xfrm>
              <a:custGeom>
                <a:avLst/>
                <a:gdLst/>
                <a:ahLst/>
                <a:cxnLst/>
                <a:rect l="l" t="t" r="r" b="b"/>
                <a:pathLst>
                  <a:path w="876" h="903" extrusionOk="0">
                    <a:moveTo>
                      <a:pt x="655" y="1"/>
                    </a:moveTo>
                    <a:cubicBezTo>
                      <a:pt x="587" y="1"/>
                      <a:pt x="520" y="20"/>
                      <a:pt x="457" y="65"/>
                    </a:cubicBezTo>
                    <a:cubicBezTo>
                      <a:pt x="305" y="103"/>
                      <a:pt x="191" y="198"/>
                      <a:pt x="95" y="332"/>
                    </a:cubicBezTo>
                    <a:cubicBezTo>
                      <a:pt x="0" y="541"/>
                      <a:pt x="76" y="769"/>
                      <a:pt x="267" y="903"/>
                    </a:cubicBezTo>
                    <a:cubicBezTo>
                      <a:pt x="476" y="636"/>
                      <a:pt x="686" y="351"/>
                      <a:pt x="876" y="65"/>
                    </a:cubicBezTo>
                    <a:cubicBezTo>
                      <a:pt x="806" y="25"/>
                      <a:pt x="730" y="1"/>
                      <a:pt x="6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2590;p40">
                <a:extLst>
                  <a:ext uri="{FF2B5EF4-FFF2-40B4-BE49-F238E27FC236}">
                    <a16:creationId xmlns:a16="http://schemas.microsoft.com/office/drawing/2014/main" id="{3D88B9DE-F431-EC4B-BFBF-52B5999961B5}"/>
                  </a:ext>
                </a:extLst>
              </p:cNvPr>
              <p:cNvSpPr/>
              <p:nvPr/>
            </p:nvSpPr>
            <p:spPr>
              <a:xfrm rot="-1306662">
                <a:off x="7398888" y="4085198"/>
                <a:ext cx="112138" cy="87442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218" extrusionOk="0">
                    <a:moveTo>
                      <a:pt x="823" y="0"/>
                    </a:moveTo>
                    <a:cubicBezTo>
                      <a:pt x="784" y="0"/>
                      <a:pt x="745" y="4"/>
                      <a:pt x="705" y="11"/>
                    </a:cubicBezTo>
                    <a:cubicBezTo>
                      <a:pt x="419" y="68"/>
                      <a:pt x="172" y="259"/>
                      <a:pt x="77" y="525"/>
                    </a:cubicBezTo>
                    <a:cubicBezTo>
                      <a:pt x="1" y="773"/>
                      <a:pt x="305" y="982"/>
                      <a:pt x="496" y="1096"/>
                    </a:cubicBezTo>
                    <a:cubicBezTo>
                      <a:pt x="613" y="1178"/>
                      <a:pt x="751" y="1217"/>
                      <a:pt x="894" y="1217"/>
                    </a:cubicBezTo>
                    <a:cubicBezTo>
                      <a:pt x="983" y="1217"/>
                      <a:pt x="1074" y="1202"/>
                      <a:pt x="1162" y="1173"/>
                    </a:cubicBezTo>
                    <a:cubicBezTo>
                      <a:pt x="1447" y="1039"/>
                      <a:pt x="1562" y="697"/>
                      <a:pt x="1447" y="392"/>
                    </a:cubicBezTo>
                    <a:cubicBezTo>
                      <a:pt x="1331" y="160"/>
                      <a:pt x="1086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2591;p40">
                <a:extLst>
                  <a:ext uri="{FF2B5EF4-FFF2-40B4-BE49-F238E27FC236}">
                    <a16:creationId xmlns:a16="http://schemas.microsoft.com/office/drawing/2014/main" id="{A929B542-5975-EFDE-CFBD-4FC79E87A29C}"/>
                  </a:ext>
                </a:extLst>
              </p:cNvPr>
              <p:cNvSpPr/>
              <p:nvPr/>
            </p:nvSpPr>
            <p:spPr>
              <a:xfrm rot="-1306662">
                <a:off x="7245790" y="3948380"/>
                <a:ext cx="116086" cy="71863"/>
              </a:xfrm>
              <a:custGeom>
                <a:avLst/>
                <a:gdLst/>
                <a:ahLst/>
                <a:cxnLst/>
                <a:rect l="l" t="t" r="r" b="b"/>
                <a:pathLst>
                  <a:path w="1617" h="1001" extrusionOk="0">
                    <a:moveTo>
                      <a:pt x="878" y="1"/>
                    </a:moveTo>
                    <a:cubicBezTo>
                      <a:pt x="411" y="1"/>
                      <a:pt x="0" y="348"/>
                      <a:pt x="417" y="765"/>
                    </a:cubicBezTo>
                    <a:cubicBezTo>
                      <a:pt x="564" y="903"/>
                      <a:pt x="831" y="1001"/>
                      <a:pt x="1075" y="1001"/>
                    </a:cubicBezTo>
                    <a:cubicBezTo>
                      <a:pt x="1335" y="1001"/>
                      <a:pt x="1568" y="889"/>
                      <a:pt x="1597" y="593"/>
                    </a:cubicBezTo>
                    <a:cubicBezTo>
                      <a:pt x="1616" y="422"/>
                      <a:pt x="1540" y="251"/>
                      <a:pt x="1407" y="156"/>
                    </a:cubicBezTo>
                    <a:cubicBezTo>
                      <a:pt x="1274" y="60"/>
                      <a:pt x="1102" y="3"/>
                      <a:pt x="950" y="3"/>
                    </a:cubicBezTo>
                    <a:cubicBezTo>
                      <a:pt x="926" y="1"/>
                      <a:pt x="902" y="1"/>
                      <a:pt x="8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2592;p40">
                <a:extLst>
                  <a:ext uri="{FF2B5EF4-FFF2-40B4-BE49-F238E27FC236}">
                    <a16:creationId xmlns:a16="http://schemas.microsoft.com/office/drawing/2014/main" id="{B6EF9FDC-8208-AF10-F9BE-B5120C404162}"/>
                  </a:ext>
                </a:extLst>
              </p:cNvPr>
              <p:cNvSpPr/>
              <p:nvPr/>
            </p:nvSpPr>
            <p:spPr>
              <a:xfrm rot="-1306662">
                <a:off x="7713753" y="3972276"/>
                <a:ext cx="109123" cy="90888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266" extrusionOk="0">
                    <a:moveTo>
                      <a:pt x="415" y="0"/>
                    </a:moveTo>
                    <a:cubicBezTo>
                      <a:pt x="97" y="0"/>
                      <a:pt x="1" y="379"/>
                      <a:pt x="435" y="825"/>
                    </a:cubicBezTo>
                    <a:cubicBezTo>
                      <a:pt x="561" y="934"/>
                      <a:pt x="877" y="1266"/>
                      <a:pt x="1072" y="1266"/>
                    </a:cubicBezTo>
                    <a:cubicBezTo>
                      <a:pt x="1082" y="1266"/>
                      <a:pt x="1092" y="1265"/>
                      <a:pt x="1101" y="1263"/>
                    </a:cubicBezTo>
                    <a:cubicBezTo>
                      <a:pt x="1520" y="1168"/>
                      <a:pt x="1196" y="502"/>
                      <a:pt x="1006" y="311"/>
                    </a:cubicBezTo>
                    <a:cubicBezTo>
                      <a:pt x="780" y="92"/>
                      <a:pt x="571" y="0"/>
                      <a:pt x="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2593;p40">
                <a:extLst>
                  <a:ext uri="{FF2B5EF4-FFF2-40B4-BE49-F238E27FC236}">
                    <a16:creationId xmlns:a16="http://schemas.microsoft.com/office/drawing/2014/main" id="{EF2C8847-B972-690E-340B-432D41A45440}"/>
                  </a:ext>
                </a:extLst>
              </p:cNvPr>
              <p:cNvSpPr/>
              <p:nvPr/>
            </p:nvSpPr>
            <p:spPr>
              <a:xfrm rot="-1306662">
                <a:off x="7618942" y="4252467"/>
                <a:ext cx="56141" cy="47526"/>
              </a:xfrm>
              <a:custGeom>
                <a:avLst/>
                <a:gdLst/>
                <a:ahLst/>
                <a:cxnLst/>
                <a:rect l="l" t="t" r="r" b="b"/>
                <a:pathLst>
                  <a:path w="782" h="662" extrusionOk="0">
                    <a:moveTo>
                      <a:pt x="339" y="1"/>
                    </a:moveTo>
                    <a:cubicBezTo>
                      <a:pt x="217" y="1"/>
                      <a:pt x="97" y="51"/>
                      <a:pt x="1" y="148"/>
                    </a:cubicBezTo>
                    <a:cubicBezTo>
                      <a:pt x="229" y="319"/>
                      <a:pt x="458" y="491"/>
                      <a:pt x="667" y="662"/>
                    </a:cubicBezTo>
                    <a:cubicBezTo>
                      <a:pt x="686" y="624"/>
                      <a:pt x="705" y="586"/>
                      <a:pt x="724" y="548"/>
                    </a:cubicBezTo>
                    <a:cubicBezTo>
                      <a:pt x="781" y="357"/>
                      <a:pt x="724" y="148"/>
                      <a:pt x="553" y="53"/>
                    </a:cubicBezTo>
                    <a:cubicBezTo>
                      <a:pt x="483" y="18"/>
                      <a:pt x="411" y="1"/>
                      <a:pt x="3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2594;p40">
                <a:extLst>
                  <a:ext uri="{FF2B5EF4-FFF2-40B4-BE49-F238E27FC236}">
                    <a16:creationId xmlns:a16="http://schemas.microsoft.com/office/drawing/2014/main" id="{A3726101-DC81-2C4A-0C47-DF2FE9D89CA0}"/>
                  </a:ext>
                </a:extLst>
              </p:cNvPr>
              <p:cNvSpPr/>
              <p:nvPr/>
            </p:nvSpPr>
            <p:spPr>
              <a:xfrm rot="-1306662">
                <a:off x="7779123" y="4286801"/>
                <a:ext cx="61597" cy="35465"/>
              </a:xfrm>
              <a:custGeom>
                <a:avLst/>
                <a:gdLst/>
                <a:ahLst/>
                <a:cxnLst/>
                <a:rect l="l" t="t" r="r" b="b"/>
                <a:pathLst>
                  <a:path w="858" h="494" extrusionOk="0">
                    <a:moveTo>
                      <a:pt x="387" y="1"/>
                    </a:moveTo>
                    <a:cubicBezTo>
                      <a:pt x="212" y="1"/>
                      <a:pt x="49" y="62"/>
                      <a:pt x="1" y="227"/>
                    </a:cubicBezTo>
                    <a:cubicBezTo>
                      <a:pt x="305" y="398"/>
                      <a:pt x="477" y="493"/>
                      <a:pt x="477" y="493"/>
                    </a:cubicBezTo>
                    <a:cubicBezTo>
                      <a:pt x="477" y="493"/>
                      <a:pt x="610" y="360"/>
                      <a:pt x="857" y="151"/>
                    </a:cubicBezTo>
                    <a:lnTo>
                      <a:pt x="838" y="131"/>
                    </a:lnTo>
                    <a:cubicBezTo>
                      <a:pt x="736" y="57"/>
                      <a:pt x="555" y="1"/>
                      <a:pt x="3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2595;p40">
                <a:extLst>
                  <a:ext uri="{FF2B5EF4-FFF2-40B4-BE49-F238E27FC236}">
                    <a16:creationId xmlns:a16="http://schemas.microsoft.com/office/drawing/2014/main" id="{831A0BDC-1141-A73F-1D6B-DB7470AEF93D}"/>
                  </a:ext>
                </a:extLst>
              </p:cNvPr>
              <p:cNvSpPr/>
              <p:nvPr/>
            </p:nvSpPr>
            <p:spPr>
              <a:xfrm rot="-1306662">
                <a:off x="7565967" y="4133706"/>
                <a:ext cx="79329" cy="5951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829" extrusionOk="0">
                    <a:moveTo>
                      <a:pt x="612" y="1"/>
                    </a:moveTo>
                    <a:cubicBezTo>
                      <a:pt x="568" y="1"/>
                      <a:pt x="522" y="7"/>
                      <a:pt x="476" y="19"/>
                    </a:cubicBezTo>
                    <a:cubicBezTo>
                      <a:pt x="267" y="57"/>
                      <a:pt x="1" y="343"/>
                      <a:pt x="134" y="552"/>
                    </a:cubicBezTo>
                    <a:cubicBezTo>
                      <a:pt x="257" y="730"/>
                      <a:pt x="448" y="829"/>
                      <a:pt x="644" y="829"/>
                    </a:cubicBezTo>
                    <a:cubicBezTo>
                      <a:pt x="722" y="829"/>
                      <a:pt x="801" y="813"/>
                      <a:pt x="876" y="781"/>
                    </a:cubicBezTo>
                    <a:cubicBezTo>
                      <a:pt x="1048" y="647"/>
                      <a:pt x="1105" y="419"/>
                      <a:pt x="1010" y="229"/>
                    </a:cubicBezTo>
                    <a:cubicBezTo>
                      <a:pt x="920" y="80"/>
                      <a:pt x="773" y="1"/>
                      <a:pt x="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2596;p40">
                <a:extLst>
                  <a:ext uri="{FF2B5EF4-FFF2-40B4-BE49-F238E27FC236}">
                    <a16:creationId xmlns:a16="http://schemas.microsoft.com/office/drawing/2014/main" id="{1E651099-FA51-A29D-5335-0ECD52050F56}"/>
                  </a:ext>
                </a:extLst>
              </p:cNvPr>
              <p:cNvSpPr/>
              <p:nvPr/>
            </p:nvSpPr>
            <p:spPr>
              <a:xfrm rot="-1306662">
                <a:off x="7767510" y="4118500"/>
                <a:ext cx="65689" cy="62746"/>
              </a:xfrm>
              <a:custGeom>
                <a:avLst/>
                <a:gdLst/>
                <a:ahLst/>
                <a:cxnLst/>
                <a:rect l="l" t="t" r="r" b="b"/>
                <a:pathLst>
                  <a:path w="915" h="874" extrusionOk="0">
                    <a:moveTo>
                      <a:pt x="497" y="0"/>
                    </a:moveTo>
                    <a:cubicBezTo>
                      <a:pt x="261" y="0"/>
                      <a:pt x="12" y="172"/>
                      <a:pt x="1" y="449"/>
                    </a:cubicBezTo>
                    <a:cubicBezTo>
                      <a:pt x="1" y="711"/>
                      <a:pt x="259" y="873"/>
                      <a:pt x="499" y="873"/>
                    </a:cubicBezTo>
                    <a:cubicBezTo>
                      <a:pt x="678" y="873"/>
                      <a:pt x="847" y="784"/>
                      <a:pt x="896" y="582"/>
                    </a:cubicBezTo>
                    <a:cubicBezTo>
                      <a:pt x="915" y="468"/>
                      <a:pt x="915" y="353"/>
                      <a:pt x="877" y="239"/>
                    </a:cubicBezTo>
                    <a:cubicBezTo>
                      <a:pt x="801" y="74"/>
                      <a:pt x="652" y="0"/>
                      <a:pt x="4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2597;p40">
                <a:extLst>
                  <a:ext uri="{FF2B5EF4-FFF2-40B4-BE49-F238E27FC236}">
                    <a16:creationId xmlns:a16="http://schemas.microsoft.com/office/drawing/2014/main" id="{9A5A8DF3-C815-8D9A-F14B-5E744E20677E}"/>
                  </a:ext>
                </a:extLst>
              </p:cNvPr>
              <p:cNvSpPr/>
              <p:nvPr/>
            </p:nvSpPr>
            <p:spPr>
              <a:xfrm rot="-1306662">
                <a:off x="7697171" y="3809320"/>
                <a:ext cx="90457" cy="89308"/>
              </a:xfrm>
              <a:custGeom>
                <a:avLst/>
                <a:gdLst/>
                <a:ahLst/>
                <a:cxnLst/>
                <a:rect l="l" t="t" r="r" b="b"/>
                <a:pathLst>
                  <a:path w="1260" h="1244" extrusionOk="0">
                    <a:moveTo>
                      <a:pt x="705" y="1"/>
                    </a:moveTo>
                    <a:cubicBezTo>
                      <a:pt x="330" y="1"/>
                      <a:pt x="1" y="484"/>
                      <a:pt x="117" y="877"/>
                    </a:cubicBezTo>
                    <a:cubicBezTo>
                      <a:pt x="200" y="1134"/>
                      <a:pt x="388" y="1243"/>
                      <a:pt x="586" y="1243"/>
                    </a:cubicBezTo>
                    <a:cubicBezTo>
                      <a:pt x="843" y="1243"/>
                      <a:pt x="1117" y="1061"/>
                      <a:pt x="1202" y="782"/>
                    </a:cubicBezTo>
                    <a:cubicBezTo>
                      <a:pt x="1260" y="553"/>
                      <a:pt x="1202" y="325"/>
                      <a:pt x="1050" y="153"/>
                    </a:cubicBezTo>
                    <a:cubicBezTo>
                      <a:pt x="938" y="46"/>
                      <a:pt x="819" y="1"/>
                      <a:pt x="7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2598;p40">
                <a:extLst>
                  <a:ext uri="{FF2B5EF4-FFF2-40B4-BE49-F238E27FC236}">
                    <a16:creationId xmlns:a16="http://schemas.microsoft.com/office/drawing/2014/main" id="{FA850B80-3C25-E959-0E16-CA8E64BC2F7C}"/>
                  </a:ext>
                </a:extLst>
              </p:cNvPr>
              <p:cNvSpPr/>
              <p:nvPr/>
            </p:nvSpPr>
            <p:spPr>
              <a:xfrm rot="-1306662">
                <a:off x="7699048" y="3321110"/>
                <a:ext cx="88088" cy="68202"/>
              </a:xfrm>
              <a:custGeom>
                <a:avLst/>
                <a:gdLst/>
                <a:ahLst/>
                <a:cxnLst/>
                <a:rect l="l" t="t" r="r" b="b"/>
                <a:pathLst>
                  <a:path w="1227" h="950" extrusionOk="0">
                    <a:moveTo>
                      <a:pt x="465" y="1"/>
                    </a:moveTo>
                    <a:cubicBezTo>
                      <a:pt x="0" y="311"/>
                      <a:pt x="305" y="949"/>
                      <a:pt x="733" y="949"/>
                    </a:cubicBezTo>
                    <a:cubicBezTo>
                      <a:pt x="830" y="949"/>
                      <a:pt x="934" y="916"/>
                      <a:pt x="1036" y="838"/>
                    </a:cubicBezTo>
                    <a:cubicBezTo>
                      <a:pt x="1151" y="743"/>
                      <a:pt x="1208" y="610"/>
                      <a:pt x="1227" y="477"/>
                    </a:cubicBezTo>
                    <a:cubicBezTo>
                      <a:pt x="998" y="267"/>
                      <a:pt x="751" y="115"/>
                      <a:pt x="4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2599;p40">
                <a:extLst>
                  <a:ext uri="{FF2B5EF4-FFF2-40B4-BE49-F238E27FC236}">
                    <a16:creationId xmlns:a16="http://schemas.microsoft.com/office/drawing/2014/main" id="{30EA0080-6B6C-613B-131B-E86FF17534DE}"/>
                  </a:ext>
                </a:extLst>
              </p:cNvPr>
              <p:cNvSpPr/>
              <p:nvPr/>
            </p:nvSpPr>
            <p:spPr>
              <a:xfrm rot="-1306662">
                <a:off x="7425865" y="3907680"/>
                <a:ext cx="95698" cy="86867"/>
              </a:xfrm>
              <a:custGeom>
                <a:avLst/>
                <a:gdLst/>
                <a:ahLst/>
                <a:cxnLst/>
                <a:rect l="l" t="t" r="r" b="b"/>
                <a:pathLst>
                  <a:path w="1333" h="1210" extrusionOk="0">
                    <a:moveTo>
                      <a:pt x="486" y="1"/>
                    </a:moveTo>
                    <a:cubicBezTo>
                      <a:pt x="329" y="1"/>
                      <a:pt x="186" y="56"/>
                      <a:pt x="114" y="192"/>
                    </a:cubicBezTo>
                    <a:cubicBezTo>
                      <a:pt x="0" y="402"/>
                      <a:pt x="190" y="706"/>
                      <a:pt x="324" y="859"/>
                    </a:cubicBezTo>
                    <a:cubicBezTo>
                      <a:pt x="444" y="996"/>
                      <a:pt x="671" y="1210"/>
                      <a:pt x="882" y="1210"/>
                    </a:cubicBezTo>
                    <a:cubicBezTo>
                      <a:pt x="906" y="1210"/>
                      <a:pt x="929" y="1207"/>
                      <a:pt x="952" y="1201"/>
                    </a:cubicBezTo>
                    <a:cubicBezTo>
                      <a:pt x="1333" y="1106"/>
                      <a:pt x="1257" y="478"/>
                      <a:pt x="1066" y="249"/>
                    </a:cubicBezTo>
                    <a:cubicBezTo>
                      <a:pt x="945" y="106"/>
                      <a:pt x="702" y="1"/>
                      <a:pt x="4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2600;p40">
                <a:extLst>
                  <a:ext uri="{FF2B5EF4-FFF2-40B4-BE49-F238E27FC236}">
                    <a16:creationId xmlns:a16="http://schemas.microsoft.com/office/drawing/2014/main" id="{64767FBC-EA2C-BA12-C7C8-CDE1CA2E36AB}"/>
                  </a:ext>
                </a:extLst>
              </p:cNvPr>
              <p:cNvSpPr/>
              <p:nvPr/>
            </p:nvSpPr>
            <p:spPr>
              <a:xfrm rot="-1306662">
                <a:off x="7889311" y="3742232"/>
                <a:ext cx="108118" cy="82847"/>
              </a:xfrm>
              <a:custGeom>
                <a:avLst/>
                <a:gdLst/>
                <a:ahLst/>
                <a:cxnLst/>
                <a:rect l="l" t="t" r="r" b="b"/>
                <a:pathLst>
                  <a:path w="1506" h="1154" extrusionOk="0">
                    <a:moveTo>
                      <a:pt x="750" y="0"/>
                    </a:moveTo>
                    <a:cubicBezTo>
                      <a:pt x="341" y="0"/>
                      <a:pt x="0" y="551"/>
                      <a:pt x="361" y="969"/>
                    </a:cubicBezTo>
                    <a:cubicBezTo>
                      <a:pt x="478" y="1099"/>
                      <a:pt x="609" y="1153"/>
                      <a:pt x="735" y="1153"/>
                    </a:cubicBezTo>
                    <a:cubicBezTo>
                      <a:pt x="1146" y="1153"/>
                      <a:pt x="1506" y="582"/>
                      <a:pt x="1142" y="189"/>
                    </a:cubicBezTo>
                    <a:cubicBezTo>
                      <a:pt x="1018" y="56"/>
                      <a:pt x="881" y="0"/>
                      <a:pt x="7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2601;p40">
                <a:extLst>
                  <a:ext uri="{FF2B5EF4-FFF2-40B4-BE49-F238E27FC236}">
                    <a16:creationId xmlns:a16="http://schemas.microsoft.com/office/drawing/2014/main" id="{6CD3E20F-18BB-0254-DAAF-4FD5364577F3}"/>
                  </a:ext>
                </a:extLst>
              </p:cNvPr>
              <p:cNvSpPr/>
              <p:nvPr/>
            </p:nvSpPr>
            <p:spPr>
              <a:xfrm rot="-1306662">
                <a:off x="7156828" y="3551529"/>
                <a:ext cx="85001" cy="67053"/>
              </a:xfrm>
              <a:custGeom>
                <a:avLst/>
                <a:gdLst/>
                <a:ahLst/>
                <a:cxnLst/>
                <a:rect l="l" t="t" r="r" b="b"/>
                <a:pathLst>
                  <a:path w="1184" h="934" extrusionOk="0">
                    <a:moveTo>
                      <a:pt x="660" y="1"/>
                    </a:moveTo>
                    <a:cubicBezTo>
                      <a:pt x="550" y="1"/>
                      <a:pt x="441" y="39"/>
                      <a:pt x="346" y="115"/>
                    </a:cubicBezTo>
                    <a:cubicBezTo>
                      <a:pt x="1" y="391"/>
                      <a:pt x="78" y="933"/>
                      <a:pt x="506" y="933"/>
                    </a:cubicBezTo>
                    <a:cubicBezTo>
                      <a:pt x="550" y="933"/>
                      <a:pt x="598" y="927"/>
                      <a:pt x="650" y="915"/>
                    </a:cubicBezTo>
                    <a:cubicBezTo>
                      <a:pt x="803" y="896"/>
                      <a:pt x="936" y="820"/>
                      <a:pt x="1050" y="705"/>
                    </a:cubicBezTo>
                    <a:cubicBezTo>
                      <a:pt x="1183" y="515"/>
                      <a:pt x="1145" y="268"/>
                      <a:pt x="974" y="115"/>
                    </a:cubicBezTo>
                    <a:cubicBezTo>
                      <a:pt x="879" y="39"/>
                      <a:pt x="769" y="1"/>
                      <a:pt x="6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2602;p40">
                <a:extLst>
                  <a:ext uri="{FF2B5EF4-FFF2-40B4-BE49-F238E27FC236}">
                    <a16:creationId xmlns:a16="http://schemas.microsoft.com/office/drawing/2014/main" id="{92FEBE92-48B0-8C6C-27DE-4B62E5A839AD}"/>
                  </a:ext>
                </a:extLst>
              </p:cNvPr>
              <p:cNvSpPr/>
              <p:nvPr/>
            </p:nvSpPr>
            <p:spPr>
              <a:xfrm rot="-1306662">
                <a:off x="7358522" y="3573178"/>
                <a:ext cx="104959" cy="93041"/>
              </a:xfrm>
              <a:custGeom>
                <a:avLst/>
                <a:gdLst/>
                <a:ahLst/>
                <a:cxnLst/>
                <a:rect l="l" t="t" r="r" b="b"/>
                <a:pathLst>
                  <a:path w="1462" h="1296" extrusionOk="0">
                    <a:moveTo>
                      <a:pt x="816" y="0"/>
                    </a:moveTo>
                    <a:cubicBezTo>
                      <a:pt x="524" y="0"/>
                      <a:pt x="209" y="188"/>
                      <a:pt x="96" y="487"/>
                    </a:cubicBezTo>
                    <a:cubicBezTo>
                      <a:pt x="1" y="734"/>
                      <a:pt x="77" y="1020"/>
                      <a:pt x="267" y="1191"/>
                    </a:cubicBezTo>
                    <a:cubicBezTo>
                      <a:pt x="360" y="1263"/>
                      <a:pt x="468" y="1295"/>
                      <a:pt x="579" y="1295"/>
                    </a:cubicBezTo>
                    <a:cubicBezTo>
                      <a:pt x="995" y="1295"/>
                      <a:pt x="1462" y="854"/>
                      <a:pt x="1371" y="449"/>
                    </a:cubicBezTo>
                    <a:cubicBezTo>
                      <a:pt x="1293" y="134"/>
                      <a:pt x="1062" y="0"/>
                      <a:pt x="8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2603;p40">
                <a:extLst>
                  <a:ext uri="{FF2B5EF4-FFF2-40B4-BE49-F238E27FC236}">
                    <a16:creationId xmlns:a16="http://schemas.microsoft.com/office/drawing/2014/main" id="{4C187EB7-6C9C-D622-4EF3-3FD2E9A4367D}"/>
                  </a:ext>
                </a:extLst>
              </p:cNvPr>
              <p:cNvSpPr/>
              <p:nvPr/>
            </p:nvSpPr>
            <p:spPr>
              <a:xfrm rot="-1306662">
                <a:off x="7514589" y="3463925"/>
                <a:ext cx="110774" cy="89739"/>
              </a:xfrm>
              <a:custGeom>
                <a:avLst/>
                <a:gdLst/>
                <a:ahLst/>
                <a:cxnLst/>
                <a:rect l="l" t="t" r="r" b="b"/>
                <a:pathLst>
                  <a:path w="1543" h="1250" extrusionOk="0">
                    <a:moveTo>
                      <a:pt x="611" y="1"/>
                    </a:moveTo>
                    <a:cubicBezTo>
                      <a:pt x="573" y="1"/>
                      <a:pt x="534" y="4"/>
                      <a:pt x="496" y="11"/>
                    </a:cubicBezTo>
                    <a:cubicBezTo>
                      <a:pt x="172" y="106"/>
                      <a:pt x="1" y="410"/>
                      <a:pt x="58" y="734"/>
                    </a:cubicBezTo>
                    <a:cubicBezTo>
                      <a:pt x="134" y="1039"/>
                      <a:pt x="420" y="1248"/>
                      <a:pt x="724" y="1248"/>
                    </a:cubicBezTo>
                    <a:cubicBezTo>
                      <a:pt x="740" y="1249"/>
                      <a:pt x="756" y="1250"/>
                      <a:pt x="772" y="1250"/>
                    </a:cubicBezTo>
                    <a:cubicBezTo>
                      <a:pt x="1040" y="1250"/>
                      <a:pt x="1286" y="1101"/>
                      <a:pt x="1448" y="867"/>
                    </a:cubicBezTo>
                    <a:cubicBezTo>
                      <a:pt x="1543" y="620"/>
                      <a:pt x="1295" y="353"/>
                      <a:pt x="1124" y="220"/>
                    </a:cubicBezTo>
                    <a:cubicBezTo>
                      <a:pt x="982" y="78"/>
                      <a:pt x="800" y="1"/>
                      <a:pt x="6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2604;p40">
                <a:extLst>
                  <a:ext uri="{FF2B5EF4-FFF2-40B4-BE49-F238E27FC236}">
                    <a16:creationId xmlns:a16="http://schemas.microsoft.com/office/drawing/2014/main" id="{09B24CAE-4220-1161-1A75-AA37B6BF9686}"/>
                  </a:ext>
                </a:extLst>
              </p:cNvPr>
              <p:cNvSpPr/>
              <p:nvPr/>
            </p:nvSpPr>
            <p:spPr>
              <a:xfrm rot="-1306662">
                <a:off x="7639921" y="3637528"/>
                <a:ext cx="110558" cy="75094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1046" extrusionOk="0">
                    <a:moveTo>
                      <a:pt x="486" y="1"/>
                    </a:moveTo>
                    <a:cubicBezTo>
                      <a:pt x="286" y="1"/>
                      <a:pt x="110" y="90"/>
                      <a:pt x="38" y="328"/>
                    </a:cubicBezTo>
                    <a:cubicBezTo>
                      <a:pt x="0" y="480"/>
                      <a:pt x="38" y="652"/>
                      <a:pt x="153" y="785"/>
                    </a:cubicBezTo>
                    <a:cubicBezTo>
                      <a:pt x="267" y="899"/>
                      <a:pt x="419" y="975"/>
                      <a:pt x="572" y="1013"/>
                    </a:cubicBezTo>
                    <a:cubicBezTo>
                      <a:pt x="651" y="1035"/>
                      <a:pt x="732" y="1046"/>
                      <a:pt x="810" y="1046"/>
                    </a:cubicBezTo>
                    <a:cubicBezTo>
                      <a:pt x="1206" y="1046"/>
                      <a:pt x="1540" y="779"/>
                      <a:pt x="1238" y="366"/>
                    </a:cubicBezTo>
                    <a:cubicBezTo>
                      <a:pt x="1093" y="177"/>
                      <a:pt x="767" y="1"/>
                      <a:pt x="48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2605;p40">
                <a:extLst>
                  <a:ext uri="{FF2B5EF4-FFF2-40B4-BE49-F238E27FC236}">
                    <a16:creationId xmlns:a16="http://schemas.microsoft.com/office/drawing/2014/main" id="{234EBAD9-3536-A2FB-5567-0A8769D26057}"/>
                  </a:ext>
                </a:extLst>
              </p:cNvPr>
              <p:cNvSpPr/>
              <p:nvPr/>
            </p:nvSpPr>
            <p:spPr>
              <a:xfrm rot="-1306662">
                <a:off x="7905298" y="3555029"/>
                <a:ext cx="61525" cy="60161"/>
              </a:xfrm>
              <a:custGeom>
                <a:avLst/>
                <a:gdLst/>
                <a:ahLst/>
                <a:cxnLst/>
                <a:rect l="l" t="t" r="r" b="b"/>
                <a:pathLst>
                  <a:path w="857" h="838" extrusionOk="0">
                    <a:moveTo>
                      <a:pt x="551" y="1"/>
                    </a:moveTo>
                    <a:cubicBezTo>
                      <a:pt x="376" y="1"/>
                      <a:pt x="202" y="77"/>
                      <a:pt x="95" y="219"/>
                    </a:cubicBezTo>
                    <a:cubicBezTo>
                      <a:pt x="0" y="390"/>
                      <a:pt x="19" y="600"/>
                      <a:pt x="172" y="752"/>
                    </a:cubicBezTo>
                    <a:cubicBezTo>
                      <a:pt x="257" y="809"/>
                      <a:pt x="362" y="838"/>
                      <a:pt x="467" y="838"/>
                    </a:cubicBezTo>
                    <a:cubicBezTo>
                      <a:pt x="571" y="838"/>
                      <a:pt x="676" y="809"/>
                      <a:pt x="762" y="752"/>
                    </a:cubicBezTo>
                    <a:cubicBezTo>
                      <a:pt x="800" y="524"/>
                      <a:pt x="838" y="295"/>
                      <a:pt x="857" y="86"/>
                    </a:cubicBezTo>
                    <a:cubicBezTo>
                      <a:pt x="764" y="28"/>
                      <a:pt x="657" y="1"/>
                      <a:pt x="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2606;p40">
                <a:extLst>
                  <a:ext uri="{FF2B5EF4-FFF2-40B4-BE49-F238E27FC236}">
                    <a16:creationId xmlns:a16="http://schemas.microsoft.com/office/drawing/2014/main" id="{09D71A18-77F4-1A5E-E3F0-63B501875A45}"/>
                  </a:ext>
                </a:extLst>
              </p:cNvPr>
              <p:cNvSpPr/>
              <p:nvPr/>
            </p:nvSpPr>
            <p:spPr>
              <a:xfrm rot="-1306662">
                <a:off x="7309327" y="3726981"/>
                <a:ext cx="89093" cy="87513"/>
              </a:xfrm>
              <a:custGeom>
                <a:avLst/>
                <a:gdLst/>
                <a:ahLst/>
                <a:cxnLst/>
                <a:rect l="l" t="t" r="r" b="b"/>
                <a:pathLst>
                  <a:path w="1241" h="1219" extrusionOk="0">
                    <a:moveTo>
                      <a:pt x="716" y="1"/>
                    </a:moveTo>
                    <a:cubicBezTo>
                      <a:pt x="487" y="1"/>
                      <a:pt x="238" y="134"/>
                      <a:pt x="115" y="370"/>
                    </a:cubicBezTo>
                    <a:cubicBezTo>
                      <a:pt x="1" y="560"/>
                      <a:pt x="20" y="808"/>
                      <a:pt x="134" y="998"/>
                    </a:cubicBezTo>
                    <a:cubicBezTo>
                      <a:pt x="251" y="1154"/>
                      <a:pt x="395" y="1218"/>
                      <a:pt x="539" y="1218"/>
                    </a:cubicBezTo>
                    <a:cubicBezTo>
                      <a:pt x="890" y="1218"/>
                      <a:pt x="1241" y="837"/>
                      <a:pt x="1200" y="446"/>
                    </a:cubicBezTo>
                    <a:cubicBezTo>
                      <a:pt x="1162" y="139"/>
                      <a:pt x="949" y="1"/>
                      <a:pt x="71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2607;p40">
                <a:extLst>
                  <a:ext uri="{FF2B5EF4-FFF2-40B4-BE49-F238E27FC236}">
                    <a16:creationId xmlns:a16="http://schemas.microsoft.com/office/drawing/2014/main" id="{8FCA7058-5C7A-E1DC-A292-0FAB4230EE92}"/>
                  </a:ext>
                </a:extLst>
              </p:cNvPr>
              <p:cNvSpPr/>
              <p:nvPr/>
            </p:nvSpPr>
            <p:spPr>
              <a:xfrm rot="-1306662">
                <a:off x="7119280" y="3899059"/>
                <a:ext cx="61023" cy="71791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000" extrusionOk="0">
                    <a:moveTo>
                      <a:pt x="170" y="0"/>
                    </a:moveTo>
                    <a:cubicBezTo>
                      <a:pt x="116" y="0"/>
                      <a:pt x="59" y="15"/>
                      <a:pt x="0" y="47"/>
                    </a:cubicBezTo>
                    <a:cubicBezTo>
                      <a:pt x="57" y="371"/>
                      <a:pt x="134" y="695"/>
                      <a:pt x="210" y="999"/>
                    </a:cubicBezTo>
                    <a:cubicBezTo>
                      <a:pt x="267" y="999"/>
                      <a:pt x="305" y="980"/>
                      <a:pt x="343" y="980"/>
                    </a:cubicBezTo>
                    <a:cubicBezTo>
                      <a:pt x="849" y="879"/>
                      <a:pt x="593" y="0"/>
                      <a:pt x="1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2608;p40">
                <a:extLst>
                  <a:ext uri="{FF2B5EF4-FFF2-40B4-BE49-F238E27FC236}">
                    <a16:creationId xmlns:a16="http://schemas.microsoft.com/office/drawing/2014/main" id="{D6572FF5-A782-252F-6BDB-5F5316D87CFD}"/>
                  </a:ext>
                </a:extLst>
              </p:cNvPr>
              <p:cNvSpPr/>
              <p:nvPr/>
            </p:nvSpPr>
            <p:spPr>
              <a:xfrm rot="-1306662">
                <a:off x="7506148" y="3731521"/>
                <a:ext cx="87585" cy="9146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1274" extrusionOk="0">
                    <a:moveTo>
                      <a:pt x="481" y="1"/>
                    </a:moveTo>
                    <a:cubicBezTo>
                      <a:pt x="467" y="1"/>
                      <a:pt x="453" y="2"/>
                      <a:pt x="439" y="4"/>
                    </a:cubicBezTo>
                    <a:cubicBezTo>
                      <a:pt x="39" y="23"/>
                      <a:pt x="1" y="651"/>
                      <a:pt x="134" y="918"/>
                    </a:cubicBezTo>
                    <a:cubicBezTo>
                      <a:pt x="238" y="1100"/>
                      <a:pt x="530" y="1274"/>
                      <a:pt x="782" y="1274"/>
                    </a:cubicBezTo>
                    <a:cubicBezTo>
                      <a:pt x="899" y="1274"/>
                      <a:pt x="1008" y="1237"/>
                      <a:pt x="1086" y="1146"/>
                    </a:cubicBezTo>
                    <a:cubicBezTo>
                      <a:pt x="1219" y="956"/>
                      <a:pt x="1086" y="632"/>
                      <a:pt x="991" y="442"/>
                    </a:cubicBezTo>
                    <a:cubicBezTo>
                      <a:pt x="901" y="281"/>
                      <a:pt x="710" y="1"/>
                      <a:pt x="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2609;p40">
                <a:extLst>
                  <a:ext uri="{FF2B5EF4-FFF2-40B4-BE49-F238E27FC236}">
                    <a16:creationId xmlns:a16="http://schemas.microsoft.com/office/drawing/2014/main" id="{98F1940D-556C-4D1C-A2BC-49D2360EE939}"/>
                  </a:ext>
                </a:extLst>
              </p:cNvPr>
              <p:cNvSpPr/>
              <p:nvPr/>
            </p:nvSpPr>
            <p:spPr>
              <a:xfrm rot="-1306662">
                <a:off x="7719310" y="3463763"/>
                <a:ext cx="122907" cy="88160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1228" extrusionOk="0">
                    <a:moveTo>
                      <a:pt x="650" y="1"/>
                    </a:moveTo>
                    <a:cubicBezTo>
                      <a:pt x="493" y="1"/>
                      <a:pt x="327" y="84"/>
                      <a:pt x="171" y="293"/>
                    </a:cubicBezTo>
                    <a:cubicBezTo>
                      <a:pt x="38" y="446"/>
                      <a:pt x="0" y="674"/>
                      <a:pt x="76" y="883"/>
                    </a:cubicBezTo>
                    <a:cubicBezTo>
                      <a:pt x="95" y="902"/>
                      <a:pt x="114" y="941"/>
                      <a:pt x="133" y="979"/>
                    </a:cubicBezTo>
                    <a:cubicBezTo>
                      <a:pt x="286" y="1150"/>
                      <a:pt x="514" y="1226"/>
                      <a:pt x="743" y="1226"/>
                    </a:cubicBezTo>
                    <a:cubicBezTo>
                      <a:pt x="760" y="1227"/>
                      <a:pt x="777" y="1227"/>
                      <a:pt x="793" y="1227"/>
                    </a:cubicBezTo>
                    <a:cubicBezTo>
                      <a:pt x="1712" y="1227"/>
                      <a:pt x="1254" y="1"/>
                      <a:pt x="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2610;p40">
                <a:extLst>
                  <a:ext uri="{FF2B5EF4-FFF2-40B4-BE49-F238E27FC236}">
                    <a16:creationId xmlns:a16="http://schemas.microsoft.com/office/drawing/2014/main" id="{DE1A3A46-DA5F-D38C-5128-DDE0721BE30F}"/>
                  </a:ext>
                </a:extLst>
              </p:cNvPr>
              <p:cNvSpPr/>
              <p:nvPr/>
            </p:nvSpPr>
            <p:spPr>
              <a:xfrm rot="-1306662">
                <a:off x="7089899" y="3721989"/>
                <a:ext cx="103595" cy="83350"/>
              </a:xfrm>
              <a:custGeom>
                <a:avLst/>
                <a:gdLst/>
                <a:ahLst/>
                <a:cxnLst/>
                <a:rect l="l" t="t" r="r" b="b"/>
                <a:pathLst>
                  <a:path w="1443" h="1161" extrusionOk="0">
                    <a:moveTo>
                      <a:pt x="763" y="0"/>
                    </a:moveTo>
                    <a:cubicBezTo>
                      <a:pt x="384" y="0"/>
                      <a:pt x="0" y="465"/>
                      <a:pt x="259" y="901"/>
                    </a:cubicBezTo>
                    <a:cubicBezTo>
                      <a:pt x="381" y="1084"/>
                      <a:pt x="542" y="1160"/>
                      <a:pt x="700" y="1160"/>
                    </a:cubicBezTo>
                    <a:cubicBezTo>
                      <a:pt x="1082" y="1160"/>
                      <a:pt x="1442" y="712"/>
                      <a:pt x="1173" y="253"/>
                    </a:cubicBezTo>
                    <a:cubicBezTo>
                      <a:pt x="1064" y="74"/>
                      <a:pt x="914" y="0"/>
                      <a:pt x="7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  <p:sndAc>
          <p:stSnd>
            <p:snd r:embed="rId3" name="chimes.wav"/>
          </p:stSnd>
        </p:sndAc>
      </p:transition>
    </mc:Choice>
    <mc:Fallback xmlns="">
      <p:transition spd="slow">
        <p:wip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/>
      <p:bldP spid="39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41"/>
          <p:cNvGrpSpPr/>
          <p:nvPr/>
        </p:nvGrpSpPr>
        <p:grpSpPr>
          <a:xfrm>
            <a:off x="8244048" y="771337"/>
            <a:ext cx="605163" cy="613823"/>
            <a:chOff x="8438852" y="1291368"/>
            <a:chExt cx="451176" cy="457599"/>
          </a:xfrm>
        </p:grpSpPr>
        <p:sp>
          <p:nvSpPr>
            <p:cNvPr id="2647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0" name="Google Shape;2650;p41"/>
          <p:cNvSpPr txBox="1">
            <a:spLocks noGrp="1"/>
          </p:cNvSpPr>
          <p:nvPr>
            <p:ph type="subTitle" idx="1"/>
          </p:nvPr>
        </p:nvSpPr>
        <p:spPr>
          <a:xfrm>
            <a:off x="1605290" y="3579910"/>
            <a:ext cx="58308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500">
                <a:solidFill>
                  <a:srgbClr val="FF6A51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Practice Time!!!</a:t>
            </a:r>
          </a:p>
        </p:txBody>
      </p:sp>
      <p:grpSp>
        <p:nvGrpSpPr>
          <p:cNvPr id="2669" name="Google Shape;2669;p41"/>
          <p:cNvGrpSpPr/>
          <p:nvPr/>
        </p:nvGrpSpPr>
        <p:grpSpPr>
          <a:xfrm>
            <a:off x="107576" y="1779904"/>
            <a:ext cx="487982" cy="487982"/>
            <a:chOff x="-250650" y="2042750"/>
            <a:chExt cx="327000" cy="327000"/>
          </a:xfrm>
        </p:grpSpPr>
        <p:sp>
          <p:nvSpPr>
            <p:cNvPr id="2670" name="Google Shape;2670;p41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7" name="Google Shape;2447;p38"/>
          <p:cNvGrpSpPr/>
          <p:nvPr/>
        </p:nvGrpSpPr>
        <p:grpSpPr>
          <a:xfrm>
            <a:off x="3418205" y="1411605"/>
            <a:ext cx="2221865" cy="2246630"/>
            <a:chOff x="6046800" y="239000"/>
            <a:chExt cx="962745" cy="1027723"/>
          </a:xfrm>
        </p:grpSpPr>
        <p:sp>
          <p:nvSpPr>
            <p:cNvPr id="2448" name="Google Shape;2448;p38"/>
            <p:cNvSpPr/>
            <p:nvPr/>
          </p:nvSpPr>
          <p:spPr>
            <a:xfrm>
              <a:off x="6052371" y="239000"/>
              <a:ext cx="951626" cy="1027714"/>
            </a:xfrm>
            <a:custGeom>
              <a:avLst/>
              <a:gdLst/>
              <a:ahLst/>
              <a:cxnLst/>
              <a:rect l="l" t="t" r="r" b="b"/>
              <a:pathLst>
                <a:path w="12507" h="13507" extrusionOk="0">
                  <a:moveTo>
                    <a:pt x="9565" y="128"/>
                  </a:moveTo>
                  <a:lnTo>
                    <a:pt x="10435" y="1222"/>
                  </a:lnTo>
                  <a:lnTo>
                    <a:pt x="10445" y="1232"/>
                  </a:lnTo>
                  <a:lnTo>
                    <a:pt x="10816" y="1515"/>
                  </a:lnTo>
                  <a:lnTo>
                    <a:pt x="10767" y="1584"/>
                  </a:lnTo>
                  <a:cubicBezTo>
                    <a:pt x="10398" y="1328"/>
                    <a:pt x="9965" y="1183"/>
                    <a:pt x="9521" y="1183"/>
                  </a:cubicBezTo>
                  <a:cubicBezTo>
                    <a:pt x="9506" y="1183"/>
                    <a:pt x="9492" y="1183"/>
                    <a:pt x="9477" y="1183"/>
                  </a:cubicBezTo>
                  <a:cubicBezTo>
                    <a:pt x="8549" y="1212"/>
                    <a:pt x="7914" y="1916"/>
                    <a:pt x="7914" y="1916"/>
                  </a:cubicBezTo>
                  <a:lnTo>
                    <a:pt x="9546" y="3166"/>
                  </a:lnTo>
                  <a:lnTo>
                    <a:pt x="9360" y="3401"/>
                  </a:lnTo>
                  <a:cubicBezTo>
                    <a:pt x="8510" y="2756"/>
                    <a:pt x="7494" y="2395"/>
                    <a:pt x="6439" y="2365"/>
                  </a:cubicBezTo>
                  <a:lnTo>
                    <a:pt x="6439" y="1789"/>
                  </a:lnTo>
                  <a:lnTo>
                    <a:pt x="6869" y="1789"/>
                  </a:lnTo>
                  <a:cubicBezTo>
                    <a:pt x="7113" y="1789"/>
                    <a:pt x="7113" y="1427"/>
                    <a:pt x="6869" y="1427"/>
                  </a:cubicBezTo>
                  <a:lnTo>
                    <a:pt x="5638" y="1427"/>
                  </a:lnTo>
                  <a:cubicBezTo>
                    <a:pt x="5394" y="1427"/>
                    <a:pt x="5394" y="1789"/>
                    <a:pt x="5638" y="1789"/>
                  </a:cubicBezTo>
                  <a:lnTo>
                    <a:pt x="6077" y="1789"/>
                  </a:lnTo>
                  <a:lnTo>
                    <a:pt x="6077" y="2365"/>
                  </a:lnTo>
                  <a:cubicBezTo>
                    <a:pt x="5012" y="2395"/>
                    <a:pt x="3996" y="2766"/>
                    <a:pt x="3156" y="3401"/>
                  </a:cubicBezTo>
                  <a:lnTo>
                    <a:pt x="2980" y="3166"/>
                  </a:lnTo>
                  <a:lnTo>
                    <a:pt x="4612" y="1916"/>
                  </a:lnTo>
                  <a:cubicBezTo>
                    <a:pt x="4612" y="1916"/>
                    <a:pt x="3977" y="1212"/>
                    <a:pt x="3049" y="1183"/>
                  </a:cubicBezTo>
                  <a:cubicBezTo>
                    <a:pt x="3034" y="1183"/>
                    <a:pt x="3020" y="1183"/>
                    <a:pt x="3006" y="1183"/>
                  </a:cubicBezTo>
                  <a:cubicBezTo>
                    <a:pt x="2561" y="1183"/>
                    <a:pt x="2128" y="1328"/>
                    <a:pt x="1759" y="1584"/>
                  </a:cubicBezTo>
                  <a:lnTo>
                    <a:pt x="1710" y="1515"/>
                  </a:lnTo>
                  <a:lnTo>
                    <a:pt x="2081" y="1232"/>
                  </a:lnTo>
                  <a:lnTo>
                    <a:pt x="2081" y="1222"/>
                  </a:lnTo>
                  <a:lnTo>
                    <a:pt x="2951" y="128"/>
                  </a:lnTo>
                  <a:close/>
                  <a:moveTo>
                    <a:pt x="2922" y="1"/>
                  </a:moveTo>
                  <a:cubicBezTo>
                    <a:pt x="2902" y="1"/>
                    <a:pt x="2883" y="11"/>
                    <a:pt x="2873" y="30"/>
                  </a:cubicBezTo>
                  <a:lnTo>
                    <a:pt x="1984" y="1134"/>
                  </a:lnTo>
                  <a:lnTo>
                    <a:pt x="1632" y="1418"/>
                  </a:lnTo>
                  <a:lnTo>
                    <a:pt x="1515" y="1261"/>
                  </a:lnTo>
                  <a:lnTo>
                    <a:pt x="1192" y="1505"/>
                  </a:lnTo>
                  <a:lnTo>
                    <a:pt x="1319" y="1672"/>
                  </a:lnTo>
                  <a:lnTo>
                    <a:pt x="1163" y="1799"/>
                  </a:lnTo>
                  <a:cubicBezTo>
                    <a:pt x="1134" y="1818"/>
                    <a:pt x="1134" y="1857"/>
                    <a:pt x="1153" y="1886"/>
                  </a:cubicBezTo>
                  <a:cubicBezTo>
                    <a:pt x="1164" y="1903"/>
                    <a:pt x="1181" y="1910"/>
                    <a:pt x="1198" y="1910"/>
                  </a:cubicBezTo>
                  <a:cubicBezTo>
                    <a:pt x="1213" y="1910"/>
                    <a:pt x="1228" y="1905"/>
                    <a:pt x="1241" y="1896"/>
                  </a:cubicBezTo>
                  <a:lnTo>
                    <a:pt x="1398" y="1769"/>
                  </a:lnTo>
                  <a:lnTo>
                    <a:pt x="1437" y="1828"/>
                  </a:lnTo>
                  <a:cubicBezTo>
                    <a:pt x="0" y="3098"/>
                    <a:pt x="1036" y="4671"/>
                    <a:pt x="1036" y="4671"/>
                  </a:cubicBezTo>
                  <a:lnTo>
                    <a:pt x="1554" y="4270"/>
                  </a:lnTo>
                  <a:lnTo>
                    <a:pt x="2658" y="3411"/>
                  </a:lnTo>
                  <a:lnTo>
                    <a:pt x="2844" y="3655"/>
                  </a:lnTo>
                  <a:cubicBezTo>
                    <a:pt x="303" y="5902"/>
                    <a:pt x="596" y="9957"/>
                    <a:pt x="3439" y="11803"/>
                  </a:cubicBezTo>
                  <a:lnTo>
                    <a:pt x="2922" y="13425"/>
                  </a:lnTo>
                  <a:cubicBezTo>
                    <a:pt x="2912" y="13454"/>
                    <a:pt x="2922" y="13474"/>
                    <a:pt x="2941" y="13493"/>
                  </a:cubicBezTo>
                  <a:cubicBezTo>
                    <a:pt x="2952" y="13500"/>
                    <a:pt x="2963" y="13504"/>
                    <a:pt x="2975" y="13504"/>
                  </a:cubicBezTo>
                  <a:cubicBezTo>
                    <a:pt x="2996" y="13504"/>
                    <a:pt x="3017" y="13493"/>
                    <a:pt x="3029" y="13474"/>
                  </a:cubicBezTo>
                  <a:lnTo>
                    <a:pt x="3987" y="12116"/>
                  </a:lnTo>
                  <a:cubicBezTo>
                    <a:pt x="4700" y="12468"/>
                    <a:pt x="5477" y="12643"/>
                    <a:pt x="6255" y="12643"/>
                  </a:cubicBezTo>
                  <a:cubicBezTo>
                    <a:pt x="7032" y="12643"/>
                    <a:pt x="7812" y="12468"/>
                    <a:pt x="8530" y="12116"/>
                  </a:cubicBezTo>
                  <a:lnTo>
                    <a:pt x="9487" y="13474"/>
                  </a:lnTo>
                  <a:cubicBezTo>
                    <a:pt x="9500" y="13497"/>
                    <a:pt x="9521" y="13507"/>
                    <a:pt x="9540" y="13507"/>
                  </a:cubicBezTo>
                  <a:cubicBezTo>
                    <a:pt x="9578" y="13507"/>
                    <a:pt x="9614" y="13470"/>
                    <a:pt x="9595" y="13425"/>
                  </a:cubicBezTo>
                  <a:lnTo>
                    <a:pt x="9067" y="11803"/>
                  </a:lnTo>
                  <a:cubicBezTo>
                    <a:pt x="11910" y="9957"/>
                    <a:pt x="12213" y="5902"/>
                    <a:pt x="9663" y="3655"/>
                  </a:cubicBezTo>
                  <a:lnTo>
                    <a:pt x="9849" y="3411"/>
                  </a:lnTo>
                  <a:lnTo>
                    <a:pt x="11480" y="4671"/>
                  </a:lnTo>
                  <a:cubicBezTo>
                    <a:pt x="11480" y="4671"/>
                    <a:pt x="12506" y="3098"/>
                    <a:pt x="11070" y="1828"/>
                  </a:cubicBezTo>
                  <a:lnTo>
                    <a:pt x="11109" y="1769"/>
                  </a:lnTo>
                  <a:lnTo>
                    <a:pt x="11265" y="1896"/>
                  </a:lnTo>
                  <a:cubicBezTo>
                    <a:pt x="11277" y="1906"/>
                    <a:pt x="11288" y="1910"/>
                    <a:pt x="11300" y="1910"/>
                  </a:cubicBezTo>
                  <a:cubicBezTo>
                    <a:pt x="11349" y="1910"/>
                    <a:pt x="11391" y="1838"/>
                    <a:pt x="11344" y="1799"/>
                  </a:cubicBezTo>
                  <a:lnTo>
                    <a:pt x="11187" y="1672"/>
                  </a:lnTo>
                  <a:lnTo>
                    <a:pt x="11314" y="1505"/>
                  </a:lnTo>
                  <a:lnTo>
                    <a:pt x="10992" y="1261"/>
                  </a:lnTo>
                  <a:lnTo>
                    <a:pt x="10875" y="1418"/>
                  </a:lnTo>
                  <a:lnTo>
                    <a:pt x="10523" y="1134"/>
                  </a:lnTo>
                  <a:lnTo>
                    <a:pt x="9634" y="30"/>
                  </a:lnTo>
                  <a:cubicBezTo>
                    <a:pt x="9624" y="11"/>
                    <a:pt x="9604" y="1"/>
                    <a:pt x="958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9" name="Google Shape;2449;p38"/>
            <p:cNvGrpSpPr/>
            <p:nvPr/>
          </p:nvGrpSpPr>
          <p:grpSpPr>
            <a:xfrm>
              <a:off x="6046800" y="239761"/>
              <a:ext cx="962745" cy="1026962"/>
              <a:chOff x="6046800" y="239761"/>
              <a:chExt cx="962745" cy="1026962"/>
            </a:xfrm>
          </p:grpSpPr>
          <p:sp>
            <p:nvSpPr>
              <p:cNvPr id="2450" name="Google Shape;2450;p38"/>
              <p:cNvSpPr/>
              <p:nvPr/>
            </p:nvSpPr>
            <p:spPr>
              <a:xfrm>
                <a:off x="6142672" y="335632"/>
                <a:ext cx="162142" cy="197143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91" extrusionOk="0">
                    <a:moveTo>
                      <a:pt x="323" y="1"/>
                    </a:moveTo>
                    <a:lnTo>
                      <a:pt x="1" y="245"/>
                    </a:lnTo>
                    <a:lnTo>
                      <a:pt x="1808" y="2590"/>
                    </a:lnTo>
                    <a:lnTo>
                      <a:pt x="2131" y="2346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6046800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3072" y="1"/>
                    </a:moveTo>
                    <a:cubicBezTo>
                      <a:pt x="2653" y="1"/>
                      <a:pt x="2180" y="132"/>
                      <a:pt x="1671" y="519"/>
                    </a:cubicBezTo>
                    <a:cubicBezTo>
                      <a:pt x="1" y="1809"/>
                      <a:pt x="1105" y="3489"/>
                      <a:pt x="1105" y="3489"/>
                    </a:cubicBezTo>
                    <a:lnTo>
                      <a:pt x="4680" y="734"/>
                    </a:lnTo>
                    <a:cubicBezTo>
                      <a:pt x="4680" y="734"/>
                      <a:pt x="4055" y="30"/>
                      <a:pt x="3117" y="1"/>
                    </a:cubicBezTo>
                    <a:cubicBezTo>
                      <a:pt x="3102" y="1"/>
                      <a:pt x="3087" y="1"/>
                      <a:pt x="3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6751534" y="334947"/>
                <a:ext cx="161382" cy="19782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600" extrusionOk="0">
                    <a:moveTo>
                      <a:pt x="1798" y="0"/>
                    </a:moveTo>
                    <a:lnTo>
                      <a:pt x="1" y="2355"/>
                    </a:lnTo>
                    <a:lnTo>
                      <a:pt x="313" y="2599"/>
                    </a:lnTo>
                    <a:lnTo>
                      <a:pt x="2121" y="254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6653379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1610" y="1"/>
                    </a:moveTo>
                    <a:cubicBezTo>
                      <a:pt x="1594" y="1"/>
                      <a:pt x="1579" y="1"/>
                      <a:pt x="1564" y="1"/>
                    </a:cubicBezTo>
                    <a:cubicBezTo>
                      <a:pt x="636" y="30"/>
                      <a:pt x="1" y="734"/>
                      <a:pt x="1" y="734"/>
                    </a:cubicBezTo>
                    <a:lnTo>
                      <a:pt x="3577" y="3489"/>
                    </a:lnTo>
                    <a:cubicBezTo>
                      <a:pt x="3577" y="3489"/>
                      <a:pt x="4681" y="1809"/>
                      <a:pt x="3010" y="519"/>
                    </a:cubicBezTo>
                    <a:cubicBezTo>
                      <a:pt x="2511" y="132"/>
                      <a:pt x="2029" y="1"/>
                      <a:pt x="1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6138259" y="239761"/>
                <a:ext cx="782256" cy="14502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1906" extrusionOk="0">
                    <a:moveTo>
                      <a:pt x="1788" y="1"/>
                    </a:moveTo>
                    <a:cubicBezTo>
                      <a:pt x="1769" y="1"/>
                      <a:pt x="1749" y="1"/>
                      <a:pt x="1739" y="20"/>
                    </a:cubicBezTo>
                    <a:lnTo>
                      <a:pt x="860" y="1134"/>
                    </a:lnTo>
                    <a:lnTo>
                      <a:pt x="30" y="1798"/>
                    </a:lnTo>
                    <a:cubicBezTo>
                      <a:pt x="10" y="1818"/>
                      <a:pt x="0" y="1857"/>
                      <a:pt x="20" y="1876"/>
                    </a:cubicBezTo>
                    <a:cubicBezTo>
                      <a:pt x="39" y="1896"/>
                      <a:pt x="49" y="1906"/>
                      <a:pt x="69" y="1906"/>
                    </a:cubicBezTo>
                    <a:cubicBezTo>
                      <a:pt x="88" y="1906"/>
                      <a:pt x="98" y="1896"/>
                      <a:pt x="108" y="1886"/>
                    </a:cubicBezTo>
                    <a:lnTo>
                      <a:pt x="938" y="1222"/>
                    </a:lnTo>
                    <a:lnTo>
                      <a:pt x="948" y="1212"/>
                    </a:lnTo>
                    <a:lnTo>
                      <a:pt x="1818" y="118"/>
                    </a:lnTo>
                    <a:lnTo>
                      <a:pt x="8432" y="118"/>
                    </a:lnTo>
                    <a:lnTo>
                      <a:pt x="9311" y="1212"/>
                    </a:lnTo>
                    <a:lnTo>
                      <a:pt x="9321" y="1222"/>
                    </a:lnTo>
                    <a:lnTo>
                      <a:pt x="10151" y="1886"/>
                    </a:lnTo>
                    <a:cubicBezTo>
                      <a:pt x="10164" y="1899"/>
                      <a:pt x="10179" y="1904"/>
                      <a:pt x="10192" y="1904"/>
                    </a:cubicBezTo>
                    <a:cubicBezTo>
                      <a:pt x="10241" y="1904"/>
                      <a:pt x="10281" y="1836"/>
                      <a:pt x="10220" y="1798"/>
                    </a:cubicBezTo>
                    <a:lnTo>
                      <a:pt x="9399" y="1134"/>
                    </a:lnTo>
                    <a:lnTo>
                      <a:pt x="8510" y="20"/>
                    </a:lnTo>
                    <a:cubicBezTo>
                      <a:pt x="8500" y="1"/>
                      <a:pt x="8481" y="1"/>
                      <a:pt x="8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6514365" y="357393"/>
                <a:ext cx="27620" cy="10697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82" y="1"/>
                    </a:moveTo>
                    <a:cubicBezTo>
                      <a:pt x="91" y="1"/>
                      <a:pt x="1" y="62"/>
                      <a:pt x="1" y="184"/>
                    </a:cubicBezTo>
                    <a:lnTo>
                      <a:pt x="1" y="1220"/>
                    </a:lnTo>
                    <a:cubicBezTo>
                      <a:pt x="1" y="1317"/>
                      <a:pt x="79" y="1405"/>
                      <a:pt x="187" y="1405"/>
                    </a:cubicBezTo>
                    <a:cubicBezTo>
                      <a:pt x="284" y="1405"/>
                      <a:pt x="362" y="1317"/>
                      <a:pt x="362" y="1220"/>
                    </a:cubicBezTo>
                    <a:lnTo>
                      <a:pt x="362" y="184"/>
                    </a:lnTo>
                    <a:cubicBezTo>
                      <a:pt x="362" y="62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rgbClr val="E263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6463081" y="347578"/>
                <a:ext cx="130947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362" extrusionOk="0">
                    <a:moveTo>
                      <a:pt x="245" y="0"/>
                    </a:moveTo>
                    <a:cubicBezTo>
                      <a:pt x="1" y="0"/>
                      <a:pt x="1" y="362"/>
                      <a:pt x="245" y="362"/>
                    </a:cubicBezTo>
                    <a:lnTo>
                      <a:pt x="1476" y="362"/>
                    </a:lnTo>
                    <a:cubicBezTo>
                      <a:pt x="1720" y="362"/>
                      <a:pt x="1720" y="0"/>
                      <a:pt x="14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6273544" y="1069428"/>
                <a:ext cx="123642" cy="197067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590" extrusionOk="0">
                    <a:moveTo>
                      <a:pt x="1106" y="1"/>
                    </a:moveTo>
                    <a:cubicBezTo>
                      <a:pt x="944" y="1"/>
                      <a:pt x="784" y="91"/>
                      <a:pt x="723" y="303"/>
                    </a:cubicBezTo>
                    <a:lnTo>
                      <a:pt x="10" y="2511"/>
                    </a:lnTo>
                    <a:cubicBezTo>
                      <a:pt x="0" y="2531"/>
                      <a:pt x="10" y="2560"/>
                      <a:pt x="30" y="2579"/>
                    </a:cubicBezTo>
                    <a:cubicBezTo>
                      <a:pt x="40" y="2586"/>
                      <a:pt x="52" y="2590"/>
                      <a:pt x="63" y="2590"/>
                    </a:cubicBezTo>
                    <a:cubicBezTo>
                      <a:pt x="84" y="2590"/>
                      <a:pt x="105" y="2579"/>
                      <a:pt x="118" y="2560"/>
                    </a:cubicBezTo>
                    <a:lnTo>
                      <a:pt x="1456" y="664"/>
                    </a:lnTo>
                    <a:cubicBezTo>
                      <a:pt x="1476" y="625"/>
                      <a:pt x="1495" y="596"/>
                      <a:pt x="1505" y="557"/>
                    </a:cubicBezTo>
                    <a:cubicBezTo>
                      <a:pt x="1625" y="228"/>
                      <a:pt x="1363" y="1"/>
                      <a:pt x="1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6658249" y="1077113"/>
                <a:ext cx="125544" cy="18961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492" extrusionOk="0">
                    <a:moveTo>
                      <a:pt x="640" y="0"/>
                    </a:moveTo>
                    <a:cubicBezTo>
                      <a:pt x="355" y="0"/>
                      <a:pt x="1" y="291"/>
                      <a:pt x="191" y="563"/>
                    </a:cubicBezTo>
                    <a:lnTo>
                      <a:pt x="1520" y="2459"/>
                    </a:lnTo>
                    <a:cubicBezTo>
                      <a:pt x="1533" y="2482"/>
                      <a:pt x="1553" y="2492"/>
                      <a:pt x="1573" y="2492"/>
                    </a:cubicBezTo>
                    <a:cubicBezTo>
                      <a:pt x="1612" y="2492"/>
                      <a:pt x="1650" y="2455"/>
                      <a:pt x="1637" y="2410"/>
                    </a:cubicBezTo>
                    <a:lnTo>
                      <a:pt x="914" y="202"/>
                    </a:lnTo>
                    <a:lnTo>
                      <a:pt x="924" y="192"/>
                    </a:lnTo>
                    <a:cubicBezTo>
                      <a:pt x="876" y="56"/>
                      <a:pt x="765" y="0"/>
                      <a:pt x="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6185053" y="467265"/>
                <a:ext cx="685472" cy="685472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4515" y="0"/>
                    </a:moveTo>
                    <a:cubicBezTo>
                      <a:pt x="2023" y="0"/>
                      <a:pt x="11" y="2013"/>
                      <a:pt x="11" y="4504"/>
                    </a:cubicBezTo>
                    <a:cubicBezTo>
                      <a:pt x="1" y="5198"/>
                      <a:pt x="157" y="5872"/>
                      <a:pt x="470" y="6497"/>
                    </a:cubicBezTo>
                    <a:cubicBezTo>
                      <a:pt x="1046" y="7680"/>
                      <a:pt x="2121" y="8549"/>
                      <a:pt x="3411" y="8872"/>
                    </a:cubicBezTo>
                    <a:cubicBezTo>
                      <a:pt x="3772" y="8959"/>
                      <a:pt x="4143" y="9008"/>
                      <a:pt x="4515" y="9008"/>
                    </a:cubicBezTo>
                    <a:cubicBezTo>
                      <a:pt x="6996" y="9008"/>
                      <a:pt x="9009" y="6996"/>
                      <a:pt x="9009" y="4504"/>
                    </a:cubicBezTo>
                    <a:cubicBezTo>
                      <a:pt x="9009" y="2785"/>
                      <a:pt x="8042" y="1222"/>
                      <a:pt x="6498" y="469"/>
                    </a:cubicBezTo>
                    <a:cubicBezTo>
                      <a:pt x="5882" y="157"/>
                      <a:pt x="5199" y="0"/>
                      <a:pt x="45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6499528" y="534147"/>
                <a:ext cx="49913" cy="4344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71" extrusionOk="0">
                    <a:moveTo>
                      <a:pt x="382" y="1"/>
                    </a:moveTo>
                    <a:cubicBezTo>
                      <a:pt x="128" y="10"/>
                      <a:pt x="1" y="313"/>
                      <a:pt x="176" y="489"/>
                    </a:cubicBezTo>
                    <a:cubicBezTo>
                      <a:pt x="233" y="545"/>
                      <a:pt x="302" y="571"/>
                      <a:pt x="370" y="571"/>
                    </a:cubicBezTo>
                    <a:cubicBezTo>
                      <a:pt x="515" y="571"/>
                      <a:pt x="655" y="457"/>
                      <a:pt x="655" y="284"/>
                    </a:cubicBezTo>
                    <a:cubicBezTo>
                      <a:pt x="655" y="128"/>
                      <a:pt x="528" y="1"/>
                      <a:pt x="3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6252696" y="788358"/>
                <a:ext cx="49913" cy="4276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2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cubicBezTo>
                      <a:pt x="1" y="450"/>
                      <a:pt x="140" y="562"/>
                      <a:pt x="285" y="562"/>
                    </a:cubicBezTo>
                    <a:cubicBezTo>
                      <a:pt x="353" y="562"/>
                      <a:pt x="423" y="536"/>
                      <a:pt x="480" y="480"/>
                    </a:cubicBezTo>
                    <a:cubicBezTo>
                      <a:pt x="655" y="304"/>
                      <a:pt x="538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6506985" y="1041884"/>
                <a:ext cx="49837" cy="4321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8" extrusionOk="0">
                    <a:moveTo>
                      <a:pt x="279" y="0"/>
                    </a:moveTo>
                    <a:cubicBezTo>
                      <a:pt x="137" y="0"/>
                      <a:pt x="0" y="113"/>
                      <a:pt x="0" y="284"/>
                    </a:cubicBezTo>
                    <a:cubicBezTo>
                      <a:pt x="0" y="440"/>
                      <a:pt x="127" y="567"/>
                      <a:pt x="284" y="567"/>
                    </a:cubicBezTo>
                    <a:cubicBezTo>
                      <a:pt x="528" y="567"/>
                      <a:pt x="655" y="264"/>
                      <a:pt x="479" y="89"/>
                    </a:cubicBezTo>
                    <a:cubicBezTo>
                      <a:pt x="421" y="27"/>
                      <a:pt x="350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6753740" y="788129"/>
                <a:ext cx="49913" cy="4268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1" extrusionOk="0">
                    <a:moveTo>
                      <a:pt x="372" y="0"/>
                    </a:moveTo>
                    <a:cubicBezTo>
                      <a:pt x="303" y="0"/>
                      <a:pt x="233" y="25"/>
                      <a:pt x="177" y="82"/>
                    </a:cubicBezTo>
                    <a:cubicBezTo>
                      <a:pt x="1" y="258"/>
                      <a:pt x="128" y="561"/>
                      <a:pt x="382" y="561"/>
                    </a:cubicBezTo>
                    <a:cubicBezTo>
                      <a:pt x="529" y="561"/>
                      <a:pt x="656" y="434"/>
                      <a:pt x="656" y="278"/>
                    </a:cubicBezTo>
                    <a:cubicBezTo>
                      <a:pt x="656" y="112"/>
                      <a:pt x="516" y="0"/>
                      <a:pt x="3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6359525" y="605061"/>
                <a:ext cx="305567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310" extrusionOk="0">
                    <a:moveTo>
                      <a:pt x="3858" y="1"/>
                    </a:moveTo>
                    <a:cubicBezTo>
                      <a:pt x="3823" y="1"/>
                      <a:pt x="3785" y="17"/>
                      <a:pt x="3756" y="55"/>
                    </a:cubicBezTo>
                    <a:lnTo>
                      <a:pt x="2134" y="2576"/>
                    </a:lnTo>
                    <a:lnTo>
                      <a:pt x="160" y="3065"/>
                    </a:lnTo>
                    <a:cubicBezTo>
                      <a:pt x="0" y="3083"/>
                      <a:pt x="21" y="3310"/>
                      <a:pt x="171" y="3310"/>
                    </a:cubicBezTo>
                    <a:cubicBezTo>
                      <a:pt x="177" y="3310"/>
                      <a:pt x="183" y="3310"/>
                      <a:pt x="189" y="3309"/>
                    </a:cubicBezTo>
                    <a:lnTo>
                      <a:pt x="219" y="3309"/>
                    </a:lnTo>
                    <a:lnTo>
                      <a:pt x="2241" y="2801"/>
                    </a:lnTo>
                    <a:cubicBezTo>
                      <a:pt x="2270" y="2791"/>
                      <a:pt x="2300" y="2771"/>
                      <a:pt x="2319" y="2752"/>
                    </a:cubicBezTo>
                    <a:lnTo>
                      <a:pt x="3961" y="182"/>
                    </a:lnTo>
                    <a:cubicBezTo>
                      <a:pt x="4015" y="87"/>
                      <a:pt x="3941" y="1"/>
                      <a:pt x="3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6106301" y="418340"/>
                <a:ext cx="813299" cy="782712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10287" extrusionOk="0">
                    <a:moveTo>
                      <a:pt x="5550" y="487"/>
                    </a:moveTo>
                    <a:cubicBezTo>
                      <a:pt x="8119" y="487"/>
                      <a:pt x="10200" y="2578"/>
                      <a:pt x="10200" y="5147"/>
                    </a:cubicBezTo>
                    <a:cubicBezTo>
                      <a:pt x="10200" y="7033"/>
                      <a:pt x="9057" y="8723"/>
                      <a:pt x="7318" y="9446"/>
                    </a:cubicBezTo>
                    <a:cubicBezTo>
                      <a:pt x="6745" y="9681"/>
                      <a:pt x="6145" y="9795"/>
                      <a:pt x="5550" y="9795"/>
                    </a:cubicBezTo>
                    <a:cubicBezTo>
                      <a:pt x="4338" y="9795"/>
                      <a:pt x="3145" y="9321"/>
                      <a:pt x="2247" y="8430"/>
                    </a:cubicBezTo>
                    <a:cubicBezTo>
                      <a:pt x="919" y="7101"/>
                      <a:pt x="528" y="5098"/>
                      <a:pt x="1241" y="3359"/>
                    </a:cubicBezTo>
                    <a:cubicBezTo>
                      <a:pt x="1964" y="1620"/>
                      <a:pt x="3664" y="487"/>
                      <a:pt x="5550" y="487"/>
                    </a:cubicBezTo>
                    <a:close/>
                    <a:moveTo>
                      <a:pt x="5553" y="1"/>
                    </a:moveTo>
                    <a:cubicBezTo>
                      <a:pt x="4213" y="1"/>
                      <a:pt x="2893" y="522"/>
                      <a:pt x="1905" y="1503"/>
                    </a:cubicBezTo>
                    <a:cubicBezTo>
                      <a:pt x="440" y="2978"/>
                      <a:pt x="0" y="5186"/>
                      <a:pt x="792" y="7111"/>
                    </a:cubicBezTo>
                    <a:cubicBezTo>
                      <a:pt x="1593" y="9036"/>
                      <a:pt x="3469" y="10286"/>
                      <a:pt x="5550" y="10286"/>
                    </a:cubicBezTo>
                    <a:cubicBezTo>
                      <a:pt x="8383" y="10286"/>
                      <a:pt x="10679" y="7981"/>
                      <a:pt x="10689" y="5147"/>
                    </a:cubicBezTo>
                    <a:cubicBezTo>
                      <a:pt x="10689" y="3066"/>
                      <a:pt x="9438" y="1190"/>
                      <a:pt x="7513" y="389"/>
                    </a:cubicBezTo>
                    <a:cubicBezTo>
                      <a:pt x="6880" y="128"/>
                      <a:pt x="6214" y="1"/>
                      <a:pt x="55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6133769" y="443906"/>
                <a:ext cx="760571" cy="731886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9619" extrusionOk="0">
                    <a:moveTo>
                      <a:pt x="5189" y="610"/>
                    </a:moveTo>
                    <a:cubicBezTo>
                      <a:pt x="7504" y="610"/>
                      <a:pt x="9380" y="2496"/>
                      <a:pt x="9380" y="4811"/>
                    </a:cubicBezTo>
                    <a:cubicBezTo>
                      <a:pt x="9380" y="6511"/>
                      <a:pt x="8354" y="8035"/>
                      <a:pt x="6781" y="8690"/>
                    </a:cubicBezTo>
                    <a:cubicBezTo>
                      <a:pt x="6266" y="8902"/>
                      <a:pt x="5725" y="9006"/>
                      <a:pt x="5188" y="9006"/>
                    </a:cubicBezTo>
                    <a:cubicBezTo>
                      <a:pt x="4093" y="9006"/>
                      <a:pt x="3015" y="8578"/>
                      <a:pt x="2209" y="7772"/>
                    </a:cubicBezTo>
                    <a:cubicBezTo>
                      <a:pt x="1017" y="6570"/>
                      <a:pt x="655" y="4762"/>
                      <a:pt x="1310" y="3199"/>
                    </a:cubicBezTo>
                    <a:cubicBezTo>
                      <a:pt x="1955" y="1626"/>
                      <a:pt x="3489" y="610"/>
                      <a:pt x="5189" y="610"/>
                    </a:cubicBezTo>
                    <a:close/>
                    <a:moveTo>
                      <a:pt x="5184" y="0"/>
                    </a:moveTo>
                    <a:cubicBezTo>
                      <a:pt x="3932" y="0"/>
                      <a:pt x="2703" y="487"/>
                      <a:pt x="1789" y="1402"/>
                    </a:cubicBezTo>
                    <a:cubicBezTo>
                      <a:pt x="411" y="2779"/>
                      <a:pt x="1" y="4850"/>
                      <a:pt x="743" y="6648"/>
                    </a:cubicBezTo>
                    <a:cubicBezTo>
                      <a:pt x="1486" y="8446"/>
                      <a:pt x="3235" y="9618"/>
                      <a:pt x="5189" y="9618"/>
                    </a:cubicBezTo>
                    <a:cubicBezTo>
                      <a:pt x="7836" y="9608"/>
                      <a:pt x="9986" y="7459"/>
                      <a:pt x="9996" y="4811"/>
                    </a:cubicBezTo>
                    <a:cubicBezTo>
                      <a:pt x="9996" y="2867"/>
                      <a:pt x="8823" y="1108"/>
                      <a:pt x="7025" y="366"/>
                    </a:cubicBezTo>
                    <a:cubicBezTo>
                      <a:pt x="6430" y="120"/>
                      <a:pt x="5804" y="0"/>
                      <a:pt x="5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Clock-Ticking-C-www.fesliyanstudios.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1145" y="2294890"/>
            <a:ext cx="831215" cy="765810"/>
          </a:xfrm>
          <a:prstGeom prst="rect">
            <a:avLst/>
          </a:prstGeom>
        </p:spPr>
      </p:pic>
      <p:sp>
        <p:nvSpPr>
          <p:cNvPr id="3320" name="Google Shape;3320;p61"/>
          <p:cNvSpPr txBox="1">
            <a:spLocks noGrp="1"/>
          </p:cNvSpPr>
          <p:nvPr>
            <p:ph type="title"/>
          </p:nvPr>
        </p:nvSpPr>
        <p:spPr>
          <a:xfrm>
            <a:off x="683330" y="55551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chemeClr val="accent6"/>
                </a:solidFill>
              </a:rPr>
              <a:t>Story Actions!</a:t>
            </a:r>
          </a:p>
        </p:txBody>
      </p:sp>
      <p:pic>
        <p:nvPicPr>
          <p:cNvPr id="3" name="Picture 2" descr="592-5929803_illustration-of-kids-acting-out-stories-from-a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0800" y="2910205"/>
            <a:ext cx="2800350" cy="2283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33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"/>
                  </p:tgtEl>
                </p:cond>
              </p:nextCondLst>
            </p:seq>
          </p:childTnLst>
        </p:cTn>
      </p:par>
    </p:tnLst>
    <p:bldLst>
      <p:bldP spid="2650" grpId="0" build="p"/>
      <p:bldP spid="2650" grpI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652421250040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03069" y="2715640"/>
            <a:ext cx="495300" cy="495300"/>
          </a:xfrm>
          <a:prstGeom prst="rect">
            <a:avLst/>
          </a:prstGeom>
        </p:spPr>
      </p:pic>
      <p:pic>
        <p:nvPicPr>
          <p:cNvPr id="12" name="1652421214596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0010" y="1792761"/>
            <a:ext cx="495300" cy="495300"/>
          </a:xfrm>
          <a:prstGeom prst="rect">
            <a:avLst/>
          </a:prstGeom>
        </p:spPr>
      </p:pic>
      <p:sp>
        <p:nvSpPr>
          <p:cNvPr id="2690" name="Google Shape;2690;p43"/>
          <p:cNvSpPr txBox="1">
            <a:spLocks noGrp="1"/>
          </p:cNvSpPr>
          <p:nvPr>
            <p:ph type="title"/>
          </p:nvPr>
        </p:nvSpPr>
        <p:spPr>
          <a:xfrm>
            <a:off x="650433" y="482723"/>
            <a:ext cx="64266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/>
              <a:t>Look at the picture.</a:t>
            </a:r>
          </a:p>
        </p:txBody>
      </p:sp>
      <p:grpSp>
        <p:nvGrpSpPr>
          <p:cNvPr id="2692" name="Google Shape;2692;p43"/>
          <p:cNvGrpSpPr/>
          <p:nvPr/>
        </p:nvGrpSpPr>
        <p:grpSpPr>
          <a:xfrm>
            <a:off x="7308154" y="195273"/>
            <a:ext cx="1398367" cy="1326116"/>
            <a:chOff x="4021625" y="120125"/>
            <a:chExt cx="762759" cy="723349"/>
          </a:xfrm>
        </p:grpSpPr>
        <p:sp>
          <p:nvSpPr>
            <p:cNvPr id="2693" name="Google Shape;2693;p43"/>
            <p:cNvSpPr/>
            <p:nvPr/>
          </p:nvSpPr>
          <p:spPr>
            <a:xfrm>
              <a:off x="4022042" y="120125"/>
              <a:ext cx="761908" cy="723344"/>
            </a:xfrm>
            <a:custGeom>
              <a:avLst/>
              <a:gdLst/>
              <a:ahLst/>
              <a:cxnLst/>
              <a:rect l="l" t="t" r="r" b="b"/>
              <a:pathLst>
                <a:path w="9839" h="9341" extrusionOk="0">
                  <a:moveTo>
                    <a:pt x="3117" y="6400"/>
                  </a:moveTo>
                  <a:lnTo>
                    <a:pt x="3351" y="6840"/>
                  </a:lnTo>
                  <a:lnTo>
                    <a:pt x="3488" y="7103"/>
                  </a:lnTo>
                  <a:lnTo>
                    <a:pt x="2707" y="6449"/>
                  </a:lnTo>
                  <a:lnTo>
                    <a:pt x="3117" y="6400"/>
                  </a:lnTo>
                  <a:close/>
                  <a:moveTo>
                    <a:pt x="9839" y="1"/>
                  </a:moveTo>
                  <a:lnTo>
                    <a:pt x="3175" y="792"/>
                  </a:lnTo>
                  <a:lnTo>
                    <a:pt x="0" y="6810"/>
                  </a:lnTo>
                  <a:lnTo>
                    <a:pt x="2423" y="6488"/>
                  </a:lnTo>
                  <a:cubicBezTo>
                    <a:pt x="2433" y="6517"/>
                    <a:pt x="2443" y="6547"/>
                    <a:pt x="2472" y="6566"/>
                  </a:cubicBezTo>
                  <a:lnTo>
                    <a:pt x="4348" y="8149"/>
                  </a:lnTo>
                  <a:cubicBezTo>
                    <a:pt x="4301" y="8345"/>
                    <a:pt x="4460" y="8541"/>
                    <a:pt x="4661" y="8541"/>
                  </a:cubicBezTo>
                  <a:cubicBezTo>
                    <a:pt x="4671" y="8541"/>
                    <a:pt x="4680" y="8541"/>
                    <a:pt x="4690" y="8540"/>
                  </a:cubicBezTo>
                  <a:cubicBezTo>
                    <a:pt x="4758" y="8706"/>
                    <a:pt x="4778" y="8882"/>
                    <a:pt x="4748" y="9067"/>
                  </a:cubicBezTo>
                  <a:cubicBezTo>
                    <a:pt x="4759" y="9069"/>
                    <a:pt x="4769" y="9070"/>
                    <a:pt x="4779" y="9070"/>
                  </a:cubicBezTo>
                  <a:cubicBezTo>
                    <a:pt x="4830" y="9070"/>
                    <a:pt x="4884" y="9051"/>
                    <a:pt x="4924" y="9018"/>
                  </a:cubicBezTo>
                  <a:cubicBezTo>
                    <a:pt x="4973" y="9116"/>
                    <a:pt x="4983" y="9233"/>
                    <a:pt x="4963" y="9341"/>
                  </a:cubicBezTo>
                  <a:cubicBezTo>
                    <a:pt x="5237" y="9292"/>
                    <a:pt x="5471" y="9106"/>
                    <a:pt x="5569" y="8852"/>
                  </a:cubicBezTo>
                  <a:lnTo>
                    <a:pt x="5476" y="8768"/>
                  </a:lnTo>
                  <a:lnTo>
                    <a:pt x="5476" y="8768"/>
                  </a:lnTo>
                  <a:cubicBezTo>
                    <a:pt x="5485" y="8775"/>
                    <a:pt x="5495" y="8779"/>
                    <a:pt x="5506" y="8779"/>
                  </a:cubicBezTo>
                  <a:cubicBezTo>
                    <a:pt x="5518" y="8779"/>
                    <a:pt x="5530" y="8774"/>
                    <a:pt x="5540" y="8764"/>
                  </a:cubicBezTo>
                  <a:cubicBezTo>
                    <a:pt x="5559" y="8745"/>
                    <a:pt x="5569" y="8725"/>
                    <a:pt x="5569" y="8696"/>
                  </a:cubicBezTo>
                  <a:cubicBezTo>
                    <a:pt x="5608" y="8530"/>
                    <a:pt x="5608" y="8364"/>
                    <a:pt x="5559" y="8198"/>
                  </a:cubicBezTo>
                  <a:cubicBezTo>
                    <a:pt x="5449" y="8244"/>
                    <a:pt x="5331" y="8267"/>
                    <a:pt x="5214" y="8267"/>
                  </a:cubicBezTo>
                  <a:cubicBezTo>
                    <a:pt x="5136" y="8267"/>
                    <a:pt x="5058" y="8256"/>
                    <a:pt x="4983" y="8237"/>
                  </a:cubicBezTo>
                  <a:cubicBezTo>
                    <a:pt x="4998" y="8039"/>
                    <a:pt x="4842" y="7891"/>
                    <a:pt x="4668" y="7891"/>
                  </a:cubicBezTo>
                  <a:cubicBezTo>
                    <a:pt x="4610" y="7891"/>
                    <a:pt x="4551" y="7907"/>
                    <a:pt x="4494" y="7944"/>
                  </a:cubicBezTo>
                  <a:lnTo>
                    <a:pt x="4113" y="7621"/>
                  </a:lnTo>
                  <a:lnTo>
                    <a:pt x="4113" y="7621"/>
                  </a:lnTo>
                  <a:cubicBezTo>
                    <a:pt x="4125" y="7621"/>
                    <a:pt x="4136" y="7621"/>
                    <a:pt x="4147" y="7621"/>
                  </a:cubicBezTo>
                  <a:cubicBezTo>
                    <a:pt x="7119" y="7621"/>
                    <a:pt x="9195" y="5037"/>
                    <a:pt x="9477" y="3713"/>
                  </a:cubicBezTo>
                  <a:lnTo>
                    <a:pt x="9213" y="3430"/>
                  </a:lnTo>
                  <a:lnTo>
                    <a:pt x="9096" y="3293"/>
                  </a:lnTo>
                  <a:lnTo>
                    <a:pt x="8744" y="2912"/>
                  </a:lnTo>
                  <a:lnTo>
                    <a:pt x="8451" y="2599"/>
                  </a:lnTo>
                  <a:lnTo>
                    <a:pt x="983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4" name="Google Shape;2694;p43"/>
            <p:cNvGrpSpPr/>
            <p:nvPr/>
          </p:nvGrpSpPr>
          <p:grpSpPr>
            <a:xfrm>
              <a:off x="4021625" y="120125"/>
              <a:ext cx="762759" cy="723349"/>
              <a:chOff x="4021625" y="120125"/>
              <a:chExt cx="762759" cy="723349"/>
            </a:xfrm>
          </p:grpSpPr>
          <p:sp>
            <p:nvSpPr>
              <p:cNvPr id="2695" name="Google Shape;2695;p43"/>
              <p:cNvSpPr/>
              <p:nvPr/>
            </p:nvSpPr>
            <p:spPr>
              <a:xfrm>
                <a:off x="4241780" y="294903"/>
                <a:ext cx="514572" cy="415839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5370" extrusionOk="0">
                    <a:moveTo>
                      <a:pt x="5286" y="0"/>
                    </a:moveTo>
                    <a:lnTo>
                      <a:pt x="1" y="3606"/>
                    </a:lnTo>
                    <a:lnTo>
                      <a:pt x="519" y="4583"/>
                    </a:lnTo>
                    <a:lnTo>
                      <a:pt x="695" y="4925"/>
                    </a:lnTo>
                    <a:lnTo>
                      <a:pt x="782" y="5081"/>
                    </a:lnTo>
                    <a:lnTo>
                      <a:pt x="929" y="5355"/>
                    </a:lnTo>
                    <a:cubicBezTo>
                      <a:pt x="1062" y="5365"/>
                      <a:pt x="1193" y="5370"/>
                      <a:pt x="1323" y="5370"/>
                    </a:cubicBezTo>
                    <a:cubicBezTo>
                      <a:pt x="4281" y="5370"/>
                      <a:pt x="6364" y="2785"/>
                      <a:pt x="6645" y="1456"/>
                    </a:cubicBezTo>
                    <a:lnTo>
                      <a:pt x="6381" y="1173"/>
                    </a:lnTo>
                    <a:lnTo>
                      <a:pt x="6254" y="1046"/>
                    </a:lnTo>
                    <a:lnTo>
                      <a:pt x="5902" y="665"/>
                    </a:lnTo>
                    <a:lnTo>
                      <a:pt x="52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>
                <a:off x="4241780" y="294903"/>
                <a:ext cx="457811" cy="354896"/>
              </a:xfrm>
              <a:custGeom>
                <a:avLst/>
                <a:gdLst/>
                <a:ahLst/>
                <a:cxnLst/>
                <a:rect l="l" t="t" r="r" b="b"/>
                <a:pathLst>
                  <a:path w="5912" h="4583" extrusionOk="0">
                    <a:moveTo>
                      <a:pt x="5286" y="0"/>
                    </a:moveTo>
                    <a:lnTo>
                      <a:pt x="1" y="3606"/>
                    </a:lnTo>
                    <a:lnTo>
                      <a:pt x="519" y="4583"/>
                    </a:lnTo>
                    <a:cubicBezTo>
                      <a:pt x="1505" y="4329"/>
                      <a:pt x="3889" y="3762"/>
                      <a:pt x="3909" y="3742"/>
                    </a:cubicBezTo>
                    <a:cubicBezTo>
                      <a:pt x="3928" y="3733"/>
                      <a:pt x="5501" y="1290"/>
                      <a:pt x="5912" y="665"/>
                    </a:cubicBezTo>
                    <a:lnTo>
                      <a:pt x="52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>
                <a:off x="4295522" y="375129"/>
                <a:ext cx="440387" cy="313235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4045" extrusionOk="0">
                    <a:moveTo>
                      <a:pt x="5560" y="0"/>
                    </a:moveTo>
                    <a:cubicBezTo>
                      <a:pt x="4680" y="2316"/>
                      <a:pt x="2472" y="3859"/>
                      <a:pt x="1" y="3889"/>
                    </a:cubicBezTo>
                    <a:lnTo>
                      <a:pt x="79" y="4045"/>
                    </a:lnTo>
                    <a:cubicBezTo>
                      <a:pt x="2091" y="3986"/>
                      <a:pt x="3948" y="2970"/>
                      <a:pt x="5071" y="1300"/>
                    </a:cubicBezTo>
                    <a:cubicBezTo>
                      <a:pt x="5315" y="928"/>
                      <a:pt x="5521" y="547"/>
                      <a:pt x="5687" y="137"/>
                    </a:cubicBez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>
                <a:off x="4021625" y="120125"/>
                <a:ext cx="762759" cy="527427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6811" extrusionOk="0">
                    <a:moveTo>
                      <a:pt x="9849" y="1"/>
                    </a:moveTo>
                    <a:lnTo>
                      <a:pt x="3176" y="792"/>
                    </a:lnTo>
                    <a:lnTo>
                      <a:pt x="1" y="6810"/>
                    </a:lnTo>
                    <a:lnTo>
                      <a:pt x="6674" y="5921"/>
                    </a:lnTo>
                    <a:lnTo>
                      <a:pt x="98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>
                <a:off x="4208482" y="342450"/>
                <a:ext cx="214502" cy="426758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5511" extrusionOk="0">
                    <a:moveTo>
                      <a:pt x="2607" y="1"/>
                    </a:moveTo>
                    <a:cubicBezTo>
                      <a:pt x="2602" y="1"/>
                      <a:pt x="2596" y="1"/>
                      <a:pt x="2590" y="2"/>
                    </a:cubicBezTo>
                    <a:lnTo>
                      <a:pt x="2248" y="51"/>
                    </a:lnTo>
                    <a:cubicBezTo>
                      <a:pt x="2209" y="61"/>
                      <a:pt x="2180" y="80"/>
                      <a:pt x="2160" y="109"/>
                    </a:cubicBezTo>
                    <a:lnTo>
                      <a:pt x="40" y="3539"/>
                    </a:lnTo>
                    <a:cubicBezTo>
                      <a:pt x="1" y="3588"/>
                      <a:pt x="11" y="3656"/>
                      <a:pt x="60" y="3695"/>
                    </a:cubicBezTo>
                    <a:lnTo>
                      <a:pt x="2189" y="5483"/>
                    </a:lnTo>
                    <a:cubicBezTo>
                      <a:pt x="2212" y="5500"/>
                      <a:pt x="2241" y="5511"/>
                      <a:pt x="2272" y="5511"/>
                    </a:cubicBezTo>
                    <a:cubicBezTo>
                      <a:pt x="2293" y="5511"/>
                      <a:pt x="2316" y="5505"/>
                      <a:pt x="2336" y="5493"/>
                    </a:cubicBezTo>
                    <a:cubicBezTo>
                      <a:pt x="2346" y="5483"/>
                      <a:pt x="2356" y="5473"/>
                      <a:pt x="2365" y="5463"/>
                    </a:cubicBezTo>
                    <a:cubicBezTo>
                      <a:pt x="2404" y="5415"/>
                      <a:pt x="2395" y="5336"/>
                      <a:pt x="2346" y="5297"/>
                    </a:cubicBezTo>
                    <a:lnTo>
                      <a:pt x="304" y="3578"/>
                    </a:lnTo>
                    <a:lnTo>
                      <a:pt x="2336" y="285"/>
                    </a:lnTo>
                    <a:lnTo>
                      <a:pt x="2619" y="246"/>
                    </a:lnTo>
                    <a:cubicBezTo>
                      <a:pt x="2770" y="227"/>
                      <a:pt x="2748" y="1"/>
                      <a:pt x="2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>
                <a:off x="4378767" y="754111"/>
                <a:ext cx="77980" cy="89363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54" extrusionOk="0">
                    <a:moveTo>
                      <a:pt x="205" y="1"/>
                    </a:moveTo>
                    <a:lnTo>
                      <a:pt x="0" y="196"/>
                    </a:lnTo>
                    <a:cubicBezTo>
                      <a:pt x="137" y="392"/>
                      <a:pt x="186" y="636"/>
                      <a:pt x="137" y="870"/>
                    </a:cubicBezTo>
                    <a:cubicBezTo>
                      <a:pt x="155" y="876"/>
                      <a:pt x="174" y="878"/>
                      <a:pt x="192" y="878"/>
                    </a:cubicBezTo>
                    <a:cubicBezTo>
                      <a:pt x="241" y="878"/>
                      <a:pt x="287" y="860"/>
                      <a:pt x="323" y="831"/>
                    </a:cubicBezTo>
                    <a:cubicBezTo>
                      <a:pt x="362" y="929"/>
                      <a:pt x="381" y="1046"/>
                      <a:pt x="362" y="1154"/>
                    </a:cubicBezTo>
                    <a:cubicBezTo>
                      <a:pt x="635" y="1105"/>
                      <a:pt x="870" y="919"/>
                      <a:pt x="967" y="665"/>
                    </a:cubicBezTo>
                    <a:lnTo>
                      <a:pt x="874" y="581"/>
                    </a:lnTo>
                    <a:lnTo>
                      <a:pt x="874" y="581"/>
                    </a:lnTo>
                    <a:cubicBezTo>
                      <a:pt x="883" y="588"/>
                      <a:pt x="893" y="592"/>
                      <a:pt x="904" y="592"/>
                    </a:cubicBezTo>
                    <a:cubicBezTo>
                      <a:pt x="916" y="592"/>
                      <a:pt x="928" y="587"/>
                      <a:pt x="938" y="577"/>
                    </a:cubicBezTo>
                    <a:cubicBezTo>
                      <a:pt x="958" y="558"/>
                      <a:pt x="967" y="538"/>
                      <a:pt x="967" y="509"/>
                    </a:cubicBezTo>
                    <a:cubicBezTo>
                      <a:pt x="1007" y="343"/>
                      <a:pt x="1007" y="177"/>
                      <a:pt x="958" y="11"/>
                    </a:cubicBezTo>
                    <a:cubicBezTo>
                      <a:pt x="839" y="58"/>
                      <a:pt x="712" y="83"/>
                      <a:pt x="587" y="83"/>
                    </a:cubicBezTo>
                    <a:cubicBezTo>
                      <a:pt x="456" y="83"/>
                      <a:pt x="325" y="56"/>
                      <a:pt x="2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>
                <a:off x="4350735" y="731654"/>
                <a:ext cx="64118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41" extrusionOk="0">
                    <a:moveTo>
                      <a:pt x="421" y="0"/>
                    </a:moveTo>
                    <a:cubicBezTo>
                      <a:pt x="357" y="0"/>
                      <a:pt x="292" y="19"/>
                      <a:pt x="235" y="56"/>
                    </a:cubicBezTo>
                    <a:cubicBezTo>
                      <a:pt x="1" y="213"/>
                      <a:pt x="79" y="584"/>
                      <a:pt x="352" y="633"/>
                    </a:cubicBezTo>
                    <a:cubicBezTo>
                      <a:pt x="376" y="638"/>
                      <a:pt x="399" y="640"/>
                      <a:pt x="421" y="640"/>
                    </a:cubicBezTo>
                    <a:cubicBezTo>
                      <a:pt x="667" y="640"/>
                      <a:pt x="828" y="359"/>
                      <a:pt x="685" y="144"/>
                    </a:cubicBezTo>
                    <a:cubicBezTo>
                      <a:pt x="625" y="48"/>
                      <a:pt x="524" y="0"/>
                      <a:pt x="4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2" name="Google Shape;2702;p43"/>
          <p:cNvGrpSpPr/>
          <p:nvPr/>
        </p:nvGrpSpPr>
        <p:grpSpPr>
          <a:xfrm>
            <a:off x="309101" y="1630669"/>
            <a:ext cx="311988" cy="316429"/>
            <a:chOff x="8438852" y="1291368"/>
            <a:chExt cx="451176" cy="457599"/>
          </a:xfrm>
        </p:grpSpPr>
        <p:sp>
          <p:nvSpPr>
            <p:cNvPr id="2703" name="Google Shape;2703;p43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3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5" name="Google Shape;2705;p43"/>
          <p:cNvGrpSpPr/>
          <p:nvPr/>
        </p:nvGrpSpPr>
        <p:grpSpPr>
          <a:xfrm rot="-2241629">
            <a:off x="319093" y="3967546"/>
            <a:ext cx="793752" cy="686341"/>
            <a:chOff x="114900" y="1099975"/>
            <a:chExt cx="392400" cy="339300"/>
          </a:xfrm>
        </p:grpSpPr>
        <p:sp>
          <p:nvSpPr>
            <p:cNvPr id="2706" name="Google Shape;2706;p43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3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43"/>
          <p:cNvGrpSpPr/>
          <p:nvPr/>
        </p:nvGrpSpPr>
        <p:grpSpPr>
          <a:xfrm>
            <a:off x="8460044" y="3579987"/>
            <a:ext cx="359210" cy="359209"/>
            <a:chOff x="-250650" y="2042750"/>
            <a:chExt cx="327000" cy="327000"/>
          </a:xfrm>
        </p:grpSpPr>
        <p:sp>
          <p:nvSpPr>
            <p:cNvPr id="2709" name="Google Shape;2709;p43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3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060" y="1564005"/>
            <a:ext cx="2512695" cy="3241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31961" y="2322612"/>
            <a:ext cx="1950720" cy="286512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19475" y="1491615"/>
            <a:ext cx="4390815" cy="830997"/>
          </a:xfrm>
          <a:prstGeom prst="wedgeRoundRectCallout">
            <a:avLst>
              <a:gd name="adj1" fmla="val -55920"/>
              <a:gd name="adj2" fmla="val 47754"/>
              <a:gd name="adj3" fmla="val 16667"/>
            </a:avLst>
          </a:prstGeom>
          <a:noFill/>
          <a:ln w="2857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3486149" y="1527810"/>
            <a:ext cx="4476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Hello. My name’s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Ms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 Jones.</a:t>
            </a:r>
          </a:p>
          <a:p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What’s your name?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4068064" y="2583959"/>
            <a:ext cx="3181350" cy="593816"/>
          </a:xfrm>
          <a:prstGeom prst="wedgeRoundRectCallout">
            <a:avLst>
              <a:gd name="adj1" fmla="val 50477"/>
              <a:gd name="adj2" fmla="val 92771"/>
              <a:gd name="adj3" fmla="val 16667"/>
            </a:avLst>
          </a:prstGeom>
          <a:noFill/>
          <a:ln w="28575"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4286563" y="2650034"/>
            <a:ext cx="3073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6A51"/>
                </a:solidFill>
                <a:latin typeface="Arial Rounded MT Bold" panose="020F0704030504030204" charset="0"/>
                <a:cs typeface="Arial Rounded MT Bold" panose="020F0704030504030204" charset="0"/>
              </a:rPr>
              <a:t>Hi. My name’s Billy.</a:t>
            </a:r>
          </a:p>
        </p:txBody>
      </p:sp>
      <p:pic>
        <p:nvPicPr>
          <p:cNvPr id="9" name="Picture 8" descr="417ed4eefb655650aff1d66e22d315ae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5075502" y="598648"/>
            <a:ext cx="1078759" cy="5193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8" dur="393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22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showWhenStopped="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5" grpId="0" bldLvl="0" animBg="1"/>
      <p:bldP spid="5" grpId="1" animBg="1"/>
      <p:bldP spid="6" grpId="0"/>
      <p:bldP spid="6" grpId="1"/>
      <p:bldP spid="7" grpId="0" bldLvl="0" animBg="1"/>
      <p:bldP spid="7" grpId="1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Google Shape;2690;p43"/>
          <p:cNvSpPr txBox="1">
            <a:spLocks noGrp="1"/>
          </p:cNvSpPr>
          <p:nvPr>
            <p:ph type="title"/>
          </p:nvPr>
        </p:nvSpPr>
        <p:spPr>
          <a:xfrm>
            <a:off x="620868" y="555568"/>
            <a:ext cx="6426600" cy="67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How about you?</a:t>
            </a:r>
          </a:p>
        </p:txBody>
      </p:sp>
      <p:grpSp>
        <p:nvGrpSpPr>
          <p:cNvPr id="2692" name="Google Shape;2692;p43"/>
          <p:cNvGrpSpPr/>
          <p:nvPr/>
        </p:nvGrpSpPr>
        <p:grpSpPr>
          <a:xfrm>
            <a:off x="7308154" y="195273"/>
            <a:ext cx="1398367" cy="1326116"/>
            <a:chOff x="4021625" y="120125"/>
            <a:chExt cx="762759" cy="723349"/>
          </a:xfrm>
        </p:grpSpPr>
        <p:sp>
          <p:nvSpPr>
            <p:cNvPr id="2693" name="Google Shape;2693;p43"/>
            <p:cNvSpPr/>
            <p:nvPr/>
          </p:nvSpPr>
          <p:spPr>
            <a:xfrm>
              <a:off x="4022042" y="120125"/>
              <a:ext cx="761908" cy="723344"/>
            </a:xfrm>
            <a:custGeom>
              <a:avLst/>
              <a:gdLst/>
              <a:ahLst/>
              <a:cxnLst/>
              <a:rect l="l" t="t" r="r" b="b"/>
              <a:pathLst>
                <a:path w="9839" h="9341" extrusionOk="0">
                  <a:moveTo>
                    <a:pt x="3117" y="6400"/>
                  </a:moveTo>
                  <a:lnTo>
                    <a:pt x="3351" y="6840"/>
                  </a:lnTo>
                  <a:lnTo>
                    <a:pt x="3488" y="7103"/>
                  </a:lnTo>
                  <a:lnTo>
                    <a:pt x="2707" y="6449"/>
                  </a:lnTo>
                  <a:lnTo>
                    <a:pt x="3117" y="6400"/>
                  </a:lnTo>
                  <a:close/>
                  <a:moveTo>
                    <a:pt x="9839" y="1"/>
                  </a:moveTo>
                  <a:lnTo>
                    <a:pt x="3175" y="792"/>
                  </a:lnTo>
                  <a:lnTo>
                    <a:pt x="0" y="6810"/>
                  </a:lnTo>
                  <a:lnTo>
                    <a:pt x="2423" y="6488"/>
                  </a:lnTo>
                  <a:cubicBezTo>
                    <a:pt x="2433" y="6517"/>
                    <a:pt x="2443" y="6547"/>
                    <a:pt x="2472" y="6566"/>
                  </a:cubicBezTo>
                  <a:lnTo>
                    <a:pt x="4348" y="8149"/>
                  </a:lnTo>
                  <a:cubicBezTo>
                    <a:pt x="4301" y="8345"/>
                    <a:pt x="4460" y="8541"/>
                    <a:pt x="4661" y="8541"/>
                  </a:cubicBezTo>
                  <a:cubicBezTo>
                    <a:pt x="4671" y="8541"/>
                    <a:pt x="4680" y="8541"/>
                    <a:pt x="4690" y="8540"/>
                  </a:cubicBezTo>
                  <a:cubicBezTo>
                    <a:pt x="4758" y="8706"/>
                    <a:pt x="4778" y="8882"/>
                    <a:pt x="4748" y="9067"/>
                  </a:cubicBezTo>
                  <a:cubicBezTo>
                    <a:pt x="4759" y="9069"/>
                    <a:pt x="4769" y="9070"/>
                    <a:pt x="4779" y="9070"/>
                  </a:cubicBezTo>
                  <a:cubicBezTo>
                    <a:pt x="4830" y="9070"/>
                    <a:pt x="4884" y="9051"/>
                    <a:pt x="4924" y="9018"/>
                  </a:cubicBezTo>
                  <a:cubicBezTo>
                    <a:pt x="4973" y="9116"/>
                    <a:pt x="4983" y="9233"/>
                    <a:pt x="4963" y="9341"/>
                  </a:cubicBezTo>
                  <a:cubicBezTo>
                    <a:pt x="5237" y="9292"/>
                    <a:pt x="5471" y="9106"/>
                    <a:pt x="5569" y="8852"/>
                  </a:cubicBezTo>
                  <a:lnTo>
                    <a:pt x="5476" y="8768"/>
                  </a:lnTo>
                  <a:lnTo>
                    <a:pt x="5476" y="8768"/>
                  </a:lnTo>
                  <a:cubicBezTo>
                    <a:pt x="5485" y="8775"/>
                    <a:pt x="5495" y="8779"/>
                    <a:pt x="5506" y="8779"/>
                  </a:cubicBezTo>
                  <a:cubicBezTo>
                    <a:pt x="5518" y="8779"/>
                    <a:pt x="5530" y="8774"/>
                    <a:pt x="5540" y="8764"/>
                  </a:cubicBezTo>
                  <a:cubicBezTo>
                    <a:pt x="5559" y="8745"/>
                    <a:pt x="5569" y="8725"/>
                    <a:pt x="5569" y="8696"/>
                  </a:cubicBezTo>
                  <a:cubicBezTo>
                    <a:pt x="5608" y="8530"/>
                    <a:pt x="5608" y="8364"/>
                    <a:pt x="5559" y="8198"/>
                  </a:cubicBezTo>
                  <a:cubicBezTo>
                    <a:pt x="5449" y="8244"/>
                    <a:pt x="5331" y="8267"/>
                    <a:pt x="5214" y="8267"/>
                  </a:cubicBezTo>
                  <a:cubicBezTo>
                    <a:pt x="5136" y="8267"/>
                    <a:pt x="5058" y="8256"/>
                    <a:pt x="4983" y="8237"/>
                  </a:cubicBezTo>
                  <a:cubicBezTo>
                    <a:pt x="4998" y="8039"/>
                    <a:pt x="4842" y="7891"/>
                    <a:pt x="4668" y="7891"/>
                  </a:cubicBezTo>
                  <a:cubicBezTo>
                    <a:pt x="4610" y="7891"/>
                    <a:pt x="4551" y="7907"/>
                    <a:pt x="4494" y="7944"/>
                  </a:cubicBezTo>
                  <a:lnTo>
                    <a:pt x="4113" y="7621"/>
                  </a:lnTo>
                  <a:lnTo>
                    <a:pt x="4113" y="7621"/>
                  </a:lnTo>
                  <a:cubicBezTo>
                    <a:pt x="4125" y="7621"/>
                    <a:pt x="4136" y="7621"/>
                    <a:pt x="4147" y="7621"/>
                  </a:cubicBezTo>
                  <a:cubicBezTo>
                    <a:pt x="7119" y="7621"/>
                    <a:pt x="9195" y="5037"/>
                    <a:pt x="9477" y="3713"/>
                  </a:cubicBezTo>
                  <a:lnTo>
                    <a:pt x="9213" y="3430"/>
                  </a:lnTo>
                  <a:lnTo>
                    <a:pt x="9096" y="3293"/>
                  </a:lnTo>
                  <a:lnTo>
                    <a:pt x="8744" y="2912"/>
                  </a:lnTo>
                  <a:lnTo>
                    <a:pt x="8451" y="2599"/>
                  </a:lnTo>
                  <a:lnTo>
                    <a:pt x="9839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94" name="Google Shape;2694;p43"/>
            <p:cNvGrpSpPr/>
            <p:nvPr/>
          </p:nvGrpSpPr>
          <p:grpSpPr>
            <a:xfrm>
              <a:off x="4021625" y="120125"/>
              <a:ext cx="762759" cy="723349"/>
              <a:chOff x="4021625" y="120125"/>
              <a:chExt cx="762759" cy="723349"/>
            </a:xfrm>
          </p:grpSpPr>
          <p:sp>
            <p:nvSpPr>
              <p:cNvPr id="2695" name="Google Shape;2695;p43"/>
              <p:cNvSpPr/>
              <p:nvPr/>
            </p:nvSpPr>
            <p:spPr>
              <a:xfrm>
                <a:off x="4241780" y="294903"/>
                <a:ext cx="514572" cy="415839"/>
              </a:xfrm>
              <a:custGeom>
                <a:avLst/>
                <a:gdLst/>
                <a:ahLst/>
                <a:cxnLst/>
                <a:rect l="l" t="t" r="r" b="b"/>
                <a:pathLst>
                  <a:path w="6645" h="5370" extrusionOk="0">
                    <a:moveTo>
                      <a:pt x="5286" y="0"/>
                    </a:moveTo>
                    <a:lnTo>
                      <a:pt x="1" y="3606"/>
                    </a:lnTo>
                    <a:lnTo>
                      <a:pt x="519" y="4583"/>
                    </a:lnTo>
                    <a:lnTo>
                      <a:pt x="695" y="4925"/>
                    </a:lnTo>
                    <a:lnTo>
                      <a:pt x="782" y="5081"/>
                    </a:lnTo>
                    <a:lnTo>
                      <a:pt x="929" y="5355"/>
                    </a:lnTo>
                    <a:cubicBezTo>
                      <a:pt x="1062" y="5365"/>
                      <a:pt x="1193" y="5370"/>
                      <a:pt x="1323" y="5370"/>
                    </a:cubicBezTo>
                    <a:cubicBezTo>
                      <a:pt x="4281" y="5370"/>
                      <a:pt x="6364" y="2785"/>
                      <a:pt x="6645" y="1456"/>
                    </a:cubicBezTo>
                    <a:lnTo>
                      <a:pt x="6381" y="1173"/>
                    </a:lnTo>
                    <a:lnTo>
                      <a:pt x="6254" y="1046"/>
                    </a:lnTo>
                    <a:lnTo>
                      <a:pt x="5902" y="665"/>
                    </a:lnTo>
                    <a:lnTo>
                      <a:pt x="528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43"/>
              <p:cNvSpPr/>
              <p:nvPr/>
            </p:nvSpPr>
            <p:spPr>
              <a:xfrm>
                <a:off x="4241780" y="294903"/>
                <a:ext cx="457811" cy="354896"/>
              </a:xfrm>
              <a:custGeom>
                <a:avLst/>
                <a:gdLst/>
                <a:ahLst/>
                <a:cxnLst/>
                <a:rect l="l" t="t" r="r" b="b"/>
                <a:pathLst>
                  <a:path w="5912" h="4583" extrusionOk="0">
                    <a:moveTo>
                      <a:pt x="5286" y="0"/>
                    </a:moveTo>
                    <a:lnTo>
                      <a:pt x="1" y="3606"/>
                    </a:lnTo>
                    <a:lnTo>
                      <a:pt x="519" y="4583"/>
                    </a:lnTo>
                    <a:cubicBezTo>
                      <a:pt x="1505" y="4329"/>
                      <a:pt x="3889" y="3762"/>
                      <a:pt x="3909" y="3742"/>
                    </a:cubicBezTo>
                    <a:cubicBezTo>
                      <a:pt x="3928" y="3733"/>
                      <a:pt x="5501" y="1290"/>
                      <a:pt x="5912" y="665"/>
                    </a:cubicBezTo>
                    <a:lnTo>
                      <a:pt x="528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43"/>
              <p:cNvSpPr/>
              <p:nvPr/>
            </p:nvSpPr>
            <p:spPr>
              <a:xfrm>
                <a:off x="4295522" y="375129"/>
                <a:ext cx="440387" cy="313235"/>
              </a:xfrm>
              <a:custGeom>
                <a:avLst/>
                <a:gdLst/>
                <a:ahLst/>
                <a:cxnLst/>
                <a:rect l="l" t="t" r="r" b="b"/>
                <a:pathLst>
                  <a:path w="5687" h="4045" extrusionOk="0">
                    <a:moveTo>
                      <a:pt x="5560" y="0"/>
                    </a:moveTo>
                    <a:cubicBezTo>
                      <a:pt x="4680" y="2316"/>
                      <a:pt x="2472" y="3859"/>
                      <a:pt x="1" y="3889"/>
                    </a:cubicBezTo>
                    <a:lnTo>
                      <a:pt x="79" y="4045"/>
                    </a:lnTo>
                    <a:cubicBezTo>
                      <a:pt x="2091" y="3986"/>
                      <a:pt x="3948" y="2970"/>
                      <a:pt x="5071" y="1300"/>
                    </a:cubicBezTo>
                    <a:cubicBezTo>
                      <a:pt x="5315" y="928"/>
                      <a:pt x="5521" y="547"/>
                      <a:pt x="5687" y="137"/>
                    </a:cubicBezTo>
                    <a:lnTo>
                      <a:pt x="556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43"/>
              <p:cNvSpPr/>
              <p:nvPr/>
            </p:nvSpPr>
            <p:spPr>
              <a:xfrm>
                <a:off x="4021625" y="120125"/>
                <a:ext cx="762759" cy="527427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6811" extrusionOk="0">
                    <a:moveTo>
                      <a:pt x="9849" y="1"/>
                    </a:moveTo>
                    <a:lnTo>
                      <a:pt x="3176" y="792"/>
                    </a:lnTo>
                    <a:lnTo>
                      <a:pt x="1" y="6810"/>
                    </a:lnTo>
                    <a:lnTo>
                      <a:pt x="6674" y="5921"/>
                    </a:lnTo>
                    <a:lnTo>
                      <a:pt x="984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43"/>
              <p:cNvSpPr/>
              <p:nvPr/>
            </p:nvSpPr>
            <p:spPr>
              <a:xfrm>
                <a:off x="4208482" y="342450"/>
                <a:ext cx="214502" cy="426758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5511" extrusionOk="0">
                    <a:moveTo>
                      <a:pt x="2607" y="1"/>
                    </a:moveTo>
                    <a:cubicBezTo>
                      <a:pt x="2602" y="1"/>
                      <a:pt x="2596" y="1"/>
                      <a:pt x="2590" y="2"/>
                    </a:cubicBezTo>
                    <a:lnTo>
                      <a:pt x="2248" y="51"/>
                    </a:lnTo>
                    <a:cubicBezTo>
                      <a:pt x="2209" y="61"/>
                      <a:pt x="2180" y="80"/>
                      <a:pt x="2160" y="109"/>
                    </a:cubicBezTo>
                    <a:lnTo>
                      <a:pt x="40" y="3539"/>
                    </a:lnTo>
                    <a:cubicBezTo>
                      <a:pt x="1" y="3588"/>
                      <a:pt x="11" y="3656"/>
                      <a:pt x="60" y="3695"/>
                    </a:cubicBezTo>
                    <a:lnTo>
                      <a:pt x="2189" y="5483"/>
                    </a:lnTo>
                    <a:cubicBezTo>
                      <a:pt x="2212" y="5500"/>
                      <a:pt x="2241" y="5511"/>
                      <a:pt x="2272" y="5511"/>
                    </a:cubicBezTo>
                    <a:cubicBezTo>
                      <a:pt x="2293" y="5511"/>
                      <a:pt x="2316" y="5505"/>
                      <a:pt x="2336" y="5493"/>
                    </a:cubicBezTo>
                    <a:cubicBezTo>
                      <a:pt x="2346" y="5483"/>
                      <a:pt x="2356" y="5473"/>
                      <a:pt x="2365" y="5463"/>
                    </a:cubicBezTo>
                    <a:cubicBezTo>
                      <a:pt x="2404" y="5415"/>
                      <a:pt x="2395" y="5336"/>
                      <a:pt x="2346" y="5297"/>
                    </a:cubicBezTo>
                    <a:lnTo>
                      <a:pt x="304" y="3578"/>
                    </a:lnTo>
                    <a:lnTo>
                      <a:pt x="2336" y="285"/>
                    </a:lnTo>
                    <a:lnTo>
                      <a:pt x="2619" y="246"/>
                    </a:lnTo>
                    <a:cubicBezTo>
                      <a:pt x="2770" y="227"/>
                      <a:pt x="2748" y="1"/>
                      <a:pt x="26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43"/>
              <p:cNvSpPr/>
              <p:nvPr/>
            </p:nvSpPr>
            <p:spPr>
              <a:xfrm>
                <a:off x="4378767" y="754111"/>
                <a:ext cx="77980" cy="89363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154" extrusionOk="0">
                    <a:moveTo>
                      <a:pt x="205" y="1"/>
                    </a:moveTo>
                    <a:lnTo>
                      <a:pt x="0" y="196"/>
                    </a:lnTo>
                    <a:cubicBezTo>
                      <a:pt x="137" y="392"/>
                      <a:pt x="186" y="636"/>
                      <a:pt x="137" y="870"/>
                    </a:cubicBezTo>
                    <a:cubicBezTo>
                      <a:pt x="155" y="876"/>
                      <a:pt x="174" y="878"/>
                      <a:pt x="192" y="878"/>
                    </a:cubicBezTo>
                    <a:cubicBezTo>
                      <a:pt x="241" y="878"/>
                      <a:pt x="287" y="860"/>
                      <a:pt x="323" y="831"/>
                    </a:cubicBezTo>
                    <a:cubicBezTo>
                      <a:pt x="362" y="929"/>
                      <a:pt x="381" y="1046"/>
                      <a:pt x="362" y="1154"/>
                    </a:cubicBezTo>
                    <a:cubicBezTo>
                      <a:pt x="635" y="1105"/>
                      <a:pt x="870" y="919"/>
                      <a:pt x="967" y="665"/>
                    </a:cubicBezTo>
                    <a:lnTo>
                      <a:pt x="874" y="581"/>
                    </a:lnTo>
                    <a:lnTo>
                      <a:pt x="874" y="581"/>
                    </a:lnTo>
                    <a:cubicBezTo>
                      <a:pt x="883" y="588"/>
                      <a:pt x="893" y="592"/>
                      <a:pt x="904" y="592"/>
                    </a:cubicBezTo>
                    <a:cubicBezTo>
                      <a:pt x="916" y="592"/>
                      <a:pt x="928" y="587"/>
                      <a:pt x="938" y="577"/>
                    </a:cubicBezTo>
                    <a:cubicBezTo>
                      <a:pt x="958" y="558"/>
                      <a:pt x="967" y="538"/>
                      <a:pt x="967" y="509"/>
                    </a:cubicBezTo>
                    <a:cubicBezTo>
                      <a:pt x="1007" y="343"/>
                      <a:pt x="1007" y="177"/>
                      <a:pt x="958" y="11"/>
                    </a:cubicBezTo>
                    <a:cubicBezTo>
                      <a:pt x="839" y="58"/>
                      <a:pt x="712" y="83"/>
                      <a:pt x="587" y="83"/>
                    </a:cubicBezTo>
                    <a:cubicBezTo>
                      <a:pt x="456" y="83"/>
                      <a:pt x="325" y="56"/>
                      <a:pt x="2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43"/>
              <p:cNvSpPr/>
              <p:nvPr/>
            </p:nvSpPr>
            <p:spPr>
              <a:xfrm>
                <a:off x="4350735" y="731654"/>
                <a:ext cx="64118" cy="4963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641" extrusionOk="0">
                    <a:moveTo>
                      <a:pt x="421" y="0"/>
                    </a:moveTo>
                    <a:cubicBezTo>
                      <a:pt x="357" y="0"/>
                      <a:pt x="292" y="19"/>
                      <a:pt x="235" y="56"/>
                    </a:cubicBezTo>
                    <a:cubicBezTo>
                      <a:pt x="1" y="213"/>
                      <a:pt x="79" y="584"/>
                      <a:pt x="352" y="633"/>
                    </a:cubicBezTo>
                    <a:cubicBezTo>
                      <a:pt x="376" y="638"/>
                      <a:pt x="399" y="640"/>
                      <a:pt x="421" y="640"/>
                    </a:cubicBezTo>
                    <a:cubicBezTo>
                      <a:pt x="667" y="640"/>
                      <a:pt x="828" y="359"/>
                      <a:pt x="685" y="144"/>
                    </a:cubicBezTo>
                    <a:cubicBezTo>
                      <a:pt x="625" y="48"/>
                      <a:pt x="524" y="0"/>
                      <a:pt x="4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02" name="Google Shape;2702;p43"/>
          <p:cNvGrpSpPr/>
          <p:nvPr/>
        </p:nvGrpSpPr>
        <p:grpSpPr>
          <a:xfrm>
            <a:off x="309101" y="1630669"/>
            <a:ext cx="311988" cy="316429"/>
            <a:chOff x="8438852" y="1291368"/>
            <a:chExt cx="451176" cy="457599"/>
          </a:xfrm>
        </p:grpSpPr>
        <p:sp>
          <p:nvSpPr>
            <p:cNvPr id="2703" name="Google Shape;2703;p43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43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5" name="Google Shape;2705;p43"/>
          <p:cNvGrpSpPr/>
          <p:nvPr/>
        </p:nvGrpSpPr>
        <p:grpSpPr>
          <a:xfrm rot="-2241629">
            <a:off x="319093" y="3967546"/>
            <a:ext cx="793752" cy="686341"/>
            <a:chOff x="114900" y="1099975"/>
            <a:chExt cx="392400" cy="339300"/>
          </a:xfrm>
        </p:grpSpPr>
        <p:sp>
          <p:nvSpPr>
            <p:cNvPr id="2706" name="Google Shape;2706;p43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43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43"/>
          <p:cNvGrpSpPr/>
          <p:nvPr/>
        </p:nvGrpSpPr>
        <p:grpSpPr>
          <a:xfrm>
            <a:off x="8460044" y="3579987"/>
            <a:ext cx="359210" cy="359209"/>
            <a:chOff x="-250650" y="2042750"/>
            <a:chExt cx="327000" cy="327000"/>
          </a:xfrm>
        </p:grpSpPr>
        <p:sp>
          <p:nvSpPr>
            <p:cNvPr id="2709" name="Google Shape;2709;p43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2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43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62464490bffe279897fb9742408400e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39565" y="472440"/>
            <a:ext cx="597535" cy="706755"/>
          </a:xfrm>
          <a:prstGeom prst="rect">
            <a:avLst/>
          </a:prstGeom>
        </p:spPr>
      </p:pic>
      <p:pic>
        <p:nvPicPr>
          <p:cNvPr id="2" name="Picture 1" descr="C:\Users\ASUS\OneDrive\Máy tính\PHUONG NAM JOB\492-4924938_escola-formatura-animation-schools-owl-clip-art-community.png492-4924938_escola-formatura-animation-schools-owl-clip-art-community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827405" y="1576070"/>
            <a:ext cx="3087370" cy="3567430"/>
          </a:xfrm>
          <a:prstGeom prst="rect">
            <a:avLst/>
          </a:prstGeom>
        </p:spPr>
      </p:pic>
      <p:pic>
        <p:nvPicPr>
          <p:cNvPr id="10" name="Picture 9" descr="a112717e219e39a22fb51c8be4f0645b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580"/>
          <a:stretch>
            <a:fillRect/>
          </a:stretch>
        </p:blipFill>
        <p:spPr>
          <a:xfrm>
            <a:off x="6659880" y="2715895"/>
            <a:ext cx="1650365" cy="2353945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3049573" y="1269773"/>
            <a:ext cx="4847033" cy="1389380"/>
          </a:xfrm>
          <a:prstGeom prst="cloudCallout">
            <a:avLst>
              <a:gd name="adj1" fmla="val -61583"/>
              <a:gd name="adj2" fmla="val 25959"/>
            </a:avLst>
          </a:prstGeom>
          <a:ln w="19050"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Hello. My name’s...</a:t>
            </a:r>
          </a:p>
          <a:p>
            <a:pPr algn="ctr"/>
            <a:r>
              <a:rPr lang="en-US" sz="2400" dirty="0">
                <a:solidFill>
                  <a:schemeClr val="accent6"/>
                </a:solidFill>
              </a:rPr>
              <a:t>What’s your name?</a:t>
            </a:r>
          </a:p>
        </p:txBody>
      </p:sp>
      <p:sp>
        <p:nvSpPr>
          <p:cNvPr id="17" name="Cloud Callout 16"/>
          <p:cNvSpPr/>
          <p:nvPr/>
        </p:nvSpPr>
        <p:spPr>
          <a:xfrm>
            <a:off x="2801445" y="3015813"/>
            <a:ext cx="3801534" cy="1049655"/>
          </a:xfrm>
          <a:prstGeom prst="cloudCallout">
            <a:avLst>
              <a:gd name="adj1" fmla="val 61574"/>
              <a:gd name="adj2" fmla="val -15071"/>
            </a:avLst>
          </a:prstGeom>
          <a:ln w="12700" cmpd="sng">
            <a:solidFill>
              <a:schemeClr val="bg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6"/>
                </a:solidFill>
              </a:rPr>
              <a:t>Hi. My name’s...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46" name="Google Shape;2646;p41"/>
          <p:cNvGrpSpPr/>
          <p:nvPr/>
        </p:nvGrpSpPr>
        <p:grpSpPr>
          <a:xfrm>
            <a:off x="8244048" y="771337"/>
            <a:ext cx="605163" cy="613823"/>
            <a:chOff x="8438852" y="1291368"/>
            <a:chExt cx="451176" cy="457599"/>
          </a:xfrm>
        </p:grpSpPr>
        <p:sp>
          <p:nvSpPr>
            <p:cNvPr id="2647" name="Google Shape;2647;p41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41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50" name="Google Shape;2650;p41"/>
          <p:cNvSpPr txBox="1">
            <a:spLocks noGrp="1"/>
          </p:cNvSpPr>
          <p:nvPr>
            <p:ph type="subTitle" idx="1"/>
          </p:nvPr>
        </p:nvSpPr>
        <p:spPr>
          <a:xfrm>
            <a:off x="1763405" y="195360"/>
            <a:ext cx="5830800" cy="12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500" dirty="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Practice Time!!!</a:t>
            </a:r>
          </a:p>
        </p:txBody>
      </p:sp>
      <p:grpSp>
        <p:nvGrpSpPr>
          <p:cNvPr id="2669" name="Google Shape;2669;p41"/>
          <p:cNvGrpSpPr/>
          <p:nvPr/>
        </p:nvGrpSpPr>
        <p:grpSpPr>
          <a:xfrm>
            <a:off x="107576" y="1779904"/>
            <a:ext cx="487982" cy="487982"/>
            <a:chOff x="-250650" y="2042750"/>
            <a:chExt cx="327000" cy="327000"/>
          </a:xfrm>
        </p:grpSpPr>
        <p:sp>
          <p:nvSpPr>
            <p:cNvPr id="2670" name="Google Shape;2670;p41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41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47" name="Google Shape;2447;p38"/>
          <p:cNvGrpSpPr/>
          <p:nvPr/>
        </p:nvGrpSpPr>
        <p:grpSpPr>
          <a:xfrm>
            <a:off x="3418205" y="1411605"/>
            <a:ext cx="2221865" cy="2246630"/>
            <a:chOff x="6046800" y="239000"/>
            <a:chExt cx="962745" cy="1027723"/>
          </a:xfrm>
        </p:grpSpPr>
        <p:sp>
          <p:nvSpPr>
            <p:cNvPr id="2448" name="Google Shape;2448;p38"/>
            <p:cNvSpPr/>
            <p:nvPr/>
          </p:nvSpPr>
          <p:spPr>
            <a:xfrm>
              <a:off x="6052371" y="239000"/>
              <a:ext cx="951626" cy="1027714"/>
            </a:xfrm>
            <a:custGeom>
              <a:avLst/>
              <a:gdLst/>
              <a:ahLst/>
              <a:cxnLst/>
              <a:rect l="l" t="t" r="r" b="b"/>
              <a:pathLst>
                <a:path w="12507" h="13507" extrusionOk="0">
                  <a:moveTo>
                    <a:pt x="9565" y="128"/>
                  </a:moveTo>
                  <a:lnTo>
                    <a:pt x="10435" y="1222"/>
                  </a:lnTo>
                  <a:lnTo>
                    <a:pt x="10445" y="1232"/>
                  </a:lnTo>
                  <a:lnTo>
                    <a:pt x="10816" y="1515"/>
                  </a:lnTo>
                  <a:lnTo>
                    <a:pt x="10767" y="1584"/>
                  </a:lnTo>
                  <a:cubicBezTo>
                    <a:pt x="10398" y="1328"/>
                    <a:pt x="9965" y="1183"/>
                    <a:pt x="9521" y="1183"/>
                  </a:cubicBezTo>
                  <a:cubicBezTo>
                    <a:pt x="9506" y="1183"/>
                    <a:pt x="9492" y="1183"/>
                    <a:pt x="9477" y="1183"/>
                  </a:cubicBezTo>
                  <a:cubicBezTo>
                    <a:pt x="8549" y="1212"/>
                    <a:pt x="7914" y="1916"/>
                    <a:pt x="7914" y="1916"/>
                  </a:cubicBezTo>
                  <a:lnTo>
                    <a:pt x="9546" y="3166"/>
                  </a:lnTo>
                  <a:lnTo>
                    <a:pt x="9360" y="3401"/>
                  </a:lnTo>
                  <a:cubicBezTo>
                    <a:pt x="8510" y="2756"/>
                    <a:pt x="7494" y="2395"/>
                    <a:pt x="6439" y="2365"/>
                  </a:cubicBezTo>
                  <a:lnTo>
                    <a:pt x="6439" y="1789"/>
                  </a:lnTo>
                  <a:lnTo>
                    <a:pt x="6869" y="1789"/>
                  </a:lnTo>
                  <a:cubicBezTo>
                    <a:pt x="7113" y="1789"/>
                    <a:pt x="7113" y="1427"/>
                    <a:pt x="6869" y="1427"/>
                  </a:cubicBezTo>
                  <a:lnTo>
                    <a:pt x="5638" y="1427"/>
                  </a:lnTo>
                  <a:cubicBezTo>
                    <a:pt x="5394" y="1427"/>
                    <a:pt x="5394" y="1789"/>
                    <a:pt x="5638" y="1789"/>
                  </a:cubicBezTo>
                  <a:lnTo>
                    <a:pt x="6077" y="1789"/>
                  </a:lnTo>
                  <a:lnTo>
                    <a:pt x="6077" y="2365"/>
                  </a:lnTo>
                  <a:cubicBezTo>
                    <a:pt x="5012" y="2395"/>
                    <a:pt x="3996" y="2766"/>
                    <a:pt x="3156" y="3401"/>
                  </a:cubicBezTo>
                  <a:lnTo>
                    <a:pt x="2980" y="3166"/>
                  </a:lnTo>
                  <a:lnTo>
                    <a:pt x="4612" y="1916"/>
                  </a:lnTo>
                  <a:cubicBezTo>
                    <a:pt x="4612" y="1916"/>
                    <a:pt x="3977" y="1212"/>
                    <a:pt x="3049" y="1183"/>
                  </a:cubicBezTo>
                  <a:cubicBezTo>
                    <a:pt x="3034" y="1183"/>
                    <a:pt x="3020" y="1183"/>
                    <a:pt x="3006" y="1183"/>
                  </a:cubicBezTo>
                  <a:cubicBezTo>
                    <a:pt x="2561" y="1183"/>
                    <a:pt x="2128" y="1328"/>
                    <a:pt x="1759" y="1584"/>
                  </a:cubicBezTo>
                  <a:lnTo>
                    <a:pt x="1710" y="1515"/>
                  </a:lnTo>
                  <a:lnTo>
                    <a:pt x="2081" y="1232"/>
                  </a:lnTo>
                  <a:lnTo>
                    <a:pt x="2081" y="1222"/>
                  </a:lnTo>
                  <a:lnTo>
                    <a:pt x="2951" y="128"/>
                  </a:lnTo>
                  <a:close/>
                  <a:moveTo>
                    <a:pt x="2922" y="1"/>
                  </a:moveTo>
                  <a:cubicBezTo>
                    <a:pt x="2902" y="1"/>
                    <a:pt x="2883" y="11"/>
                    <a:pt x="2873" y="30"/>
                  </a:cubicBezTo>
                  <a:lnTo>
                    <a:pt x="1984" y="1134"/>
                  </a:lnTo>
                  <a:lnTo>
                    <a:pt x="1632" y="1418"/>
                  </a:lnTo>
                  <a:lnTo>
                    <a:pt x="1515" y="1261"/>
                  </a:lnTo>
                  <a:lnTo>
                    <a:pt x="1192" y="1505"/>
                  </a:lnTo>
                  <a:lnTo>
                    <a:pt x="1319" y="1672"/>
                  </a:lnTo>
                  <a:lnTo>
                    <a:pt x="1163" y="1799"/>
                  </a:lnTo>
                  <a:cubicBezTo>
                    <a:pt x="1134" y="1818"/>
                    <a:pt x="1134" y="1857"/>
                    <a:pt x="1153" y="1886"/>
                  </a:cubicBezTo>
                  <a:cubicBezTo>
                    <a:pt x="1164" y="1903"/>
                    <a:pt x="1181" y="1910"/>
                    <a:pt x="1198" y="1910"/>
                  </a:cubicBezTo>
                  <a:cubicBezTo>
                    <a:pt x="1213" y="1910"/>
                    <a:pt x="1228" y="1905"/>
                    <a:pt x="1241" y="1896"/>
                  </a:cubicBezTo>
                  <a:lnTo>
                    <a:pt x="1398" y="1769"/>
                  </a:lnTo>
                  <a:lnTo>
                    <a:pt x="1437" y="1828"/>
                  </a:lnTo>
                  <a:cubicBezTo>
                    <a:pt x="0" y="3098"/>
                    <a:pt x="1036" y="4671"/>
                    <a:pt x="1036" y="4671"/>
                  </a:cubicBezTo>
                  <a:lnTo>
                    <a:pt x="1554" y="4270"/>
                  </a:lnTo>
                  <a:lnTo>
                    <a:pt x="2658" y="3411"/>
                  </a:lnTo>
                  <a:lnTo>
                    <a:pt x="2844" y="3655"/>
                  </a:lnTo>
                  <a:cubicBezTo>
                    <a:pt x="303" y="5902"/>
                    <a:pt x="596" y="9957"/>
                    <a:pt x="3439" y="11803"/>
                  </a:cubicBezTo>
                  <a:lnTo>
                    <a:pt x="2922" y="13425"/>
                  </a:lnTo>
                  <a:cubicBezTo>
                    <a:pt x="2912" y="13454"/>
                    <a:pt x="2922" y="13474"/>
                    <a:pt x="2941" y="13493"/>
                  </a:cubicBezTo>
                  <a:cubicBezTo>
                    <a:pt x="2952" y="13500"/>
                    <a:pt x="2963" y="13504"/>
                    <a:pt x="2975" y="13504"/>
                  </a:cubicBezTo>
                  <a:cubicBezTo>
                    <a:pt x="2996" y="13504"/>
                    <a:pt x="3017" y="13493"/>
                    <a:pt x="3029" y="13474"/>
                  </a:cubicBezTo>
                  <a:lnTo>
                    <a:pt x="3987" y="12116"/>
                  </a:lnTo>
                  <a:cubicBezTo>
                    <a:pt x="4700" y="12468"/>
                    <a:pt x="5477" y="12643"/>
                    <a:pt x="6255" y="12643"/>
                  </a:cubicBezTo>
                  <a:cubicBezTo>
                    <a:pt x="7032" y="12643"/>
                    <a:pt x="7812" y="12468"/>
                    <a:pt x="8530" y="12116"/>
                  </a:cubicBezTo>
                  <a:lnTo>
                    <a:pt x="9487" y="13474"/>
                  </a:lnTo>
                  <a:cubicBezTo>
                    <a:pt x="9500" y="13497"/>
                    <a:pt x="9521" y="13507"/>
                    <a:pt x="9540" y="13507"/>
                  </a:cubicBezTo>
                  <a:cubicBezTo>
                    <a:pt x="9578" y="13507"/>
                    <a:pt x="9614" y="13470"/>
                    <a:pt x="9595" y="13425"/>
                  </a:cubicBezTo>
                  <a:lnTo>
                    <a:pt x="9067" y="11803"/>
                  </a:lnTo>
                  <a:cubicBezTo>
                    <a:pt x="11910" y="9957"/>
                    <a:pt x="12213" y="5902"/>
                    <a:pt x="9663" y="3655"/>
                  </a:cubicBezTo>
                  <a:lnTo>
                    <a:pt x="9849" y="3411"/>
                  </a:lnTo>
                  <a:lnTo>
                    <a:pt x="11480" y="4671"/>
                  </a:lnTo>
                  <a:cubicBezTo>
                    <a:pt x="11480" y="4671"/>
                    <a:pt x="12506" y="3098"/>
                    <a:pt x="11070" y="1828"/>
                  </a:cubicBezTo>
                  <a:lnTo>
                    <a:pt x="11109" y="1769"/>
                  </a:lnTo>
                  <a:lnTo>
                    <a:pt x="11265" y="1896"/>
                  </a:lnTo>
                  <a:cubicBezTo>
                    <a:pt x="11277" y="1906"/>
                    <a:pt x="11288" y="1910"/>
                    <a:pt x="11300" y="1910"/>
                  </a:cubicBezTo>
                  <a:cubicBezTo>
                    <a:pt x="11349" y="1910"/>
                    <a:pt x="11391" y="1838"/>
                    <a:pt x="11344" y="1799"/>
                  </a:cubicBezTo>
                  <a:lnTo>
                    <a:pt x="11187" y="1672"/>
                  </a:lnTo>
                  <a:lnTo>
                    <a:pt x="11314" y="1505"/>
                  </a:lnTo>
                  <a:lnTo>
                    <a:pt x="10992" y="1261"/>
                  </a:lnTo>
                  <a:lnTo>
                    <a:pt x="10875" y="1418"/>
                  </a:lnTo>
                  <a:lnTo>
                    <a:pt x="10523" y="1134"/>
                  </a:lnTo>
                  <a:lnTo>
                    <a:pt x="9634" y="30"/>
                  </a:lnTo>
                  <a:cubicBezTo>
                    <a:pt x="9624" y="11"/>
                    <a:pt x="9604" y="1"/>
                    <a:pt x="958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9" name="Google Shape;2449;p38"/>
            <p:cNvGrpSpPr/>
            <p:nvPr/>
          </p:nvGrpSpPr>
          <p:grpSpPr>
            <a:xfrm>
              <a:off x="6046800" y="239761"/>
              <a:ext cx="962745" cy="1026962"/>
              <a:chOff x="6046800" y="239761"/>
              <a:chExt cx="962745" cy="1026962"/>
            </a:xfrm>
          </p:grpSpPr>
          <p:sp>
            <p:nvSpPr>
              <p:cNvPr id="2450" name="Google Shape;2450;p38"/>
              <p:cNvSpPr/>
              <p:nvPr/>
            </p:nvSpPr>
            <p:spPr>
              <a:xfrm>
                <a:off x="6142672" y="335632"/>
                <a:ext cx="162142" cy="197143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91" extrusionOk="0">
                    <a:moveTo>
                      <a:pt x="323" y="1"/>
                    </a:moveTo>
                    <a:lnTo>
                      <a:pt x="1" y="245"/>
                    </a:lnTo>
                    <a:lnTo>
                      <a:pt x="1808" y="2590"/>
                    </a:lnTo>
                    <a:lnTo>
                      <a:pt x="2131" y="2346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6046800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3072" y="1"/>
                    </a:moveTo>
                    <a:cubicBezTo>
                      <a:pt x="2653" y="1"/>
                      <a:pt x="2180" y="132"/>
                      <a:pt x="1671" y="519"/>
                    </a:cubicBezTo>
                    <a:cubicBezTo>
                      <a:pt x="1" y="1809"/>
                      <a:pt x="1105" y="3489"/>
                      <a:pt x="1105" y="3489"/>
                    </a:cubicBezTo>
                    <a:lnTo>
                      <a:pt x="4680" y="734"/>
                    </a:lnTo>
                    <a:cubicBezTo>
                      <a:pt x="4680" y="734"/>
                      <a:pt x="4055" y="30"/>
                      <a:pt x="3117" y="1"/>
                    </a:cubicBezTo>
                    <a:cubicBezTo>
                      <a:pt x="3102" y="1"/>
                      <a:pt x="3087" y="1"/>
                      <a:pt x="3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6751534" y="334947"/>
                <a:ext cx="161382" cy="19782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600" extrusionOk="0">
                    <a:moveTo>
                      <a:pt x="1798" y="0"/>
                    </a:moveTo>
                    <a:lnTo>
                      <a:pt x="1" y="2355"/>
                    </a:lnTo>
                    <a:lnTo>
                      <a:pt x="313" y="2599"/>
                    </a:lnTo>
                    <a:lnTo>
                      <a:pt x="2121" y="254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6653379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1610" y="1"/>
                    </a:moveTo>
                    <a:cubicBezTo>
                      <a:pt x="1594" y="1"/>
                      <a:pt x="1579" y="1"/>
                      <a:pt x="1564" y="1"/>
                    </a:cubicBezTo>
                    <a:cubicBezTo>
                      <a:pt x="636" y="30"/>
                      <a:pt x="1" y="734"/>
                      <a:pt x="1" y="734"/>
                    </a:cubicBezTo>
                    <a:lnTo>
                      <a:pt x="3577" y="3489"/>
                    </a:lnTo>
                    <a:cubicBezTo>
                      <a:pt x="3577" y="3489"/>
                      <a:pt x="4681" y="1809"/>
                      <a:pt x="3010" y="519"/>
                    </a:cubicBezTo>
                    <a:cubicBezTo>
                      <a:pt x="2511" y="132"/>
                      <a:pt x="2029" y="1"/>
                      <a:pt x="1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6138259" y="239761"/>
                <a:ext cx="782256" cy="14502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1906" extrusionOk="0">
                    <a:moveTo>
                      <a:pt x="1788" y="1"/>
                    </a:moveTo>
                    <a:cubicBezTo>
                      <a:pt x="1769" y="1"/>
                      <a:pt x="1749" y="1"/>
                      <a:pt x="1739" y="20"/>
                    </a:cubicBezTo>
                    <a:lnTo>
                      <a:pt x="860" y="1134"/>
                    </a:lnTo>
                    <a:lnTo>
                      <a:pt x="30" y="1798"/>
                    </a:lnTo>
                    <a:cubicBezTo>
                      <a:pt x="10" y="1818"/>
                      <a:pt x="0" y="1857"/>
                      <a:pt x="20" y="1876"/>
                    </a:cubicBezTo>
                    <a:cubicBezTo>
                      <a:pt x="39" y="1896"/>
                      <a:pt x="49" y="1906"/>
                      <a:pt x="69" y="1906"/>
                    </a:cubicBezTo>
                    <a:cubicBezTo>
                      <a:pt x="88" y="1906"/>
                      <a:pt x="98" y="1896"/>
                      <a:pt x="108" y="1886"/>
                    </a:cubicBezTo>
                    <a:lnTo>
                      <a:pt x="938" y="1222"/>
                    </a:lnTo>
                    <a:lnTo>
                      <a:pt x="948" y="1212"/>
                    </a:lnTo>
                    <a:lnTo>
                      <a:pt x="1818" y="118"/>
                    </a:lnTo>
                    <a:lnTo>
                      <a:pt x="8432" y="118"/>
                    </a:lnTo>
                    <a:lnTo>
                      <a:pt x="9311" y="1212"/>
                    </a:lnTo>
                    <a:lnTo>
                      <a:pt x="9321" y="1222"/>
                    </a:lnTo>
                    <a:lnTo>
                      <a:pt x="10151" y="1886"/>
                    </a:lnTo>
                    <a:cubicBezTo>
                      <a:pt x="10164" y="1899"/>
                      <a:pt x="10179" y="1904"/>
                      <a:pt x="10192" y="1904"/>
                    </a:cubicBezTo>
                    <a:cubicBezTo>
                      <a:pt x="10241" y="1904"/>
                      <a:pt x="10281" y="1836"/>
                      <a:pt x="10220" y="1798"/>
                    </a:cubicBezTo>
                    <a:lnTo>
                      <a:pt x="9399" y="1134"/>
                    </a:lnTo>
                    <a:lnTo>
                      <a:pt x="8510" y="20"/>
                    </a:lnTo>
                    <a:cubicBezTo>
                      <a:pt x="8500" y="1"/>
                      <a:pt x="8481" y="1"/>
                      <a:pt x="8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6514365" y="357393"/>
                <a:ext cx="27620" cy="10697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82" y="1"/>
                    </a:moveTo>
                    <a:cubicBezTo>
                      <a:pt x="91" y="1"/>
                      <a:pt x="1" y="62"/>
                      <a:pt x="1" y="184"/>
                    </a:cubicBezTo>
                    <a:lnTo>
                      <a:pt x="1" y="1220"/>
                    </a:lnTo>
                    <a:cubicBezTo>
                      <a:pt x="1" y="1317"/>
                      <a:pt x="79" y="1405"/>
                      <a:pt x="187" y="1405"/>
                    </a:cubicBezTo>
                    <a:cubicBezTo>
                      <a:pt x="284" y="1405"/>
                      <a:pt x="362" y="1317"/>
                      <a:pt x="362" y="1220"/>
                    </a:cubicBezTo>
                    <a:lnTo>
                      <a:pt x="362" y="184"/>
                    </a:lnTo>
                    <a:cubicBezTo>
                      <a:pt x="362" y="62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rgbClr val="E263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6463081" y="347578"/>
                <a:ext cx="130947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362" extrusionOk="0">
                    <a:moveTo>
                      <a:pt x="245" y="0"/>
                    </a:moveTo>
                    <a:cubicBezTo>
                      <a:pt x="1" y="0"/>
                      <a:pt x="1" y="362"/>
                      <a:pt x="245" y="362"/>
                    </a:cubicBezTo>
                    <a:lnTo>
                      <a:pt x="1476" y="362"/>
                    </a:lnTo>
                    <a:cubicBezTo>
                      <a:pt x="1720" y="362"/>
                      <a:pt x="1720" y="0"/>
                      <a:pt x="14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6273544" y="1069428"/>
                <a:ext cx="123642" cy="197067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590" extrusionOk="0">
                    <a:moveTo>
                      <a:pt x="1106" y="1"/>
                    </a:moveTo>
                    <a:cubicBezTo>
                      <a:pt x="944" y="1"/>
                      <a:pt x="784" y="91"/>
                      <a:pt x="723" y="303"/>
                    </a:cubicBezTo>
                    <a:lnTo>
                      <a:pt x="10" y="2511"/>
                    </a:lnTo>
                    <a:cubicBezTo>
                      <a:pt x="0" y="2531"/>
                      <a:pt x="10" y="2560"/>
                      <a:pt x="30" y="2579"/>
                    </a:cubicBezTo>
                    <a:cubicBezTo>
                      <a:pt x="40" y="2586"/>
                      <a:pt x="52" y="2590"/>
                      <a:pt x="63" y="2590"/>
                    </a:cubicBezTo>
                    <a:cubicBezTo>
                      <a:pt x="84" y="2590"/>
                      <a:pt x="105" y="2579"/>
                      <a:pt x="118" y="2560"/>
                    </a:cubicBezTo>
                    <a:lnTo>
                      <a:pt x="1456" y="664"/>
                    </a:lnTo>
                    <a:cubicBezTo>
                      <a:pt x="1476" y="625"/>
                      <a:pt x="1495" y="596"/>
                      <a:pt x="1505" y="557"/>
                    </a:cubicBezTo>
                    <a:cubicBezTo>
                      <a:pt x="1625" y="228"/>
                      <a:pt x="1363" y="1"/>
                      <a:pt x="1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6658249" y="1077113"/>
                <a:ext cx="125544" cy="18961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492" extrusionOk="0">
                    <a:moveTo>
                      <a:pt x="640" y="0"/>
                    </a:moveTo>
                    <a:cubicBezTo>
                      <a:pt x="355" y="0"/>
                      <a:pt x="1" y="291"/>
                      <a:pt x="191" y="563"/>
                    </a:cubicBezTo>
                    <a:lnTo>
                      <a:pt x="1520" y="2459"/>
                    </a:lnTo>
                    <a:cubicBezTo>
                      <a:pt x="1533" y="2482"/>
                      <a:pt x="1553" y="2492"/>
                      <a:pt x="1573" y="2492"/>
                    </a:cubicBezTo>
                    <a:cubicBezTo>
                      <a:pt x="1612" y="2492"/>
                      <a:pt x="1650" y="2455"/>
                      <a:pt x="1637" y="2410"/>
                    </a:cubicBezTo>
                    <a:lnTo>
                      <a:pt x="914" y="202"/>
                    </a:lnTo>
                    <a:lnTo>
                      <a:pt x="924" y="192"/>
                    </a:lnTo>
                    <a:cubicBezTo>
                      <a:pt x="876" y="56"/>
                      <a:pt x="765" y="0"/>
                      <a:pt x="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6185053" y="467265"/>
                <a:ext cx="685472" cy="685472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4515" y="0"/>
                    </a:moveTo>
                    <a:cubicBezTo>
                      <a:pt x="2023" y="0"/>
                      <a:pt x="11" y="2013"/>
                      <a:pt x="11" y="4504"/>
                    </a:cubicBezTo>
                    <a:cubicBezTo>
                      <a:pt x="1" y="5198"/>
                      <a:pt x="157" y="5872"/>
                      <a:pt x="470" y="6497"/>
                    </a:cubicBezTo>
                    <a:cubicBezTo>
                      <a:pt x="1046" y="7680"/>
                      <a:pt x="2121" y="8549"/>
                      <a:pt x="3411" y="8872"/>
                    </a:cubicBezTo>
                    <a:cubicBezTo>
                      <a:pt x="3772" y="8959"/>
                      <a:pt x="4143" y="9008"/>
                      <a:pt x="4515" y="9008"/>
                    </a:cubicBezTo>
                    <a:cubicBezTo>
                      <a:pt x="6996" y="9008"/>
                      <a:pt x="9009" y="6996"/>
                      <a:pt x="9009" y="4504"/>
                    </a:cubicBezTo>
                    <a:cubicBezTo>
                      <a:pt x="9009" y="2785"/>
                      <a:pt x="8042" y="1222"/>
                      <a:pt x="6498" y="469"/>
                    </a:cubicBezTo>
                    <a:cubicBezTo>
                      <a:pt x="5882" y="157"/>
                      <a:pt x="5199" y="0"/>
                      <a:pt x="45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6499528" y="534147"/>
                <a:ext cx="49913" cy="4344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71" extrusionOk="0">
                    <a:moveTo>
                      <a:pt x="382" y="1"/>
                    </a:moveTo>
                    <a:cubicBezTo>
                      <a:pt x="128" y="10"/>
                      <a:pt x="1" y="313"/>
                      <a:pt x="176" y="489"/>
                    </a:cubicBezTo>
                    <a:cubicBezTo>
                      <a:pt x="233" y="545"/>
                      <a:pt x="302" y="571"/>
                      <a:pt x="370" y="571"/>
                    </a:cubicBezTo>
                    <a:cubicBezTo>
                      <a:pt x="515" y="571"/>
                      <a:pt x="655" y="457"/>
                      <a:pt x="655" y="284"/>
                    </a:cubicBezTo>
                    <a:cubicBezTo>
                      <a:pt x="655" y="128"/>
                      <a:pt x="528" y="1"/>
                      <a:pt x="3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6252696" y="788358"/>
                <a:ext cx="49913" cy="4276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2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cubicBezTo>
                      <a:pt x="1" y="450"/>
                      <a:pt x="140" y="562"/>
                      <a:pt x="285" y="562"/>
                    </a:cubicBezTo>
                    <a:cubicBezTo>
                      <a:pt x="353" y="562"/>
                      <a:pt x="423" y="536"/>
                      <a:pt x="480" y="480"/>
                    </a:cubicBezTo>
                    <a:cubicBezTo>
                      <a:pt x="655" y="304"/>
                      <a:pt x="538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6506985" y="1041884"/>
                <a:ext cx="49837" cy="4321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8" extrusionOk="0">
                    <a:moveTo>
                      <a:pt x="279" y="0"/>
                    </a:moveTo>
                    <a:cubicBezTo>
                      <a:pt x="137" y="0"/>
                      <a:pt x="0" y="113"/>
                      <a:pt x="0" y="284"/>
                    </a:cubicBezTo>
                    <a:cubicBezTo>
                      <a:pt x="0" y="440"/>
                      <a:pt x="127" y="567"/>
                      <a:pt x="284" y="567"/>
                    </a:cubicBezTo>
                    <a:cubicBezTo>
                      <a:pt x="528" y="567"/>
                      <a:pt x="655" y="264"/>
                      <a:pt x="479" y="89"/>
                    </a:cubicBezTo>
                    <a:cubicBezTo>
                      <a:pt x="421" y="27"/>
                      <a:pt x="350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6753740" y="788129"/>
                <a:ext cx="49913" cy="4268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1" extrusionOk="0">
                    <a:moveTo>
                      <a:pt x="372" y="0"/>
                    </a:moveTo>
                    <a:cubicBezTo>
                      <a:pt x="303" y="0"/>
                      <a:pt x="233" y="25"/>
                      <a:pt x="177" y="82"/>
                    </a:cubicBezTo>
                    <a:cubicBezTo>
                      <a:pt x="1" y="258"/>
                      <a:pt x="128" y="561"/>
                      <a:pt x="382" y="561"/>
                    </a:cubicBezTo>
                    <a:cubicBezTo>
                      <a:pt x="529" y="561"/>
                      <a:pt x="656" y="434"/>
                      <a:pt x="656" y="278"/>
                    </a:cubicBezTo>
                    <a:cubicBezTo>
                      <a:pt x="656" y="112"/>
                      <a:pt x="516" y="0"/>
                      <a:pt x="3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6359525" y="605061"/>
                <a:ext cx="305567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310" extrusionOk="0">
                    <a:moveTo>
                      <a:pt x="3858" y="1"/>
                    </a:moveTo>
                    <a:cubicBezTo>
                      <a:pt x="3823" y="1"/>
                      <a:pt x="3785" y="17"/>
                      <a:pt x="3756" y="55"/>
                    </a:cubicBezTo>
                    <a:lnTo>
                      <a:pt x="2134" y="2576"/>
                    </a:lnTo>
                    <a:lnTo>
                      <a:pt x="160" y="3065"/>
                    </a:lnTo>
                    <a:cubicBezTo>
                      <a:pt x="0" y="3083"/>
                      <a:pt x="21" y="3310"/>
                      <a:pt x="171" y="3310"/>
                    </a:cubicBezTo>
                    <a:cubicBezTo>
                      <a:pt x="177" y="3310"/>
                      <a:pt x="183" y="3310"/>
                      <a:pt x="189" y="3309"/>
                    </a:cubicBezTo>
                    <a:lnTo>
                      <a:pt x="219" y="3309"/>
                    </a:lnTo>
                    <a:lnTo>
                      <a:pt x="2241" y="2801"/>
                    </a:lnTo>
                    <a:cubicBezTo>
                      <a:pt x="2270" y="2791"/>
                      <a:pt x="2300" y="2771"/>
                      <a:pt x="2319" y="2752"/>
                    </a:cubicBezTo>
                    <a:lnTo>
                      <a:pt x="3961" y="182"/>
                    </a:lnTo>
                    <a:cubicBezTo>
                      <a:pt x="4015" y="87"/>
                      <a:pt x="3941" y="1"/>
                      <a:pt x="3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6106301" y="418340"/>
                <a:ext cx="813299" cy="782712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10287" extrusionOk="0">
                    <a:moveTo>
                      <a:pt x="5550" y="487"/>
                    </a:moveTo>
                    <a:cubicBezTo>
                      <a:pt x="8119" y="487"/>
                      <a:pt x="10200" y="2578"/>
                      <a:pt x="10200" y="5147"/>
                    </a:cubicBezTo>
                    <a:cubicBezTo>
                      <a:pt x="10200" y="7033"/>
                      <a:pt x="9057" y="8723"/>
                      <a:pt x="7318" y="9446"/>
                    </a:cubicBezTo>
                    <a:cubicBezTo>
                      <a:pt x="6745" y="9681"/>
                      <a:pt x="6145" y="9795"/>
                      <a:pt x="5550" y="9795"/>
                    </a:cubicBezTo>
                    <a:cubicBezTo>
                      <a:pt x="4338" y="9795"/>
                      <a:pt x="3145" y="9321"/>
                      <a:pt x="2247" y="8430"/>
                    </a:cubicBezTo>
                    <a:cubicBezTo>
                      <a:pt x="919" y="7101"/>
                      <a:pt x="528" y="5098"/>
                      <a:pt x="1241" y="3359"/>
                    </a:cubicBezTo>
                    <a:cubicBezTo>
                      <a:pt x="1964" y="1620"/>
                      <a:pt x="3664" y="487"/>
                      <a:pt x="5550" y="487"/>
                    </a:cubicBezTo>
                    <a:close/>
                    <a:moveTo>
                      <a:pt x="5553" y="1"/>
                    </a:moveTo>
                    <a:cubicBezTo>
                      <a:pt x="4213" y="1"/>
                      <a:pt x="2893" y="522"/>
                      <a:pt x="1905" y="1503"/>
                    </a:cubicBezTo>
                    <a:cubicBezTo>
                      <a:pt x="440" y="2978"/>
                      <a:pt x="0" y="5186"/>
                      <a:pt x="792" y="7111"/>
                    </a:cubicBezTo>
                    <a:cubicBezTo>
                      <a:pt x="1593" y="9036"/>
                      <a:pt x="3469" y="10286"/>
                      <a:pt x="5550" y="10286"/>
                    </a:cubicBezTo>
                    <a:cubicBezTo>
                      <a:pt x="8383" y="10286"/>
                      <a:pt x="10679" y="7981"/>
                      <a:pt x="10689" y="5147"/>
                    </a:cubicBezTo>
                    <a:cubicBezTo>
                      <a:pt x="10689" y="3066"/>
                      <a:pt x="9438" y="1190"/>
                      <a:pt x="7513" y="389"/>
                    </a:cubicBezTo>
                    <a:cubicBezTo>
                      <a:pt x="6880" y="128"/>
                      <a:pt x="6214" y="1"/>
                      <a:pt x="55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6133769" y="443906"/>
                <a:ext cx="760571" cy="731886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9619" extrusionOk="0">
                    <a:moveTo>
                      <a:pt x="5189" y="610"/>
                    </a:moveTo>
                    <a:cubicBezTo>
                      <a:pt x="7504" y="610"/>
                      <a:pt x="9380" y="2496"/>
                      <a:pt x="9380" y="4811"/>
                    </a:cubicBezTo>
                    <a:cubicBezTo>
                      <a:pt x="9380" y="6511"/>
                      <a:pt x="8354" y="8035"/>
                      <a:pt x="6781" y="8690"/>
                    </a:cubicBezTo>
                    <a:cubicBezTo>
                      <a:pt x="6266" y="8902"/>
                      <a:pt x="5725" y="9006"/>
                      <a:pt x="5188" y="9006"/>
                    </a:cubicBezTo>
                    <a:cubicBezTo>
                      <a:pt x="4093" y="9006"/>
                      <a:pt x="3015" y="8578"/>
                      <a:pt x="2209" y="7772"/>
                    </a:cubicBezTo>
                    <a:cubicBezTo>
                      <a:pt x="1017" y="6570"/>
                      <a:pt x="655" y="4762"/>
                      <a:pt x="1310" y="3199"/>
                    </a:cubicBezTo>
                    <a:cubicBezTo>
                      <a:pt x="1955" y="1626"/>
                      <a:pt x="3489" y="610"/>
                      <a:pt x="5189" y="610"/>
                    </a:cubicBezTo>
                    <a:close/>
                    <a:moveTo>
                      <a:pt x="5184" y="0"/>
                    </a:moveTo>
                    <a:cubicBezTo>
                      <a:pt x="3932" y="0"/>
                      <a:pt x="2703" y="487"/>
                      <a:pt x="1789" y="1402"/>
                    </a:cubicBezTo>
                    <a:cubicBezTo>
                      <a:pt x="411" y="2779"/>
                      <a:pt x="1" y="4850"/>
                      <a:pt x="743" y="6648"/>
                    </a:cubicBezTo>
                    <a:cubicBezTo>
                      <a:pt x="1486" y="8446"/>
                      <a:pt x="3235" y="9618"/>
                      <a:pt x="5189" y="9618"/>
                    </a:cubicBezTo>
                    <a:cubicBezTo>
                      <a:pt x="7836" y="9608"/>
                      <a:pt x="9986" y="7459"/>
                      <a:pt x="9996" y="4811"/>
                    </a:cubicBezTo>
                    <a:cubicBezTo>
                      <a:pt x="9996" y="2867"/>
                      <a:pt x="8823" y="1108"/>
                      <a:pt x="7025" y="366"/>
                    </a:cubicBezTo>
                    <a:cubicBezTo>
                      <a:pt x="6430" y="120"/>
                      <a:pt x="5804" y="0"/>
                      <a:pt x="5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" name="Clock-Ticking-C-www.fesliyanstudios.com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710" y="2294890"/>
            <a:ext cx="831215" cy="765810"/>
          </a:xfrm>
          <a:prstGeom prst="rect">
            <a:avLst/>
          </a:prstGeom>
        </p:spPr>
      </p:pic>
      <p:sp>
        <p:nvSpPr>
          <p:cNvPr id="4" name="Google Shape;2650;p41"/>
          <p:cNvSpPr txBox="1"/>
          <p:nvPr/>
        </p:nvSpPr>
        <p:spPr>
          <a:xfrm>
            <a:off x="1835160" y="3665635"/>
            <a:ext cx="5830800" cy="1231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24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Barlow" panose="00000500000000000000"/>
              <a:buNone/>
              <a:defRPr sz="1600" b="0" i="0" u="none" strike="noStrike" cap="none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500">
                <a:solidFill>
                  <a:srgbClr val="9F99D5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Work with your friend. </a:t>
            </a:r>
          </a:p>
        </p:txBody>
      </p:sp>
      <p:pic>
        <p:nvPicPr>
          <p:cNvPr id="5" name="Picture 4" descr="cute-boy-uniform-waving-hand-illustration-6669529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411605" y="1384935"/>
            <a:ext cx="1927225" cy="2474595"/>
          </a:xfrm>
          <a:prstGeom prst="rect">
            <a:avLst/>
          </a:prstGeom>
        </p:spPr>
      </p:pic>
      <p:pic>
        <p:nvPicPr>
          <p:cNvPr id="6" name="Picture 5" descr="cute-girl-school-uniform-illustration-9559598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2180" y="1384935"/>
            <a:ext cx="1851660" cy="2379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audio>
              <p:cMediaNode showWhenStopped="0">
                <p:cTn id="2" repeatCount="indefinite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33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7"/>
                  </p:tgtEl>
                </p:cond>
              </p:nextCondLst>
            </p:seq>
          </p:childTnLst>
        </p:cTn>
      </p:par>
    </p:tnLst>
    <p:bldLst>
      <p:bldP spid="2650" grpId="1" build="p"/>
      <p:bldP spid="4" grpI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84555" y="516255"/>
            <a:ext cx="433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Listen </a:t>
            </a:r>
            <a:r>
              <a:rPr lang="vi-VN" altLang="en-US" sz="3200" dirty="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again</a:t>
            </a:r>
            <a:r>
              <a:rPr lang="en-US" sz="3200" dirty="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.</a:t>
            </a:r>
          </a:p>
        </p:txBody>
      </p:sp>
      <p:pic>
        <p:nvPicPr>
          <p:cNvPr id="3" name="Picture 2" descr="listen-rounded-icon-vector-1535037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3851910" y="419896"/>
            <a:ext cx="720090" cy="719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3830" y="1275715"/>
            <a:ext cx="5932170" cy="375856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582" name="Google Shape;2582;p40"/>
          <p:cNvGrpSpPr/>
          <p:nvPr/>
        </p:nvGrpSpPr>
        <p:grpSpPr>
          <a:xfrm>
            <a:off x="1403344" y="1095183"/>
            <a:ext cx="451176" cy="457599"/>
            <a:chOff x="8438852" y="1291368"/>
            <a:chExt cx="451176" cy="457599"/>
          </a:xfrm>
        </p:grpSpPr>
        <p:sp>
          <p:nvSpPr>
            <p:cNvPr id="2583" name="Google Shape;2583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40"/>
          <p:cNvGrpSpPr/>
          <p:nvPr/>
        </p:nvGrpSpPr>
        <p:grpSpPr>
          <a:xfrm>
            <a:off x="7097910" y="1138980"/>
            <a:ext cx="360625" cy="365759"/>
            <a:chOff x="8438852" y="1291368"/>
            <a:chExt cx="451176" cy="457599"/>
          </a:xfrm>
        </p:grpSpPr>
        <p:sp>
          <p:nvSpPr>
            <p:cNvPr id="2580" name="Google Shape;2580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582;p40"/>
          <p:cNvGrpSpPr/>
          <p:nvPr/>
        </p:nvGrpSpPr>
        <p:grpSpPr>
          <a:xfrm>
            <a:off x="7019919" y="4660073"/>
            <a:ext cx="451176" cy="457599"/>
            <a:chOff x="8438852" y="1291368"/>
            <a:chExt cx="451176" cy="457599"/>
          </a:xfrm>
        </p:grpSpPr>
        <p:sp>
          <p:nvSpPr>
            <p:cNvPr id="10" name="Google Shape;2583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84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579;p40"/>
          <p:cNvGrpSpPr/>
          <p:nvPr/>
        </p:nvGrpSpPr>
        <p:grpSpPr>
          <a:xfrm>
            <a:off x="1331475" y="4731810"/>
            <a:ext cx="360625" cy="365759"/>
            <a:chOff x="8438852" y="1291368"/>
            <a:chExt cx="451176" cy="457599"/>
          </a:xfrm>
        </p:grpSpPr>
        <p:sp>
          <p:nvSpPr>
            <p:cNvPr id="13" name="Google Shape;2580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81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2123440" y="1059180"/>
            <a:ext cx="665480" cy="665480"/>
          </a:xfrm>
          <a:prstGeom prst="rect">
            <a:avLst/>
          </a:prstGeom>
        </p:spPr>
      </p:pic>
      <p:pic>
        <p:nvPicPr>
          <p:cNvPr id="16" name="Picture 15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4531360" y="946785"/>
            <a:ext cx="665480" cy="665480"/>
          </a:xfrm>
          <a:prstGeom prst="rect">
            <a:avLst/>
          </a:prstGeom>
        </p:spPr>
      </p:pic>
      <p:pic>
        <p:nvPicPr>
          <p:cNvPr id="17" name="Picture 16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4243070" y="2963545"/>
            <a:ext cx="665480" cy="665480"/>
          </a:xfrm>
          <a:prstGeom prst="rect">
            <a:avLst/>
          </a:prstGeom>
        </p:spPr>
      </p:pic>
      <p:pic>
        <p:nvPicPr>
          <p:cNvPr id="6" name="FAFSE National 3 SB Track 002 (mp3cut.net)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530" y="1504950"/>
            <a:ext cx="495300" cy="495300"/>
          </a:xfrm>
          <a:prstGeom prst="rect">
            <a:avLst/>
          </a:prstGeom>
        </p:spPr>
      </p:pic>
      <p:pic>
        <p:nvPicPr>
          <p:cNvPr id="7" name="FAFSE National 3 SB Track 002 (mp3cut.net) (6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66000" y="1419860"/>
            <a:ext cx="495300" cy="495300"/>
          </a:xfrm>
          <a:prstGeom prst="rect">
            <a:avLst/>
          </a:prstGeom>
        </p:spPr>
      </p:pic>
      <p:pic>
        <p:nvPicPr>
          <p:cNvPr id="19" name="FAFSE National 3 SB Track 002 (mp3cut.net) (7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79970" y="394017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1043940" y="268605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accent6"/>
                </a:solidFill>
              </a:rPr>
              <a:t>W</a:t>
            </a:r>
            <a:r>
              <a:rPr lang="vi-VN" altLang="en-GB" sz="4000" dirty="0">
                <a:solidFill>
                  <a:schemeClr val="accent6"/>
                </a:solidFill>
              </a:rPr>
              <a:t>elcome on stage</a:t>
            </a:r>
            <a:r>
              <a:rPr lang="en-US" altLang="en-GB" sz="4000" dirty="0">
                <a:solidFill>
                  <a:schemeClr val="accent6"/>
                </a:solidFill>
              </a:rPr>
              <a:t>!!!</a:t>
            </a:r>
          </a:p>
        </p:txBody>
      </p:sp>
      <p:grpSp>
        <p:nvGrpSpPr>
          <p:cNvPr id="2757" name="Google Shape;2757;p45"/>
          <p:cNvGrpSpPr/>
          <p:nvPr/>
        </p:nvGrpSpPr>
        <p:grpSpPr>
          <a:xfrm>
            <a:off x="-401955" y="4055745"/>
            <a:ext cx="1266190" cy="1092835"/>
            <a:chOff x="2686900" y="1127975"/>
            <a:chExt cx="572075" cy="456800"/>
          </a:xfrm>
        </p:grpSpPr>
        <p:sp>
          <p:nvSpPr>
            <p:cNvPr id="2758" name="Google Shape;2758;p45"/>
            <p:cNvSpPr/>
            <p:nvPr/>
          </p:nvSpPr>
          <p:spPr>
            <a:xfrm>
              <a:off x="2686900" y="1127975"/>
              <a:ext cx="572075" cy="456800"/>
            </a:xfrm>
            <a:custGeom>
              <a:avLst/>
              <a:gdLst/>
              <a:ahLst/>
              <a:cxnLst/>
              <a:rect l="l" t="t" r="r" b="b"/>
              <a:pathLst>
                <a:path w="22883" h="18272" extrusionOk="0">
                  <a:moveTo>
                    <a:pt x="2980" y="1"/>
                  </a:moveTo>
                  <a:lnTo>
                    <a:pt x="2785" y="929"/>
                  </a:lnTo>
                  <a:lnTo>
                    <a:pt x="3313" y="1046"/>
                  </a:lnTo>
                  <a:lnTo>
                    <a:pt x="3273" y="1251"/>
                  </a:lnTo>
                  <a:lnTo>
                    <a:pt x="733" y="13220"/>
                  </a:lnTo>
                  <a:lnTo>
                    <a:pt x="196" y="13112"/>
                  </a:lnTo>
                  <a:lnTo>
                    <a:pt x="0" y="14041"/>
                  </a:lnTo>
                  <a:lnTo>
                    <a:pt x="19892" y="18271"/>
                  </a:lnTo>
                  <a:lnTo>
                    <a:pt x="20098" y="17333"/>
                  </a:lnTo>
                  <a:lnTo>
                    <a:pt x="19560" y="17226"/>
                  </a:lnTo>
                  <a:lnTo>
                    <a:pt x="22042" y="5550"/>
                  </a:lnTo>
                  <a:lnTo>
                    <a:pt x="22149" y="5042"/>
                  </a:lnTo>
                  <a:lnTo>
                    <a:pt x="22677" y="5159"/>
                  </a:lnTo>
                  <a:lnTo>
                    <a:pt x="22882" y="4222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9" name="Google Shape;2759;p45"/>
            <p:cNvGrpSpPr/>
            <p:nvPr/>
          </p:nvGrpSpPr>
          <p:grpSpPr>
            <a:xfrm>
              <a:off x="2686900" y="1127975"/>
              <a:ext cx="572075" cy="456800"/>
              <a:chOff x="2686900" y="1127975"/>
              <a:chExt cx="572075" cy="456800"/>
            </a:xfrm>
          </p:grpSpPr>
          <p:sp>
            <p:nvSpPr>
              <p:cNvPr id="2760" name="Google Shape;2760;p45"/>
              <p:cNvSpPr/>
              <p:nvPr/>
            </p:nvSpPr>
            <p:spPr>
              <a:xfrm>
                <a:off x="2705475" y="1159500"/>
                <a:ext cx="534200" cy="39912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15965" extrusionOk="0">
                    <a:moveTo>
                      <a:pt x="2541" y="0"/>
                    </a:moveTo>
                    <a:lnTo>
                      <a:pt x="1" y="11969"/>
                    </a:lnTo>
                    <a:lnTo>
                      <a:pt x="18828" y="15965"/>
                    </a:lnTo>
                    <a:lnTo>
                      <a:pt x="21368" y="3996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>
                <a:off x="2720125" y="1162425"/>
                <a:ext cx="504900" cy="393025"/>
              </a:xfrm>
              <a:custGeom>
                <a:avLst/>
                <a:gdLst/>
                <a:ahLst/>
                <a:cxnLst/>
                <a:rect l="l" t="t" r="r" b="b"/>
                <a:pathLst>
                  <a:path w="20196" h="15721" extrusionOk="0">
                    <a:moveTo>
                      <a:pt x="2541" y="0"/>
                    </a:moveTo>
                    <a:lnTo>
                      <a:pt x="1" y="11979"/>
                    </a:lnTo>
                    <a:lnTo>
                      <a:pt x="17655" y="15721"/>
                    </a:lnTo>
                    <a:lnTo>
                      <a:pt x="20196" y="3752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>
                <a:off x="2721850" y="1170000"/>
                <a:ext cx="494625" cy="378125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5125" extrusionOk="0">
                    <a:moveTo>
                      <a:pt x="3605" y="1730"/>
                    </a:moveTo>
                    <a:lnTo>
                      <a:pt x="5335" y="2091"/>
                    </a:lnTo>
                    <a:lnTo>
                      <a:pt x="5002" y="3645"/>
                    </a:lnTo>
                    <a:lnTo>
                      <a:pt x="3283" y="3283"/>
                    </a:lnTo>
                    <a:lnTo>
                      <a:pt x="3605" y="1730"/>
                    </a:lnTo>
                    <a:close/>
                    <a:moveTo>
                      <a:pt x="5452" y="2120"/>
                    </a:moveTo>
                    <a:lnTo>
                      <a:pt x="7181" y="2482"/>
                    </a:lnTo>
                    <a:lnTo>
                      <a:pt x="6859" y="4035"/>
                    </a:lnTo>
                    <a:lnTo>
                      <a:pt x="5129" y="3674"/>
                    </a:lnTo>
                    <a:lnTo>
                      <a:pt x="5452" y="2120"/>
                    </a:lnTo>
                    <a:close/>
                    <a:moveTo>
                      <a:pt x="7298" y="2511"/>
                    </a:moveTo>
                    <a:lnTo>
                      <a:pt x="9028" y="2883"/>
                    </a:lnTo>
                    <a:lnTo>
                      <a:pt x="8696" y="4436"/>
                    </a:lnTo>
                    <a:lnTo>
                      <a:pt x="6966" y="4065"/>
                    </a:lnTo>
                    <a:lnTo>
                      <a:pt x="7298" y="2511"/>
                    </a:lnTo>
                    <a:close/>
                    <a:moveTo>
                      <a:pt x="9145" y="2912"/>
                    </a:moveTo>
                    <a:lnTo>
                      <a:pt x="10874" y="3273"/>
                    </a:lnTo>
                    <a:lnTo>
                      <a:pt x="10542" y="4827"/>
                    </a:lnTo>
                    <a:lnTo>
                      <a:pt x="8813" y="4456"/>
                    </a:lnTo>
                    <a:lnTo>
                      <a:pt x="9145" y="2912"/>
                    </a:lnTo>
                    <a:close/>
                    <a:moveTo>
                      <a:pt x="10991" y="3303"/>
                    </a:moveTo>
                    <a:lnTo>
                      <a:pt x="12721" y="3674"/>
                    </a:lnTo>
                    <a:lnTo>
                      <a:pt x="12389" y="5218"/>
                    </a:lnTo>
                    <a:lnTo>
                      <a:pt x="10659" y="4856"/>
                    </a:lnTo>
                    <a:lnTo>
                      <a:pt x="10991" y="3303"/>
                    </a:lnTo>
                    <a:close/>
                    <a:moveTo>
                      <a:pt x="3254" y="3381"/>
                    </a:moveTo>
                    <a:lnTo>
                      <a:pt x="4983" y="3752"/>
                    </a:lnTo>
                    <a:lnTo>
                      <a:pt x="4651" y="5306"/>
                    </a:lnTo>
                    <a:lnTo>
                      <a:pt x="2931" y="4934"/>
                    </a:lnTo>
                    <a:lnTo>
                      <a:pt x="3254" y="3381"/>
                    </a:lnTo>
                    <a:close/>
                    <a:moveTo>
                      <a:pt x="12838" y="3693"/>
                    </a:moveTo>
                    <a:lnTo>
                      <a:pt x="14567" y="4065"/>
                    </a:lnTo>
                    <a:lnTo>
                      <a:pt x="14235" y="5608"/>
                    </a:lnTo>
                    <a:lnTo>
                      <a:pt x="12506" y="5247"/>
                    </a:lnTo>
                    <a:lnTo>
                      <a:pt x="12838" y="3693"/>
                    </a:lnTo>
                    <a:close/>
                    <a:moveTo>
                      <a:pt x="5100" y="3781"/>
                    </a:moveTo>
                    <a:lnTo>
                      <a:pt x="6829" y="4153"/>
                    </a:lnTo>
                    <a:lnTo>
                      <a:pt x="6497" y="5696"/>
                    </a:lnTo>
                    <a:lnTo>
                      <a:pt x="4778" y="5335"/>
                    </a:lnTo>
                    <a:lnTo>
                      <a:pt x="5100" y="3781"/>
                    </a:lnTo>
                    <a:close/>
                    <a:moveTo>
                      <a:pt x="14685" y="4094"/>
                    </a:moveTo>
                    <a:lnTo>
                      <a:pt x="16414" y="4456"/>
                    </a:lnTo>
                    <a:lnTo>
                      <a:pt x="16082" y="6009"/>
                    </a:lnTo>
                    <a:lnTo>
                      <a:pt x="14352" y="5638"/>
                    </a:lnTo>
                    <a:lnTo>
                      <a:pt x="14685" y="4094"/>
                    </a:lnTo>
                    <a:close/>
                    <a:moveTo>
                      <a:pt x="6947" y="4172"/>
                    </a:moveTo>
                    <a:lnTo>
                      <a:pt x="8676" y="4534"/>
                    </a:lnTo>
                    <a:lnTo>
                      <a:pt x="8344" y="6087"/>
                    </a:lnTo>
                    <a:lnTo>
                      <a:pt x="6614" y="5726"/>
                    </a:lnTo>
                    <a:lnTo>
                      <a:pt x="6947" y="4172"/>
                    </a:lnTo>
                    <a:close/>
                    <a:moveTo>
                      <a:pt x="16531" y="4475"/>
                    </a:moveTo>
                    <a:lnTo>
                      <a:pt x="18251" y="4846"/>
                    </a:lnTo>
                    <a:lnTo>
                      <a:pt x="17928" y="6400"/>
                    </a:lnTo>
                    <a:lnTo>
                      <a:pt x="16199" y="6028"/>
                    </a:lnTo>
                    <a:lnTo>
                      <a:pt x="16531" y="4475"/>
                    </a:lnTo>
                    <a:close/>
                    <a:moveTo>
                      <a:pt x="8793" y="4563"/>
                    </a:moveTo>
                    <a:lnTo>
                      <a:pt x="10523" y="4924"/>
                    </a:lnTo>
                    <a:lnTo>
                      <a:pt x="10190" y="6478"/>
                    </a:lnTo>
                    <a:lnTo>
                      <a:pt x="8471" y="6116"/>
                    </a:lnTo>
                    <a:lnTo>
                      <a:pt x="8793" y="4563"/>
                    </a:lnTo>
                    <a:close/>
                    <a:moveTo>
                      <a:pt x="10640" y="4964"/>
                    </a:moveTo>
                    <a:lnTo>
                      <a:pt x="12369" y="5325"/>
                    </a:lnTo>
                    <a:lnTo>
                      <a:pt x="12037" y="6879"/>
                    </a:lnTo>
                    <a:lnTo>
                      <a:pt x="10308" y="6507"/>
                    </a:lnTo>
                    <a:lnTo>
                      <a:pt x="10640" y="4964"/>
                    </a:lnTo>
                    <a:close/>
                    <a:moveTo>
                      <a:pt x="2902" y="5042"/>
                    </a:moveTo>
                    <a:lnTo>
                      <a:pt x="4631" y="5403"/>
                    </a:lnTo>
                    <a:lnTo>
                      <a:pt x="4309" y="6957"/>
                    </a:lnTo>
                    <a:lnTo>
                      <a:pt x="2579" y="6585"/>
                    </a:lnTo>
                    <a:lnTo>
                      <a:pt x="2902" y="5042"/>
                    </a:lnTo>
                    <a:close/>
                    <a:moveTo>
                      <a:pt x="12486" y="5354"/>
                    </a:moveTo>
                    <a:lnTo>
                      <a:pt x="14216" y="5716"/>
                    </a:lnTo>
                    <a:lnTo>
                      <a:pt x="13883" y="7269"/>
                    </a:lnTo>
                    <a:lnTo>
                      <a:pt x="12154" y="6898"/>
                    </a:lnTo>
                    <a:lnTo>
                      <a:pt x="12486" y="5354"/>
                    </a:lnTo>
                    <a:close/>
                    <a:moveTo>
                      <a:pt x="4748" y="5433"/>
                    </a:moveTo>
                    <a:lnTo>
                      <a:pt x="6478" y="5804"/>
                    </a:lnTo>
                    <a:lnTo>
                      <a:pt x="6155" y="7347"/>
                    </a:lnTo>
                    <a:lnTo>
                      <a:pt x="4426" y="6986"/>
                    </a:lnTo>
                    <a:lnTo>
                      <a:pt x="4748" y="5433"/>
                    </a:lnTo>
                    <a:close/>
                    <a:moveTo>
                      <a:pt x="14333" y="5745"/>
                    </a:moveTo>
                    <a:lnTo>
                      <a:pt x="16062" y="6116"/>
                    </a:lnTo>
                    <a:lnTo>
                      <a:pt x="15730" y="7660"/>
                    </a:lnTo>
                    <a:lnTo>
                      <a:pt x="14001" y="7299"/>
                    </a:lnTo>
                    <a:lnTo>
                      <a:pt x="14333" y="5745"/>
                    </a:lnTo>
                    <a:close/>
                    <a:moveTo>
                      <a:pt x="6595" y="5823"/>
                    </a:moveTo>
                    <a:lnTo>
                      <a:pt x="8324" y="6195"/>
                    </a:lnTo>
                    <a:lnTo>
                      <a:pt x="8002" y="7738"/>
                    </a:lnTo>
                    <a:lnTo>
                      <a:pt x="6273" y="7377"/>
                    </a:lnTo>
                    <a:lnTo>
                      <a:pt x="6595" y="5823"/>
                    </a:lnTo>
                    <a:close/>
                    <a:moveTo>
                      <a:pt x="16179" y="6136"/>
                    </a:moveTo>
                    <a:lnTo>
                      <a:pt x="17909" y="6507"/>
                    </a:lnTo>
                    <a:lnTo>
                      <a:pt x="17577" y="8051"/>
                    </a:lnTo>
                    <a:lnTo>
                      <a:pt x="15847" y="7689"/>
                    </a:lnTo>
                    <a:lnTo>
                      <a:pt x="16179" y="6136"/>
                    </a:lnTo>
                    <a:close/>
                    <a:moveTo>
                      <a:pt x="8441" y="6224"/>
                    </a:moveTo>
                    <a:lnTo>
                      <a:pt x="10171" y="6595"/>
                    </a:lnTo>
                    <a:lnTo>
                      <a:pt x="9839" y="8139"/>
                    </a:lnTo>
                    <a:lnTo>
                      <a:pt x="8109" y="7777"/>
                    </a:lnTo>
                    <a:lnTo>
                      <a:pt x="8441" y="6224"/>
                    </a:lnTo>
                    <a:close/>
                    <a:moveTo>
                      <a:pt x="10288" y="6615"/>
                    </a:moveTo>
                    <a:lnTo>
                      <a:pt x="12017" y="6986"/>
                    </a:lnTo>
                    <a:lnTo>
                      <a:pt x="11685" y="8530"/>
                    </a:lnTo>
                    <a:lnTo>
                      <a:pt x="9956" y="8168"/>
                    </a:lnTo>
                    <a:lnTo>
                      <a:pt x="10288" y="6615"/>
                    </a:lnTo>
                    <a:close/>
                    <a:moveTo>
                      <a:pt x="2550" y="6693"/>
                    </a:moveTo>
                    <a:lnTo>
                      <a:pt x="4279" y="7064"/>
                    </a:lnTo>
                    <a:lnTo>
                      <a:pt x="3957" y="8608"/>
                    </a:lnTo>
                    <a:lnTo>
                      <a:pt x="2228" y="8246"/>
                    </a:lnTo>
                    <a:lnTo>
                      <a:pt x="2550" y="6693"/>
                    </a:lnTo>
                    <a:close/>
                    <a:moveTo>
                      <a:pt x="12135" y="7006"/>
                    </a:moveTo>
                    <a:lnTo>
                      <a:pt x="13854" y="7367"/>
                    </a:lnTo>
                    <a:lnTo>
                      <a:pt x="13532" y="8920"/>
                    </a:lnTo>
                    <a:lnTo>
                      <a:pt x="11802" y="8559"/>
                    </a:lnTo>
                    <a:lnTo>
                      <a:pt x="12135" y="7006"/>
                    </a:lnTo>
                    <a:close/>
                    <a:moveTo>
                      <a:pt x="4397" y="7093"/>
                    </a:moveTo>
                    <a:lnTo>
                      <a:pt x="6126" y="7455"/>
                    </a:lnTo>
                    <a:lnTo>
                      <a:pt x="5804" y="9008"/>
                    </a:lnTo>
                    <a:lnTo>
                      <a:pt x="4074" y="8637"/>
                    </a:lnTo>
                    <a:lnTo>
                      <a:pt x="4397" y="7093"/>
                    </a:lnTo>
                    <a:close/>
                    <a:moveTo>
                      <a:pt x="13981" y="7406"/>
                    </a:moveTo>
                    <a:lnTo>
                      <a:pt x="15710" y="7768"/>
                    </a:lnTo>
                    <a:lnTo>
                      <a:pt x="15378" y="9321"/>
                    </a:lnTo>
                    <a:lnTo>
                      <a:pt x="13649" y="8950"/>
                    </a:lnTo>
                    <a:lnTo>
                      <a:pt x="13981" y="7406"/>
                    </a:lnTo>
                    <a:close/>
                    <a:moveTo>
                      <a:pt x="6243" y="7484"/>
                    </a:moveTo>
                    <a:lnTo>
                      <a:pt x="7973" y="7846"/>
                    </a:lnTo>
                    <a:lnTo>
                      <a:pt x="7650" y="9399"/>
                    </a:lnTo>
                    <a:lnTo>
                      <a:pt x="5921" y="9028"/>
                    </a:lnTo>
                    <a:lnTo>
                      <a:pt x="6243" y="7484"/>
                    </a:lnTo>
                    <a:close/>
                    <a:moveTo>
                      <a:pt x="15828" y="7797"/>
                    </a:moveTo>
                    <a:lnTo>
                      <a:pt x="17557" y="8158"/>
                    </a:lnTo>
                    <a:lnTo>
                      <a:pt x="17225" y="9712"/>
                    </a:lnTo>
                    <a:lnTo>
                      <a:pt x="15496" y="9341"/>
                    </a:lnTo>
                    <a:lnTo>
                      <a:pt x="15828" y="7797"/>
                    </a:lnTo>
                    <a:close/>
                    <a:moveTo>
                      <a:pt x="8090" y="7875"/>
                    </a:moveTo>
                    <a:lnTo>
                      <a:pt x="9819" y="8246"/>
                    </a:lnTo>
                    <a:lnTo>
                      <a:pt x="9487" y="9790"/>
                    </a:lnTo>
                    <a:lnTo>
                      <a:pt x="7758" y="9429"/>
                    </a:lnTo>
                    <a:lnTo>
                      <a:pt x="8090" y="7875"/>
                    </a:lnTo>
                    <a:close/>
                    <a:moveTo>
                      <a:pt x="9936" y="8266"/>
                    </a:moveTo>
                    <a:lnTo>
                      <a:pt x="11666" y="8637"/>
                    </a:lnTo>
                    <a:lnTo>
                      <a:pt x="11333" y="10191"/>
                    </a:lnTo>
                    <a:lnTo>
                      <a:pt x="9604" y="9819"/>
                    </a:lnTo>
                    <a:lnTo>
                      <a:pt x="9936" y="8266"/>
                    </a:lnTo>
                    <a:close/>
                    <a:moveTo>
                      <a:pt x="2198" y="8354"/>
                    </a:moveTo>
                    <a:lnTo>
                      <a:pt x="3928" y="8715"/>
                    </a:lnTo>
                    <a:lnTo>
                      <a:pt x="3605" y="10269"/>
                    </a:lnTo>
                    <a:lnTo>
                      <a:pt x="1876" y="9897"/>
                    </a:lnTo>
                    <a:lnTo>
                      <a:pt x="2198" y="8354"/>
                    </a:lnTo>
                    <a:close/>
                    <a:moveTo>
                      <a:pt x="11783" y="8666"/>
                    </a:moveTo>
                    <a:lnTo>
                      <a:pt x="13512" y="9028"/>
                    </a:lnTo>
                    <a:lnTo>
                      <a:pt x="13180" y="10581"/>
                    </a:lnTo>
                    <a:lnTo>
                      <a:pt x="11451" y="10220"/>
                    </a:lnTo>
                    <a:lnTo>
                      <a:pt x="11783" y="8666"/>
                    </a:lnTo>
                    <a:close/>
                    <a:moveTo>
                      <a:pt x="4045" y="8745"/>
                    </a:moveTo>
                    <a:lnTo>
                      <a:pt x="5774" y="9116"/>
                    </a:lnTo>
                    <a:lnTo>
                      <a:pt x="5452" y="10660"/>
                    </a:lnTo>
                    <a:lnTo>
                      <a:pt x="3723" y="10298"/>
                    </a:lnTo>
                    <a:lnTo>
                      <a:pt x="4045" y="8745"/>
                    </a:lnTo>
                    <a:close/>
                    <a:moveTo>
                      <a:pt x="13629" y="9057"/>
                    </a:moveTo>
                    <a:lnTo>
                      <a:pt x="15359" y="9419"/>
                    </a:lnTo>
                    <a:lnTo>
                      <a:pt x="15027" y="10972"/>
                    </a:lnTo>
                    <a:lnTo>
                      <a:pt x="13297" y="10611"/>
                    </a:lnTo>
                    <a:lnTo>
                      <a:pt x="13629" y="9057"/>
                    </a:lnTo>
                    <a:close/>
                    <a:moveTo>
                      <a:pt x="5901" y="9135"/>
                    </a:moveTo>
                    <a:lnTo>
                      <a:pt x="7631" y="9507"/>
                    </a:lnTo>
                    <a:lnTo>
                      <a:pt x="7298" y="11050"/>
                    </a:lnTo>
                    <a:lnTo>
                      <a:pt x="5569" y="10689"/>
                    </a:lnTo>
                    <a:lnTo>
                      <a:pt x="5901" y="9135"/>
                    </a:lnTo>
                    <a:close/>
                    <a:moveTo>
                      <a:pt x="15476" y="9448"/>
                    </a:moveTo>
                    <a:lnTo>
                      <a:pt x="17205" y="9810"/>
                    </a:lnTo>
                    <a:lnTo>
                      <a:pt x="16873" y="11363"/>
                    </a:lnTo>
                    <a:lnTo>
                      <a:pt x="15144" y="11002"/>
                    </a:lnTo>
                    <a:lnTo>
                      <a:pt x="15476" y="9448"/>
                    </a:lnTo>
                    <a:close/>
                    <a:moveTo>
                      <a:pt x="7738" y="9536"/>
                    </a:moveTo>
                    <a:lnTo>
                      <a:pt x="9467" y="9897"/>
                    </a:lnTo>
                    <a:lnTo>
                      <a:pt x="9135" y="11451"/>
                    </a:lnTo>
                    <a:lnTo>
                      <a:pt x="7406" y="11080"/>
                    </a:lnTo>
                    <a:lnTo>
                      <a:pt x="7738" y="9536"/>
                    </a:lnTo>
                    <a:close/>
                    <a:moveTo>
                      <a:pt x="9585" y="9927"/>
                    </a:moveTo>
                    <a:lnTo>
                      <a:pt x="11314" y="10288"/>
                    </a:lnTo>
                    <a:lnTo>
                      <a:pt x="10982" y="11842"/>
                    </a:lnTo>
                    <a:lnTo>
                      <a:pt x="9252" y="11470"/>
                    </a:lnTo>
                    <a:lnTo>
                      <a:pt x="9585" y="9927"/>
                    </a:lnTo>
                    <a:close/>
                    <a:moveTo>
                      <a:pt x="1856" y="10005"/>
                    </a:moveTo>
                    <a:lnTo>
                      <a:pt x="3576" y="10376"/>
                    </a:lnTo>
                    <a:lnTo>
                      <a:pt x="3254" y="11920"/>
                    </a:lnTo>
                    <a:lnTo>
                      <a:pt x="1524" y="11558"/>
                    </a:lnTo>
                    <a:lnTo>
                      <a:pt x="1856" y="10005"/>
                    </a:lnTo>
                    <a:close/>
                    <a:moveTo>
                      <a:pt x="11431" y="10318"/>
                    </a:moveTo>
                    <a:lnTo>
                      <a:pt x="13160" y="10689"/>
                    </a:lnTo>
                    <a:lnTo>
                      <a:pt x="12828" y="12233"/>
                    </a:lnTo>
                    <a:lnTo>
                      <a:pt x="11099" y="11871"/>
                    </a:lnTo>
                    <a:lnTo>
                      <a:pt x="11431" y="10318"/>
                    </a:lnTo>
                    <a:close/>
                    <a:moveTo>
                      <a:pt x="3693" y="10396"/>
                    </a:moveTo>
                    <a:lnTo>
                      <a:pt x="5423" y="10767"/>
                    </a:lnTo>
                    <a:lnTo>
                      <a:pt x="5100" y="12320"/>
                    </a:lnTo>
                    <a:lnTo>
                      <a:pt x="3371" y="11949"/>
                    </a:lnTo>
                    <a:lnTo>
                      <a:pt x="3693" y="10396"/>
                    </a:lnTo>
                    <a:close/>
                    <a:moveTo>
                      <a:pt x="13278" y="10708"/>
                    </a:moveTo>
                    <a:lnTo>
                      <a:pt x="15007" y="11080"/>
                    </a:lnTo>
                    <a:lnTo>
                      <a:pt x="14675" y="12623"/>
                    </a:lnTo>
                    <a:lnTo>
                      <a:pt x="12946" y="12262"/>
                    </a:lnTo>
                    <a:lnTo>
                      <a:pt x="13278" y="10708"/>
                    </a:lnTo>
                    <a:close/>
                    <a:moveTo>
                      <a:pt x="5540" y="10787"/>
                    </a:moveTo>
                    <a:lnTo>
                      <a:pt x="7269" y="11158"/>
                    </a:lnTo>
                    <a:lnTo>
                      <a:pt x="6947" y="12711"/>
                    </a:lnTo>
                    <a:lnTo>
                      <a:pt x="5217" y="12340"/>
                    </a:lnTo>
                    <a:lnTo>
                      <a:pt x="5540" y="10787"/>
                    </a:lnTo>
                    <a:close/>
                    <a:moveTo>
                      <a:pt x="15124" y="11099"/>
                    </a:moveTo>
                    <a:lnTo>
                      <a:pt x="16854" y="11461"/>
                    </a:lnTo>
                    <a:lnTo>
                      <a:pt x="16531" y="13014"/>
                    </a:lnTo>
                    <a:lnTo>
                      <a:pt x="14802" y="12643"/>
                    </a:lnTo>
                    <a:lnTo>
                      <a:pt x="15124" y="11099"/>
                    </a:lnTo>
                    <a:close/>
                    <a:moveTo>
                      <a:pt x="7386" y="11187"/>
                    </a:moveTo>
                    <a:lnTo>
                      <a:pt x="9116" y="11549"/>
                    </a:lnTo>
                    <a:lnTo>
                      <a:pt x="8783" y="13102"/>
                    </a:lnTo>
                    <a:lnTo>
                      <a:pt x="7054" y="12741"/>
                    </a:lnTo>
                    <a:lnTo>
                      <a:pt x="7386" y="11187"/>
                    </a:lnTo>
                    <a:close/>
                    <a:moveTo>
                      <a:pt x="9233" y="11578"/>
                    </a:moveTo>
                    <a:lnTo>
                      <a:pt x="10962" y="11949"/>
                    </a:lnTo>
                    <a:lnTo>
                      <a:pt x="10630" y="13493"/>
                    </a:lnTo>
                    <a:lnTo>
                      <a:pt x="8901" y="13131"/>
                    </a:lnTo>
                    <a:lnTo>
                      <a:pt x="9233" y="11578"/>
                    </a:lnTo>
                    <a:close/>
                    <a:moveTo>
                      <a:pt x="11079" y="11979"/>
                    </a:moveTo>
                    <a:lnTo>
                      <a:pt x="12809" y="12340"/>
                    </a:lnTo>
                    <a:lnTo>
                      <a:pt x="12477" y="13893"/>
                    </a:lnTo>
                    <a:lnTo>
                      <a:pt x="10747" y="13522"/>
                    </a:lnTo>
                    <a:lnTo>
                      <a:pt x="11079" y="11979"/>
                    </a:lnTo>
                    <a:close/>
                    <a:moveTo>
                      <a:pt x="12926" y="12369"/>
                    </a:moveTo>
                    <a:lnTo>
                      <a:pt x="14655" y="12731"/>
                    </a:lnTo>
                    <a:lnTo>
                      <a:pt x="14323" y="14284"/>
                    </a:lnTo>
                    <a:lnTo>
                      <a:pt x="12594" y="13913"/>
                    </a:lnTo>
                    <a:lnTo>
                      <a:pt x="12926" y="12369"/>
                    </a:lnTo>
                    <a:close/>
                    <a:moveTo>
                      <a:pt x="14782" y="12741"/>
                    </a:moveTo>
                    <a:lnTo>
                      <a:pt x="16512" y="13112"/>
                    </a:lnTo>
                    <a:lnTo>
                      <a:pt x="16170" y="14675"/>
                    </a:lnTo>
                    <a:lnTo>
                      <a:pt x="14450" y="14294"/>
                    </a:lnTo>
                    <a:lnTo>
                      <a:pt x="14782" y="12741"/>
                    </a:lnTo>
                    <a:close/>
                    <a:moveTo>
                      <a:pt x="3830" y="0"/>
                    </a:moveTo>
                    <a:lnTo>
                      <a:pt x="3488" y="1612"/>
                    </a:lnTo>
                    <a:lnTo>
                      <a:pt x="2101" y="1319"/>
                    </a:lnTo>
                    <a:lnTo>
                      <a:pt x="2081" y="1417"/>
                    </a:lnTo>
                    <a:lnTo>
                      <a:pt x="3468" y="1710"/>
                    </a:lnTo>
                    <a:lnTo>
                      <a:pt x="3136" y="3264"/>
                    </a:lnTo>
                    <a:lnTo>
                      <a:pt x="1749" y="2970"/>
                    </a:lnTo>
                    <a:lnTo>
                      <a:pt x="1729" y="3078"/>
                    </a:lnTo>
                    <a:lnTo>
                      <a:pt x="3117" y="3371"/>
                    </a:lnTo>
                    <a:lnTo>
                      <a:pt x="2785" y="4915"/>
                    </a:lnTo>
                    <a:lnTo>
                      <a:pt x="1397" y="4622"/>
                    </a:lnTo>
                    <a:lnTo>
                      <a:pt x="1378" y="4729"/>
                    </a:lnTo>
                    <a:lnTo>
                      <a:pt x="2765" y="5022"/>
                    </a:lnTo>
                    <a:lnTo>
                      <a:pt x="2433" y="6576"/>
                    </a:lnTo>
                    <a:lnTo>
                      <a:pt x="1055" y="6283"/>
                    </a:lnTo>
                    <a:lnTo>
                      <a:pt x="1026" y="6380"/>
                    </a:lnTo>
                    <a:lnTo>
                      <a:pt x="2413" y="6673"/>
                    </a:lnTo>
                    <a:lnTo>
                      <a:pt x="2081" y="8227"/>
                    </a:lnTo>
                    <a:lnTo>
                      <a:pt x="694" y="7934"/>
                    </a:lnTo>
                    <a:lnTo>
                      <a:pt x="674" y="8041"/>
                    </a:lnTo>
                    <a:lnTo>
                      <a:pt x="2062" y="8334"/>
                    </a:lnTo>
                    <a:lnTo>
                      <a:pt x="1729" y="9878"/>
                    </a:lnTo>
                    <a:lnTo>
                      <a:pt x="342" y="9585"/>
                    </a:lnTo>
                    <a:lnTo>
                      <a:pt x="323" y="9692"/>
                    </a:lnTo>
                    <a:lnTo>
                      <a:pt x="1710" y="9985"/>
                    </a:lnTo>
                    <a:lnTo>
                      <a:pt x="1378" y="11539"/>
                    </a:lnTo>
                    <a:lnTo>
                      <a:pt x="20" y="11246"/>
                    </a:lnTo>
                    <a:lnTo>
                      <a:pt x="0" y="11343"/>
                    </a:lnTo>
                    <a:lnTo>
                      <a:pt x="1387" y="11637"/>
                    </a:lnTo>
                    <a:lnTo>
                      <a:pt x="1319" y="11969"/>
                    </a:lnTo>
                    <a:lnTo>
                      <a:pt x="1436" y="11988"/>
                    </a:lnTo>
                    <a:lnTo>
                      <a:pt x="1505" y="11666"/>
                    </a:lnTo>
                    <a:lnTo>
                      <a:pt x="3234" y="12027"/>
                    </a:lnTo>
                    <a:lnTo>
                      <a:pt x="3166" y="12360"/>
                    </a:lnTo>
                    <a:lnTo>
                      <a:pt x="3283" y="12379"/>
                    </a:lnTo>
                    <a:lnTo>
                      <a:pt x="3351" y="12057"/>
                    </a:lnTo>
                    <a:lnTo>
                      <a:pt x="5081" y="12428"/>
                    </a:lnTo>
                    <a:lnTo>
                      <a:pt x="5012" y="12750"/>
                    </a:lnTo>
                    <a:lnTo>
                      <a:pt x="5139" y="12770"/>
                    </a:lnTo>
                    <a:lnTo>
                      <a:pt x="5208" y="12447"/>
                    </a:lnTo>
                    <a:lnTo>
                      <a:pt x="6937" y="12819"/>
                    </a:lnTo>
                    <a:lnTo>
                      <a:pt x="6869" y="13141"/>
                    </a:lnTo>
                    <a:lnTo>
                      <a:pt x="6986" y="13170"/>
                    </a:lnTo>
                    <a:lnTo>
                      <a:pt x="7054" y="12838"/>
                    </a:lnTo>
                    <a:lnTo>
                      <a:pt x="8783" y="13210"/>
                    </a:lnTo>
                    <a:lnTo>
                      <a:pt x="8715" y="13532"/>
                    </a:lnTo>
                    <a:lnTo>
                      <a:pt x="8842" y="13561"/>
                    </a:lnTo>
                    <a:lnTo>
                      <a:pt x="8910" y="13229"/>
                    </a:lnTo>
                    <a:lnTo>
                      <a:pt x="10640" y="13600"/>
                    </a:lnTo>
                    <a:lnTo>
                      <a:pt x="10571" y="13923"/>
                    </a:lnTo>
                    <a:lnTo>
                      <a:pt x="10689" y="13952"/>
                    </a:lnTo>
                    <a:lnTo>
                      <a:pt x="10757" y="13620"/>
                    </a:lnTo>
                    <a:lnTo>
                      <a:pt x="12486" y="13991"/>
                    </a:lnTo>
                    <a:lnTo>
                      <a:pt x="12418" y="14314"/>
                    </a:lnTo>
                    <a:lnTo>
                      <a:pt x="12535" y="14343"/>
                    </a:lnTo>
                    <a:lnTo>
                      <a:pt x="12613" y="14011"/>
                    </a:lnTo>
                    <a:lnTo>
                      <a:pt x="14343" y="14382"/>
                    </a:lnTo>
                    <a:lnTo>
                      <a:pt x="14264" y="14704"/>
                    </a:lnTo>
                    <a:lnTo>
                      <a:pt x="14391" y="14734"/>
                    </a:lnTo>
                    <a:lnTo>
                      <a:pt x="14460" y="14411"/>
                    </a:lnTo>
                    <a:lnTo>
                      <a:pt x="16189" y="14773"/>
                    </a:lnTo>
                    <a:lnTo>
                      <a:pt x="16121" y="15095"/>
                    </a:lnTo>
                    <a:lnTo>
                      <a:pt x="16238" y="15125"/>
                    </a:lnTo>
                    <a:lnTo>
                      <a:pt x="16306" y="14802"/>
                    </a:lnTo>
                    <a:lnTo>
                      <a:pt x="17694" y="15095"/>
                    </a:lnTo>
                    <a:lnTo>
                      <a:pt x="17713" y="14988"/>
                    </a:lnTo>
                    <a:lnTo>
                      <a:pt x="16336" y="14695"/>
                    </a:lnTo>
                    <a:lnTo>
                      <a:pt x="16658" y="13141"/>
                    </a:lnTo>
                    <a:lnTo>
                      <a:pt x="18046" y="13434"/>
                    </a:lnTo>
                    <a:lnTo>
                      <a:pt x="18065" y="13327"/>
                    </a:lnTo>
                    <a:lnTo>
                      <a:pt x="16687" y="13034"/>
                    </a:lnTo>
                    <a:lnTo>
                      <a:pt x="16971" y="11490"/>
                    </a:lnTo>
                    <a:lnTo>
                      <a:pt x="18348" y="11783"/>
                    </a:lnTo>
                    <a:lnTo>
                      <a:pt x="18378" y="11676"/>
                    </a:lnTo>
                    <a:lnTo>
                      <a:pt x="16990" y="11383"/>
                    </a:lnTo>
                    <a:lnTo>
                      <a:pt x="17323" y="9829"/>
                    </a:lnTo>
                    <a:lnTo>
                      <a:pt x="18700" y="10122"/>
                    </a:lnTo>
                    <a:lnTo>
                      <a:pt x="18729" y="10024"/>
                    </a:lnTo>
                    <a:lnTo>
                      <a:pt x="17342" y="9731"/>
                    </a:lnTo>
                    <a:lnTo>
                      <a:pt x="17674" y="8178"/>
                    </a:lnTo>
                    <a:lnTo>
                      <a:pt x="19052" y="8471"/>
                    </a:lnTo>
                    <a:lnTo>
                      <a:pt x="19081" y="8364"/>
                    </a:lnTo>
                    <a:lnTo>
                      <a:pt x="17694" y="8070"/>
                    </a:lnTo>
                    <a:lnTo>
                      <a:pt x="18026" y="6527"/>
                    </a:lnTo>
                    <a:lnTo>
                      <a:pt x="19404" y="6820"/>
                    </a:lnTo>
                    <a:lnTo>
                      <a:pt x="19433" y="6712"/>
                    </a:lnTo>
                    <a:lnTo>
                      <a:pt x="18046" y="6419"/>
                    </a:lnTo>
                    <a:lnTo>
                      <a:pt x="18378" y="4866"/>
                    </a:lnTo>
                    <a:lnTo>
                      <a:pt x="19755" y="5159"/>
                    </a:lnTo>
                    <a:lnTo>
                      <a:pt x="19785" y="5061"/>
                    </a:lnTo>
                    <a:lnTo>
                      <a:pt x="18397" y="4768"/>
                    </a:lnTo>
                    <a:lnTo>
                      <a:pt x="18739" y="3156"/>
                    </a:lnTo>
                    <a:lnTo>
                      <a:pt x="18622" y="3137"/>
                    </a:lnTo>
                    <a:lnTo>
                      <a:pt x="18280" y="4749"/>
                    </a:lnTo>
                    <a:lnTo>
                      <a:pt x="16551" y="4377"/>
                    </a:lnTo>
                    <a:lnTo>
                      <a:pt x="16893" y="2765"/>
                    </a:lnTo>
                    <a:lnTo>
                      <a:pt x="16766" y="2746"/>
                    </a:lnTo>
                    <a:lnTo>
                      <a:pt x="16424" y="4358"/>
                    </a:lnTo>
                    <a:lnTo>
                      <a:pt x="14694" y="3987"/>
                    </a:lnTo>
                    <a:lnTo>
                      <a:pt x="15036" y="2374"/>
                    </a:lnTo>
                    <a:lnTo>
                      <a:pt x="14919" y="2355"/>
                    </a:lnTo>
                    <a:lnTo>
                      <a:pt x="14577" y="3967"/>
                    </a:lnTo>
                    <a:lnTo>
                      <a:pt x="12848" y="3596"/>
                    </a:lnTo>
                    <a:lnTo>
                      <a:pt x="13190" y="1984"/>
                    </a:lnTo>
                    <a:lnTo>
                      <a:pt x="13063" y="1964"/>
                    </a:lnTo>
                    <a:lnTo>
                      <a:pt x="12740" y="3566"/>
                    </a:lnTo>
                    <a:lnTo>
                      <a:pt x="11011" y="3195"/>
                    </a:lnTo>
                    <a:lnTo>
                      <a:pt x="11353" y="1583"/>
                    </a:lnTo>
                    <a:lnTo>
                      <a:pt x="11236" y="1564"/>
                    </a:lnTo>
                    <a:lnTo>
                      <a:pt x="10894" y="3176"/>
                    </a:lnTo>
                    <a:lnTo>
                      <a:pt x="9164" y="2804"/>
                    </a:lnTo>
                    <a:lnTo>
                      <a:pt x="9506" y="1192"/>
                    </a:lnTo>
                    <a:lnTo>
                      <a:pt x="9379" y="1173"/>
                    </a:lnTo>
                    <a:lnTo>
                      <a:pt x="9037" y="2785"/>
                    </a:lnTo>
                    <a:lnTo>
                      <a:pt x="7308" y="2414"/>
                    </a:lnTo>
                    <a:lnTo>
                      <a:pt x="7650" y="801"/>
                    </a:lnTo>
                    <a:lnTo>
                      <a:pt x="7533" y="782"/>
                    </a:lnTo>
                    <a:lnTo>
                      <a:pt x="7191" y="2394"/>
                    </a:lnTo>
                    <a:lnTo>
                      <a:pt x="5462" y="2023"/>
                    </a:lnTo>
                    <a:lnTo>
                      <a:pt x="5804" y="411"/>
                    </a:lnTo>
                    <a:lnTo>
                      <a:pt x="5677" y="391"/>
                    </a:lnTo>
                    <a:lnTo>
                      <a:pt x="5335" y="2003"/>
                    </a:lnTo>
                    <a:lnTo>
                      <a:pt x="3605" y="1632"/>
                    </a:lnTo>
                    <a:lnTo>
                      <a:pt x="3947" y="20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>
                <a:off x="2767275" y="1154125"/>
                <a:ext cx="473375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18935" h="4515" extrusionOk="0">
                    <a:moveTo>
                      <a:pt x="108" y="0"/>
                    </a:moveTo>
                    <a:lnTo>
                      <a:pt x="0" y="508"/>
                    </a:lnTo>
                    <a:lnTo>
                      <a:pt x="18827" y="4514"/>
                    </a:lnTo>
                    <a:lnTo>
                      <a:pt x="18935" y="399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>
                <a:off x="2756775" y="1127975"/>
                <a:ext cx="502200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20088" h="5160" extrusionOk="0">
                    <a:moveTo>
                      <a:pt x="196" y="1"/>
                    </a:moveTo>
                    <a:lnTo>
                      <a:pt x="0" y="939"/>
                    </a:lnTo>
                    <a:lnTo>
                      <a:pt x="19892" y="5159"/>
                    </a:lnTo>
                    <a:lnTo>
                      <a:pt x="20088" y="4222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>
                <a:off x="2686900" y="1455775"/>
                <a:ext cx="50247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20099" h="5160" extrusionOk="0">
                    <a:moveTo>
                      <a:pt x="206" y="0"/>
                    </a:moveTo>
                    <a:lnTo>
                      <a:pt x="1" y="938"/>
                    </a:lnTo>
                    <a:lnTo>
                      <a:pt x="19903" y="5159"/>
                    </a:lnTo>
                    <a:lnTo>
                      <a:pt x="20098" y="422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6" name="Google Shape;2766;p45"/>
          <p:cNvGrpSpPr/>
          <p:nvPr/>
        </p:nvGrpSpPr>
        <p:grpSpPr>
          <a:xfrm>
            <a:off x="8321678" y="4388275"/>
            <a:ext cx="651534" cy="646919"/>
            <a:chOff x="2225775" y="879313"/>
            <a:chExt cx="189075" cy="187725"/>
          </a:xfrm>
        </p:grpSpPr>
        <p:sp>
          <p:nvSpPr>
            <p:cNvPr id="2767" name="Google Shape;2767;p45"/>
            <p:cNvSpPr/>
            <p:nvPr/>
          </p:nvSpPr>
          <p:spPr>
            <a:xfrm>
              <a:off x="2225775" y="879313"/>
              <a:ext cx="189075" cy="187725"/>
            </a:xfrm>
            <a:custGeom>
              <a:avLst/>
              <a:gdLst/>
              <a:ahLst/>
              <a:cxnLst/>
              <a:rect l="l" t="t" r="r" b="b"/>
              <a:pathLst>
                <a:path w="7563" h="7509" extrusionOk="0">
                  <a:moveTo>
                    <a:pt x="2498" y="0"/>
                  </a:moveTo>
                  <a:cubicBezTo>
                    <a:pt x="2388" y="0"/>
                    <a:pt x="2285" y="36"/>
                    <a:pt x="2209" y="108"/>
                  </a:cubicBezTo>
                  <a:lnTo>
                    <a:pt x="1652" y="636"/>
                  </a:lnTo>
                  <a:lnTo>
                    <a:pt x="1134" y="1124"/>
                  </a:lnTo>
                  <a:lnTo>
                    <a:pt x="978" y="1271"/>
                  </a:lnTo>
                  <a:lnTo>
                    <a:pt x="284" y="1926"/>
                  </a:lnTo>
                  <a:cubicBezTo>
                    <a:pt x="128" y="2072"/>
                    <a:pt x="118" y="2326"/>
                    <a:pt x="264" y="2483"/>
                  </a:cubicBezTo>
                  <a:lnTo>
                    <a:pt x="343" y="2561"/>
                  </a:lnTo>
                  <a:cubicBezTo>
                    <a:pt x="1" y="2883"/>
                    <a:pt x="98" y="3528"/>
                    <a:pt x="548" y="4007"/>
                  </a:cubicBezTo>
                  <a:lnTo>
                    <a:pt x="3391" y="7026"/>
                  </a:lnTo>
                  <a:cubicBezTo>
                    <a:pt x="3675" y="7328"/>
                    <a:pt x="4037" y="7494"/>
                    <a:pt x="4348" y="7494"/>
                  </a:cubicBezTo>
                  <a:cubicBezTo>
                    <a:pt x="4530" y="7494"/>
                    <a:pt x="4695" y="7438"/>
                    <a:pt x="4817" y="7319"/>
                  </a:cubicBezTo>
                  <a:lnTo>
                    <a:pt x="4876" y="7377"/>
                  </a:lnTo>
                  <a:cubicBezTo>
                    <a:pt x="4958" y="7464"/>
                    <a:pt x="5063" y="7508"/>
                    <a:pt x="5169" y="7508"/>
                  </a:cubicBezTo>
                  <a:cubicBezTo>
                    <a:pt x="5266" y="7508"/>
                    <a:pt x="5363" y="7472"/>
                    <a:pt x="5443" y="7397"/>
                  </a:cubicBezTo>
                  <a:lnTo>
                    <a:pt x="6136" y="6752"/>
                  </a:lnTo>
                  <a:lnTo>
                    <a:pt x="7367" y="5589"/>
                  </a:lnTo>
                  <a:cubicBezTo>
                    <a:pt x="7563" y="5404"/>
                    <a:pt x="7524" y="5042"/>
                    <a:pt x="7279" y="4779"/>
                  </a:cubicBezTo>
                  <a:cubicBezTo>
                    <a:pt x="6205" y="2981"/>
                    <a:pt x="4739" y="1427"/>
                    <a:pt x="3010" y="245"/>
                  </a:cubicBezTo>
                  <a:cubicBezTo>
                    <a:pt x="2861" y="85"/>
                    <a:pt x="2670" y="0"/>
                    <a:pt x="249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8" name="Google Shape;2768;p45"/>
            <p:cNvGrpSpPr/>
            <p:nvPr/>
          </p:nvGrpSpPr>
          <p:grpSpPr>
            <a:xfrm>
              <a:off x="2225775" y="879450"/>
              <a:ext cx="189075" cy="187450"/>
              <a:chOff x="2225775" y="879450"/>
              <a:chExt cx="189075" cy="187450"/>
            </a:xfrm>
          </p:grpSpPr>
          <p:sp>
            <p:nvSpPr>
              <p:cNvPr id="2769" name="Google Shape;2769;p45"/>
              <p:cNvSpPr/>
              <p:nvPr/>
            </p:nvSpPr>
            <p:spPr>
              <a:xfrm>
                <a:off x="2225775" y="935325"/>
                <a:ext cx="128975" cy="131400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5256" extrusionOk="0">
                    <a:moveTo>
                      <a:pt x="684" y="0"/>
                    </a:moveTo>
                    <a:lnTo>
                      <a:pt x="342" y="323"/>
                    </a:lnTo>
                    <a:cubicBezTo>
                      <a:pt x="0" y="635"/>
                      <a:pt x="98" y="1290"/>
                      <a:pt x="537" y="1769"/>
                    </a:cubicBezTo>
                    <a:lnTo>
                      <a:pt x="3390" y="4788"/>
                    </a:lnTo>
                    <a:cubicBezTo>
                      <a:pt x="3674" y="5090"/>
                      <a:pt x="4032" y="5256"/>
                      <a:pt x="4343" y="5256"/>
                    </a:cubicBezTo>
                    <a:cubicBezTo>
                      <a:pt x="4525" y="5256"/>
                      <a:pt x="4691" y="5200"/>
                      <a:pt x="4817" y="5081"/>
                    </a:cubicBezTo>
                    <a:lnTo>
                      <a:pt x="5159" y="4758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>
                <a:off x="2228700" y="892325"/>
                <a:ext cx="171475" cy="1745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6983" extrusionOk="0">
                    <a:moveTo>
                      <a:pt x="1812" y="1"/>
                    </a:moveTo>
                    <a:cubicBezTo>
                      <a:pt x="1713" y="1"/>
                      <a:pt x="1615" y="37"/>
                      <a:pt x="1534" y="108"/>
                    </a:cubicBezTo>
                    <a:lnTo>
                      <a:pt x="166" y="1398"/>
                    </a:lnTo>
                    <a:cubicBezTo>
                      <a:pt x="10" y="1554"/>
                      <a:pt x="0" y="1798"/>
                      <a:pt x="147" y="1965"/>
                    </a:cubicBezTo>
                    <a:lnTo>
                      <a:pt x="4758" y="6859"/>
                    </a:lnTo>
                    <a:cubicBezTo>
                      <a:pt x="4840" y="6941"/>
                      <a:pt x="4946" y="6983"/>
                      <a:pt x="5053" y="6983"/>
                    </a:cubicBezTo>
                    <a:cubicBezTo>
                      <a:pt x="5149" y="6983"/>
                      <a:pt x="5246" y="6949"/>
                      <a:pt x="5325" y="6879"/>
                    </a:cubicBezTo>
                    <a:lnTo>
                      <a:pt x="6693" y="5589"/>
                    </a:lnTo>
                    <a:cubicBezTo>
                      <a:pt x="6849" y="5433"/>
                      <a:pt x="6859" y="5189"/>
                      <a:pt x="6712" y="5023"/>
                    </a:cubicBezTo>
                    <a:lnTo>
                      <a:pt x="2101" y="128"/>
                    </a:lnTo>
                    <a:cubicBezTo>
                      <a:pt x="2020" y="42"/>
                      <a:pt x="1916" y="1"/>
                      <a:pt x="1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>
                <a:off x="2245050" y="879450"/>
                <a:ext cx="169800" cy="171275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851" extrusionOk="0">
                    <a:moveTo>
                      <a:pt x="1721" y="0"/>
                    </a:moveTo>
                    <a:cubicBezTo>
                      <a:pt x="1612" y="0"/>
                      <a:pt x="1512" y="34"/>
                      <a:pt x="1437" y="105"/>
                    </a:cubicBezTo>
                    <a:lnTo>
                      <a:pt x="206" y="1268"/>
                    </a:lnTo>
                    <a:cubicBezTo>
                      <a:pt x="1" y="1454"/>
                      <a:pt x="40" y="1815"/>
                      <a:pt x="284" y="2069"/>
                    </a:cubicBezTo>
                    <a:cubicBezTo>
                      <a:pt x="2033" y="3251"/>
                      <a:pt x="3499" y="4795"/>
                      <a:pt x="4563" y="6612"/>
                    </a:cubicBezTo>
                    <a:cubicBezTo>
                      <a:pt x="4713" y="6768"/>
                      <a:pt x="4903" y="6850"/>
                      <a:pt x="5075" y="6850"/>
                    </a:cubicBezTo>
                    <a:cubicBezTo>
                      <a:pt x="5184" y="6850"/>
                      <a:pt x="5285" y="6817"/>
                      <a:pt x="5365" y="6749"/>
                    </a:cubicBezTo>
                    <a:lnTo>
                      <a:pt x="6596" y="5586"/>
                    </a:lnTo>
                    <a:cubicBezTo>
                      <a:pt x="6791" y="5401"/>
                      <a:pt x="6752" y="5039"/>
                      <a:pt x="6508" y="4776"/>
                    </a:cubicBezTo>
                    <a:cubicBezTo>
                      <a:pt x="5433" y="2978"/>
                      <a:pt x="3968" y="1424"/>
                      <a:pt x="2238" y="242"/>
                    </a:cubicBezTo>
                    <a:cubicBezTo>
                      <a:pt x="2088" y="86"/>
                      <a:pt x="1894" y="0"/>
                      <a:pt x="1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2" name="Google Shape;2772;p45"/>
          <p:cNvGrpSpPr/>
          <p:nvPr/>
        </p:nvGrpSpPr>
        <p:grpSpPr>
          <a:xfrm>
            <a:off x="251221" y="984292"/>
            <a:ext cx="311988" cy="316429"/>
            <a:chOff x="8438852" y="1291368"/>
            <a:chExt cx="451176" cy="457599"/>
          </a:xfrm>
        </p:grpSpPr>
        <p:sp>
          <p:nvSpPr>
            <p:cNvPr id="2773" name="Google Shape;2773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45"/>
          <p:cNvGrpSpPr/>
          <p:nvPr/>
        </p:nvGrpSpPr>
        <p:grpSpPr>
          <a:xfrm rot="-2241623">
            <a:off x="6858226" y="2092612"/>
            <a:ext cx="392383" cy="339285"/>
            <a:chOff x="114900" y="1099975"/>
            <a:chExt cx="392400" cy="339300"/>
          </a:xfrm>
        </p:grpSpPr>
        <p:sp>
          <p:nvSpPr>
            <p:cNvPr id="2776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45"/>
          <p:cNvGrpSpPr/>
          <p:nvPr/>
        </p:nvGrpSpPr>
        <p:grpSpPr>
          <a:xfrm>
            <a:off x="252699" y="2516748"/>
            <a:ext cx="517772" cy="517739"/>
            <a:chOff x="-250650" y="2042750"/>
            <a:chExt cx="327000" cy="327000"/>
          </a:xfrm>
        </p:grpSpPr>
        <p:sp>
          <p:nvSpPr>
            <p:cNvPr id="2779" name="Google Shape;2779;p45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5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1" name="Google Shape;2781;p45"/>
          <p:cNvGrpSpPr/>
          <p:nvPr/>
        </p:nvGrpSpPr>
        <p:grpSpPr>
          <a:xfrm>
            <a:off x="8159277" y="984383"/>
            <a:ext cx="727251" cy="737603"/>
            <a:chOff x="8438852" y="1291368"/>
            <a:chExt cx="451176" cy="457599"/>
          </a:xfrm>
        </p:grpSpPr>
        <p:sp>
          <p:nvSpPr>
            <p:cNvPr id="2782" name="Google Shape;2782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 descr="children-play-drama-on-stage-vector-230834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13210"/>
          <a:stretch>
            <a:fillRect/>
          </a:stretch>
        </p:blipFill>
        <p:spPr>
          <a:xfrm>
            <a:off x="1421765" y="1072515"/>
            <a:ext cx="6409055" cy="407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applause.wav"/>
          </p:stSnd>
        </p:sndAc>
      </p:transition>
    </mc:Choice>
    <mc:Fallback xmlns="">
      <p:transition spd="slow">
        <p:random/>
        <p:sndAc>
          <p:stSnd>
            <p:snd r:embed="rId5" name="applaus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-540385" y="269875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000" dirty="0">
                <a:solidFill>
                  <a:schemeClr val="accent6"/>
                </a:solidFill>
              </a:rPr>
              <a:t>Ask the question.</a:t>
            </a:r>
          </a:p>
        </p:txBody>
      </p:sp>
      <p:grpSp>
        <p:nvGrpSpPr>
          <p:cNvPr id="2757" name="Google Shape;2757;p45"/>
          <p:cNvGrpSpPr/>
          <p:nvPr/>
        </p:nvGrpSpPr>
        <p:grpSpPr>
          <a:xfrm>
            <a:off x="-401955" y="4055745"/>
            <a:ext cx="1266190" cy="1092835"/>
            <a:chOff x="2686900" y="1127975"/>
            <a:chExt cx="572075" cy="456800"/>
          </a:xfrm>
        </p:grpSpPr>
        <p:sp>
          <p:nvSpPr>
            <p:cNvPr id="2758" name="Google Shape;2758;p45"/>
            <p:cNvSpPr/>
            <p:nvPr/>
          </p:nvSpPr>
          <p:spPr>
            <a:xfrm>
              <a:off x="2686900" y="1127975"/>
              <a:ext cx="572075" cy="456800"/>
            </a:xfrm>
            <a:custGeom>
              <a:avLst/>
              <a:gdLst/>
              <a:ahLst/>
              <a:cxnLst/>
              <a:rect l="l" t="t" r="r" b="b"/>
              <a:pathLst>
                <a:path w="22883" h="18272" extrusionOk="0">
                  <a:moveTo>
                    <a:pt x="2980" y="1"/>
                  </a:moveTo>
                  <a:lnTo>
                    <a:pt x="2785" y="929"/>
                  </a:lnTo>
                  <a:lnTo>
                    <a:pt x="3313" y="1046"/>
                  </a:lnTo>
                  <a:lnTo>
                    <a:pt x="3273" y="1251"/>
                  </a:lnTo>
                  <a:lnTo>
                    <a:pt x="733" y="13220"/>
                  </a:lnTo>
                  <a:lnTo>
                    <a:pt x="196" y="13112"/>
                  </a:lnTo>
                  <a:lnTo>
                    <a:pt x="0" y="14041"/>
                  </a:lnTo>
                  <a:lnTo>
                    <a:pt x="19892" y="18271"/>
                  </a:lnTo>
                  <a:lnTo>
                    <a:pt x="20098" y="17333"/>
                  </a:lnTo>
                  <a:lnTo>
                    <a:pt x="19560" y="17226"/>
                  </a:lnTo>
                  <a:lnTo>
                    <a:pt x="22042" y="5550"/>
                  </a:lnTo>
                  <a:lnTo>
                    <a:pt x="22149" y="5042"/>
                  </a:lnTo>
                  <a:lnTo>
                    <a:pt x="22677" y="5159"/>
                  </a:lnTo>
                  <a:lnTo>
                    <a:pt x="22882" y="4222"/>
                  </a:lnTo>
                  <a:lnTo>
                    <a:pt x="2980" y="1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59" name="Google Shape;2759;p45"/>
            <p:cNvGrpSpPr/>
            <p:nvPr/>
          </p:nvGrpSpPr>
          <p:grpSpPr>
            <a:xfrm>
              <a:off x="2686900" y="1127975"/>
              <a:ext cx="572075" cy="456800"/>
              <a:chOff x="2686900" y="1127975"/>
              <a:chExt cx="572075" cy="456800"/>
            </a:xfrm>
          </p:grpSpPr>
          <p:sp>
            <p:nvSpPr>
              <p:cNvPr id="2760" name="Google Shape;2760;p45"/>
              <p:cNvSpPr/>
              <p:nvPr/>
            </p:nvSpPr>
            <p:spPr>
              <a:xfrm>
                <a:off x="2705475" y="1159500"/>
                <a:ext cx="534200" cy="399125"/>
              </a:xfrm>
              <a:custGeom>
                <a:avLst/>
                <a:gdLst/>
                <a:ahLst/>
                <a:cxnLst/>
                <a:rect l="l" t="t" r="r" b="b"/>
                <a:pathLst>
                  <a:path w="21368" h="15965" extrusionOk="0">
                    <a:moveTo>
                      <a:pt x="2541" y="0"/>
                    </a:moveTo>
                    <a:lnTo>
                      <a:pt x="1" y="11969"/>
                    </a:lnTo>
                    <a:lnTo>
                      <a:pt x="18828" y="15965"/>
                    </a:lnTo>
                    <a:lnTo>
                      <a:pt x="21368" y="3996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45"/>
              <p:cNvSpPr/>
              <p:nvPr/>
            </p:nvSpPr>
            <p:spPr>
              <a:xfrm>
                <a:off x="2720125" y="1162425"/>
                <a:ext cx="504900" cy="393025"/>
              </a:xfrm>
              <a:custGeom>
                <a:avLst/>
                <a:gdLst/>
                <a:ahLst/>
                <a:cxnLst/>
                <a:rect l="l" t="t" r="r" b="b"/>
                <a:pathLst>
                  <a:path w="20196" h="15721" extrusionOk="0">
                    <a:moveTo>
                      <a:pt x="2541" y="0"/>
                    </a:moveTo>
                    <a:lnTo>
                      <a:pt x="1" y="11979"/>
                    </a:lnTo>
                    <a:lnTo>
                      <a:pt x="17655" y="15721"/>
                    </a:lnTo>
                    <a:lnTo>
                      <a:pt x="20196" y="3752"/>
                    </a:lnTo>
                    <a:lnTo>
                      <a:pt x="25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45"/>
              <p:cNvSpPr/>
              <p:nvPr/>
            </p:nvSpPr>
            <p:spPr>
              <a:xfrm>
                <a:off x="2721850" y="1170000"/>
                <a:ext cx="494625" cy="378125"/>
              </a:xfrm>
              <a:custGeom>
                <a:avLst/>
                <a:gdLst/>
                <a:ahLst/>
                <a:cxnLst/>
                <a:rect l="l" t="t" r="r" b="b"/>
                <a:pathLst>
                  <a:path w="19785" h="15125" extrusionOk="0">
                    <a:moveTo>
                      <a:pt x="3605" y="1730"/>
                    </a:moveTo>
                    <a:lnTo>
                      <a:pt x="5335" y="2091"/>
                    </a:lnTo>
                    <a:lnTo>
                      <a:pt x="5002" y="3645"/>
                    </a:lnTo>
                    <a:lnTo>
                      <a:pt x="3283" y="3283"/>
                    </a:lnTo>
                    <a:lnTo>
                      <a:pt x="3605" y="1730"/>
                    </a:lnTo>
                    <a:close/>
                    <a:moveTo>
                      <a:pt x="5452" y="2120"/>
                    </a:moveTo>
                    <a:lnTo>
                      <a:pt x="7181" y="2482"/>
                    </a:lnTo>
                    <a:lnTo>
                      <a:pt x="6859" y="4035"/>
                    </a:lnTo>
                    <a:lnTo>
                      <a:pt x="5129" y="3674"/>
                    </a:lnTo>
                    <a:lnTo>
                      <a:pt x="5452" y="2120"/>
                    </a:lnTo>
                    <a:close/>
                    <a:moveTo>
                      <a:pt x="7298" y="2511"/>
                    </a:moveTo>
                    <a:lnTo>
                      <a:pt x="9028" y="2883"/>
                    </a:lnTo>
                    <a:lnTo>
                      <a:pt x="8696" y="4436"/>
                    </a:lnTo>
                    <a:lnTo>
                      <a:pt x="6966" y="4065"/>
                    </a:lnTo>
                    <a:lnTo>
                      <a:pt x="7298" y="2511"/>
                    </a:lnTo>
                    <a:close/>
                    <a:moveTo>
                      <a:pt x="9145" y="2912"/>
                    </a:moveTo>
                    <a:lnTo>
                      <a:pt x="10874" y="3273"/>
                    </a:lnTo>
                    <a:lnTo>
                      <a:pt x="10542" y="4827"/>
                    </a:lnTo>
                    <a:lnTo>
                      <a:pt x="8813" y="4456"/>
                    </a:lnTo>
                    <a:lnTo>
                      <a:pt x="9145" y="2912"/>
                    </a:lnTo>
                    <a:close/>
                    <a:moveTo>
                      <a:pt x="10991" y="3303"/>
                    </a:moveTo>
                    <a:lnTo>
                      <a:pt x="12721" y="3674"/>
                    </a:lnTo>
                    <a:lnTo>
                      <a:pt x="12389" y="5218"/>
                    </a:lnTo>
                    <a:lnTo>
                      <a:pt x="10659" y="4856"/>
                    </a:lnTo>
                    <a:lnTo>
                      <a:pt x="10991" y="3303"/>
                    </a:lnTo>
                    <a:close/>
                    <a:moveTo>
                      <a:pt x="3254" y="3381"/>
                    </a:moveTo>
                    <a:lnTo>
                      <a:pt x="4983" y="3752"/>
                    </a:lnTo>
                    <a:lnTo>
                      <a:pt x="4651" y="5306"/>
                    </a:lnTo>
                    <a:lnTo>
                      <a:pt x="2931" y="4934"/>
                    </a:lnTo>
                    <a:lnTo>
                      <a:pt x="3254" y="3381"/>
                    </a:lnTo>
                    <a:close/>
                    <a:moveTo>
                      <a:pt x="12838" y="3693"/>
                    </a:moveTo>
                    <a:lnTo>
                      <a:pt x="14567" y="4065"/>
                    </a:lnTo>
                    <a:lnTo>
                      <a:pt x="14235" y="5608"/>
                    </a:lnTo>
                    <a:lnTo>
                      <a:pt x="12506" y="5247"/>
                    </a:lnTo>
                    <a:lnTo>
                      <a:pt x="12838" y="3693"/>
                    </a:lnTo>
                    <a:close/>
                    <a:moveTo>
                      <a:pt x="5100" y="3781"/>
                    </a:moveTo>
                    <a:lnTo>
                      <a:pt x="6829" y="4153"/>
                    </a:lnTo>
                    <a:lnTo>
                      <a:pt x="6497" y="5696"/>
                    </a:lnTo>
                    <a:lnTo>
                      <a:pt x="4778" y="5335"/>
                    </a:lnTo>
                    <a:lnTo>
                      <a:pt x="5100" y="3781"/>
                    </a:lnTo>
                    <a:close/>
                    <a:moveTo>
                      <a:pt x="14685" y="4094"/>
                    </a:moveTo>
                    <a:lnTo>
                      <a:pt x="16414" y="4456"/>
                    </a:lnTo>
                    <a:lnTo>
                      <a:pt x="16082" y="6009"/>
                    </a:lnTo>
                    <a:lnTo>
                      <a:pt x="14352" y="5638"/>
                    </a:lnTo>
                    <a:lnTo>
                      <a:pt x="14685" y="4094"/>
                    </a:lnTo>
                    <a:close/>
                    <a:moveTo>
                      <a:pt x="6947" y="4172"/>
                    </a:moveTo>
                    <a:lnTo>
                      <a:pt x="8676" y="4534"/>
                    </a:lnTo>
                    <a:lnTo>
                      <a:pt x="8344" y="6087"/>
                    </a:lnTo>
                    <a:lnTo>
                      <a:pt x="6614" y="5726"/>
                    </a:lnTo>
                    <a:lnTo>
                      <a:pt x="6947" y="4172"/>
                    </a:lnTo>
                    <a:close/>
                    <a:moveTo>
                      <a:pt x="16531" y="4475"/>
                    </a:moveTo>
                    <a:lnTo>
                      <a:pt x="18251" y="4846"/>
                    </a:lnTo>
                    <a:lnTo>
                      <a:pt x="17928" y="6400"/>
                    </a:lnTo>
                    <a:lnTo>
                      <a:pt x="16199" y="6028"/>
                    </a:lnTo>
                    <a:lnTo>
                      <a:pt x="16531" y="4475"/>
                    </a:lnTo>
                    <a:close/>
                    <a:moveTo>
                      <a:pt x="8793" y="4563"/>
                    </a:moveTo>
                    <a:lnTo>
                      <a:pt x="10523" y="4924"/>
                    </a:lnTo>
                    <a:lnTo>
                      <a:pt x="10190" y="6478"/>
                    </a:lnTo>
                    <a:lnTo>
                      <a:pt x="8471" y="6116"/>
                    </a:lnTo>
                    <a:lnTo>
                      <a:pt x="8793" y="4563"/>
                    </a:lnTo>
                    <a:close/>
                    <a:moveTo>
                      <a:pt x="10640" y="4964"/>
                    </a:moveTo>
                    <a:lnTo>
                      <a:pt x="12369" y="5325"/>
                    </a:lnTo>
                    <a:lnTo>
                      <a:pt x="12037" y="6879"/>
                    </a:lnTo>
                    <a:lnTo>
                      <a:pt x="10308" y="6507"/>
                    </a:lnTo>
                    <a:lnTo>
                      <a:pt x="10640" y="4964"/>
                    </a:lnTo>
                    <a:close/>
                    <a:moveTo>
                      <a:pt x="2902" y="5042"/>
                    </a:moveTo>
                    <a:lnTo>
                      <a:pt x="4631" y="5403"/>
                    </a:lnTo>
                    <a:lnTo>
                      <a:pt x="4309" y="6957"/>
                    </a:lnTo>
                    <a:lnTo>
                      <a:pt x="2579" y="6585"/>
                    </a:lnTo>
                    <a:lnTo>
                      <a:pt x="2902" y="5042"/>
                    </a:lnTo>
                    <a:close/>
                    <a:moveTo>
                      <a:pt x="12486" y="5354"/>
                    </a:moveTo>
                    <a:lnTo>
                      <a:pt x="14216" y="5716"/>
                    </a:lnTo>
                    <a:lnTo>
                      <a:pt x="13883" y="7269"/>
                    </a:lnTo>
                    <a:lnTo>
                      <a:pt x="12154" y="6898"/>
                    </a:lnTo>
                    <a:lnTo>
                      <a:pt x="12486" y="5354"/>
                    </a:lnTo>
                    <a:close/>
                    <a:moveTo>
                      <a:pt x="4748" y="5433"/>
                    </a:moveTo>
                    <a:lnTo>
                      <a:pt x="6478" y="5804"/>
                    </a:lnTo>
                    <a:lnTo>
                      <a:pt x="6155" y="7347"/>
                    </a:lnTo>
                    <a:lnTo>
                      <a:pt x="4426" y="6986"/>
                    </a:lnTo>
                    <a:lnTo>
                      <a:pt x="4748" y="5433"/>
                    </a:lnTo>
                    <a:close/>
                    <a:moveTo>
                      <a:pt x="14333" y="5745"/>
                    </a:moveTo>
                    <a:lnTo>
                      <a:pt x="16062" y="6116"/>
                    </a:lnTo>
                    <a:lnTo>
                      <a:pt x="15730" y="7660"/>
                    </a:lnTo>
                    <a:lnTo>
                      <a:pt x="14001" y="7299"/>
                    </a:lnTo>
                    <a:lnTo>
                      <a:pt x="14333" y="5745"/>
                    </a:lnTo>
                    <a:close/>
                    <a:moveTo>
                      <a:pt x="6595" y="5823"/>
                    </a:moveTo>
                    <a:lnTo>
                      <a:pt x="8324" y="6195"/>
                    </a:lnTo>
                    <a:lnTo>
                      <a:pt x="8002" y="7738"/>
                    </a:lnTo>
                    <a:lnTo>
                      <a:pt x="6273" y="7377"/>
                    </a:lnTo>
                    <a:lnTo>
                      <a:pt x="6595" y="5823"/>
                    </a:lnTo>
                    <a:close/>
                    <a:moveTo>
                      <a:pt x="16179" y="6136"/>
                    </a:moveTo>
                    <a:lnTo>
                      <a:pt x="17909" y="6507"/>
                    </a:lnTo>
                    <a:lnTo>
                      <a:pt x="17577" y="8051"/>
                    </a:lnTo>
                    <a:lnTo>
                      <a:pt x="15847" y="7689"/>
                    </a:lnTo>
                    <a:lnTo>
                      <a:pt x="16179" y="6136"/>
                    </a:lnTo>
                    <a:close/>
                    <a:moveTo>
                      <a:pt x="8441" y="6224"/>
                    </a:moveTo>
                    <a:lnTo>
                      <a:pt x="10171" y="6595"/>
                    </a:lnTo>
                    <a:lnTo>
                      <a:pt x="9839" y="8139"/>
                    </a:lnTo>
                    <a:lnTo>
                      <a:pt x="8109" y="7777"/>
                    </a:lnTo>
                    <a:lnTo>
                      <a:pt x="8441" y="6224"/>
                    </a:lnTo>
                    <a:close/>
                    <a:moveTo>
                      <a:pt x="10288" y="6615"/>
                    </a:moveTo>
                    <a:lnTo>
                      <a:pt x="12017" y="6986"/>
                    </a:lnTo>
                    <a:lnTo>
                      <a:pt x="11685" y="8530"/>
                    </a:lnTo>
                    <a:lnTo>
                      <a:pt x="9956" y="8168"/>
                    </a:lnTo>
                    <a:lnTo>
                      <a:pt x="10288" y="6615"/>
                    </a:lnTo>
                    <a:close/>
                    <a:moveTo>
                      <a:pt x="2550" y="6693"/>
                    </a:moveTo>
                    <a:lnTo>
                      <a:pt x="4279" y="7064"/>
                    </a:lnTo>
                    <a:lnTo>
                      <a:pt x="3957" y="8608"/>
                    </a:lnTo>
                    <a:lnTo>
                      <a:pt x="2228" y="8246"/>
                    </a:lnTo>
                    <a:lnTo>
                      <a:pt x="2550" y="6693"/>
                    </a:lnTo>
                    <a:close/>
                    <a:moveTo>
                      <a:pt x="12135" y="7006"/>
                    </a:moveTo>
                    <a:lnTo>
                      <a:pt x="13854" y="7367"/>
                    </a:lnTo>
                    <a:lnTo>
                      <a:pt x="13532" y="8920"/>
                    </a:lnTo>
                    <a:lnTo>
                      <a:pt x="11802" y="8559"/>
                    </a:lnTo>
                    <a:lnTo>
                      <a:pt x="12135" y="7006"/>
                    </a:lnTo>
                    <a:close/>
                    <a:moveTo>
                      <a:pt x="4397" y="7093"/>
                    </a:moveTo>
                    <a:lnTo>
                      <a:pt x="6126" y="7455"/>
                    </a:lnTo>
                    <a:lnTo>
                      <a:pt x="5804" y="9008"/>
                    </a:lnTo>
                    <a:lnTo>
                      <a:pt x="4074" y="8637"/>
                    </a:lnTo>
                    <a:lnTo>
                      <a:pt x="4397" y="7093"/>
                    </a:lnTo>
                    <a:close/>
                    <a:moveTo>
                      <a:pt x="13981" y="7406"/>
                    </a:moveTo>
                    <a:lnTo>
                      <a:pt x="15710" y="7768"/>
                    </a:lnTo>
                    <a:lnTo>
                      <a:pt x="15378" y="9321"/>
                    </a:lnTo>
                    <a:lnTo>
                      <a:pt x="13649" y="8950"/>
                    </a:lnTo>
                    <a:lnTo>
                      <a:pt x="13981" y="7406"/>
                    </a:lnTo>
                    <a:close/>
                    <a:moveTo>
                      <a:pt x="6243" y="7484"/>
                    </a:moveTo>
                    <a:lnTo>
                      <a:pt x="7973" y="7846"/>
                    </a:lnTo>
                    <a:lnTo>
                      <a:pt x="7650" y="9399"/>
                    </a:lnTo>
                    <a:lnTo>
                      <a:pt x="5921" y="9028"/>
                    </a:lnTo>
                    <a:lnTo>
                      <a:pt x="6243" y="7484"/>
                    </a:lnTo>
                    <a:close/>
                    <a:moveTo>
                      <a:pt x="15828" y="7797"/>
                    </a:moveTo>
                    <a:lnTo>
                      <a:pt x="17557" y="8158"/>
                    </a:lnTo>
                    <a:lnTo>
                      <a:pt x="17225" y="9712"/>
                    </a:lnTo>
                    <a:lnTo>
                      <a:pt x="15496" y="9341"/>
                    </a:lnTo>
                    <a:lnTo>
                      <a:pt x="15828" y="7797"/>
                    </a:lnTo>
                    <a:close/>
                    <a:moveTo>
                      <a:pt x="8090" y="7875"/>
                    </a:moveTo>
                    <a:lnTo>
                      <a:pt x="9819" y="8246"/>
                    </a:lnTo>
                    <a:lnTo>
                      <a:pt x="9487" y="9790"/>
                    </a:lnTo>
                    <a:lnTo>
                      <a:pt x="7758" y="9429"/>
                    </a:lnTo>
                    <a:lnTo>
                      <a:pt x="8090" y="7875"/>
                    </a:lnTo>
                    <a:close/>
                    <a:moveTo>
                      <a:pt x="9936" y="8266"/>
                    </a:moveTo>
                    <a:lnTo>
                      <a:pt x="11666" y="8637"/>
                    </a:lnTo>
                    <a:lnTo>
                      <a:pt x="11333" y="10191"/>
                    </a:lnTo>
                    <a:lnTo>
                      <a:pt x="9604" y="9819"/>
                    </a:lnTo>
                    <a:lnTo>
                      <a:pt x="9936" y="8266"/>
                    </a:lnTo>
                    <a:close/>
                    <a:moveTo>
                      <a:pt x="2198" y="8354"/>
                    </a:moveTo>
                    <a:lnTo>
                      <a:pt x="3928" y="8715"/>
                    </a:lnTo>
                    <a:lnTo>
                      <a:pt x="3605" y="10269"/>
                    </a:lnTo>
                    <a:lnTo>
                      <a:pt x="1876" y="9897"/>
                    </a:lnTo>
                    <a:lnTo>
                      <a:pt x="2198" y="8354"/>
                    </a:lnTo>
                    <a:close/>
                    <a:moveTo>
                      <a:pt x="11783" y="8666"/>
                    </a:moveTo>
                    <a:lnTo>
                      <a:pt x="13512" y="9028"/>
                    </a:lnTo>
                    <a:lnTo>
                      <a:pt x="13180" y="10581"/>
                    </a:lnTo>
                    <a:lnTo>
                      <a:pt x="11451" y="10220"/>
                    </a:lnTo>
                    <a:lnTo>
                      <a:pt x="11783" y="8666"/>
                    </a:lnTo>
                    <a:close/>
                    <a:moveTo>
                      <a:pt x="4045" y="8745"/>
                    </a:moveTo>
                    <a:lnTo>
                      <a:pt x="5774" y="9116"/>
                    </a:lnTo>
                    <a:lnTo>
                      <a:pt x="5452" y="10660"/>
                    </a:lnTo>
                    <a:lnTo>
                      <a:pt x="3723" y="10298"/>
                    </a:lnTo>
                    <a:lnTo>
                      <a:pt x="4045" y="8745"/>
                    </a:lnTo>
                    <a:close/>
                    <a:moveTo>
                      <a:pt x="13629" y="9057"/>
                    </a:moveTo>
                    <a:lnTo>
                      <a:pt x="15359" y="9419"/>
                    </a:lnTo>
                    <a:lnTo>
                      <a:pt x="15027" y="10972"/>
                    </a:lnTo>
                    <a:lnTo>
                      <a:pt x="13297" y="10611"/>
                    </a:lnTo>
                    <a:lnTo>
                      <a:pt x="13629" y="9057"/>
                    </a:lnTo>
                    <a:close/>
                    <a:moveTo>
                      <a:pt x="5901" y="9135"/>
                    </a:moveTo>
                    <a:lnTo>
                      <a:pt x="7631" y="9507"/>
                    </a:lnTo>
                    <a:lnTo>
                      <a:pt x="7298" y="11050"/>
                    </a:lnTo>
                    <a:lnTo>
                      <a:pt x="5569" y="10689"/>
                    </a:lnTo>
                    <a:lnTo>
                      <a:pt x="5901" y="9135"/>
                    </a:lnTo>
                    <a:close/>
                    <a:moveTo>
                      <a:pt x="15476" y="9448"/>
                    </a:moveTo>
                    <a:lnTo>
                      <a:pt x="17205" y="9810"/>
                    </a:lnTo>
                    <a:lnTo>
                      <a:pt x="16873" y="11363"/>
                    </a:lnTo>
                    <a:lnTo>
                      <a:pt x="15144" y="11002"/>
                    </a:lnTo>
                    <a:lnTo>
                      <a:pt x="15476" y="9448"/>
                    </a:lnTo>
                    <a:close/>
                    <a:moveTo>
                      <a:pt x="7738" y="9536"/>
                    </a:moveTo>
                    <a:lnTo>
                      <a:pt x="9467" y="9897"/>
                    </a:lnTo>
                    <a:lnTo>
                      <a:pt x="9135" y="11451"/>
                    </a:lnTo>
                    <a:lnTo>
                      <a:pt x="7406" y="11080"/>
                    </a:lnTo>
                    <a:lnTo>
                      <a:pt x="7738" y="9536"/>
                    </a:lnTo>
                    <a:close/>
                    <a:moveTo>
                      <a:pt x="9585" y="9927"/>
                    </a:moveTo>
                    <a:lnTo>
                      <a:pt x="11314" y="10288"/>
                    </a:lnTo>
                    <a:lnTo>
                      <a:pt x="10982" y="11842"/>
                    </a:lnTo>
                    <a:lnTo>
                      <a:pt x="9252" y="11470"/>
                    </a:lnTo>
                    <a:lnTo>
                      <a:pt x="9585" y="9927"/>
                    </a:lnTo>
                    <a:close/>
                    <a:moveTo>
                      <a:pt x="1856" y="10005"/>
                    </a:moveTo>
                    <a:lnTo>
                      <a:pt x="3576" y="10376"/>
                    </a:lnTo>
                    <a:lnTo>
                      <a:pt x="3254" y="11920"/>
                    </a:lnTo>
                    <a:lnTo>
                      <a:pt x="1524" y="11558"/>
                    </a:lnTo>
                    <a:lnTo>
                      <a:pt x="1856" y="10005"/>
                    </a:lnTo>
                    <a:close/>
                    <a:moveTo>
                      <a:pt x="11431" y="10318"/>
                    </a:moveTo>
                    <a:lnTo>
                      <a:pt x="13160" y="10689"/>
                    </a:lnTo>
                    <a:lnTo>
                      <a:pt x="12828" y="12233"/>
                    </a:lnTo>
                    <a:lnTo>
                      <a:pt x="11099" y="11871"/>
                    </a:lnTo>
                    <a:lnTo>
                      <a:pt x="11431" y="10318"/>
                    </a:lnTo>
                    <a:close/>
                    <a:moveTo>
                      <a:pt x="3693" y="10396"/>
                    </a:moveTo>
                    <a:lnTo>
                      <a:pt x="5423" y="10767"/>
                    </a:lnTo>
                    <a:lnTo>
                      <a:pt x="5100" y="12320"/>
                    </a:lnTo>
                    <a:lnTo>
                      <a:pt x="3371" y="11949"/>
                    </a:lnTo>
                    <a:lnTo>
                      <a:pt x="3693" y="10396"/>
                    </a:lnTo>
                    <a:close/>
                    <a:moveTo>
                      <a:pt x="13278" y="10708"/>
                    </a:moveTo>
                    <a:lnTo>
                      <a:pt x="15007" y="11080"/>
                    </a:lnTo>
                    <a:lnTo>
                      <a:pt x="14675" y="12623"/>
                    </a:lnTo>
                    <a:lnTo>
                      <a:pt x="12946" y="12262"/>
                    </a:lnTo>
                    <a:lnTo>
                      <a:pt x="13278" y="10708"/>
                    </a:lnTo>
                    <a:close/>
                    <a:moveTo>
                      <a:pt x="5540" y="10787"/>
                    </a:moveTo>
                    <a:lnTo>
                      <a:pt x="7269" y="11158"/>
                    </a:lnTo>
                    <a:lnTo>
                      <a:pt x="6947" y="12711"/>
                    </a:lnTo>
                    <a:lnTo>
                      <a:pt x="5217" y="12340"/>
                    </a:lnTo>
                    <a:lnTo>
                      <a:pt x="5540" y="10787"/>
                    </a:lnTo>
                    <a:close/>
                    <a:moveTo>
                      <a:pt x="15124" y="11099"/>
                    </a:moveTo>
                    <a:lnTo>
                      <a:pt x="16854" y="11461"/>
                    </a:lnTo>
                    <a:lnTo>
                      <a:pt x="16531" y="13014"/>
                    </a:lnTo>
                    <a:lnTo>
                      <a:pt x="14802" y="12643"/>
                    </a:lnTo>
                    <a:lnTo>
                      <a:pt x="15124" y="11099"/>
                    </a:lnTo>
                    <a:close/>
                    <a:moveTo>
                      <a:pt x="7386" y="11187"/>
                    </a:moveTo>
                    <a:lnTo>
                      <a:pt x="9116" y="11549"/>
                    </a:lnTo>
                    <a:lnTo>
                      <a:pt x="8783" y="13102"/>
                    </a:lnTo>
                    <a:lnTo>
                      <a:pt x="7054" y="12741"/>
                    </a:lnTo>
                    <a:lnTo>
                      <a:pt x="7386" y="11187"/>
                    </a:lnTo>
                    <a:close/>
                    <a:moveTo>
                      <a:pt x="9233" y="11578"/>
                    </a:moveTo>
                    <a:lnTo>
                      <a:pt x="10962" y="11949"/>
                    </a:lnTo>
                    <a:lnTo>
                      <a:pt x="10630" y="13493"/>
                    </a:lnTo>
                    <a:lnTo>
                      <a:pt x="8901" y="13131"/>
                    </a:lnTo>
                    <a:lnTo>
                      <a:pt x="9233" y="11578"/>
                    </a:lnTo>
                    <a:close/>
                    <a:moveTo>
                      <a:pt x="11079" y="11979"/>
                    </a:moveTo>
                    <a:lnTo>
                      <a:pt x="12809" y="12340"/>
                    </a:lnTo>
                    <a:lnTo>
                      <a:pt x="12477" y="13893"/>
                    </a:lnTo>
                    <a:lnTo>
                      <a:pt x="10747" y="13522"/>
                    </a:lnTo>
                    <a:lnTo>
                      <a:pt x="11079" y="11979"/>
                    </a:lnTo>
                    <a:close/>
                    <a:moveTo>
                      <a:pt x="12926" y="12369"/>
                    </a:moveTo>
                    <a:lnTo>
                      <a:pt x="14655" y="12731"/>
                    </a:lnTo>
                    <a:lnTo>
                      <a:pt x="14323" y="14284"/>
                    </a:lnTo>
                    <a:lnTo>
                      <a:pt x="12594" y="13913"/>
                    </a:lnTo>
                    <a:lnTo>
                      <a:pt x="12926" y="12369"/>
                    </a:lnTo>
                    <a:close/>
                    <a:moveTo>
                      <a:pt x="14782" y="12741"/>
                    </a:moveTo>
                    <a:lnTo>
                      <a:pt x="16512" y="13112"/>
                    </a:lnTo>
                    <a:lnTo>
                      <a:pt x="16170" y="14675"/>
                    </a:lnTo>
                    <a:lnTo>
                      <a:pt x="14450" y="14294"/>
                    </a:lnTo>
                    <a:lnTo>
                      <a:pt x="14782" y="12741"/>
                    </a:lnTo>
                    <a:close/>
                    <a:moveTo>
                      <a:pt x="3830" y="0"/>
                    </a:moveTo>
                    <a:lnTo>
                      <a:pt x="3488" y="1612"/>
                    </a:lnTo>
                    <a:lnTo>
                      <a:pt x="2101" y="1319"/>
                    </a:lnTo>
                    <a:lnTo>
                      <a:pt x="2081" y="1417"/>
                    </a:lnTo>
                    <a:lnTo>
                      <a:pt x="3468" y="1710"/>
                    </a:lnTo>
                    <a:lnTo>
                      <a:pt x="3136" y="3264"/>
                    </a:lnTo>
                    <a:lnTo>
                      <a:pt x="1749" y="2970"/>
                    </a:lnTo>
                    <a:lnTo>
                      <a:pt x="1729" y="3078"/>
                    </a:lnTo>
                    <a:lnTo>
                      <a:pt x="3117" y="3371"/>
                    </a:lnTo>
                    <a:lnTo>
                      <a:pt x="2785" y="4915"/>
                    </a:lnTo>
                    <a:lnTo>
                      <a:pt x="1397" y="4622"/>
                    </a:lnTo>
                    <a:lnTo>
                      <a:pt x="1378" y="4729"/>
                    </a:lnTo>
                    <a:lnTo>
                      <a:pt x="2765" y="5022"/>
                    </a:lnTo>
                    <a:lnTo>
                      <a:pt x="2433" y="6576"/>
                    </a:lnTo>
                    <a:lnTo>
                      <a:pt x="1055" y="6283"/>
                    </a:lnTo>
                    <a:lnTo>
                      <a:pt x="1026" y="6380"/>
                    </a:lnTo>
                    <a:lnTo>
                      <a:pt x="2413" y="6673"/>
                    </a:lnTo>
                    <a:lnTo>
                      <a:pt x="2081" y="8227"/>
                    </a:lnTo>
                    <a:lnTo>
                      <a:pt x="694" y="7934"/>
                    </a:lnTo>
                    <a:lnTo>
                      <a:pt x="674" y="8041"/>
                    </a:lnTo>
                    <a:lnTo>
                      <a:pt x="2062" y="8334"/>
                    </a:lnTo>
                    <a:lnTo>
                      <a:pt x="1729" y="9878"/>
                    </a:lnTo>
                    <a:lnTo>
                      <a:pt x="342" y="9585"/>
                    </a:lnTo>
                    <a:lnTo>
                      <a:pt x="323" y="9692"/>
                    </a:lnTo>
                    <a:lnTo>
                      <a:pt x="1710" y="9985"/>
                    </a:lnTo>
                    <a:lnTo>
                      <a:pt x="1378" y="11539"/>
                    </a:lnTo>
                    <a:lnTo>
                      <a:pt x="20" y="11246"/>
                    </a:lnTo>
                    <a:lnTo>
                      <a:pt x="0" y="11343"/>
                    </a:lnTo>
                    <a:lnTo>
                      <a:pt x="1387" y="11637"/>
                    </a:lnTo>
                    <a:lnTo>
                      <a:pt x="1319" y="11969"/>
                    </a:lnTo>
                    <a:lnTo>
                      <a:pt x="1436" y="11988"/>
                    </a:lnTo>
                    <a:lnTo>
                      <a:pt x="1505" y="11666"/>
                    </a:lnTo>
                    <a:lnTo>
                      <a:pt x="3234" y="12027"/>
                    </a:lnTo>
                    <a:lnTo>
                      <a:pt x="3166" y="12360"/>
                    </a:lnTo>
                    <a:lnTo>
                      <a:pt x="3283" y="12379"/>
                    </a:lnTo>
                    <a:lnTo>
                      <a:pt x="3351" y="12057"/>
                    </a:lnTo>
                    <a:lnTo>
                      <a:pt x="5081" y="12428"/>
                    </a:lnTo>
                    <a:lnTo>
                      <a:pt x="5012" y="12750"/>
                    </a:lnTo>
                    <a:lnTo>
                      <a:pt x="5139" y="12770"/>
                    </a:lnTo>
                    <a:lnTo>
                      <a:pt x="5208" y="12447"/>
                    </a:lnTo>
                    <a:lnTo>
                      <a:pt x="6937" y="12819"/>
                    </a:lnTo>
                    <a:lnTo>
                      <a:pt x="6869" y="13141"/>
                    </a:lnTo>
                    <a:lnTo>
                      <a:pt x="6986" y="13170"/>
                    </a:lnTo>
                    <a:lnTo>
                      <a:pt x="7054" y="12838"/>
                    </a:lnTo>
                    <a:lnTo>
                      <a:pt x="8783" y="13210"/>
                    </a:lnTo>
                    <a:lnTo>
                      <a:pt x="8715" y="13532"/>
                    </a:lnTo>
                    <a:lnTo>
                      <a:pt x="8842" y="13561"/>
                    </a:lnTo>
                    <a:lnTo>
                      <a:pt x="8910" y="13229"/>
                    </a:lnTo>
                    <a:lnTo>
                      <a:pt x="10640" y="13600"/>
                    </a:lnTo>
                    <a:lnTo>
                      <a:pt x="10571" y="13923"/>
                    </a:lnTo>
                    <a:lnTo>
                      <a:pt x="10689" y="13952"/>
                    </a:lnTo>
                    <a:lnTo>
                      <a:pt x="10757" y="13620"/>
                    </a:lnTo>
                    <a:lnTo>
                      <a:pt x="12486" y="13991"/>
                    </a:lnTo>
                    <a:lnTo>
                      <a:pt x="12418" y="14314"/>
                    </a:lnTo>
                    <a:lnTo>
                      <a:pt x="12535" y="14343"/>
                    </a:lnTo>
                    <a:lnTo>
                      <a:pt x="12613" y="14011"/>
                    </a:lnTo>
                    <a:lnTo>
                      <a:pt x="14343" y="14382"/>
                    </a:lnTo>
                    <a:lnTo>
                      <a:pt x="14264" y="14704"/>
                    </a:lnTo>
                    <a:lnTo>
                      <a:pt x="14391" y="14734"/>
                    </a:lnTo>
                    <a:lnTo>
                      <a:pt x="14460" y="14411"/>
                    </a:lnTo>
                    <a:lnTo>
                      <a:pt x="16189" y="14773"/>
                    </a:lnTo>
                    <a:lnTo>
                      <a:pt x="16121" y="15095"/>
                    </a:lnTo>
                    <a:lnTo>
                      <a:pt x="16238" y="15125"/>
                    </a:lnTo>
                    <a:lnTo>
                      <a:pt x="16306" y="14802"/>
                    </a:lnTo>
                    <a:lnTo>
                      <a:pt x="17694" y="15095"/>
                    </a:lnTo>
                    <a:lnTo>
                      <a:pt x="17713" y="14988"/>
                    </a:lnTo>
                    <a:lnTo>
                      <a:pt x="16336" y="14695"/>
                    </a:lnTo>
                    <a:lnTo>
                      <a:pt x="16658" y="13141"/>
                    </a:lnTo>
                    <a:lnTo>
                      <a:pt x="18046" y="13434"/>
                    </a:lnTo>
                    <a:lnTo>
                      <a:pt x="18065" y="13327"/>
                    </a:lnTo>
                    <a:lnTo>
                      <a:pt x="16687" y="13034"/>
                    </a:lnTo>
                    <a:lnTo>
                      <a:pt x="16971" y="11490"/>
                    </a:lnTo>
                    <a:lnTo>
                      <a:pt x="18348" y="11783"/>
                    </a:lnTo>
                    <a:lnTo>
                      <a:pt x="18378" y="11676"/>
                    </a:lnTo>
                    <a:lnTo>
                      <a:pt x="16990" y="11383"/>
                    </a:lnTo>
                    <a:lnTo>
                      <a:pt x="17323" y="9829"/>
                    </a:lnTo>
                    <a:lnTo>
                      <a:pt x="18700" y="10122"/>
                    </a:lnTo>
                    <a:lnTo>
                      <a:pt x="18729" y="10024"/>
                    </a:lnTo>
                    <a:lnTo>
                      <a:pt x="17342" y="9731"/>
                    </a:lnTo>
                    <a:lnTo>
                      <a:pt x="17674" y="8178"/>
                    </a:lnTo>
                    <a:lnTo>
                      <a:pt x="19052" y="8471"/>
                    </a:lnTo>
                    <a:lnTo>
                      <a:pt x="19081" y="8364"/>
                    </a:lnTo>
                    <a:lnTo>
                      <a:pt x="17694" y="8070"/>
                    </a:lnTo>
                    <a:lnTo>
                      <a:pt x="18026" y="6527"/>
                    </a:lnTo>
                    <a:lnTo>
                      <a:pt x="19404" y="6820"/>
                    </a:lnTo>
                    <a:lnTo>
                      <a:pt x="19433" y="6712"/>
                    </a:lnTo>
                    <a:lnTo>
                      <a:pt x="18046" y="6419"/>
                    </a:lnTo>
                    <a:lnTo>
                      <a:pt x="18378" y="4866"/>
                    </a:lnTo>
                    <a:lnTo>
                      <a:pt x="19755" y="5159"/>
                    </a:lnTo>
                    <a:lnTo>
                      <a:pt x="19785" y="5061"/>
                    </a:lnTo>
                    <a:lnTo>
                      <a:pt x="18397" y="4768"/>
                    </a:lnTo>
                    <a:lnTo>
                      <a:pt x="18739" y="3156"/>
                    </a:lnTo>
                    <a:lnTo>
                      <a:pt x="18622" y="3137"/>
                    </a:lnTo>
                    <a:lnTo>
                      <a:pt x="18280" y="4749"/>
                    </a:lnTo>
                    <a:lnTo>
                      <a:pt x="16551" y="4377"/>
                    </a:lnTo>
                    <a:lnTo>
                      <a:pt x="16893" y="2765"/>
                    </a:lnTo>
                    <a:lnTo>
                      <a:pt x="16766" y="2746"/>
                    </a:lnTo>
                    <a:lnTo>
                      <a:pt x="16424" y="4358"/>
                    </a:lnTo>
                    <a:lnTo>
                      <a:pt x="14694" y="3987"/>
                    </a:lnTo>
                    <a:lnTo>
                      <a:pt x="15036" y="2374"/>
                    </a:lnTo>
                    <a:lnTo>
                      <a:pt x="14919" y="2355"/>
                    </a:lnTo>
                    <a:lnTo>
                      <a:pt x="14577" y="3967"/>
                    </a:lnTo>
                    <a:lnTo>
                      <a:pt x="12848" y="3596"/>
                    </a:lnTo>
                    <a:lnTo>
                      <a:pt x="13190" y="1984"/>
                    </a:lnTo>
                    <a:lnTo>
                      <a:pt x="13063" y="1964"/>
                    </a:lnTo>
                    <a:lnTo>
                      <a:pt x="12740" y="3566"/>
                    </a:lnTo>
                    <a:lnTo>
                      <a:pt x="11011" y="3195"/>
                    </a:lnTo>
                    <a:lnTo>
                      <a:pt x="11353" y="1583"/>
                    </a:lnTo>
                    <a:lnTo>
                      <a:pt x="11236" y="1564"/>
                    </a:lnTo>
                    <a:lnTo>
                      <a:pt x="10894" y="3176"/>
                    </a:lnTo>
                    <a:lnTo>
                      <a:pt x="9164" y="2804"/>
                    </a:lnTo>
                    <a:lnTo>
                      <a:pt x="9506" y="1192"/>
                    </a:lnTo>
                    <a:lnTo>
                      <a:pt x="9379" y="1173"/>
                    </a:lnTo>
                    <a:lnTo>
                      <a:pt x="9037" y="2785"/>
                    </a:lnTo>
                    <a:lnTo>
                      <a:pt x="7308" y="2414"/>
                    </a:lnTo>
                    <a:lnTo>
                      <a:pt x="7650" y="801"/>
                    </a:lnTo>
                    <a:lnTo>
                      <a:pt x="7533" y="782"/>
                    </a:lnTo>
                    <a:lnTo>
                      <a:pt x="7191" y="2394"/>
                    </a:lnTo>
                    <a:lnTo>
                      <a:pt x="5462" y="2023"/>
                    </a:lnTo>
                    <a:lnTo>
                      <a:pt x="5804" y="411"/>
                    </a:lnTo>
                    <a:lnTo>
                      <a:pt x="5677" y="391"/>
                    </a:lnTo>
                    <a:lnTo>
                      <a:pt x="5335" y="2003"/>
                    </a:lnTo>
                    <a:lnTo>
                      <a:pt x="3605" y="1632"/>
                    </a:lnTo>
                    <a:lnTo>
                      <a:pt x="3947" y="20"/>
                    </a:lnTo>
                    <a:lnTo>
                      <a:pt x="383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45"/>
              <p:cNvSpPr/>
              <p:nvPr/>
            </p:nvSpPr>
            <p:spPr>
              <a:xfrm>
                <a:off x="2767275" y="1154125"/>
                <a:ext cx="473375" cy="112875"/>
              </a:xfrm>
              <a:custGeom>
                <a:avLst/>
                <a:gdLst/>
                <a:ahLst/>
                <a:cxnLst/>
                <a:rect l="l" t="t" r="r" b="b"/>
                <a:pathLst>
                  <a:path w="18935" h="4515" extrusionOk="0">
                    <a:moveTo>
                      <a:pt x="108" y="0"/>
                    </a:moveTo>
                    <a:lnTo>
                      <a:pt x="0" y="508"/>
                    </a:lnTo>
                    <a:lnTo>
                      <a:pt x="18827" y="4514"/>
                    </a:lnTo>
                    <a:lnTo>
                      <a:pt x="18935" y="3996"/>
                    </a:lnTo>
                    <a:lnTo>
                      <a:pt x="10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45"/>
              <p:cNvSpPr/>
              <p:nvPr/>
            </p:nvSpPr>
            <p:spPr>
              <a:xfrm>
                <a:off x="2756775" y="1127975"/>
                <a:ext cx="502200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20088" h="5160" extrusionOk="0">
                    <a:moveTo>
                      <a:pt x="196" y="1"/>
                    </a:moveTo>
                    <a:lnTo>
                      <a:pt x="0" y="939"/>
                    </a:lnTo>
                    <a:lnTo>
                      <a:pt x="19892" y="5159"/>
                    </a:lnTo>
                    <a:lnTo>
                      <a:pt x="20088" y="4222"/>
                    </a:lnTo>
                    <a:lnTo>
                      <a:pt x="19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45"/>
              <p:cNvSpPr/>
              <p:nvPr/>
            </p:nvSpPr>
            <p:spPr>
              <a:xfrm>
                <a:off x="2686900" y="1455775"/>
                <a:ext cx="502475" cy="129000"/>
              </a:xfrm>
              <a:custGeom>
                <a:avLst/>
                <a:gdLst/>
                <a:ahLst/>
                <a:cxnLst/>
                <a:rect l="l" t="t" r="r" b="b"/>
                <a:pathLst>
                  <a:path w="20099" h="5160" extrusionOk="0">
                    <a:moveTo>
                      <a:pt x="206" y="0"/>
                    </a:moveTo>
                    <a:lnTo>
                      <a:pt x="1" y="938"/>
                    </a:lnTo>
                    <a:lnTo>
                      <a:pt x="19903" y="5159"/>
                    </a:lnTo>
                    <a:lnTo>
                      <a:pt x="20098" y="4221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66" name="Google Shape;2766;p45"/>
          <p:cNvGrpSpPr/>
          <p:nvPr/>
        </p:nvGrpSpPr>
        <p:grpSpPr>
          <a:xfrm>
            <a:off x="8681723" y="4488605"/>
            <a:ext cx="651534" cy="646919"/>
            <a:chOff x="2225775" y="879313"/>
            <a:chExt cx="189075" cy="187725"/>
          </a:xfrm>
        </p:grpSpPr>
        <p:sp>
          <p:nvSpPr>
            <p:cNvPr id="2767" name="Google Shape;2767;p45"/>
            <p:cNvSpPr/>
            <p:nvPr/>
          </p:nvSpPr>
          <p:spPr>
            <a:xfrm>
              <a:off x="2225775" y="879313"/>
              <a:ext cx="189075" cy="187725"/>
            </a:xfrm>
            <a:custGeom>
              <a:avLst/>
              <a:gdLst/>
              <a:ahLst/>
              <a:cxnLst/>
              <a:rect l="l" t="t" r="r" b="b"/>
              <a:pathLst>
                <a:path w="7563" h="7509" extrusionOk="0">
                  <a:moveTo>
                    <a:pt x="2498" y="0"/>
                  </a:moveTo>
                  <a:cubicBezTo>
                    <a:pt x="2388" y="0"/>
                    <a:pt x="2285" y="36"/>
                    <a:pt x="2209" y="108"/>
                  </a:cubicBezTo>
                  <a:lnTo>
                    <a:pt x="1652" y="636"/>
                  </a:lnTo>
                  <a:lnTo>
                    <a:pt x="1134" y="1124"/>
                  </a:lnTo>
                  <a:lnTo>
                    <a:pt x="978" y="1271"/>
                  </a:lnTo>
                  <a:lnTo>
                    <a:pt x="284" y="1926"/>
                  </a:lnTo>
                  <a:cubicBezTo>
                    <a:pt x="128" y="2072"/>
                    <a:pt x="118" y="2326"/>
                    <a:pt x="264" y="2483"/>
                  </a:cubicBezTo>
                  <a:lnTo>
                    <a:pt x="343" y="2561"/>
                  </a:lnTo>
                  <a:cubicBezTo>
                    <a:pt x="1" y="2883"/>
                    <a:pt x="98" y="3528"/>
                    <a:pt x="548" y="4007"/>
                  </a:cubicBezTo>
                  <a:lnTo>
                    <a:pt x="3391" y="7026"/>
                  </a:lnTo>
                  <a:cubicBezTo>
                    <a:pt x="3675" y="7328"/>
                    <a:pt x="4037" y="7494"/>
                    <a:pt x="4348" y="7494"/>
                  </a:cubicBezTo>
                  <a:cubicBezTo>
                    <a:pt x="4530" y="7494"/>
                    <a:pt x="4695" y="7438"/>
                    <a:pt x="4817" y="7319"/>
                  </a:cubicBezTo>
                  <a:lnTo>
                    <a:pt x="4876" y="7377"/>
                  </a:lnTo>
                  <a:cubicBezTo>
                    <a:pt x="4958" y="7464"/>
                    <a:pt x="5063" y="7508"/>
                    <a:pt x="5169" y="7508"/>
                  </a:cubicBezTo>
                  <a:cubicBezTo>
                    <a:pt x="5266" y="7508"/>
                    <a:pt x="5363" y="7472"/>
                    <a:pt x="5443" y="7397"/>
                  </a:cubicBezTo>
                  <a:lnTo>
                    <a:pt x="6136" y="6752"/>
                  </a:lnTo>
                  <a:lnTo>
                    <a:pt x="7367" y="5589"/>
                  </a:lnTo>
                  <a:cubicBezTo>
                    <a:pt x="7563" y="5404"/>
                    <a:pt x="7524" y="5042"/>
                    <a:pt x="7279" y="4779"/>
                  </a:cubicBezTo>
                  <a:cubicBezTo>
                    <a:pt x="6205" y="2981"/>
                    <a:pt x="4739" y="1427"/>
                    <a:pt x="3010" y="245"/>
                  </a:cubicBezTo>
                  <a:cubicBezTo>
                    <a:pt x="2861" y="85"/>
                    <a:pt x="2670" y="0"/>
                    <a:pt x="249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8" name="Google Shape;2768;p45"/>
            <p:cNvGrpSpPr/>
            <p:nvPr/>
          </p:nvGrpSpPr>
          <p:grpSpPr>
            <a:xfrm>
              <a:off x="2225775" y="879450"/>
              <a:ext cx="189075" cy="187450"/>
              <a:chOff x="2225775" y="879450"/>
              <a:chExt cx="189075" cy="187450"/>
            </a:xfrm>
          </p:grpSpPr>
          <p:sp>
            <p:nvSpPr>
              <p:cNvPr id="2769" name="Google Shape;2769;p45"/>
              <p:cNvSpPr/>
              <p:nvPr/>
            </p:nvSpPr>
            <p:spPr>
              <a:xfrm>
                <a:off x="2225775" y="935325"/>
                <a:ext cx="128975" cy="131400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5256" extrusionOk="0">
                    <a:moveTo>
                      <a:pt x="684" y="0"/>
                    </a:moveTo>
                    <a:lnTo>
                      <a:pt x="342" y="323"/>
                    </a:lnTo>
                    <a:cubicBezTo>
                      <a:pt x="0" y="635"/>
                      <a:pt x="98" y="1290"/>
                      <a:pt x="537" y="1769"/>
                    </a:cubicBezTo>
                    <a:lnTo>
                      <a:pt x="3390" y="4788"/>
                    </a:lnTo>
                    <a:cubicBezTo>
                      <a:pt x="3674" y="5090"/>
                      <a:pt x="4032" y="5256"/>
                      <a:pt x="4343" y="5256"/>
                    </a:cubicBezTo>
                    <a:cubicBezTo>
                      <a:pt x="4525" y="5256"/>
                      <a:pt x="4691" y="5200"/>
                      <a:pt x="4817" y="5081"/>
                    </a:cubicBezTo>
                    <a:lnTo>
                      <a:pt x="5159" y="4758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>
                <a:off x="2228700" y="892325"/>
                <a:ext cx="171475" cy="1745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6983" extrusionOk="0">
                    <a:moveTo>
                      <a:pt x="1812" y="1"/>
                    </a:moveTo>
                    <a:cubicBezTo>
                      <a:pt x="1713" y="1"/>
                      <a:pt x="1615" y="37"/>
                      <a:pt x="1534" y="108"/>
                    </a:cubicBezTo>
                    <a:lnTo>
                      <a:pt x="166" y="1398"/>
                    </a:lnTo>
                    <a:cubicBezTo>
                      <a:pt x="10" y="1554"/>
                      <a:pt x="0" y="1798"/>
                      <a:pt x="147" y="1965"/>
                    </a:cubicBezTo>
                    <a:lnTo>
                      <a:pt x="4758" y="6859"/>
                    </a:lnTo>
                    <a:cubicBezTo>
                      <a:pt x="4840" y="6941"/>
                      <a:pt x="4946" y="6983"/>
                      <a:pt x="5053" y="6983"/>
                    </a:cubicBezTo>
                    <a:cubicBezTo>
                      <a:pt x="5149" y="6983"/>
                      <a:pt x="5246" y="6949"/>
                      <a:pt x="5325" y="6879"/>
                    </a:cubicBezTo>
                    <a:lnTo>
                      <a:pt x="6693" y="5589"/>
                    </a:lnTo>
                    <a:cubicBezTo>
                      <a:pt x="6849" y="5433"/>
                      <a:pt x="6859" y="5189"/>
                      <a:pt x="6712" y="5023"/>
                    </a:cubicBezTo>
                    <a:lnTo>
                      <a:pt x="2101" y="128"/>
                    </a:lnTo>
                    <a:cubicBezTo>
                      <a:pt x="2020" y="42"/>
                      <a:pt x="1916" y="1"/>
                      <a:pt x="1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>
                <a:off x="2245050" y="879450"/>
                <a:ext cx="169800" cy="171275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851" extrusionOk="0">
                    <a:moveTo>
                      <a:pt x="1721" y="0"/>
                    </a:moveTo>
                    <a:cubicBezTo>
                      <a:pt x="1612" y="0"/>
                      <a:pt x="1512" y="34"/>
                      <a:pt x="1437" y="105"/>
                    </a:cubicBezTo>
                    <a:lnTo>
                      <a:pt x="206" y="1268"/>
                    </a:lnTo>
                    <a:cubicBezTo>
                      <a:pt x="1" y="1454"/>
                      <a:pt x="40" y="1815"/>
                      <a:pt x="284" y="2069"/>
                    </a:cubicBezTo>
                    <a:cubicBezTo>
                      <a:pt x="2033" y="3251"/>
                      <a:pt x="3499" y="4795"/>
                      <a:pt x="4563" y="6612"/>
                    </a:cubicBezTo>
                    <a:cubicBezTo>
                      <a:pt x="4713" y="6768"/>
                      <a:pt x="4903" y="6850"/>
                      <a:pt x="5075" y="6850"/>
                    </a:cubicBezTo>
                    <a:cubicBezTo>
                      <a:pt x="5184" y="6850"/>
                      <a:pt x="5285" y="6817"/>
                      <a:pt x="5365" y="6749"/>
                    </a:cubicBezTo>
                    <a:lnTo>
                      <a:pt x="6596" y="5586"/>
                    </a:lnTo>
                    <a:cubicBezTo>
                      <a:pt x="6791" y="5401"/>
                      <a:pt x="6752" y="5039"/>
                      <a:pt x="6508" y="4776"/>
                    </a:cubicBezTo>
                    <a:cubicBezTo>
                      <a:pt x="5433" y="2978"/>
                      <a:pt x="3968" y="1424"/>
                      <a:pt x="2238" y="242"/>
                    </a:cubicBezTo>
                    <a:cubicBezTo>
                      <a:pt x="2088" y="86"/>
                      <a:pt x="1894" y="0"/>
                      <a:pt x="1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72" name="Google Shape;2772;p45"/>
          <p:cNvGrpSpPr/>
          <p:nvPr/>
        </p:nvGrpSpPr>
        <p:grpSpPr>
          <a:xfrm>
            <a:off x="251221" y="984292"/>
            <a:ext cx="311988" cy="316429"/>
            <a:chOff x="8438852" y="1291368"/>
            <a:chExt cx="451176" cy="457599"/>
          </a:xfrm>
        </p:grpSpPr>
        <p:sp>
          <p:nvSpPr>
            <p:cNvPr id="2773" name="Google Shape;2773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5" name="Google Shape;2775;p45"/>
          <p:cNvGrpSpPr/>
          <p:nvPr/>
        </p:nvGrpSpPr>
        <p:grpSpPr>
          <a:xfrm rot="-2241623">
            <a:off x="458061" y="-7968"/>
            <a:ext cx="392383" cy="339285"/>
            <a:chOff x="114900" y="1099975"/>
            <a:chExt cx="392400" cy="339300"/>
          </a:xfrm>
        </p:grpSpPr>
        <p:sp>
          <p:nvSpPr>
            <p:cNvPr id="2776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8" name="Google Shape;2778;p45"/>
          <p:cNvGrpSpPr/>
          <p:nvPr/>
        </p:nvGrpSpPr>
        <p:grpSpPr>
          <a:xfrm>
            <a:off x="252699" y="2516748"/>
            <a:ext cx="517772" cy="517739"/>
            <a:chOff x="-250650" y="2042750"/>
            <a:chExt cx="327000" cy="327000"/>
          </a:xfrm>
        </p:grpSpPr>
        <p:sp>
          <p:nvSpPr>
            <p:cNvPr id="2779" name="Google Shape;2779;p45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45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1" name="Google Shape;2781;p45"/>
          <p:cNvGrpSpPr/>
          <p:nvPr/>
        </p:nvGrpSpPr>
        <p:grpSpPr>
          <a:xfrm>
            <a:off x="8312312" y="566553"/>
            <a:ext cx="727251" cy="737603"/>
            <a:chOff x="8438852" y="1291368"/>
            <a:chExt cx="451176" cy="457599"/>
          </a:xfrm>
        </p:grpSpPr>
        <p:sp>
          <p:nvSpPr>
            <p:cNvPr id="2782" name="Google Shape;2782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Cartoon-Teacher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180975" y="1131570"/>
            <a:ext cx="4758055" cy="413385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060742" y="2367498"/>
            <a:ext cx="1935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What’s </a:t>
            </a:r>
          </a:p>
          <a:p>
            <a:pPr algn="ctr"/>
            <a:r>
              <a:rPr lang="en-US" sz="2400" dirty="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your name?</a:t>
            </a:r>
          </a:p>
        </p:txBody>
      </p:sp>
      <p:pic>
        <p:nvPicPr>
          <p:cNvPr id="5" name="Picture 4" descr="istockphoto-504068412-612x61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09490" y="1995805"/>
            <a:ext cx="3882390" cy="3360420"/>
          </a:xfrm>
          <a:prstGeom prst="rect">
            <a:avLst/>
          </a:prstGeom>
        </p:spPr>
      </p:pic>
      <p:pic>
        <p:nvPicPr>
          <p:cNvPr id="6" name="1652426024739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40" y="1995805"/>
            <a:ext cx="617220" cy="572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3" restart="whenNotActive" fill="hold" evtFilter="cancelBubble" nodeType="interactiveSeq"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7" dur="1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</p:seq>
          </p:childTnLst>
        </p:cTn>
      </p:par>
    </p:tnLst>
    <p:bldLst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1" name="Google Shape;2721;p44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/>
              <a:t>Listen and Sing.</a:t>
            </a:r>
          </a:p>
        </p:txBody>
      </p:sp>
      <p:sp>
        <p:nvSpPr>
          <p:cNvPr id="2722" name="Google Shape;2722;p44"/>
          <p:cNvSpPr/>
          <p:nvPr/>
        </p:nvSpPr>
        <p:spPr>
          <a:xfrm>
            <a:off x="539148" y="2355990"/>
            <a:ext cx="3908400" cy="2064600"/>
          </a:xfrm>
          <a:prstGeom prst="roundRect">
            <a:avLst>
              <a:gd name="adj" fmla="val 736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44"/>
          <p:cNvSpPr/>
          <p:nvPr/>
        </p:nvSpPr>
        <p:spPr>
          <a:xfrm>
            <a:off x="4787893" y="2427745"/>
            <a:ext cx="3908400" cy="2064600"/>
          </a:xfrm>
          <a:prstGeom prst="roundRect">
            <a:avLst>
              <a:gd name="adj" fmla="val 736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44"/>
          <p:cNvSpPr txBox="1">
            <a:spLocks noGrp="1"/>
          </p:cNvSpPr>
          <p:nvPr>
            <p:ph type="subTitle" idx="1"/>
          </p:nvPr>
        </p:nvSpPr>
        <p:spPr>
          <a:xfrm>
            <a:off x="1187600" y="3917180"/>
            <a:ext cx="262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500">
                <a:solidFill>
                  <a:schemeClr val="accent6"/>
                </a:solidFill>
              </a:rPr>
              <a:t>Listen</a:t>
            </a:r>
          </a:p>
        </p:txBody>
      </p:sp>
      <p:grpSp>
        <p:nvGrpSpPr>
          <p:cNvPr id="2745" name="Google Shape;2745;p44"/>
          <p:cNvGrpSpPr/>
          <p:nvPr/>
        </p:nvGrpSpPr>
        <p:grpSpPr>
          <a:xfrm>
            <a:off x="1308553" y="1547642"/>
            <a:ext cx="434528" cy="440713"/>
            <a:chOff x="8438852" y="1291368"/>
            <a:chExt cx="451176" cy="457599"/>
          </a:xfrm>
        </p:grpSpPr>
        <p:sp>
          <p:nvSpPr>
            <p:cNvPr id="2746" name="Google Shape;2746;p44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725;p44"/>
          <p:cNvSpPr txBox="1"/>
          <p:nvPr/>
        </p:nvSpPr>
        <p:spPr>
          <a:xfrm>
            <a:off x="5363995" y="3917180"/>
            <a:ext cx="26283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500">
                <a:solidFill>
                  <a:schemeClr val="accent6"/>
                </a:solidFill>
              </a:rPr>
              <a:t>Sing</a:t>
            </a:r>
          </a:p>
        </p:txBody>
      </p:sp>
      <p:pic>
        <p:nvPicPr>
          <p:cNvPr id="5" name="Picture 4" descr="listen-rounded-icon-vector-1535037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4560330" y="378312"/>
            <a:ext cx="707114" cy="706126"/>
          </a:xfrm>
          <a:prstGeom prst="rect">
            <a:avLst/>
          </a:prstGeom>
        </p:spPr>
      </p:pic>
      <p:pic>
        <p:nvPicPr>
          <p:cNvPr id="6" name="Picture 5" descr="istockphoto-1221984449-612x612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3730" y="30483"/>
            <a:ext cx="1082777" cy="1152075"/>
          </a:xfrm>
          <a:prstGeom prst="rect">
            <a:avLst/>
          </a:prstGeom>
        </p:spPr>
      </p:pic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5255" y="1260475"/>
            <a:ext cx="2391410" cy="2783840"/>
          </a:xfrm>
          <a:prstGeom prst="rect">
            <a:avLst/>
          </a:prstGeom>
        </p:spPr>
      </p:pic>
      <p:grpSp>
        <p:nvGrpSpPr>
          <p:cNvPr id="2718" name="Google Shape;2718;p44"/>
          <p:cNvGrpSpPr/>
          <p:nvPr/>
        </p:nvGrpSpPr>
        <p:grpSpPr>
          <a:xfrm>
            <a:off x="4644065" y="4300364"/>
            <a:ext cx="434528" cy="440713"/>
            <a:chOff x="8438852" y="1291368"/>
            <a:chExt cx="451176" cy="457599"/>
          </a:xfrm>
        </p:grpSpPr>
        <p:sp>
          <p:nvSpPr>
            <p:cNvPr id="2719" name="Google Shape;2719;p44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4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Picture 7" descr="istockphoto-937048674-612x61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9420" y="1431290"/>
            <a:ext cx="2586355" cy="2586355"/>
          </a:xfrm>
          <a:prstGeom prst="rect">
            <a:avLst/>
          </a:prstGeom>
        </p:spPr>
      </p:pic>
      <p:grpSp>
        <p:nvGrpSpPr>
          <p:cNvPr id="9" name="Google Shape;2718;p44"/>
          <p:cNvGrpSpPr/>
          <p:nvPr/>
        </p:nvGrpSpPr>
        <p:grpSpPr>
          <a:xfrm>
            <a:off x="395280" y="4227974"/>
            <a:ext cx="434528" cy="440713"/>
            <a:chOff x="8438852" y="1291368"/>
            <a:chExt cx="451176" cy="457599"/>
          </a:xfrm>
        </p:grpSpPr>
        <p:sp>
          <p:nvSpPr>
            <p:cNvPr id="10" name="Google Shape;2719;p44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720;p44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liste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339340" y="1995805"/>
            <a:ext cx="495300" cy="495300"/>
          </a:xfrm>
          <a:prstGeom prst="rect">
            <a:avLst/>
          </a:prstGeom>
        </p:spPr>
      </p:pic>
      <p:pic>
        <p:nvPicPr>
          <p:cNvPr id="13" name="sing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88125" y="1924685"/>
            <a:ext cx="760730" cy="637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2" dur="6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showWhenStopped="0">
                <p:cTn id="33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8" dur="6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725" grpId="0" build="p"/>
      <p:bldP spid="2725" grpId="1" build="p"/>
      <p:bldP spid="4" grpId="0"/>
      <p:bldP spid="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Google Shape;2755;p45"/>
          <p:cNvSpPr txBox="1">
            <a:spLocks noGrp="1"/>
          </p:cNvSpPr>
          <p:nvPr>
            <p:ph type="title"/>
          </p:nvPr>
        </p:nvSpPr>
        <p:spPr>
          <a:xfrm>
            <a:off x="-579438" y="269648"/>
            <a:ext cx="7137400" cy="11252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4000" dirty="0">
                <a:solidFill>
                  <a:schemeClr val="accent6"/>
                </a:solidFill>
              </a:rPr>
              <a:t>Look and Listen.</a:t>
            </a:r>
          </a:p>
        </p:txBody>
      </p:sp>
      <p:grpSp>
        <p:nvGrpSpPr>
          <p:cNvPr id="2766" name="Google Shape;2766;p45"/>
          <p:cNvGrpSpPr/>
          <p:nvPr/>
        </p:nvGrpSpPr>
        <p:grpSpPr>
          <a:xfrm>
            <a:off x="8681723" y="4488605"/>
            <a:ext cx="651534" cy="646919"/>
            <a:chOff x="2225775" y="879313"/>
            <a:chExt cx="189075" cy="187725"/>
          </a:xfrm>
        </p:grpSpPr>
        <p:sp>
          <p:nvSpPr>
            <p:cNvPr id="2767" name="Google Shape;2767;p45"/>
            <p:cNvSpPr/>
            <p:nvPr/>
          </p:nvSpPr>
          <p:spPr>
            <a:xfrm>
              <a:off x="2225775" y="879313"/>
              <a:ext cx="189075" cy="187725"/>
            </a:xfrm>
            <a:custGeom>
              <a:avLst/>
              <a:gdLst/>
              <a:ahLst/>
              <a:cxnLst/>
              <a:rect l="l" t="t" r="r" b="b"/>
              <a:pathLst>
                <a:path w="7563" h="7509" extrusionOk="0">
                  <a:moveTo>
                    <a:pt x="2498" y="0"/>
                  </a:moveTo>
                  <a:cubicBezTo>
                    <a:pt x="2388" y="0"/>
                    <a:pt x="2285" y="36"/>
                    <a:pt x="2209" y="108"/>
                  </a:cubicBezTo>
                  <a:lnTo>
                    <a:pt x="1652" y="636"/>
                  </a:lnTo>
                  <a:lnTo>
                    <a:pt x="1134" y="1124"/>
                  </a:lnTo>
                  <a:lnTo>
                    <a:pt x="978" y="1271"/>
                  </a:lnTo>
                  <a:lnTo>
                    <a:pt x="284" y="1926"/>
                  </a:lnTo>
                  <a:cubicBezTo>
                    <a:pt x="128" y="2072"/>
                    <a:pt x="118" y="2326"/>
                    <a:pt x="264" y="2483"/>
                  </a:cubicBezTo>
                  <a:lnTo>
                    <a:pt x="343" y="2561"/>
                  </a:lnTo>
                  <a:cubicBezTo>
                    <a:pt x="1" y="2883"/>
                    <a:pt x="98" y="3528"/>
                    <a:pt x="548" y="4007"/>
                  </a:cubicBezTo>
                  <a:lnTo>
                    <a:pt x="3391" y="7026"/>
                  </a:lnTo>
                  <a:cubicBezTo>
                    <a:pt x="3675" y="7328"/>
                    <a:pt x="4037" y="7494"/>
                    <a:pt x="4348" y="7494"/>
                  </a:cubicBezTo>
                  <a:cubicBezTo>
                    <a:pt x="4530" y="7494"/>
                    <a:pt x="4695" y="7438"/>
                    <a:pt x="4817" y="7319"/>
                  </a:cubicBezTo>
                  <a:lnTo>
                    <a:pt x="4876" y="7377"/>
                  </a:lnTo>
                  <a:cubicBezTo>
                    <a:pt x="4958" y="7464"/>
                    <a:pt x="5063" y="7508"/>
                    <a:pt x="5169" y="7508"/>
                  </a:cubicBezTo>
                  <a:cubicBezTo>
                    <a:pt x="5266" y="7508"/>
                    <a:pt x="5363" y="7472"/>
                    <a:pt x="5443" y="7397"/>
                  </a:cubicBezTo>
                  <a:lnTo>
                    <a:pt x="6136" y="6752"/>
                  </a:lnTo>
                  <a:lnTo>
                    <a:pt x="7367" y="5589"/>
                  </a:lnTo>
                  <a:cubicBezTo>
                    <a:pt x="7563" y="5404"/>
                    <a:pt x="7524" y="5042"/>
                    <a:pt x="7279" y="4779"/>
                  </a:cubicBezTo>
                  <a:cubicBezTo>
                    <a:pt x="6205" y="2981"/>
                    <a:pt x="4739" y="1427"/>
                    <a:pt x="3010" y="245"/>
                  </a:cubicBezTo>
                  <a:cubicBezTo>
                    <a:pt x="2861" y="85"/>
                    <a:pt x="2670" y="0"/>
                    <a:pt x="249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68" name="Google Shape;2768;p45"/>
            <p:cNvGrpSpPr/>
            <p:nvPr/>
          </p:nvGrpSpPr>
          <p:grpSpPr>
            <a:xfrm>
              <a:off x="2225775" y="879450"/>
              <a:ext cx="189075" cy="187450"/>
              <a:chOff x="2225775" y="879450"/>
              <a:chExt cx="189075" cy="187450"/>
            </a:xfrm>
          </p:grpSpPr>
          <p:sp>
            <p:nvSpPr>
              <p:cNvPr id="2769" name="Google Shape;2769;p45"/>
              <p:cNvSpPr/>
              <p:nvPr/>
            </p:nvSpPr>
            <p:spPr>
              <a:xfrm>
                <a:off x="2225775" y="935325"/>
                <a:ext cx="128975" cy="131400"/>
              </a:xfrm>
              <a:custGeom>
                <a:avLst/>
                <a:gdLst/>
                <a:ahLst/>
                <a:cxnLst/>
                <a:rect l="l" t="t" r="r" b="b"/>
                <a:pathLst>
                  <a:path w="5159" h="5256" extrusionOk="0">
                    <a:moveTo>
                      <a:pt x="684" y="0"/>
                    </a:moveTo>
                    <a:lnTo>
                      <a:pt x="342" y="323"/>
                    </a:lnTo>
                    <a:cubicBezTo>
                      <a:pt x="0" y="635"/>
                      <a:pt x="98" y="1290"/>
                      <a:pt x="537" y="1769"/>
                    </a:cubicBezTo>
                    <a:lnTo>
                      <a:pt x="3390" y="4788"/>
                    </a:lnTo>
                    <a:cubicBezTo>
                      <a:pt x="3674" y="5090"/>
                      <a:pt x="4032" y="5256"/>
                      <a:pt x="4343" y="5256"/>
                    </a:cubicBezTo>
                    <a:cubicBezTo>
                      <a:pt x="4525" y="5256"/>
                      <a:pt x="4691" y="5200"/>
                      <a:pt x="4817" y="5081"/>
                    </a:cubicBezTo>
                    <a:lnTo>
                      <a:pt x="5159" y="4758"/>
                    </a:lnTo>
                    <a:lnTo>
                      <a:pt x="6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45"/>
              <p:cNvSpPr/>
              <p:nvPr/>
            </p:nvSpPr>
            <p:spPr>
              <a:xfrm>
                <a:off x="2228700" y="892325"/>
                <a:ext cx="171475" cy="174575"/>
              </a:xfrm>
              <a:custGeom>
                <a:avLst/>
                <a:gdLst/>
                <a:ahLst/>
                <a:cxnLst/>
                <a:rect l="l" t="t" r="r" b="b"/>
                <a:pathLst>
                  <a:path w="6859" h="6983" extrusionOk="0">
                    <a:moveTo>
                      <a:pt x="1812" y="1"/>
                    </a:moveTo>
                    <a:cubicBezTo>
                      <a:pt x="1713" y="1"/>
                      <a:pt x="1615" y="37"/>
                      <a:pt x="1534" y="108"/>
                    </a:cubicBezTo>
                    <a:lnTo>
                      <a:pt x="166" y="1398"/>
                    </a:lnTo>
                    <a:cubicBezTo>
                      <a:pt x="10" y="1554"/>
                      <a:pt x="0" y="1798"/>
                      <a:pt x="147" y="1965"/>
                    </a:cubicBezTo>
                    <a:lnTo>
                      <a:pt x="4758" y="6859"/>
                    </a:lnTo>
                    <a:cubicBezTo>
                      <a:pt x="4840" y="6941"/>
                      <a:pt x="4946" y="6983"/>
                      <a:pt x="5053" y="6983"/>
                    </a:cubicBezTo>
                    <a:cubicBezTo>
                      <a:pt x="5149" y="6983"/>
                      <a:pt x="5246" y="6949"/>
                      <a:pt x="5325" y="6879"/>
                    </a:cubicBezTo>
                    <a:lnTo>
                      <a:pt x="6693" y="5589"/>
                    </a:lnTo>
                    <a:cubicBezTo>
                      <a:pt x="6849" y="5433"/>
                      <a:pt x="6859" y="5189"/>
                      <a:pt x="6712" y="5023"/>
                    </a:cubicBezTo>
                    <a:lnTo>
                      <a:pt x="2101" y="128"/>
                    </a:lnTo>
                    <a:cubicBezTo>
                      <a:pt x="2020" y="42"/>
                      <a:pt x="1916" y="1"/>
                      <a:pt x="1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45"/>
              <p:cNvSpPr/>
              <p:nvPr/>
            </p:nvSpPr>
            <p:spPr>
              <a:xfrm>
                <a:off x="2245050" y="879450"/>
                <a:ext cx="169800" cy="171275"/>
              </a:xfrm>
              <a:custGeom>
                <a:avLst/>
                <a:gdLst/>
                <a:ahLst/>
                <a:cxnLst/>
                <a:rect l="l" t="t" r="r" b="b"/>
                <a:pathLst>
                  <a:path w="6792" h="6851" extrusionOk="0">
                    <a:moveTo>
                      <a:pt x="1721" y="0"/>
                    </a:moveTo>
                    <a:cubicBezTo>
                      <a:pt x="1612" y="0"/>
                      <a:pt x="1512" y="34"/>
                      <a:pt x="1437" y="105"/>
                    </a:cubicBezTo>
                    <a:lnTo>
                      <a:pt x="206" y="1268"/>
                    </a:lnTo>
                    <a:cubicBezTo>
                      <a:pt x="1" y="1454"/>
                      <a:pt x="40" y="1815"/>
                      <a:pt x="284" y="2069"/>
                    </a:cubicBezTo>
                    <a:cubicBezTo>
                      <a:pt x="2033" y="3251"/>
                      <a:pt x="3499" y="4795"/>
                      <a:pt x="4563" y="6612"/>
                    </a:cubicBezTo>
                    <a:cubicBezTo>
                      <a:pt x="4713" y="6768"/>
                      <a:pt x="4903" y="6850"/>
                      <a:pt x="5075" y="6850"/>
                    </a:cubicBezTo>
                    <a:cubicBezTo>
                      <a:pt x="5184" y="6850"/>
                      <a:pt x="5285" y="6817"/>
                      <a:pt x="5365" y="6749"/>
                    </a:cubicBezTo>
                    <a:lnTo>
                      <a:pt x="6596" y="5586"/>
                    </a:lnTo>
                    <a:cubicBezTo>
                      <a:pt x="6791" y="5401"/>
                      <a:pt x="6752" y="5039"/>
                      <a:pt x="6508" y="4776"/>
                    </a:cubicBezTo>
                    <a:cubicBezTo>
                      <a:pt x="5433" y="2978"/>
                      <a:pt x="3968" y="1424"/>
                      <a:pt x="2238" y="242"/>
                    </a:cubicBezTo>
                    <a:cubicBezTo>
                      <a:pt x="2088" y="86"/>
                      <a:pt x="1894" y="0"/>
                      <a:pt x="172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81" name="Google Shape;2781;p45"/>
          <p:cNvGrpSpPr/>
          <p:nvPr/>
        </p:nvGrpSpPr>
        <p:grpSpPr>
          <a:xfrm>
            <a:off x="8312312" y="566553"/>
            <a:ext cx="727251" cy="737603"/>
            <a:chOff x="8438852" y="1291368"/>
            <a:chExt cx="451176" cy="457599"/>
          </a:xfrm>
        </p:grpSpPr>
        <p:sp>
          <p:nvSpPr>
            <p:cNvPr id="2782" name="Google Shape;2782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2407920" y="2428240"/>
            <a:ext cx="13468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What’s </a:t>
            </a:r>
          </a:p>
          <a:p>
            <a:pPr algn="ctr"/>
            <a:r>
              <a:rPr lang="en-US" sz="18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your nme?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7015" y="1203325"/>
            <a:ext cx="5746115" cy="4136390"/>
          </a:xfrm>
          <a:prstGeom prst="rect">
            <a:avLst/>
          </a:prstGeom>
        </p:spPr>
      </p:pic>
      <p:grpSp>
        <p:nvGrpSpPr>
          <p:cNvPr id="2772" name="Google Shape;2772;p45"/>
          <p:cNvGrpSpPr/>
          <p:nvPr/>
        </p:nvGrpSpPr>
        <p:grpSpPr>
          <a:xfrm>
            <a:off x="322976" y="1204002"/>
            <a:ext cx="311988" cy="316429"/>
            <a:chOff x="8438852" y="1291368"/>
            <a:chExt cx="451176" cy="457599"/>
          </a:xfrm>
        </p:grpSpPr>
        <p:sp>
          <p:nvSpPr>
            <p:cNvPr id="2773" name="Google Shape;2773;p45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45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6" name="Google Shape;2486;p39"/>
          <p:cNvSpPr/>
          <p:nvPr/>
        </p:nvSpPr>
        <p:spPr>
          <a:xfrm>
            <a:off x="5292090" y="1412875"/>
            <a:ext cx="2533015" cy="676275"/>
          </a:xfrm>
          <a:prstGeom prst="roundRect">
            <a:avLst>
              <a:gd name="adj" fmla="val 1047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5" name="Google Shape;2775;p45"/>
          <p:cNvGrpSpPr/>
          <p:nvPr/>
        </p:nvGrpSpPr>
        <p:grpSpPr>
          <a:xfrm rot="19778377">
            <a:off x="4922111" y="1503332"/>
            <a:ext cx="392383" cy="339285"/>
            <a:chOff x="114900" y="1099975"/>
            <a:chExt cx="392400" cy="339300"/>
          </a:xfrm>
        </p:grpSpPr>
        <p:sp>
          <p:nvSpPr>
            <p:cNvPr id="2776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5457190" y="1518920"/>
            <a:ext cx="22021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How are you?</a:t>
            </a:r>
          </a:p>
        </p:txBody>
      </p:sp>
      <p:sp>
        <p:nvSpPr>
          <p:cNvPr id="7" name="Google Shape;2486;p39"/>
          <p:cNvSpPr/>
          <p:nvPr/>
        </p:nvSpPr>
        <p:spPr>
          <a:xfrm>
            <a:off x="5292090" y="2233295"/>
            <a:ext cx="2533015" cy="676275"/>
          </a:xfrm>
          <a:prstGeom prst="roundRect">
            <a:avLst>
              <a:gd name="adj" fmla="val 104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2775;p45"/>
          <p:cNvGrpSpPr/>
          <p:nvPr/>
        </p:nvGrpSpPr>
        <p:grpSpPr>
          <a:xfrm rot="19778377">
            <a:off x="4990691" y="2359312"/>
            <a:ext cx="392383" cy="339285"/>
            <a:chOff x="114900" y="1099975"/>
            <a:chExt cx="392400" cy="339300"/>
          </a:xfrm>
        </p:grpSpPr>
        <p:sp>
          <p:nvSpPr>
            <p:cNvPr id="9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 Box 10"/>
          <p:cNvSpPr txBox="1"/>
          <p:nvPr/>
        </p:nvSpPr>
        <p:spPr>
          <a:xfrm>
            <a:off x="6075680" y="2313940"/>
            <a:ext cx="8147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Fine</a:t>
            </a:r>
          </a:p>
        </p:txBody>
      </p:sp>
      <p:sp>
        <p:nvSpPr>
          <p:cNvPr id="12" name="Google Shape;2486;p39"/>
          <p:cNvSpPr/>
          <p:nvPr/>
        </p:nvSpPr>
        <p:spPr>
          <a:xfrm>
            <a:off x="5291455" y="3108960"/>
            <a:ext cx="2533015" cy="676275"/>
          </a:xfrm>
          <a:prstGeom prst="roundRect">
            <a:avLst>
              <a:gd name="adj" fmla="val 1047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Text Box 12"/>
          <p:cNvSpPr txBox="1"/>
          <p:nvPr/>
        </p:nvSpPr>
        <p:spPr>
          <a:xfrm>
            <a:off x="5457190" y="3194050"/>
            <a:ext cx="2347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Thank you.</a:t>
            </a:r>
          </a:p>
        </p:txBody>
      </p:sp>
      <p:grpSp>
        <p:nvGrpSpPr>
          <p:cNvPr id="14" name="Google Shape;2775;p45"/>
          <p:cNvGrpSpPr/>
          <p:nvPr/>
        </p:nvGrpSpPr>
        <p:grpSpPr>
          <a:xfrm rot="19778377">
            <a:off x="4990691" y="3254662"/>
            <a:ext cx="392383" cy="339285"/>
            <a:chOff x="114900" y="1099975"/>
            <a:chExt cx="392400" cy="339300"/>
          </a:xfrm>
        </p:grpSpPr>
        <p:sp>
          <p:nvSpPr>
            <p:cNvPr id="15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" name="Picture 21" descr="giph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91640" y="1923415"/>
            <a:ext cx="323850" cy="189230"/>
          </a:xfrm>
          <a:prstGeom prst="rect">
            <a:avLst/>
          </a:prstGeom>
        </p:spPr>
      </p:pic>
      <p:pic>
        <p:nvPicPr>
          <p:cNvPr id="23" name="Picture 22" descr="giph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3395" y="2124710"/>
            <a:ext cx="323850" cy="189230"/>
          </a:xfrm>
          <a:prstGeom prst="rect">
            <a:avLst/>
          </a:prstGeom>
        </p:spPr>
      </p:pic>
      <p:pic>
        <p:nvPicPr>
          <p:cNvPr id="24" name="Picture 23" descr="giph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919730" y="2355850"/>
            <a:ext cx="323850" cy="189230"/>
          </a:xfrm>
          <a:prstGeom prst="rect">
            <a:avLst/>
          </a:prstGeom>
        </p:spPr>
      </p:pic>
      <p:pic>
        <p:nvPicPr>
          <p:cNvPr id="25" name="Picture 24" descr="giphy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7495" y="3651885"/>
            <a:ext cx="323850" cy="189230"/>
          </a:xfrm>
          <a:prstGeom prst="rect">
            <a:avLst/>
          </a:prstGeom>
        </p:spPr>
      </p:pic>
      <p:sp>
        <p:nvSpPr>
          <p:cNvPr id="26" name="Google Shape;2486;p39"/>
          <p:cNvSpPr/>
          <p:nvPr/>
        </p:nvSpPr>
        <p:spPr>
          <a:xfrm>
            <a:off x="5292090" y="3984625"/>
            <a:ext cx="2533015" cy="676275"/>
          </a:xfrm>
          <a:prstGeom prst="roundRect">
            <a:avLst>
              <a:gd name="adj" fmla="val 1047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Text Box 26"/>
          <p:cNvSpPr txBox="1"/>
          <p:nvPr/>
        </p:nvSpPr>
        <p:spPr>
          <a:xfrm>
            <a:off x="5373370" y="4083685"/>
            <a:ext cx="23475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Goodbye.</a:t>
            </a:r>
          </a:p>
        </p:txBody>
      </p:sp>
      <p:grpSp>
        <p:nvGrpSpPr>
          <p:cNvPr id="19" name="Google Shape;2775;p45"/>
          <p:cNvGrpSpPr/>
          <p:nvPr/>
        </p:nvGrpSpPr>
        <p:grpSpPr>
          <a:xfrm rot="19778377">
            <a:off x="5005931" y="4122707"/>
            <a:ext cx="392383" cy="339285"/>
            <a:chOff x="114900" y="1099975"/>
            <a:chExt cx="392400" cy="339300"/>
          </a:xfrm>
        </p:grpSpPr>
        <p:sp>
          <p:nvSpPr>
            <p:cNvPr id="20" name="Google Shape;2776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777;p45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9" name="1652427476500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95870" y="1494790"/>
            <a:ext cx="495300" cy="495300"/>
          </a:xfrm>
          <a:prstGeom prst="rect">
            <a:avLst/>
          </a:prstGeom>
        </p:spPr>
      </p:pic>
      <p:pic>
        <p:nvPicPr>
          <p:cNvPr id="30" name="fin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5390" y="2315210"/>
            <a:ext cx="495300" cy="495300"/>
          </a:xfrm>
          <a:prstGeom prst="rect">
            <a:avLst/>
          </a:prstGeom>
        </p:spPr>
      </p:pic>
      <p:pic>
        <p:nvPicPr>
          <p:cNvPr id="31" name="uscld01459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5390" y="3199765"/>
            <a:ext cx="495300" cy="495300"/>
          </a:xfrm>
          <a:prstGeom prst="rect">
            <a:avLst/>
          </a:prstGeom>
        </p:spPr>
      </p:pic>
      <p:pic>
        <p:nvPicPr>
          <p:cNvPr id="32" name="eus72062">
            <a:hlinkClick r:id="" action="ppaction://media"/>
          </p:cNvPr>
          <p:cNvPicPr/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65390" y="4119880"/>
            <a:ext cx="495300" cy="495300"/>
          </a:xfrm>
          <a:prstGeom prst="rect">
            <a:avLst/>
          </a:prstGeom>
        </p:spPr>
      </p:pic>
      <p:pic>
        <p:nvPicPr>
          <p:cNvPr id="45" name="Picture 44" descr="listen-rounded-icon-vector-15350371">
            <a:extLst>
              <a:ext uri="{FF2B5EF4-FFF2-40B4-BE49-F238E27FC236}">
                <a16:creationId xmlns:a16="http://schemas.microsoft.com/office/drawing/2014/main" id="{0235D4C9-C582-1A24-FB2E-145BD098B457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5291455" y="490179"/>
            <a:ext cx="691282" cy="690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8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showWhenStopped="0">
                <p:cTn id="9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showWhenStopped="0">
                <p:cTn id="10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showWhenStopped="0">
                <p:cTn id="10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06" dur="99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1" dur="7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6" dur="72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1" dur="8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1"/>
      <p:bldP spid="2486" grpId="0" animBg="1"/>
      <p:bldP spid="2486" grpId="1" animBg="1"/>
      <p:bldP spid="4" grpId="0"/>
      <p:bldP spid="4" grpId="1"/>
      <p:bldP spid="7" grpId="0" animBg="1"/>
      <p:bldP spid="7" grpId="1" animBg="1"/>
      <p:bldP spid="11" grpId="0"/>
      <p:bldP spid="11" grpId="1"/>
      <p:bldP spid="12" grpId="0" animBg="1"/>
      <p:bldP spid="12" grpId="1" animBg="1"/>
      <p:bldP spid="13" grpId="0"/>
      <p:bldP spid="13" grpId="1"/>
      <p:bldP spid="26" grpId="0" animBg="1"/>
      <p:bldP spid="26" grpId="1" animBg="1"/>
      <p:bldP spid="27" grpId="0"/>
      <p:bldP spid="2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30" y="483555"/>
            <a:ext cx="5079300" cy="841800"/>
          </a:xfrm>
        </p:spPr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Listen to the song!!!</a:t>
            </a:r>
          </a:p>
        </p:txBody>
      </p:sp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125" y="2571750"/>
            <a:ext cx="1966595" cy="229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" y="1203960"/>
            <a:ext cx="6059805" cy="4145280"/>
          </a:xfrm>
          <a:prstGeom prst="rect">
            <a:avLst/>
          </a:prstGeom>
        </p:spPr>
      </p:pic>
      <p:pic>
        <p:nvPicPr>
          <p:cNvPr id="8" name="Picture 7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1708150"/>
            <a:ext cx="442595" cy="258445"/>
          </a:xfrm>
          <a:prstGeom prst="rect">
            <a:avLst/>
          </a:prstGeom>
        </p:spPr>
      </p:pic>
      <p:pic>
        <p:nvPicPr>
          <p:cNvPr id="9" name="Picture 8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1924050"/>
            <a:ext cx="442595" cy="258445"/>
          </a:xfrm>
          <a:prstGeom prst="rect">
            <a:avLst/>
          </a:prstGeom>
        </p:spPr>
      </p:pic>
      <p:pic>
        <p:nvPicPr>
          <p:cNvPr id="10" name="Picture 9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068195"/>
            <a:ext cx="442595" cy="258445"/>
          </a:xfrm>
          <a:prstGeom prst="rect">
            <a:avLst/>
          </a:prstGeom>
        </p:spPr>
      </p:pic>
      <p:pic>
        <p:nvPicPr>
          <p:cNvPr id="11" name="Picture 10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284095"/>
            <a:ext cx="442595" cy="258445"/>
          </a:xfrm>
          <a:prstGeom prst="rect">
            <a:avLst/>
          </a:prstGeom>
        </p:spPr>
      </p:pic>
      <p:pic>
        <p:nvPicPr>
          <p:cNvPr id="12" name="Picture 11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2602230"/>
            <a:ext cx="442595" cy="258445"/>
          </a:xfrm>
          <a:prstGeom prst="rect">
            <a:avLst/>
          </a:prstGeom>
        </p:spPr>
      </p:pic>
      <p:pic>
        <p:nvPicPr>
          <p:cNvPr id="13" name="Picture 12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788285"/>
            <a:ext cx="442595" cy="258445"/>
          </a:xfrm>
          <a:prstGeom prst="rect">
            <a:avLst/>
          </a:prstGeom>
        </p:spPr>
      </p:pic>
      <p:pic>
        <p:nvPicPr>
          <p:cNvPr id="14" name="Picture 13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440" y="3044190"/>
            <a:ext cx="442595" cy="258445"/>
          </a:xfrm>
          <a:prstGeom prst="rect">
            <a:avLst/>
          </a:prstGeom>
        </p:spPr>
      </p:pic>
      <p:pic>
        <p:nvPicPr>
          <p:cNvPr id="15" name="Picture 14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40" y="3220085"/>
            <a:ext cx="442595" cy="258445"/>
          </a:xfrm>
          <a:prstGeom prst="rect">
            <a:avLst/>
          </a:prstGeom>
        </p:spPr>
      </p:pic>
      <p:pic>
        <p:nvPicPr>
          <p:cNvPr id="16" name="Picture 15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40" y="3580130"/>
            <a:ext cx="442595" cy="258445"/>
          </a:xfrm>
          <a:prstGeom prst="rect">
            <a:avLst/>
          </a:prstGeom>
        </p:spPr>
      </p:pic>
      <p:pic>
        <p:nvPicPr>
          <p:cNvPr id="17" name="Picture 16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40" y="3796030"/>
            <a:ext cx="442595" cy="258445"/>
          </a:xfrm>
          <a:prstGeom prst="rect">
            <a:avLst/>
          </a:prstGeom>
        </p:spPr>
      </p:pic>
      <p:pic>
        <p:nvPicPr>
          <p:cNvPr id="18" name="FAFSE National 3 SB Track 0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4070" y="3148330"/>
            <a:ext cx="925195" cy="74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0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539820" y="411370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/>
              <a:t>Let’s watch and sing together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a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3" name="Picture 2" descr="b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4" name="Picture 3" descr="c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7" name="Picture 6" descr="d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5" name="Picture 4" descr="e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6" name="Picture 5" descr="f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pic>
        <p:nvPicPr>
          <p:cNvPr id="9" name="What's Your Name- - featuring Noodle &amp; Pals - Super Simple Songs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6325" y="1209675"/>
            <a:ext cx="6870065" cy="3197225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newsflash/>
        <p:sndAc>
          <p:stSnd>
            <p:snd r:embed="rId5" name="chimes.wav"/>
          </p:stSnd>
        </p:sndAc>
      </p:transition>
    </mc:Choice>
    <mc:Fallback xmlns="">
      <p:transition spd="med">
        <p:newsflash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30" y="483555"/>
            <a:ext cx="5079300" cy="841800"/>
          </a:xfrm>
        </p:spPr>
        <p:txBody>
          <a:bodyPr/>
          <a:lstStyle/>
          <a:p>
            <a:r>
              <a:rPr lang="en-US" sz="3600" dirty="0">
                <a:solidFill>
                  <a:schemeClr val="accent6"/>
                </a:solidFill>
              </a:rPr>
              <a:t>Listen to the song!!!</a:t>
            </a:r>
          </a:p>
        </p:txBody>
      </p:sp>
      <p:pic>
        <p:nvPicPr>
          <p:cNvPr id="7" name="Picture 6" descr="268-2686308_music-listening-clip-art-listen-to-music-clipart"/>
          <p:cNvPicPr>
            <a:picLocks noChangeAspect="1"/>
          </p:cNvPicPr>
          <p:nvPr/>
        </p:nvPicPr>
        <p:blipFill>
          <a:blip r:embed="rId6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88125" y="2571750"/>
            <a:ext cx="1966595" cy="2291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7360" y="1203960"/>
            <a:ext cx="6059805" cy="4145280"/>
          </a:xfrm>
          <a:prstGeom prst="rect">
            <a:avLst/>
          </a:prstGeom>
        </p:spPr>
      </p:pic>
      <p:pic>
        <p:nvPicPr>
          <p:cNvPr id="8" name="Picture 7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1708150"/>
            <a:ext cx="442595" cy="258445"/>
          </a:xfrm>
          <a:prstGeom prst="rect">
            <a:avLst/>
          </a:prstGeom>
        </p:spPr>
      </p:pic>
      <p:pic>
        <p:nvPicPr>
          <p:cNvPr id="9" name="Picture 8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1924050"/>
            <a:ext cx="442595" cy="258445"/>
          </a:xfrm>
          <a:prstGeom prst="rect">
            <a:avLst/>
          </a:prstGeom>
        </p:spPr>
      </p:pic>
      <p:pic>
        <p:nvPicPr>
          <p:cNvPr id="10" name="Picture 9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068195"/>
            <a:ext cx="442595" cy="258445"/>
          </a:xfrm>
          <a:prstGeom prst="rect">
            <a:avLst/>
          </a:prstGeom>
        </p:spPr>
      </p:pic>
      <p:pic>
        <p:nvPicPr>
          <p:cNvPr id="11" name="Picture 10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284095"/>
            <a:ext cx="442595" cy="258445"/>
          </a:xfrm>
          <a:prstGeom prst="rect">
            <a:avLst/>
          </a:prstGeom>
        </p:spPr>
      </p:pic>
      <p:pic>
        <p:nvPicPr>
          <p:cNvPr id="12" name="Picture 11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3485" y="2602230"/>
            <a:ext cx="442595" cy="258445"/>
          </a:xfrm>
          <a:prstGeom prst="rect">
            <a:avLst/>
          </a:prstGeom>
        </p:spPr>
      </p:pic>
      <p:pic>
        <p:nvPicPr>
          <p:cNvPr id="13" name="Picture 12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2788285"/>
            <a:ext cx="442595" cy="258445"/>
          </a:xfrm>
          <a:prstGeom prst="rect">
            <a:avLst/>
          </a:prstGeom>
        </p:spPr>
      </p:pic>
      <p:pic>
        <p:nvPicPr>
          <p:cNvPr id="14" name="Picture 13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3440" y="3044190"/>
            <a:ext cx="442595" cy="258445"/>
          </a:xfrm>
          <a:prstGeom prst="rect">
            <a:avLst/>
          </a:prstGeom>
        </p:spPr>
      </p:pic>
      <p:pic>
        <p:nvPicPr>
          <p:cNvPr id="18" name="FAFSE National 3 SB Track 00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64070" y="3148330"/>
            <a:ext cx="925195" cy="746760"/>
          </a:xfrm>
          <a:prstGeom prst="rect">
            <a:avLst/>
          </a:prstGeom>
        </p:spPr>
      </p:pic>
      <p:pic>
        <p:nvPicPr>
          <p:cNvPr id="3" name="Picture 2" descr="giphy (1)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76600" y="2952750"/>
            <a:ext cx="441325" cy="441325"/>
          </a:xfrm>
          <a:prstGeom prst="rect">
            <a:avLst/>
          </a:prstGeom>
        </p:spPr>
      </p:pic>
      <p:grpSp>
        <p:nvGrpSpPr>
          <p:cNvPr id="3040" name="Google Shape;3040;p55"/>
          <p:cNvGrpSpPr/>
          <p:nvPr/>
        </p:nvGrpSpPr>
        <p:grpSpPr>
          <a:xfrm>
            <a:off x="6587662" y="1346750"/>
            <a:ext cx="1630288" cy="1225093"/>
            <a:chOff x="1812113" y="3877250"/>
            <a:chExt cx="462900" cy="347850"/>
          </a:xfrm>
        </p:grpSpPr>
        <p:sp>
          <p:nvSpPr>
            <p:cNvPr id="3041" name="Google Shape;3041;p55"/>
            <p:cNvSpPr/>
            <p:nvPr/>
          </p:nvSpPr>
          <p:spPr>
            <a:xfrm>
              <a:off x="1812113" y="3877250"/>
              <a:ext cx="462900" cy="347600"/>
            </a:xfrm>
            <a:custGeom>
              <a:avLst/>
              <a:gdLst/>
              <a:ahLst/>
              <a:cxnLst/>
              <a:rect l="l" t="t" r="r" b="b"/>
              <a:pathLst>
                <a:path w="18516" h="13904" extrusionOk="0">
                  <a:moveTo>
                    <a:pt x="2766" y="948"/>
                  </a:moveTo>
                  <a:cubicBezTo>
                    <a:pt x="2854" y="948"/>
                    <a:pt x="2932" y="968"/>
                    <a:pt x="3000" y="997"/>
                  </a:cubicBezTo>
                  <a:lnTo>
                    <a:pt x="2463" y="1026"/>
                  </a:lnTo>
                  <a:cubicBezTo>
                    <a:pt x="2551" y="968"/>
                    <a:pt x="2658" y="948"/>
                    <a:pt x="2766" y="948"/>
                  </a:cubicBezTo>
                  <a:close/>
                  <a:moveTo>
                    <a:pt x="2248" y="11734"/>
                  </a:moveTo>
                  <a:lnTo>
                    <a:pt x="2248" y="11734"/>
                  </a:lnTo>
                  <a:cubicBezTo>
                    <a:pt x="2307" y="11764"/>
                    <a:pt x="2375" y="11793"/>
                    <a:pt x="2424" y="11832"/>
                  </a:cubicBezTo>
                  <a:cubicBezTo>
                    <a:pt x="2355" y="11812"/>
                    <a:pt x="2297" y="11783"/>
                    <a:pt x="2248" y="11734"/>
                  </a:cubicBezTo>
                  <a:close/>
                  <a:moveTo>
                    <a:pt x="1681" y="12780"/>
                  </a:moveTo>
                  <a:lnTo>
                    <a:pt x="2424" y="12789"/>
                  </a:lnTo>
                  <a:cubicBezTo>
                    <a:pt x="2326" y="12858"/>
                    <a:pt x="2209" y="12907"/>
                    <a:pt x="2092" y="12907"/>
                  </a:cubicBezTo>
                  <a:lnTo>
                    <a:pt x="2092" y="12916"/>
                  </a:lnTo>
                  <a:cubicBezTo>
                    <a:pt x="2079" y="12917"/>
                    <a:pt x="2067" y="12918"/>
                    <a:pt x="2055" y="12918"/>
                  </a:cubicBezTo>
                  <a:cubicBezTo>
                    <a:pt x="1921" y="12918"/>
                    <a:pt x="1789" y="12869"/>
                    <a:pt x="1681" y="12780"/>
                  </a:cubicBezTo>
                  <a:close/>
                  <a:moveTo>
                    <a:pt x="1349" y="0"/>
                  </a:moveTo>
                  <a:lnTo>
                    <a:pt x="1330" y="1085"/>
                  </a:lnTo>
                  <a:lnTo>
                    <a:pt x="1" y="1163"/>
                  </a:lnTo>
                  <a:lnTo>
                    <a:pt x="69" y="2394"/>
                  </a:lnTo>
                  <a:lnTo>
                    <a:pt x="978" y="2345"/>
                  </a:lnTo>
                  <a:cubicBezTo>
                    <a:pt x="1046" y="2208"/>
                    <a:pt x="1173" y="2091"/>
                    <a:pt x="1320" y="2042"/>
                  </a:cubicBezTo>
                  <a:lnTo>
                    <a:pt x="1320" y="2042"/>
                  </a:lnTo>
                  <a:lnTo>
                    <a:pt x="1300" y="3166"/>
                  </a:lnTo>
                  <a:cubicBezTo>
                    <a:pt x="1183" y="3117"/>
                    <a:pt x="1076" y="3029"/>
                    <a:pt x="1007" y="2922"/>
                  </a:cubicBezTo>
                  <a:lnTo>
                    <a:pt x="99" y="2970"/>
                  </a:lnTo>
                  <a:lnTo>
                    <a:pt x="255" y="5628"/>
                  </a:lnTo>
                  <a:lnTo>
                    <a:pt x="1163" y="5579"/>
                  </a:lnTo>
                  <a:cubicBezTo>
                    <a:pt x="1183" y="5520"/>
                    <a:pt x="1222" y="5472"/>
                    <a:pt x="1261" y="5423"/>
                  </a:cubicBezTo>
                  <a:lnTo>
                    <a:pt x="1261" y="5423"/>
                  </a:lnTo>
                  <a:lnTo>
                    <a:pt x="1251" y="6234"/>
                  </a:lnTo>
                  <a:cubicBezTo>
                    <a:pt x="1232" y="6214"/>
                    <a:pt x="1212" y="6185"/>
                    <a:pt x="1193" y="6156"/>
                  </a:cubicBezTo>
                  <a:lnTo>
                    <a:pt x="284" y="6204"/>
                  </a:lnTo>
                  <a:lnTo>
                    <a:pt x="431" y="8862"/>
                  </a:lnTo>
                  <a:lnTo>
                    <a:pt x="1212" y="8823"/>
                  </a:lnTo>
                  <a:lnTo>
                    <a:pt x="1203" y="9399"/>
                  </a:lnTo>
                  <a:lnTo>
                    <a:pt x="460" y="9438"/>
                  </a:lnTo>
                  <a:lnTo>
                    <a:pt x="616" y="12096"/>
                  </a:lnTo>
                  <a:lnTo>
                    <a:pt x="1163" y="12066"/>
                  </a:lnTo>
                  <a:lnTo>
                    <a:pt x="1154" y="12643"/>
                  </a:lnTo>
                  <a:lnTo>
                    <a:pt x="646" y="12672"/>
                  </a:lnTo>
                  <a:lnTo>
                    <a:pt x="714" y="13903"/>
                  </a:lnTo>
                  <a:lnTo>
                    <a:pt x="16923" y="13004"/>
                  </a:lnTo>
                  <a:lnTo>
                    <a:pt x="18310" y="13034"/>
                  </a:lnTo>
                  <a:lnTo>
                    <a:pt x="18515" y="264"/>
                  </a:lnTo>
                  <a:lnTo>
                    <a:pt x="17138" y="245"/>
                  </a:lnTo>
                  <a:lnTo>
                    <a:pt x="17138" y="206"/>
                  </a:lnTo>
                  <a:lnTo>
                    <a:pt x="16669" y="235"/>
                  </a:lnTo>
                  <a:lnTo>
                    <a:pt x="1349" y="0"/>
                  </a:ln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42" name="Google Shape;3042;p55"/>
            <p:cNvGrpSpPr/>
            <p:nvPr/>
          </p:nvGrpSpPr>
          <p:grpSpPr>
            <a:xfrm>
              <a:off x="1812250" y="3877250"/>
              <a:ext cx="462625" cy="347850"/>
              <a:chOff x="1812250" y="3877250"/>
              <a:chExt cx="462625" cy="347850"/>
            </a:xfrm>
          </p:grpSpPr>
          <p:sp>
            <p:nvSpPr>
              <p:cNvPr id="3043" name="Google Shape;3043;p55"/>
              <p:cNvSpPr/>
              <p:nvPr/>
            </p:nvSpPr>
            <p:spPr>
              <a:xfrm>
                <a:off x="1841075" y="3877250"/>
                <a:ext cx="433800" cy="325850"/>
              </a:xfrm>
              <a:custGeom>
                <a:avLst/>
                <a:gdLst/>
                <a:ahLst/>
                <a:cxnLst/>
                <a:rect l="l" t="t" r="r" b="b"/>
                <a:pathLst>
                  <a:path w="17352" h="13034" extrusionOk="0">
                    <a:moveTo>
                      <a:pt x="195" y="0"/>
                    </a:moveTo>
                    <a:lnTo>
                      <a:pt x="176" y="1241"/>
                    </a:lnTo>
                    <a:lnTo>
                      <a:pt x="1085" y="1251"/>
                    </a:lnTo>
                    <a:cubicBezTo>
                      <a:pt x="1202" y="1038"/>
                      <a:pt x="1400" y="944"/>
                      <a:pt x="1597" y="944"/>
                    </a:cubicBezTo>
                    <a:cubicBezTo>
                      <a:pt x="1906" y="944"/>
                      <a:pt x="2214" y="1178"/>
                      <a:pt x="2208" y="1554"/>
                    </a:cubicBezTo>
                    <a:cubicBezTo>
                      <a:pt x="2202" y="1927"/>
                      <a:pt x="1900" y="2148"/>
                      <a:pt x="1597" y="2148"/>
                    </a:cubicBezTo>
                    <a:cubicBezTo>
                      <a:pt x="1393" y="2148"/>
                      <a:pt x="1189" y="2048"/>
                      <a:pt x="1075" y="1827"/>
                    </a:cubicBezTo>
                    <a:lnTo>
                      <a:pt x="166" y="1808"/>
                    </a:lnTo>
                    <a:lnTo>
                      <a:pt x="127" y="4475"/>
                    </a:lnTo>
                    <a:lnTo>
                      <a:pt x="1036" y="4485"/>
                    </a:lnTo>
                    <a:cubicBezTo>
                      <a:pt x="1153" y="4276"/>
                      <a:pt x="1350" y="4182"/>
                      <a:pt x="1547" y="4182"/>
                    </a:cubicBezTo>
                    <a:cubicBezTo>
                      <a:pt x="1857" y="4182"/>
                      <a:pt x="2165" y="4415"/>
                      <a:pt x="2159" y="4797"/>
                    </a:cubicBezTo>
                    <a:cubicBezTo>
                      <a:pt x="2153" y="5165"/>
                      <a:pt x="1851" y="5386"/>
                      <a:pt x="1549" y="5386"/>
                    </a:cubicBezTo>
                    <a:cubicBezTo>
                      <a:pt x="1345" y="5386"/>
                      <a:pt x="1140" y="5286"/>
                      <a:pt x="1026" y="5061"/>
                    </a:cubicBezTo>
                    <a:lnTo>
                      <a:pt x="117" y="5052"/>
                    </a:lnTo>
                    <a:lnTo>
                      <a:pt x="78" y="7719"/>
                    </a:lnTo>
                    <a:lnTo>
                      <a:pt x="987" y="7729"/>
                    </a:lnTo>
                    <a:cubicBezTo>
                      <a:pt x="1105" y="7514"/>
                      <a:pt x="1305" y="7419"/>
                      <a:pt x="1503" y="7419"/>
                    </a:cubicBezTo>
                    <a:cubicBezTo>
                      <a:pt x="1811" y="7419"/>
                      <a:pt x="2116" y="7651"/>
                      <a:pt x="2110" y="8031"/>
                    </a:cubicBezTo>
                    <a:cubicBezTo>
                      <a:pt x="2105" y="8406"/>
                      <a:pt x="1801" y="8629"/>
                      <a:pt x="1498" y="8629"/>
                    </a:cubicBezTo>
                    <a:cubicBezTo>
                      <a:pt x="1294" y="8629"/>
                      <a:pt x="1091" y="8529"/>
                      <a:pt x="977" y="8305"/>
                    </a:cubicBezTo>
                    <a:lnTo>
                      <a:pt x="68" y="8295"/>
                    </a:lnTo>
                    <a:lnTo>
                      <a:pt x="20" y="10953"/>
                    </a:lnTo>
                    <a:lnTo>
                      <a:pt x="928" y="10972"/>
                    </a:lnTo>
                    <a:cubicBezTo>
                      <a:pt x="1051" y="10758"/>
                      <a:pt x="1251" y="10662"/>
                      <a:pt x="1448" y="10662"/>
                    </a:cubicBezTo>
                    <a:cubicBezTo>
                      <a:pt x="1756" y="10662"/>
                      <a:pt x="2058" y="10894"/>
                      <a:pt x="2052" y="11275"/>
                    </a:cubicBezTo>
                    <a:cubicBezTo>
                      <a:pt x="2046" y="11643"/>
                      <a:pt x="1747" y="11864"/>
                      <a:pt x="1448" y="11864"/>
                    </a:cubicBezTo>
                    <a:cubicBezTo>
                      <a:pt x="1245" y="11864"/>
                      <a:pt x="1042" y="11763"/>
                      <a:pt x="928" y="11539"/>
                    </a:cubicBezTo>
                    <a:lnTo>
                      <a:pt x="20" y="11529"/>
                    </a:lnTo>
                    <a:lnTo>
                      <a:pt x="0" y="12770"/>
                    </a:lnTo>
                    <a:lnTo>
                      <a:pt x="17156" y="13034"/>
                    </a:lnTo>
                    <a:lnTo>
                      <a:pt x="17352" y="264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4" name="Google Shape;3044;p55"/>
              <p:cNvSpPr/>
              <p:nvPr/>
            </p:nvSpPr>
            <p:spPr>
              <a:xfrm>
                <a:off x="1812250" y="3882375"/>
                <a:ext cx="446275" cy="342725"/>
              </a:xfrm>
              <a:custGeom>
                <a:avLst/>
                <a:gdLst/>
                <a:ahLst/>
                <a:cxnLst/>
                <a:rect l="l" t="t" r="r" b="b"/>
                <a:pathLst>
                  <a:path w="17851" h="13709" extrusionOk="0">
                    <a:moveTo>
                      <a:pt x="17137" y="1"/>
                    </a:moveTo>
                    <a:lnTo>
                      <a:pt x="0" y="958"/>
                    </a:lnTo>
                    <a:lnTo>
                      <a:pt x="69" y="2189"/>
                    </a:lnTo>
                    <a:lnTo>
                      <a:pt x="977" y="2140"/>
                    </a:lnTo>
                    <a:cubicBezTo>
                      <a:pt x="1088" y="1907"/>
                      <a:pt x="1299" y="1801"/>
                      <a:pt x="1510" y="1801"/>
                    </a:cubicBezTo>
                    <a:cubicBezTo>
                      <a:pt x="1804" y="1801"/>
                      <a:pt x="2098" y="2007"/>
                      <a:pt x="2120" y="2365"/>
                    </a:cubicBezTo>
                    <a:cubicBezTo>
                      <a:pt x="2139" y="2756"/>
                      <a:pt x="1828" y="3002"/>
                      <a:pt x="1511" y="3002"/>
                    </a:cubicBezTo>
                    <a:cubicBezTo>
                      <a:pt x="1322" y="3002"/>
                      <a:pt x="1131" y="2914"/>
                      <a:pt x="1006" y="2717"/>
                    </a:cubicBezTo>
                    <a:lnTo>
                      <a:pt x="98" y="2765"/>
                    </a:lnTo>
                    <a:lnTo>
                      <a:pt x="244" y="5433"/>
                    </a:lnTo>
                    <a:lnTo>
                      <a:pt x="1153" y="5374"/>
                    </a:lnTo>
                    <a:cubicBezTo>
                      <a:pt x="1267" y="5141"/>
                      <a:pt x="1481" y="5035"/>
                      <a:pt x="1693" y="5035"/>
                    </a:cubicBezTo>
                    <a:cubicBezTo>
                      <a:pt x="1988" y="5035"/>
                      <a:pt x="2279" y="5241"/>
                      <a:pt x="2296" y="5599"/>
                    </a:cubicBezTo>
                    <a:cubicBezTo>
                      <a:pt x="2321" y="5990"/>
                      <a:pt x="2008" y="6236"/>
                      <a:pt x="1690" y="6236"/>
                    </a:cubicBezTo>
                    <a:cubicBezTo>
                      <a:pt x="1499" y="6236"/>
                      <a:pt x="1307" y="6148"/>
                      <a:pt x="1182" y="5951"/>
                    </a:cubicBezTo>
                    <a:lnTo>
                      <a:pt x="274" y="5999"/>
                    </a:lnTo>
                    <a:lnTo>
                      <a:pt x="430" y="8667"/>
                    </a:lnTo>
                    <a:lnTo>
                      <a:pt x="1339" y="8608"/>
                    </a:lnTo>
                    <a:cubicBezTo>
                      <a:pt x="1449" y="8375"/>
                      <a:pt x="1660" y="8269"/>
                      <a:pt x="1871" y="8269"/>
                    </a:cubicBezTo>
                    <a:cubicBezTo>
                      <a:pt x="2165" y="8269"/>
                      <a:pt x="2459" y="8475"/>
                      <a:pt x="2482" y="8833"/>
                    </a:cubicBezTo>
                    <a:cubicBezTo>
                      <a:pt x="2500" y="9224"/>
                      <a:pt x="2186" y="9470"/>
                      <a:pt x="1869" y="9470"/>
                    </a:cubicBezTo>
                    <a:cubicBezTo>
                      <a:pt x="1679" y="9470"/>
                      <a:pt x="1489" y="9382"/>
                      <a:pt x="1368" y="9184"/>
                    </a:cubicBezTo>
                    <a:lnTo>
                      <a:pt x="459" y="9233"/>
                    </a:lnTo>
                    <a:lnTo>
                      <a:pt x="606" y="11901"/>
                    </a:lnTo>
                    <a:lnTo>
                      <a:pt x="1515" y="11842"/>
                    </a:lnTo>
                    <a:cubicBezTo>
                      <a:pt x="1625" y="11609"/>
                      <a:pt x="1838" y="11503"/>
                      <a:pt x="2050" y="11503"/>
                    </a:cubicBezTo>
                    <a:cubicBezTo>
                      <a:pt x="2346" y="11503"/>
                      <a:pt x="2641" y="11709"/>
                      <a:pt x="2658" y="12067"/>
                    </a:cubicBezTo>
                    <a:cubicBezTo>
                      <a:pt x="2682" y="12458"/>
                      <a:pt x="2369" y="12708"/>
                      <a:pt x="2051" y="12708"/>
                    </a:cubicBezTo>
                    <a:cubicBezTo>
                      <a:pt x="1860" y="12708"/>
                      <a:pt x="1668" y="12619"/>
                      <a:pt x="1544" y="12418"/>
                    </a:cubicBezTo>
                    <a:lnTo>
                      <a:pt x="635" y="12467"/>
                    </a:lnTo>
                    <a:lnTo>
                      <a:pt x="704" y="13708"/>
                    </a:lnTo>
                    <a:lnTo>
                      <a:pt x="17850" y="12751"/>
                    </a:lnTo>
                    <a:lnTo>
                      <a:pt x="1713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" name="Text Box 3"/>
          <p:cNvSpPr txBox="1"/>
          <p:nvPr/>
        </p:nvSpPr>
        <p:spPr>
          <a:xfrm>
            <a:off x="6891655" y="1564005"/>
            <a:ext cx="11239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Add your name in the blank.</a:t>
            </a:r>
          </a:p>
        </p:txBody>
      </p:sp>
      <p:pic>
        <p:nvPicPr>
          <p:cNvPr id="21" name="Picture 20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9340" y="3588385"/>
            <a:ext cx="442595" cy="258445"/>
          </a:xfrm>
          <a:prstGeom prst="rect">
            <a:avLst/>
          </a:prstGeom>
        </p:spPr>
      </p:pic>
      <p:pic>
        <p:nvPicPr>
          <p:cNvPr id="22" name="Picture 21" descr="giphy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7585" y="3804285"/>
            <a:ext cx="442595" cy="258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6" dur="indefinite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49"/>
          <p:cNvSpPr/>
          <p:nvPr/>
        </p:nvSpPr>
        <p:spPr>
          <a:xfrm>
            <a:off x="3515625" y="1284350"/>
            <a:ext cx="5116500" cy="3324300"/>
          </a:xfrm>
          <a:prstGeom prst="roundRect">
            <a:avLst>
              <a:gd name="adj" fmla="val 369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4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/>
              <a:t>Look and Listen. </a:t>
            </a:r>
          </a:p>
        </p:txBody>
      </p:sp>
      <p:sp>
        <p:nvSpPr>
          <p:cNvPr id="2867" name="Google Shape;2867;p49"/>
          <p:cNvSpPr/>
          <p:nvPr/>
        </p:nvSpPr>
        <p:spPr>
          <a:xfrm>
            <a:off x="507150" y="1284350"/>
            <a:ext cx="2788200" cy="1025400"/>
          </a:xfrm>
          <a:prstGeom prst="roundRect">
            <a:avLst>
              <a:gd name="adj" fmla="val 1165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49"/>
          <p:cNvSpPr/>
          <p:nvPr/>
        </p:nvSpPr>
        <p:spPr>
          <a:xfrm>
            <a:off x="467360" y="2860040"/>
            <a:ext cx="2788285" cy="1091638"/>
          </a:xfrm>
          <a:prstGeom prst="roundRect">
            <a:avLst>
              <a:gd name="adj" fmla="val 1165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8" name="Google Shape;2878;p49"/>
          <p:cNvGrpSpPr/>
          <p:nvPr/>
        </p:nvGrpSpPr>
        <p:grpSpPr>
          <a:xfrm>
            <a:off x="7236226" y="223064"/>
            <a:ext cx="311988" cy="316429"/>
            <a:chOff x="8438852" y="1291368"/>
            <a:chExt cx="451176" cy="457599"/>
          </a:xfrm>
        </p:grpSpPr>
        <p:sp>
          <p:nvSpPr>
            <p:cNvPr id="2879" name="Google Shape;2879;p4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49"/>
          <p:cNvGrpSpPr/>
          <p:nvPr/>
        </p:nvGrpSpPr>
        <p:grpSpPr>
          <a:xfrm rot="-2241623">
            <a:off x="8435939" y="4438932"/>
            <a:ext cx="392383" cy="339285"/>
            <a:chOff x="114900" y="1099975"/>
            <a:chExt cx="392400" cy="339300"/>
          </a:xfrm>
        </p:grpSpPr>
        <p:sp>
          <p:nvSpPr>
            <p:cNvPr id="2882" name="Google Shape;2882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6920" y="1308100"/>
            <a:ext cx="2981325" cy="327787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655807" y="1320273"/>
            <a:ext cx="281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Hello</a:t>
            </a:r>
          </a:p>
          <a:p>
            <a:r>
              <a:rPr lang="en-GB" sz="2400" dirty="0">
                <a:solidFill>
                  <a:srgbClr val="7030A0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How are you?</a:t>
            </a:r>
          </a:p>
        </p:txBody>
      </p:sp>
      <p:pic>
        <p:nvPicPr>
          <p:cNvPr id="3" name="1652429032219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280" y="1470789"/>
            <a:ext cx="495300" cy="495300"/>
          </a:xfrm>
          <a:prstGeom prst="rect">
            <a:avLst/>
          </a:prstGeom>
        </p:spPr>
      </p:pic>
      <p:pic>
        <p:nvPicPr>
          <p:cNvPr id="4" name="1652429068888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507" y="3144503"/>
            <a:ext cx="495300" cy="495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7E22CB-4502-3DE4-8968-DDEEBCC30FC6}"/>
              </a:ext>
            </a:extLst>
          </p:cNvPr>
          <p:cNvSpPr txBox="1"/>
          <p:nvPr/>
        </p:nvSpPr>
        <p:spPr>
          <a:xfrm>
            <a:off x="621100" y="2992231"/>
            <a:ext cx="46363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I’m fine. </a:t>
            </a:r>
          </a:p>
          <a:p>
            <a:r>
              <a:rPr lang="en-GB" sz="2400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Thank you.</a:t>
            </a:r>
          </a:p>
        </p:txBody>
      </p:sp>
      <p:pic>
        <p:nvPicPr>
          <p:cNvPr id="22" name="Picture 21" descr="listen-rounded-icon-vector-15350371">
            <a:extLst>
              <a:ext uri="{FF2B5EF4-FFF2-40B4-BE49-F238E27FC236}">
                <a16:creationId xmlns:a16="http://schemas.microsoft.com/office/drawing/2014/main" id="{207BB703-6166-0D17-8FB9-BD35CCFEB91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4597448" y="445025"/>
            <a:ext cx="659980" cy="659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" grpId="1"/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49"/>
          <p:cNvSpPr/>
          <p:nvPr/>
        </p:nvSpPr>
        <p:spPr>
          <a:xfrm>
            <a:off x="4218187" y="1284350"/>
            <a:ext cx="4413938" cy="3324300"/>
          </a:xfrm>
          <a:prstGeom prst="roundRect">
            <a:avLst>
              <a:gd name="adj" fmla="val 369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4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/>
              <a:t>Look and Listen. </a:t>
            </a:r>
          </a:p>
        </p:txBody>
      </p:sp>
      <p:sp>
        <p:nvSpPr>
          <p:cNvPr id="2867" name="Google Shape;2867;p49"/>
          <p:cNvSpPr/>
          <p:nvPr/>
        </p:nvSpPr>
        <p:spPr>
          <a:xfrm>
            <a:off x="621100" y="1674218"/>
            <a:ext cx="3269919" cy="788370"/>
          </a:xfrm>
          <a:prstGeom prst="roundRect">
            <a:avLst>
              <a:gd name="adj" fmla="val 1165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49"/>
          <p:cNvSpPr/>
          <p:nvPr/>
        </p:nvSpPr>
        <p:spPr>
          <a:xfrm>
            <a:off x="660349" y="2832470"/>
            <a:ext cx="3230670" cy="788370"/>
          </a:xfrm>
          <a:prstGeom prst="roundRect">
            <a:avLst>
              <a:gd name="adj" fmla="val 1165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8" name="Google Shape;2878;p49"/>
          <p:cNvGrpSpPr/>
          <p:nvPr/>
        </p:nvGrpSpPr>
        <p:grpSpPr>
          <a:xfrm>
            <a:off x="7236226" y="223064"/>
            <a:ext cx="311988" cy="316429"/>
            <a:chOff x="8438852" y="1291368"/>
            <a:chExt cx="451176" cy="457599"/>
          </a:xfrm>
        </p:grpSpPr>
        <p:sp>
          <p:nvSpPr>
            <p:cNvPr id="2879" name="Google Shape;2879;p4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49"/>
          <p:cNvGrpSpPr/>
          <p:nvPr/>
        </p:nvGrpSpPr>
        <p:grpSpPr>
          <a:xfrm rot="-2241623">
            <a:off x="8435939" y="4438932"/>
            <a:ext cx="392383" cy="339285"/>
            <a:chOff x="114900" y="1099975"/>
            <a:chExt cx="392400" cy="339300"/>
          </a:xfrm>
        </p:grpSpPr>
        <p:sp>
          <p:nvSpPr>
            <p:cNvPr id="2882" name="Google Shape;2882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770753" y="1811499"/>
            <a:ext cx="30753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What’s your name?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7E22CB-4502-3DE4-8968-DDEEBCC30FC6}"/>
              </a:ext>
            </a:extLst>
          </p:cNvPr>
          <p:cNvSpPr txBox="1"/>
          <p:nvPr/>
        </p:nvSpPr>
        <p:spPr>
          <a:xfrm>
            <a:off x="860038" y="3012448"/>
            <a:ext cx="46363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GB" sz="2400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My name’s ...</a:t>
            </a:r>
          </a:p>
        </p:txBody>
      </p:sp>
      <p:pic>
        <p:nvPicPr>
          <p:cNvPr id="22" name="Picture 21" descr="listen-rounded-icon-vector-15350371">
            <a:extLst>
              <a:ext uri="{FF2B5EF4-FFF2-40B4-BE49-F238E27FC236}">
                <a16:creationId xmlns:a16="http://schemas.microsoft.com/office/drawing/2014/main" id="{207BB703-6166-0D17-8FB9-BD35CCFEB9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4597448" y="445025"/>
            <a:ext cx="659980" cy="6590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5E014B-6A91-FC4C-10A4-41BF88DA8B6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54077" y="1370708"/>
            <a:ext cx="3519170" cy="3399790"/>
          </a:xfrm>
          <a:prstGeom prst="rect">
            <a:avLst/>
          </a:prstGeom>
        </p:spPr>
      </p:pic>
      <p:pic>
        <p:nvPicPr>
          <p:cNvPr id="19" name="1652429247889-voicemaker.in-speech">
            <a:hlinkClick r:id="" action="ppaction://media"/>
            <a:extLst>
              <a:ext uri="{FF2B5EF4-FFF2-40B4-BE49-F238E27FC236}">
                <a16:creationId xmlns:a16="http://schemas.microsoft.com/office/drawing/2014/main" id="{95345B2C-F783-6C9D-C2FC-E697D23C8055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932" y="1794681"/>
            <a:ext cx="495300" cy="495300"/>
          </a:xfrm>
          <a:prstGeom prst="rect">
            <a:avLst/>
          </a:prstGeom>
        </p:spPr>
      </p:pic>
      <p:pic>
        <p:nvPicPr>
          <p:cNvPr id="20" name="1652429276403-voicemaker.in-speech">
            <a:hlinkClick r:id="" action="ppaction://media"/>
            <a:extLst>
              <a:ext uri="{FF2B5EF4-FFF2-40B4-BE49-F238E27FC236}">
                <a16:creationId xmlns:a16="http://schemas.microsoft.com/office/drawing/2014/main" id="{7925BC11-62D9-06D9-F744-8636843E7CAE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181" y="2979005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74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10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139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2" grpId="1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5" name="Google Shape;2865;p49"/>
          <p:cNvSpPr/>
          <p:nvPr/>
        </p:nvSpPr>
        <p:spPr>
          <a:xfrm>
            <a:off x="4218187" y="1284350"/>
            <a:ext cx="4413938" cy="3324300"/>
          </a:xfrm>
          <a:prstGeom prst="roundRect">
            <a:avLst>
              <a:gd name="adj" fmla="val 369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6" name="Google Shape;2866;p4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dirty="0"/>
              <a:t>Look and Listen. </a:t>
            </a:r>
          </a:p>
        </p:txBody>
      </p:sp>
      <p:sp>
        <p:nvSpPr>
          <p:cNvPr id="2867" name="Google Shape;2867;p49"/>
          <p:cNvSpPr/>
          <p:nvPr/>
        </p:nvSpPr>
        <p:spPr>
          <a:xfrm>
            <a:off x="621100" y="1674218"/>
            <a:ext cx="3269919" cy="788370"/>
          </a:xfrm>
          <a:prstGeom prst="roundRect">
            <a:avLst>
              <a:gd name="adj" fmla="val 11654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8" name="Google Shape;2868;p49"/>
          <p:cNvSpPr/>
          <p:nvPr/>
        </p:nvSpPr>
        <p:spPr>
          <a:xfrm>
            <a:off x="640724" y="2829849"/>
            <a:ext cx="3230670" cy="788370"/>
          </a:xfrm>
          <a:prstGeom prst="roundRect">
            <a:avLst>
              <a:gd name="adj" fmla="val 11654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8" name="Google Shape;2878;p49"/>
          <p:cNvGrpSpPr/>
          <p:nvPr/>
        </p:nvGrpSpPr>
        <p:grpSpPr>
          <a:xfrm>
            <a:off x="7236226" y="223064"/>
            <a:ext cx="311988" cy="316429"/>
            <a:chOff x="8438852" y="1291368"/>
            <a:chExt cx="451176" cy="457599"/>
          </a:xfrm>
        </p:grpSpPr>
        <p:sp>
          <p:nvSpPr>
            <p:cNvPr id="2879" name="Google Shape;2879;p4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4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81" name="Google Shape;2881;p49"/>
          <p:cNvGrpSpPr/>
          <p:nvPr/>
        </p:nvGrpSpPr>
        <p:grpSpPr>
          <a:xfrm rot="-2241623">
            <a:off x="8435939" y="4438932"/>
            <a:ext cx="392383" cy="339285"/>
            <a:chOff x="114900" y="1099975"/>
            <a:chExt cx="392400" cy="339300"/>
          </a:xfrm>
        </p:grpSpPr>
        <p:sp>
          <p:nvSpPr>
            <p:cNvPr id="2882" name="Google Shape;2882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49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 Box 1"/>
          <p:cNvSpPr txBox="1"/>
          <p:nvPr/>
        </p:nvSpPr>
        <p:spPr>
          <a:xfrm>
            <a:off x="770754" y="1811499"/>
            <a:ext cx="2767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7030A0"/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Goodbye!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7E22CB-4502-3DE4-8968-DDEEBCC30FC6}"/>
              </a:ext>
            </a:extLst>
          </p:cNvPr>
          <p:cNvSpPr txBox="1"/>
          <p:nvPr/>
        </p:nvSpPr>
        <p:spPr>
          <a:xfrm>
            <a:off x="688142" y="2948952"/>
            <a:ext cx="2849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GB" sz="2400" dirty="0">
                <a:solidFill>
                  <a:schemeClr val="tx2">
                    <a:lumMod val="25000"/>
                  </a:schemeClr>
                </a:solidFill>
                <a:latin typeface="Arial Rounded MT Bold" panose="020F0704030504030204" charset="0"/>
                <a:ea typeface="Barlow" panose="00000500000000000000"/>
                <a:cs typeface="Arial Rounded MT Bold" panose="020F0704030504030204" charset="0"/>
              </a:rPr>
              <a:t>Goodbye to you!</a:t>
            </a:r>
          </a:p>
        </p:txBody>
      </p:sp>
      <p:pic>
        <p:nvPicPr>
          <p:cNvPr id="22" name="Picture 21" descr="listen-rounded-icon-vector-15350371">
            <a:extLst>
              <a:ext uri="{FF2B5EF4-FFF2-40B4-BE49-F238E27FC236}">
                <a16:creationId xmlns:a16="http://schemas.microsoft.com/office/drawing/2014/main" id="{207BB703-6166-0D17-8FB9-BD35CCFEB91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4597448" y="445025"/>
            <a:ext cx="659980" cy="6590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B48BCE-4131-AB3E-F7F2-8037947E4E0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4292" y="1140760"/>
            <a:ext cx="3320415" cy="3850005"/>
          </a:xfrm>
          <a:prstGeom prst="rect">
            <a:avLst/>
          </a:prstGeom>
        </p:spPr>
      </p:pic>
      <p:pic>
        <p:nvPicPr>
          <p:cNvPr id="24" name="eus72062 (1)">
            <a:hlinkClick r:id="" action="ppaction://media"/>
            <a:extLst>
              <a:ext uri="{FF2B5EF4-FFF2-40B4-BE49-F238E27FC236}">
                <a16:creationId xmlns:a16="http://schemas.microsoft.com/office/drawing/2014/main" id="{85848F12-7477-E322-0738-F1670C061849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932" y="2976384"/>
            <a:ext cx="495300" cy="495300"/>
          </a:xfrm>
          <a:prstGeom prst="rect">
            <a:avLst/>
          </a:prstGeom>
        </p:spPr>
      </p:pic>
      <p:pic>
        <p:nvPicPr>
          <p:cNvPr id="25" name="1652429512143-voicemaker.in-speech">
            <a:hlinkClick r:id="" action="ppaction://media"/>
            <a:extLst>
              <a:ext uri="{FF2B5EF4-FFF2-40B4-BE49-F238E27FC236}">
                <a16:creationId xmlns:a16="http://schemas.microsoft.com/office/drawing/2014/main" id="{E3B86761-8D38-2059-4F0C-98038CA9EB15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932" y="1783442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7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51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0" dur="86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1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>
                <p:cTn id="2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" grpId="0"/>
      <p:bldP spid="2" grpId="1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5" name="Google Shape;3565;p69"/>
          <p:cNvSpPr/>
          <p:nvPr/>
        </p:nvSpPr>
        <p:spPr>
          <a:xfrm>
            <a:off x="507150" y="1265050"/>
            <a:ext cx="3863400" cy="3343500"/>
          </a:xfrm>
          <a:prstGeom prst="roundRect">
            <a:avLst>
              <a:gd name="adj" fmla="val 369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6" name="Google Shape;3566;p69"/>
          <p:cNvSpPr/>
          <p:nvPr/>
        </p:nvSpPr>
        <p:spPr>
          <a:xfrm>
            <a:off x="4768725" y="1265050"/>
            <a:ext cx="3863400" cy="3343500"/>
          </a:xfrm>
          <a:prstGeom prst="roundRect">
            <a:avLst>
              <a:gd name="adj" fmla="val 369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8" name="Google Shape;3568;p6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/>
              <a:t>Game Time</a:t>
            </a:r>
            <a:r>
              <a:rPr lang="en-US" altLang="en-GB"/>
              <a:t>!!!</a:t>
            </a:r>
          </a:p>
        </p:txBody>
      </p:sp>
      <p:grpSp>
        <p:nvGrpSpPr>
          <p:cNvPr id="3574" name="Google Shape;3574;p69"/>
          <p:cNvGrpSpPr/>
          <p:nvPr/>
        </p:nvGrpSpPr>
        <p:grpSpPr>
          <a:xfrm>
            <a:off x="8283579" y="3200244"/>
            <a:ext cx="617886" cy="626681"/>
            <a:chOff x="8438852" y="1291368"/>
            <a:chExt cx="451176" cy="457599"/>
          </a:xfrm>
        </p:grpSpPr>
        <p:sp>
          <p:nvSpPr>
            <p:cNvPr id="3575" name="Google Shape;3575;p6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6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7" name="Google Shape;3577;p69"/>
          <p:cNvGrpSpPr/>
          <p:nvPr/>
        </p:nvGrpSpPr>
        <p:grpSpPr>
          <a:xfrm>
            <a:off x="326072" y="1906371"/>
            <a:ext cx="396030" cy="395964"/>
            <a:chOff x="-250650" y="2042750"/>
            <a:chExt cx="327000" cy="327000"/>
          </a:xfrm>
        </p:grpSpPr>
        <p:sp>
          <p:nvSpPr>
            <p:cNvPr id="3578" name="Google Shape;3578;p69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69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Picture 4" descr="56-568792_lets-play-a-game-cartoon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0985" y="1534160"/>
            <a:ext cx="4572635" cy="2846070"/>
          </a:xfrm>
          <a:prstGeom prst="rect">
            <a:avLst/>
          </a:prstGeom>
        </p:spPr>
      </p:pic>
      <p:pic>
        <p:nvPicPr>
          <p:cNvPr id="6" name="Picture 5" descr="542-5427282_lucky-charms-clip-ar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620" y="2067560"/>
            <a:ext cx="3636010" cy="160401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C"/>
        </a:solidFill>
        <a:effectLst/>
      </p:bgPr>
    </p:bg>
    <p:spTree>
      <p:nvGrpSpPr>
        <p:cNvPr id="1" name="Shape 2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6" name="Google Shape;2486;p39"/>
          <p:cNvSpPr/>
          <p:nvPr/>
        </p:nvSpPr>
        <p:spPr>
          <a:xfrm>
            <a:off x="4731025" y="1293750"/>
            <a:ext cx="3908400" cy="1528800"/>
          </a:xfrm>
          <a:prstGeom prst="roundRect">
            <a:avLst>
              <a:gd name="adj" fmla="val 10479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7" name="Google Shape;2487;p39"/>
          <p:cNvSpPr/>
          <p:nvPr/>
        </p:nvSpPr>
        <p:spPr>
          <a:xfrm>
            <a:off x="507150" y="3100500"/>
            <a:ext cx="3908400" cy="1528800"/>
          </a:xfrm>
          <a:prstGeom prst="roundRect">
            <a:avLst>
              <a:gd name="adj" fmla="val 1047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8" name="Google Shape;2488;p39"/>
          <p:cNvSpPr/>
          <p:nvPr/>
        </p:nvSpPr>
        <p:spPr>
          <a:xfrm>
            <a:off x="4731025" y="3100500"/>
            <a:ext cx="3908400" cy="1528800"/>
          </a:xfrm>
          <a:prstGeom prst="roundRect">
            <a:avLst>
              <a:gd name="adj" fmla="val 10479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9" name="Google Shape;2489;p39"/>
          <p:cNvSpPr/>
          <p:nvPr/>
        </p:nvSpPr>
        <p:spPr>
          <a:xfrm>
            <a:off x="507150" y="1293750"/>
            <a:ext cx="3908400" cy="1528800"/>
          </a:xfrm>
          <a:prstGeom prst="roundRect">
            <a:avLst>
              <a:gd name="adj" fmla="val 1047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0" name="Google Shape;2490;p39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/>
              <a:t>Lucky Numbers!</a:t>
            </a:r>
          </a:p>
        </p:txBody>
      </p:sp>
      <p:sp>
        <p:nvSpPr>
          <p:cNvPr id="2491" name="Google Shape;2491;p39"/>
          <p:cNvSpPr txBox="1">
            <a:spLocks noGrp="1"/>
          </p:cNvSpPr>
          <p:nvPr>
            <p:ph type="subTitle" idx="3"/>
          </p:nvPr>
        </p:nvSpPr>
        <p:spPr>
          <a:xfrm>
            <a:off x="1691683" y="191639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6A51"/>
                </a:solidFill>
              </a:rPr>
              <a:t>What’s your name?</a:t>
            </a:r>
          </a:p>
        </p:txBody>
      </p:sp>
      <p:sp>
        <p:nvSpPr>
          <p:cNvPr id="2497" name="Google Shape;2497;p39"/>
          <p:cNvSpPr txBox="1">
            <a:spLocks noGrp="1"/>
          </p:cNvSpPr>
          <p:nvPr>
            <p:ph type="subTitle" idx="7"/>
          </p:nvPr>
        </p:nvSpPr>
        <p:spPr>
          <a:xfrm>
            <a:off x="1979973" y="3723795"/>
            <a:ext cx="25314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6A51"/>
                </a:solidFill>
              </a:rPr>
              <a:t>Goodbye.</a:t>
            </a:r>
          </a:p>
        </p:txBody>
      </p:sp>
      <p:sp>
        <p:nvSpPr>
          <p:cNvPr id="2499" name="Google Shape;2499;p39"/>
          <p:cNvSpPr txBox="1">
            <a:spLocks noGrp="1"/>
          </p:cNvSpPr>
          <p:nvPr>
            <p:ph type="title" idx="9"/>
          </p:nvPr>
        </p:nvSpPr>
        <p:spPr>
          <a:xfrm>
            <a:off x="683895" y="1591945"/>
            <a:ext cx="1039495" cy="9315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/>
              <a:t>1</a:t>
            </a:r>
          </a:p>
        </p:txBody>
      </p:sp>
      <p:sp>
        <p:nvSpPr>
          <p:cNvPr id="2500" name="Google Shape;2500;p39"/>
          <p:cNvSpPr txBox="1">
            <a:spLocks noGrp="1"/>
          </p:cNvSpPr>
          <p:nvPr>
            <p:ph type="title" idx="13"/>
          </p:nvPr>
        </p:nvSpPr>
        <p:spPr>
          <a:xfrm>
            <a:off x="4913512" y="1705050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/>
              <a:t>2</a:t>
            </a:r>
            <a:endParaRPr lang="en-GB"/>
          </a:p>
        </p:txBody>
      </p:sp>
      <p:sp>
        <p:nvSpPr>
          <p:cNvPr id="2501" name="Google Shape;2501;p39"/>
          <p:cNvSpPr txBox="1">
            <a:spLocks noGrp="1"/>
          </p:cNvSpPr>
          <p:nvPr>
            <p:ph type="title" idx="14"/>
          </p:nvPr>
        </p:nvSpPr>
        <p:spPr>
          <a:xfrm>
            <a:off x="705187" y="3508225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/>
              <a:t>3</a:t>
            </a:r>
            <a:endParaRPr lang="en-GB"/>
          </a:p>
        </p:txBody>
      </p:sp>
      <p:sp>
        <p:nvSpPr>
          <p:cNvPr id="2502" name="Google Shape;2502;p39"/>
          <p:cNvSpPr txBox="1">
            <a:spLocks noGrp="1"/>
          </p:cNvSpPr>
          <p:nvPr>
            <p:ph type="title" idx="15"/>
          </p:nvPr>
        </p:nvSpPr>
        <p:spPr>
          <a:xfrm>
            <a:off x="4913512" y="3508236"/>
            <a:ext cx="1039200" cy="58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/>
              <a:t>4</a:t>
            </a:r>
          </a:p>
        </p:txBody>
      </p:sp>
      <p:sp>
        <p:nvSpPr>
          <p:cNvPr id="2517" name="Google Shape;2517;p39"/>
          <p:cNvSpPr/>
          <p:nvPr/>
        </p:nvSpPr>
        <p:spPr>
          <a:xfrm>
            <a:off x="11146622" y="3364850"/>
            <a:ext cx="263454" cy="265822"/>
          </a:xfrm>
          <a:custGeom>
            <a:avLst/>
            <a:gdLst/>
            <a:ahLst/>
            <a:cxnLst/>
            <a:rect l="l" t="t" r="r" b="b"/>
            <a:pathLst>
              <a:path w="4920" h="4964" extrusionOk="0">
                <a:moveTo>
                  <a:pt x="2947" y="1"/>
                </a:moveTo>
                <a:cubicBezTo>
                  <a:pt x="2864" y="1"/>
                  <a:pt x="2779" y="34"/>
                  <a:pt x="2711" y="109"/>
                </a:cubicBezTo>
                <a:lnTo>
                  <a:pt x="1911" y="947"/>
                </a:lnTo>
                <a:cubicBezTo>
                  <a:pt x="1833" y="994"/>
                  <a:pt x="1755" y="1028"/>
                  <a:pt x="1666" y="1028"/>
                </a:cubicBezTo>
                <a:cubicBezTo>
                  <a:pt x="1647" y="1028"/>
                  <a:pt x="1627" y="1026"/>
                  <a:pt x="1607" y="1023"/>
                </a:cubicBezTo>
                <a:lnTo>
                  <a:pt x="465" y="833"/>
                </a:lnTo>
                <a:cubicBezTo>
                  <a:pt x="441" y="828"/>
                  <a:pt x="418" y="825"/>
                  <a:pt x="396" y="825"/>
                </a:cubicBezTo>
                <a:cubicBezTo>
                  <a:pt x="164" y="825"/>
                  <a:pt x="0" y="1083"/>
                  <a:pt x="122" y="1308"/>
                </a:cubicBezTo>
                <a:lnTo>
                  <a:pt x="674" y="2337"/>
                </a:lnTo>
                <a:cubicBezTo>
                  <a:pt x="712" y="2432"/>
                  <a:pt x="712" y="2546"/>
                  <a:pt x="674" y="2641"/>
                </a:cubicBezTo>
                <a:lnTo>
                  <a:pt x="141" y="3669"/>
                </a:lnTo>
                <a:cubicBezTo>
                  <a:pt x="16" y="3884"/>
                  <a:pt x="193" y="4149"/>
                  <a:pt x="435" y="4149"/>
                </a:cubicBezTo>
                <a:cubicBezTo>
                  <a:pt x="451" y="4149"/>
                  <a:pt x="467" y="4147"/>
                  <a:pt x="484" y="4145"/>
                </a:cubicBezTo>
                <a:lnTo>
                  <a:pt x="1626" y="3936"/>
                </a:lnTo>
                <a:cubicBezTo>
                  <a:pt x="1642" y="3932"/>
                  <a:pt x="1659" y="3931"/>
                  <a:pt x="1676" y="3931"/>
                </a:cubicBezTo>
                <a:cubicBezTo>
                  <a:pt x="1759" y="3931"/>
                  <a:pt x="1848" y="3968"/>
                  <a:pt x="1911" y="4031"/>
                </a:cubicBezTo>
                <a:lnTo>
                  <a:pt x="2730" y="4869"/>
                </a:lnTo>
                <a:cubicBezTo>
                  <a:pt x="2795" y="4934"/>
                  <a:pt x="2876" y="4963"/>
                  <a:pt x="2955" y="4963"/>
                </a:cubicBezTo>
                <a:cubicBezTo>
                  <a:pt x="3108" y="4963"/>
                  <a:pt x="3257" y="4854"/>
                  <a:pt x="3282" y="4678"/>
                </a:cubicBezTo>
                <a:lnTo>
                  <a:pt x="3453" y="3517"/>
                </a:lnTo>
                <a:cubicBezTo>
                  <a:pt x="3473" y="3422"/>
                  <a:pt x="3530" y="3326"/>
                  <a:pt x="3625" y="3288"/>
                </a:cubicBezTo>
                <a:lnTo>
                  <a:pt x="4672" y="2774"/>
                </a:lnTo>
                <a:cubicBezTo>
                  <a:pt x="4919" y="2641"/>
                  <a:pt x="4919" y="2298"/>
                  <a:pt x="4672" y="2184"/>
                </a:cubicBezTo>
                <a:lnTo>
                  <a:pt x="3625" y="1670"/>
                </a:lnTo>
                <a:cubicBezTo>
                  <a:pt x="3530" y="1632"/>
                  <a:pt x="3453" y="1537"/>
                  <a:pt x="3434" y="1423"/>
                </a:cubicBezTo>
                <a:lnTo>
                  <a:pt x="3263" y="280"/>
                </a:lnTo>
                <a:cubicBezTo>
                  <a:pt x="3239" y="109"/>
                  <a:pt x="3096" y="1"/>
                  <a:pt x="294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8" name="Google Shape;2518;p39"/>
          <p:cNvSpPr/>
          <p:nvPr/>
        </p:nvSpPr>
        <p:spPr>
          <a:xfrm>
            <a:off x="10695452" y="4770056"/>
            <a:ext cx="451176" cy="455224"/>
          </a:xfrm>
          <a:custGeom>
            <a:avLst/>
            <a:gdLst/>
            <a:ahLst/>
            <a:cxnLst/>
            <a:rect l="l" t="t" r="r" b="b"/>
            <a:pathLst>
              <a:path w="4920" h="4964" extrusionOk="0">
                <a:moveTo>
                  <a:pt x="2947" y="1"/>
                </a:moveTo>
                <a:cubicBezTo>
                  <a:pt x="2864" y="1"/>
                  <a:pt x="2779" y="34"/>
                  <a:pt x="2711" y="109"/>
                </a:cubicBezTo>
                <a:lnTo>
                  <a:pt x="1911" y="947"/>
                </a:lnTo>
                <a:cubicBezTo>
                  <a:pt x="1833" y="994"/>
                  <a:pt x="1755" y="1028"/>
                  <a:pt x="1666" y="1028"/>
                </a:cubicBezTo>
                <a:cubicBezTo>
                  <a:pt x="1647" y="1028"/>
                  <a:pt x="1627" y="1026"/>
                  <a:pt x="1607" y="1023"/>
                </a:cubicBezTo>
                <a:lnTo>
                  <a:pt x="465" y="833"/>
                </a:lnTo>
                <a:cubicBezTo>
                  <a:pt x="441" y="828"/>
                  <a:pt x="418" y="825"/>
                  <a:pt x="396" y="825"/>
                </a:cubicBezTo>
                <a:cubicBezTo>
                  <a:pt x="164" y="825"/>
                  <a:pt x="0" y="1083"/>
                  <a:pt x="122" y="1308"/>
                </a:cubicBezTo>
                <a:lnTo>
                  <a:pt x="674" y="2337"/>
                </a:lnTo>
                <a:cubicBezTo>
                  <a:pt x="712" y="2432"/>
                  <a:pt x="712" y="2546"/>
                  <a:pt x="674" y="2641"/>
                </a:cubicBezTo>
                <a:lnTo>
                  <a:pt x="141" y="3669"/>
                </a:lnTo>
                <a:cubicBezTo>
                  <a:pt x="16" y="3884"/>
                  <a:pt x="193" y="4149"/>
                  <a:pt x="435" y="4149"/>
                </a:cubicBezTo>
                <a:cubicBezTo>
                  <a:pt x="451" y="4149"/>
                  <a:pt x="467" y="4147"/>
                  <a:pt x="484" y="4145"/>
                </a:cubicBezTo>
                <a:lnTo>
                  <a:pt x="1626" y="3936"/>
                </a:lnTo>
                <a:cubicBezTo>
                  <a:pt x="1642" y="3932"/>
                  <a:pt x="1659" y="3931"/>
                  <a:pt x="1676" y="3931"/>
                </a:cubicBezTo>
                <a:cubicBezTo>
                  <a:pt x="1759" y="3931"/>
                  <a:pt x="1848" y="3968"/>
                  <a:pt x="1911" y="4031"/>
                </a:cubicBezTo>
                <a:lnTo>
                  <a:pt x="2730" y="4869"/>
                </a:lnTo>
                <a:cubicBezTo>
                  <a:pt x="2795" y="4934"/>
                  <a:pt x="2876" y="4963"/>
                  <a:pt x="2955" y="4963"/>
                </a:cubicBezTo>
                <a:cubicBezTo>
                  <a:pt x="3108" y="4963"/>
                  <a:pt x="3257" y="4854"/>
                  <a:pt x="3282" y="4678"/>
                </a:cubicBezTo>
                <a:lnTo>
                  <a:pt x="3453" y="3517"/>
                </a:lnTo>
                <a:cubicBezTo>
                  <a:pt x="3473" y="3422"/>
                  <a:pt x="3530" y="3326"/>
                  <a:pt x="3625" y="3288"/>
                </a:cubicBezTo>
                <a:lnTo>
                  <a:pt x="4672" y="2774"/>
                </a:lnTo>
                <a:cubicBezTo>
                  <a:pt x="4919" y="2641"/>
                  <a:pt x="4919" y="2298"/>
                  <a:pt x="4672" y="2184"/>
                </a:cubicBezTo>
                <a:lnTo>
                  <a:pt x="3625" y="1670"/>
                </a:lnTo>
                <a:cubicBezTo>
                  <a:pt x="3530" y="1632"/>
                  <a:pt x="3453" y="1537"/>
                  <a:pt x="3434" y="1423"/>
                </a:cubicBezTo>
                <a:lnTo>
                  <a:pt x="3263" y="280"/>
                </a:lnTo>
                <a:cubicBezTo>
                  <a:pt x="3239" y="109"/>
                  <a:pt x="3096" y="1"/>
                  <a:pt x="29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9" name="Google Shape;2519;p39"/>
          <p:cNvSpPr/>
          <p:nvPr/>
        </p:nvSpPr>
        <p:spPr>
          <a:xfrm>
            <a:off x="-1982778" y="3099025"/>
            <a:ext cx="263454" cy="265822"/>
          </a:xfrm>
          <a:custGeom>
            <a:avLst/>
            <a:gdLst/>
            <a:ahLst/>
            <a:cxnLst/>
            <a:rect l="l" t="t" r="r" b="b"/>
            <a:pathLst>
              <a:path w="4920" h="4964" extrusionOk="0">
                <a:moveTo>
                  <a:pt x="2947" y="1"/>
                </a:moveTo>
                <a:cubicBezTo>
                  <a:pt x="2864" y="1"/>
                  <a:pt x="2779" y="34"/>
                  <a:pt x="2711" y="109"/>
                </a:cubicBezTo>
                <a:lnTo>
                  <a:pt x="1911" y="947"/>
                </a:lnTo>
                <a:cubicBezTo>
                  <a:pt x="1833" y="994"/>
                  <a:pt x="1755" y="1028"/>
                  <a:pt x="1666" y="1028"/>
                </a:cubicBezTo>
                <a:cubicBezTo>
                  <a:pt x="1647" y="1028"/>
                  <a:pt x="1627" y="1026"/>
                  <a:pt x="1607" y="1023"/>
                </a:cubicBezTo>
                <a:lnTo>
                  <a:pt x="465" y="833"/>
                </a:lnTo>
                <a:cubicBezTo>
                  <a:pt x="441" y="828"/>
                  <a:pt x="418" y="825"/>
                  <a:pt x="396" y="825"/>
                </a:cubicBezTo>
                <a:cubicBezTo>
                  <a:pt x="164" y="825"/>
                  <a:pt x="0" y="1083"/>
                  <a:pt x="122" y="1308"/>
                </a:cubicBezTo>
                <a:lnTo>
                  <a:pt x="674" y="2337"/>
                </a:lnTo>
                <a:cubicBezTo>
                  <a:pt x="712" y="2432"/>
                  <a:pt x="712" y="2546"/>
                  <a:pt x="674" y="2641"/>
                </a:cubicBezTo>
                <a:lnTo>
                  <a:pt x="141" y="3669"/>
                </a:lnTo>
                <a:cubicBezTo>
                  <a:pt x="16" y="3884"/>
                  <a:pt x="193" y="4149"/>
                  <a:pt x="435" y="4149"/>
                </a:cubicBezTo>
                <a:cubicBezTo>
                  <a:pt x="451" y="4149"/>
                  <a:pt x="467" y="4147"/>
                  <a:pt x="484" y="4145"/>
                </a:cubicBezTo>
                <a:lnTo>
                  <a:pt x="1626" y="3936"/>
                </a:lnTo>
                <a:cubicBezTo>
                  <a:pt x="1642" y="3932"/>
                  <a:pt x="1659" y="3931"/>
                  <a:pt x="1676" y="3931"/>
                </a:cubicBezTo>
                <a:cubicBezTo>
                  <a:pt x="1759" y="3931"/>
                  <a:pt x="1848" y="3968"/>
                  <a:pt x="1911" y="4031"/>
                </a:cubicBezTo>
                <a:lnTo>
                  <a:pt x="2730" y="4869"/>
                </a:lnTo>
                <a:cubicBezTo>
                  <a:pt x="2795" y="4934"/>
                  <a:pt x="2876" y="4963"/>
                  <a:pt x="2955" y="4963"/>
                </a:cubicBezTo>
                <a:cubicBezTo>
                  <a:pt x="3108" y="4963"/>
                  <a:pt x="3257" y="4854"/>
                  <a:pt x="3282" y="4678"/>
                </a:cubicBezTo>
                <a:lnTo>
                  <a:pt x="3453" y="3517"/>
                </a:lnTo>
                <a:cubicBezTo>
                  <a:pt x="3473" y="3422"/>
                  <a:pt x="3530" y="3326"/>
                  <a:pt x="3625" y="3288"/>
                </a:cubicBezTo>
                <a:lnTo>
                  <a:pt x="4672" y="2774"/>
                </a:lnTo>
                <a:cubicBezTo>
                  <a:pt x="4919" y="2641"/>
                  <a:pt x="4919" y="2298"/>
                  <a:pt x="4672" y="2184"/>
                </a:cubicBezTo>
                <a:lnTo>
                  <a:pt x="3625" y="1670"/>
                </a:lnTo>
                <a:cubicBezTo>
                  <a:pt x="3530" y="1632"/>
                  <a:pt x="3453" y="1537"/>
                  <a:pt x="3434" y="1423"/>
                </a:cubicBezTo>
                <a:lnTo>
                  <a:pt x="3263" y="280"/>
                </a:lnTo>
                <a:cubicBezTo>
                  <a:pt x="3239" y="109"/>
                  <a:pt x="3096" y="1"/>
                  <a:pt x="294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0" name="Google Shape;2520;p39"/>
          <p:cNvSpPr/>
          <p:nvPr/>
        </p:nvSpPr>
        <p:spPr>
          <a:xfrm>
            <a:off x="7585785" y="5644286"/>
            <a:ext cx="7458" cy="5211"/>
          </a:xfrm>
          <a:custGeom>
            <a:avLst/>
            <a:gdLst/>
            <a:ahLst/>
            <a:cxnLst/>
            <a:rect l="l" t="t" r="r" b="b"/>
            <a:pathLst>
              <a:path w="229" h="160" extrusionOk="0">
                <a:moveTo>
                  <a:pt x="229" y="0"/>
                </a:moveTo>
                <a:lnTo>
                  <a:pt x="229" y="0"/>
                </a:lnTo>
                <a:cubicBezTo>
                  <a:pt x="182" y="31"/>
                  <a:pt x="110" y="63"/>
                  <a:pt x="44" y="63"/>
                </a:cubicBezTo>
                <a:cubicBezTo>
                  <a:pt x="29" y="63"/>
                  <a:pt x="14" y="61"/>
                  <a:pt x="0" y="57"/>
                </a:cubicBezTo>
                <a:lnTo>
                  <a:pt x="0" y="57"/>
                </a:lnTo>
                <a:cubicBezTo>
                  <a:pt x="0" y="96"/>
                  <a:pt x="19" y="134"/>
                  <a:pt x="38" y="153"/>
                </a:cubicBezTo>
                <a:cubicBezTo>
                  <a:pt x="50" y="157"/>
                  <a:pt x="61" y="159"/>
                  <a:pt x="71" y="159"/>
                </a:cubicBezTo>
                <a:cubicBezTo>
                  <a:pt x="147" y="159"/>
                  <a:pt x="195" y="51"/>
                  <a:pt x="229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1" name="Google Shape;2521;p39"/>
          <p:cNvSpPr/>
          <p:nvPr/>
        </p:nvSpPr>
        <p:spPr>
          <a:xfrm>
            <a:off x="8541183" y="5641192"/>
            <a:ext cx="8728" cy="33"/>
          </a:xfrm>
          <a:custGeom>
            <a:avLst/>
            <a:gdLst/>
            <a:ahLst/>
            <a:cxnLst/>
            <a:rect l="l" t="t" r="r" b="b"/>
            <a:pathLst>
              <a:path w="268" h="1" extrusionOk="0">
                <a:moveTo>
                  <a:pt x="267" y="0"/>
                </a:moveTo>
                <a:lnTo>
                  <a:pt x="1" y="0"/>
                </a:lnTo>
                <a:cubicBezTo>
                  <a:pt x="96" y="0"/>
                  <a:pt x="172" y="0"/>
                  <a:pt x="267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2" name="Google Shape;2522;p39"/>
          <p:cNvSpPr/>
          <p:nvPr/>
        </p:nvSpPr>
        <p:spPr>
          <a:xfrm>
            <a:off x="7557224" y="5644026"/>
            <a:ext cx="17424" cy="3387"/>
          </a:xfrm>
          <a:custGeom>
            <a:avLst/>
            <a:gdLst/>
            <a:ahLst/>
            <a:cxnLst/>
            <a:rect l="l" t="t" r="r" b="b"/>
            <a:pathLst>
              <a:path w="535" h="104" extrusionOk="0">
                <a:moveTo>
                  <a:pt x="155" y="1"/>
                </a:moveTo>
                <a:cubicBezTo>
                  <a:pt x="1" y="1"/>
                  <a:pt x="265" y="87"/>
                  <a:pt x="249" y="104"/>
                </a:cubicBezTo>
                <a:cubicBezTo>
                  <a:pt x="477" y="85"/>
                  <a:pt x="534" y="85"/>
                  <a:pt x="268" y="8"/>
                </a:cubicBezTo>
                <a:cubicBezTo>
                  <a:pt x="217" y="3"/>
                  <a:pt x="180" y="1"/>
                  <a:pt x="155" y="1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3" name="Google Shape;2523;p39"/>
          <p:cNvSpPr/>
          <p:nvPr/>
        </p:nvSpPr>
        <p:spPr>
          <a:xfrm>
            <a:off x="6772884" y="6870627"/>
            <a:ext cx="4983" cy="2508"/>
          </a:xfrm>
          <a:custGeom>
            <a:avLst/>
            <a:gdLst/>
            <a:ahLst/>
            <a:cxnLst/>
            <a:rect l="l" t="t" r="r" b="b"/>
            <a:pathLst>
              <a:path w="153" h="77" extrusionOk="0">
                <a:moveTo>
                  <a:pt x="114" y="1"/>
                </a:moveTo>
                <a:cubicBezTo>
                  <a:pt x="19" y="20"/>
                  <a:pt x="0" y="58"/>
                  <a:pt x="0" y="77"/>
                </a:cubicBezTo>
                <a:cubicBezTo>
                  <a:pt x="76" y="39"/>
                  <a:pt x="152" y="1"/>
                  <a:pt x="114" y="1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4" name="Google Shape;2524;p39"/>
          <p:cNvSpPr/>
          <p:nvPr/>
        </p:nvSpPr>
        <p:spPr>
          <a:xfrm>
            <a:off x="6843553" y="6860108"/>
            <a:ext cx="3745" cy="651"/>
          </a:xfrm>
          <a:custGeom>
            <a:avLst/>
            <a:gdLst/>
            <a:ahLst/>
            <a:cxnLst/>
            <a:rect l="l" t="t" r="r" b="b"/>
            <a:pathLst>
              <a:path w="115" h="20" extrusionOk="0">
                <a:moveTo>
                  <a:pt x="115" y="0"/>
                </a:moveTo>
                <a:lnTo>
                  <a:pt x="0" y="19"/>
                </a:lnTo>
                <a:cubicBezTo>
                  <a:pt x="38" y="19"/>
                  <a:pt x="77" y="19"/>
                  <a:pt x="115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5" name="Google Shape;2525;p39"/>
          <p:cNvSpPr/>
          <p:nvPr/>
        </p:nvSpPr>
        <p:spPr>
          <a:xfrm>
            <a:off x="6990492" y="6830342"/>
            <a:ext cx="2280" cy="4299"/>
          </a:xfrm>
          <a:custGeom>
            <a:avLst/>
            <a:gdLst/>
            <a:ahLst/>
            <a:cxnLst/>
            <a:rect l="l" t="t" r="r" b="b"/>
            <a:pathLst>
              <a:path w="70" h="132" extrusionOk="0">
                <a:moveTo>
                  <a:pt x="0" y="0"/>
                </a:moveTo>
                <a:lnTo>
                  <a:pt x="0" y="38"/>
                </a:lnTo>
                <a:cubicBezTo>
                  <a:pt x="45" y="106"/>
                  <a:pt x="64" y="132"/>
                  <a:pt x="66" y="132"/>
                </a:cubicBezTo>
                <a:cubicBezTo>
                  <a:pt x="70" y="132"/>
                  <a:pt x="35" y="70"/>
                  <a:pt x="0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6" name="Google Shape;2526;p39"/>
          <p:cNvSpPr/>
          <p:nvPr/>
        </p:nvSpPr>
        <p:spPr>
          <a:xfrm>
            <a:off x="6629039" y="5686452"/>
            <a:ext cx="39700" cy="9347"/>
          </a:xfrm>
          <a:custGeom>
            <a:avLst/>
            <a:gdLst/>
            <a:ahLst/>
            <a:cxnLst/>
            <a:rect l="l" t="t" r="r" b="b"/>
            <a:pathLst>
              <a:path w="1219" h="287" extrusionOk="0">
                <a:moveTo>
                  <a:pt x="705" y="0"/>
                </a:moveTo>
                <a:lnTo>
                  <a:pt x="705" y="0"/>
                </a:lnTo>
                <a:cubicBezTo>
                  <a:pt x="1123" y="96"/>
                  <a:pt x="0" y="172"/>
                  <a:pt x="648" y="286"/>
                </a:cubicBezTo>
                <a:cubicBezTo>
                  <a:pt x="590" y="229"/>
                  <a:pt x="1219" y="58"/>
                  <a:pt x="705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7" name="Google Shape;2527;p39"/>
          <p:cNvSpPr/>
          <p:nvPr/>
        </p:nvSpPr>
        <p:spPr>
          <a:xfrm>
            <a:off x="6929105" y="6516631"/>
            <a:ext cx="1270" cy="3745"/>
          </a:xfrm>
          <a:custGeom>
            <a:avLst/>
            <a:gdLst/>
            <a:ahLst/>
            <a:cxnLst/>
            <a:rect l="l" t="t" r="r" b="b"/>
            <a:pathLst>
              <a:path w="39" h="115" extrusionOk="0">
                <a:moveTo>
                  <a:pt x="39" y="0"/>
                </a:moveTo>
                <a:lnTo>
                  <a:pt x="39" y="0"/>
                </a:lnTo>
                <a:cubicBezTo>
                  <a:pt x="20" y="38"/>
                  <a:pt x="1" y="76"/>
                  <a:pt x="1" y="114"/>
                </a:cubicBezTo>
                <a:cubicBezTo>
                  <a:pt x="1" y="114"/>
                  <a:pt x="20" y="76"/>
                  <a:pt x="39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8" name="Google Shape;2528;p39"/>
          <p:cNvSpPr/>
          <p:nvPr/>
        </p:nvSpPr>
        <p:spPr>
          <a:xfrm>
            <a:off x="6957014" y="6735477"/>
            <a:ext cx="33" cy="5602"/>
          </a:xfrm>
          <a:custGeom>
            <a:avLst/>
            <a:gdLst/>
            <a:ahLst/>
            <a:cxnLst/>
            <a:rect l="l" t="t" r="r" b="b"/>
            <a:pathLst>
              <a:path w="1" h="172" extrusionOk="0">
                <a:moveTo>
                  <a:pt x="0" y="172"/>
                </a:moveTo>
                <a:lnTo>
                  <a:pt x="0" y="1"/>
                </a:lnTo>
                <a:cubicBezTo>
                  <a:pt x="0" y="58"/>
                  <a:pt x="0" y="115"/>
                  <a:pt x="0" y="172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9" name="Google Shape;2529;p39"/>
          <p:cNvSpPr/>
          <p:nvPr/>
        </p:nvSpPr>
        <p:spPr>
          <a:xfrm>
            <a:off x="6896864" y="6401314"/>
            <a:ext cx="651" cy="2508"/>
          </a:xfrm>
          <a:custGeom>
            <a:avLst/>
            <a:gdLst/>
            <a:ahLst/>
            <a:cxnLst/>
            <a:rect l="l" t="t" r="r" b="b"/>
            <a:pathLst>
              <a:path w="20" h="77" extrusionOk="0">
                <a:moveTo>
                  <a:pt x="20" y="0"/>
                </a:moveTo>
                <a:cubicBezTo>
                  <a:pt x="1" y="19"/>
                  <a:pt x="1" y="57"/>
                  <a:pt x="20" y="76"/>
                </a:cubicBezTo>
                <a:cubicBezTo>
                  <a:pt x="20" y="57"/>
                  <a:pt x="20" y="19"/>
                  <a:pt x="20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0" name="Google Shape;2530;p39"/>
          <p:cNvSpPr/>
          <p:nvPr/>
        </p:nvSpPr>
        <p:spPr>
          <a:xfrm>
            <a:off x="6895627" y="6395713"/>
            <a:ext cx="1889" cy="5634"/>
          </a:xfrm>
          <a:custGeom>
            <a:avLst/>
            <a:gdLst/>
            <a:ahLst/>
            <a:cxnLst/>
            <a:rect l="l" t="t" r="r" b="b"/>
            <a:pathLst>
              <a:path w="58" h="173" extrusionOk="0">
                <a:moveTo>
                  <a:pt x="1" y="1"/>
                </a:moveTo>
                <a:lnTo>
                  <a:pt x="1" y="39"/>
                </a:lnTo>
                <a:cubicBezTo>
                  <a:pt x="39" y="77"/>
                  <a:pt x="58" y="134"/>
                  <a:pt x="58" y="172"/>
                </a:cubicBezTo>
                <a:cubicBezTo>
                  <a:pt x="58" y="115"/>
                  <a:pt x="39" y="58"/>
                  <a:pt x="1" y="1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1" name="Google Shape;2531;p39"/>
          <p:cNvSpPr/>
          <p:nvPr/>
        </p:nvSpPr>
        <p:spPr>
          <a:xfrm>
            <a:off x="6868955" y="6285997"/>
            <a:ext cx="1270" cy="5602"/>
          </a:xfrm>
          <a:custGeom>
            <a:avLst/>
            <a:gdLst/>
            <a:ahLst/>
            <a:cxnLst/>
            <a:rect l="l" t="t" r="r" b="b"/>
            <a:pathLst>
              <a:path w="39" h="172" extrusionOk="0">
                <a:moveTo>
                  <a:pt x="20" y="0"/>
                </a:moveTo>
                <a:cubicBezTo>
                  <a:pt x="1" y="19"/>
                  <a:pt x="1" y="38"/>
                  <a:pt x="20" y="57"/>
                </a:cubicBezTo>
                <a:cubicBezTo>
                  <a:pt x="20" y="89"/>
                  <a:pt x="33" y="134"/>
                  <a:pt x="38" y="159"/>
                </a:cubicBezTo>
                <a:lnTo>
                  <a:pt x="38" y="159"/>
                </a:lnTo>
                <a:lnTo>
                  <a:pt x="20" y="0"/>
                </a:lnTo>
                <a:close/>
                <a:moveTo>
                  <a:pt x="38" y="159"/>
                </a:moveTo>
                <a:lnTo>
                  <a:pt x="39" y="171"/>
                </a:lnTo>
                <a:cubicBezTo>
                  <a:pt x="39" y="168"/>
                  <a:pt x="38" y="164"/>
                  <a:pt x="38" y="159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2" name="Google Shape;2532;p39"/>
          <p:cNvSpPr/>
          <p:nvPr/>
        </p:nvSpPr>
        <p:spPr>
          <a:xfrm>
            <a:off x="5539695" y="6126650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3" name="Google Shape;2533;p39"/>
          <p:cNvSpPr/>
          <p:nvPr/>
        </p:nvSpPr>
        <p:spPr>
          <a:xfrm>
            <a:off x="6983653" y="6840894"/>
            <a:ext cx="8728" cy="1889"/>
          </a:xfrm>
          <a:custGeom>
            <a:avLst/>
            <a:gdLst/>
            <a:ahLst/>
            <a:cxnLst/>
            <a:rect l="l" t="t" r="r" b="b"/>
            <a:pathLst>
              <a:path w="268" h="58" extrusionOk="0">
                <a:moveTo>
                  <a:pt x="267" y="0"/>
                </a:moveTo>
                <a:cubicBezTo>
                  <a:pt x="172" y="19"/>
                  <a:pt x="77" y="38"/>
                  <a:pt x="1" y="57"/>
                </a:cubicBezTo>
                <a:cubicBezTo>
                  <a:pt x="77" y="38"/>
                  <a:pt x="172" y="19"/>
                  <a:pt x="267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39"/>
          <p:cNvSpPr/>
          <p:nvPr/>
        </p:nvSpPr>
        <p:spPr>
          <a:xfrm>
            <a:off x="5513675" y="5682120"/>
            <a:ext cx="1479379" cy="1346080"/>
          </a:xfrm>
          <a:custGeom>
            <a:avLst/>
            <a:gdLst/>
            <a:ahLst/>
            <a:cxnLst/>
            <a:rect l="l" t="t" r="r" b="b"/>
            <a:pathLst>
              <a:path w="45425" h="41332" extrusionOk="0">
                <a:moveTo>
                  <a:pt x="419" y="9919"/>
                </a:moveTo>
                <a:cubicBezTo>
                  <a:pt x="416" y="9949"/>
                  <a:pt x="416" y="9975"/>
                  <a:pt x="418" y="9997"/>
                </a:cubicBezTo>
                <a:lnTo>
                  <a:pt x="418" y="9997"/>
                </a:lnTo>
                <a:cubicBezTo>
                  <a:pt x="417" y="9973"/>
                  <a:pt x="418" y="9947"/>
                  <a:pt x="419" y="9919"/>
                </a:cubicBezTo>
                <a:close/>
                <a:moveTo>
                  <a:pt x="952" y="16259"/>
                </a:moveTo>
                <a:cubicBezTo>
                  <a:pt x="971" y="16354"/>
                  <a:pt x="990" y="16449"/>
                  <a:pt x="1009" y="16563"/>
                </a:cubicBezTo>
                <a:cubicBezTo>
                  <a:pt x="1009" y="16582"/>
                  <a:pt x="1028" y="16582"/>
                  <a:pt x="1028" y="16582"/>
                </a:cubicBezTo>
                <a:cubicBezTo>
                  <a:pt x="1009" y="16582"/>
                  <a:pt x="971" y="16563"/>
                  <a:pt x="952" y="16544"/>
                </a:cubicBezTo>
                <a:lnTo>
                  <a:pt x="952" y="16525"/>
                </a:lnTo>
                <a:cubicBezTo>
                  <a:pt x="914" y="16354"/>
                  <a:pt x="933" y="16297"/>
                  <a:pt x="952" y="16259"/>
                </a:cubicBezTo>
                <a:close/>
                <a:moveTo>
                  <a:pt x="41213" y="16996"/>
                </a:moveTo>
                <a:cubicBezTo>
                  <a:pt x="41215" y="17010"/>
                  <a:pt x="41216" y="17024"/>
                  <a:pt x="41217" y="17039"/>
                </a:cubicBezTo>
                <a:cubicBezTo>
                  <a:pt x="41217" y="17019"/>
                  <a:pt x="41216" y="17005"/>
                  <a:pt x="41213" y="16996"/>
                </a:cubicBezTo>
                <a:close/>
                <a:moveTo>
                  <a:pt x="42216" y="21557"/>
                </a:moveTo>
                <a:lnTo>
                  <a:pt x="42216" y="21557"/>
                </a:lnTo>
                <a:cubicBezTo>
                  <a:pt x="42219" y="21562"/>
                  <a:pt x="42223" y="21567"/>
                  <a:pt x="42226" y="21570"/>
                </a:cubicBezTo>
                <a:cubicBezTo>
                  <a:pt x="42226" y="21564"/>
                  <a:pt x="42222" y="21559"/>
                  <a:pt x="42216" y="21557"/>
                </a:cubicBezTo>
                <a:close/>
                <a:moveTo>
                  <a:pt x="2578" y="26562"/>
                </a:moveTo>
                <a:cubicBezTo>
                  <a:pt x="2570" y="26597"/>
                  <a:pt x="2570" y="26644"/>
                  <a:pt x="2570" y="26710"/>
                </a:cubicBezTo>
                <a:cubicBezTo>
                  <a:pt x="2573" y="26660"/>
                  <a:pt x="2576" y="26611"/>
                  <a:pt x="2578" y="26562"/>
                </a:cubicBezTo>
                <a:close/>
                <a:moveTo>
                  <a:pt x="44167" y="32187"/>
                </a:moveTo>
                <a:cubicBezTo>
                  <a:pt x="44171" y="32201"/>
                  <a:pt x="44176" y="32216"/>
                  <a:pt x="44181" y="32230"/>
                </a:cubicBezTo>
                <a:lnTo>
                  <a:pt x="44181" y="32230"/>
                </a:lnTo>
                <a:cubicBezTo>
                  <a:pt x="44177" y="32214"/>
                  <a:pt x="44172" y="32199"/>
                  <a:pt x="44167" y="32187"/>
                </a:cubicBezTo>
                <a:close/>
                <a:moveTo>
                  <a:pt x="44181" y="32230"/>
                </a:moveTo>
                <a:cubicBezTo>
                  <a:pt x="44196" y="32288"/>
                  <a:pt x="44206" y="32357"/>
                  <a:pt x="44216" y="32357"/>
                </a:cubicBezTo>
                <a:cubicBezTo>
                  <a:pt x="44219" y="32357"/>
                  <a:pt x="44222" y="32348"/>
                  <a:pt x="44225" y="32327"/>
                </a:cubicBezTo>
                <a:cubicBezTo>
                  <a:pt x="44207" y="32295"/>
                  <a:pt x="44192" y="32263"/>
                  <a:pt x="44181" y="32230"/>
                </a:cubicBezTo>
                <a:close/>
                <a:moveTo>
                  <a:pt x="43489" y="35875"/>
                </a:moveTo>
                <a:cubicBezTo>
                  <a:pt x="43435" y="35884"/>
                  <a:pt x="43379" y="35900"/>
                  <a:pt x="43330" y="35925"/>
                </a:cubicBezTo>
                <a:lnTo>
                  <a:pt x="43489" y="35875"/>
                </a:lnTo>
                <a:close/>
                <a:moveTo>
                  <a:pt x="22733" y="40071"/>
                </a:moveTo>
                <a:cubicBezTo>
                  <a:pt x="22707" y="40078"/>
                  <a:pt x="22681" y="40085"/>
                  <a:pt x="22655" y="40094"/>
                </a:cubicBezTo>
                <a:cubicBezTo>
                  <a:pt x="22685" y="40088"/>
                  <a:pt x="22711" y="40080"/>
                  <a:pt x="22733" y="40071"/>
                </a:cubicBezTo>
                <a:close/>
                <a:moveTo>
                  <a:pt x="4912" y="40399"/>
                </a:moveTo>
                <a:lnTo>
                  <a:pt x="4950" y="40418"/>
                </a:lnTo>
                <a:lnTo>
                  <a:pt x="4931" y="40418"/>
                </a:lnTo>
                <a:lnTo>
                  <a:pt x="5007" y="40456"/>
                </a:lnTo>
                <a:lnTo>
                  <a:pt x="4988" y="40399"/>
                </a:lnTo>
                <a:close/>
                <a:moveTo>
                  <a:pt x="9748" y="40722"/>
                </a:moveTo>
                <a:lnTo>
                  <a:pt x="9557" y="40779"/>
                </a:lnTo>
                <a:lnTo>
                  <a:pt x="9500" y="40779"/>
                </a:lnTo>
                <a:lnTo>
                  <a:pt x="9748" y="40722"/>
                </a:lnTo>
                <a:close/>
                <a:moveTo>
                  <a:pt x="37143" y="0"/>
                </a:moveTo>
                <a:cubicBezTo>
                  <a:pt x="36857" y="19"/>
                  <a:pt x="36553" y="57"/>
                  <a:pt x="36248" y="76"/>
                </a:cubicBezTo>
                <a:lnTo>
                  <a:pt x="35887" y="76"/>
                </a:lnTo>
                <a:lnTo>
                  <a:pt x="35620" y="95"/>
                </a:lnTo>
                <a:cubicBezTo>
                  <a:pt x="36077" y="362"/>
                  <a:pt x="35239" y="114"/>
                  <a:pt x="35334" y="400"/>
                </a:cubicBezTo>
                <a:cubicBezTo>
                  <a:pt x="35258" y="419"/>
                  <a:pt x="35182" y="429"/>
                  <a:pt x="35108" y="429"/>
                </a:cubicBezTo>
                <a:cubicBezTo>
                  <a:pt x="35035" y="429"/>
                  <a:pt x="34963" y="419"/>
                  <a:pt x="34897" y="400"/>
                </a:cubicBezTo>
                <a:lnTo>
                  <a:pt x="34878" y="400"/>
                </a:lnTo>
                <a:cubicBezTo>
                  <a:pt x="34573" y="362"/>
                  <a:pt x="34268" y="324"/>
                  <a:pt x="33926" y="286"/>
                </a:cubicBezTo>
                <a:cubicBezTo>
                  <a:pt x="33697" y="229"/>
                  <a:pt x="34230" y="191"/>
                  <a:pt x="34192" y="133"/>
                </a:cubicBezTo>
                <a:lnTo>
                  <a:pt x="34192" y="133"/>
                </a:lnTo>
                <a:cubicBezTo>
                  <a:pt x="34092" y="139"/>
                  <a:pt x="34013" y="141"/>
                  <a:pt x="33950" y="141"/>
                </a:cubicBezTo>
                <a:cubicBezTo>
                  <a:pt x="33799" y="141"/>
                  <a:pt x="33743" y="128"/>
                  <a:pt x="33716" y="114"/>
                </a:cubicBezTo>
                <a:cubicBezTo>
                  <a:pt x="33678" y="76"/>
                  <a:pt x="33640" y="38"/>
                  <a:pt x="33393" y="38"/>
                </a:cubicBezTo>
                <a:cubicBezTo>
                  <a:pt x="33450" y="76"/>
                  <a:pt x="33393" y="133"/>
                  <a:pt x="33259" y="191"/>
                </a:cubicBezTo>
                <a:cubicBezTo>
                  <a:pt x="33107" y="248"/>
                  <a:pt x="32936" y="286"/>
                  <a:pt x="32783" y="305"/>
                </a:cubicBezTo>
                <a:lnTo>
                  <a:pt x="33354" y="305"/>
                </a:lnTo>
                <a:cubicBezTo>
                  <a:pt x="33088" y="438"/>
                  <a:pt x="32783" y="495"/>
                  <a:pt x="32479" y="495"/>
                </a:cubicBezTo>
                <a:cubicBezTo>
                  <a:pt x="32174" y="495"/>
                  <a:pt x="31889" y="571"/>
                  <a:pt x="31622" y="724"/>
                </a:cubicBezTo>
                <a:lnTo>
                  <a:pt x="31870" y="552"/>
                </a:lnTo>
                <a:lnTo>
                  <a:pt x="31870" y="552"/>
                </a:lnTo>
                <a:cubicBezTo>
                  <a:pt x="31546" y="686"/>
                  <a:pt x="31203" y="819"/>
                  <a:pt x="30861" y="914"/>
                </a:cubicBezTo>
                <a:cubicBezTo>
                  <a:pt x="30537" y="1009"/>
                  <a:pt x="30213" y="1123"/>
                  <a:pt x="29909" y="1257"/>
                </a:cubicBezTo>
                <a:cubicBezTo>
                  <a:pt x="29832" y="1219"/>
                  <a:pt x="29737" y="1162"/>
                  <a:pt x="29909" y="1123"/>
                </a:cubicBezTo>
                <a:lnTo>
                  <a:pt x="29909" y="1123"/>
                </a:lnTo>
                <a:lnTo>
                  <a:pt x="29528" y="1142"/>
                </a:lnTo>
                <a:lnTo>
                  <a:pt x="29071" y="1162"/>
                </a:lnTo>
                <a:cubicBezTo>
                  <a:pt x="28747" y="1162"/>
                  <a:pt x="28443" y="1200"/>
                  <a:pt x="28138" y="1238"/>
                </a:cubicBezTo>
                <a:cubicBezTo>
                  <a:pt x="27696" y="1301"/>
                  <a:pt x="27242" y="1338"/>
                  <a:pt x="26785" y="1338"/>
                </a:cubicBezTo>
                <a:cubicBezTo>
                  <a:pt x="26690" y="1338"/>
                  <a:pt x="26596" y="1336"/>
                  <a:pt x="26501" y="1333"/>
                </a:cubicBezTo>
                <a:lnTo>
                  <a:pt x="26577" y="1257"/>
                </a:lnTo>
                <a:lnTo>
                  <a:pt x="26577" y="1257"/>
                </a:lnTo>
                <a:cubicBezTo>
                  <a:pt x="26404" y="1288"/>
                  <a:pt x="26269" y="1385"/>
                  <a:pt x="26077" y="1385"/>
                </a:cubicBezTo>
                <a:cubicBezTo>
                  <a:pt x="26037" y="1385"/>
                  <a:pt x="25995" y="1381"/>
                  <a:pt x="25949" y="1371"/>
                </a:cubicBezTo>
                <a:cubicBezTo>
                  <a:pt x="25949" y="1355"/>
                  <a:pt x="26005" y="1310"/>
                  <a:pt x="25960" y="1310"/>
                </a:cubicBezTo>
                <a:cubicBezTo>
                  <a:pt x="25953" y="1310"/>
                  <a:pt x="25943" y="1311"/>
                  <a:pt x="25930" y="1314"/>
                </a:cubicBezTo>
                <a:cubicBezTo>
                  <a:pt x="25663" y="1409"/>
                  <a:pt x="25378" y="1466"/>
                  <a:pt x="25092" y="1485"/>
                </a:cubicBezTo>
                <a:lnTo>
                  <a:pt x="25320" y="1371"/>
                </a:lnTo>
                <a:lnTo>
                  <a:pt x="25320" y="1371"/>
                </a:lnTo>
                <a:cubicBezTo>
                  <a:pt x="24197" y="1409"/>
                  <a:pt x="23645" y="1771"/>
                  <a:pt x="22731" y="1980"/>
                </a:cubicBezTo>
                <a:cubicBezTo>
                  <a:pt x="22712" y="1871"/>
                  <a:pt x="22465" y="1840"/>
                  <a:pt x="22172" y="1840"/>
                </a:cubicBezTo>
                <a:cubicBezTo>
                  <a:pt x="21901" y="1840"/>
                  <a:pt x="21590" y="1867"/>
                  <a:pt x="21380" y="1885"/>
                </a:cubicBezTo>
                <a:lnTo>
                  <a:pt x="21380" y="1847"/>
                </a:lnTo>
                <a:cubicBezTo>
                  <a:pt x="20104" y="2056"/>
                  <a:pt x="19247" y="2437"/>
                  <a:pt x="18105" y="2761"/>
                </a:cubicBezTo>
                <a:cubicBezTo>
                  <a:pt x="17534" y="2761"/>
                  <a:pt x="16963" y="2818"/>
                  <a:pt x="16411" y="2970"/>
                </a:cubicBezTo>
                <a:cubicBezTo>
                  <a:pt x="15725" y="3122"/>
                  <a:pt x="15002" y="3351"/>
                  <a:pt x="14393" y="3465"/>
                </a:cubicBezTo>
                <a:cubicBezTo>
                  <a:pt x="14402" y="3464"/>
                  <a:pt x="14410" y="3464"/>
                  <a:pt x="14417" y="3464"/>
                </a:cubicBezTo>
                <a:cubicBezTo>
                  <a:pt x="14567" y="3464"/>
                  <a:pt x="14403" y="3640"/>
                  <a:pt x="14221" y="3713"/>
                </a:cubicBezTo>
                <a:cubicBezTo>
                  <a:pt x="14001" y="3757"/>
                  <a:pt x="13714" y="3970"/>
                  <a:pt x="13584" y="3970"/>
                </a:cubicBezTo>
                <a:cubicBezTo>
                  <a:pt x="13546" y="3970"/>
                  <a:pt x="13521" y="3951"/>
                  <a:pt x="13517" y="3903"/>
                </a:cubicBezTo>
                <a:lnTo>
                  <a:pt x="13612" y="3884"/>
                </a:lnTo>
                <a:cubicBezTo>
                  <a:pt x="13562" y="3862"/>
                  <a:pt x="13502" y="3853"/>
                  <a:pt x="13436" y="3853"/>
                </a:cubicBezTo>
                <a:cubicBezTo>
                  <a:pt x="13149" y="3853"/>
                  <a:pt x="12734" y="4027"/>
                  <a:pt x="12394" y="4150"/>
                </a:cubicBezTo>
                <a:lnTo>
                  <a:pt x="12394" y="4417"/>
                </a:lnTo>
                <a:cubicBezTo>
                  <a:pt x="11785" y="4436"/>
                  <a:pt x="11080" y="4722"/>
                  <a:pt x="10433" y="4969"/>
                </a:cubicBezTo>
                <a:cubicBezTo>
                  <a:pt x="9872" y="5184"/>
                  <a:pt x="9354" y="5384"/>
                  <a:pt x="9003" y="5384"/>
                </a:cubicBezTo>
                <a:cubicBezTo>
                  <a:pt x="8949" y="5384"/>
                  <a:pt x="8898" y="5379"/>
                  <a:pt x="8853" y="5369"/>
                </a:cubicBezTo>
                <a:cubicBezTo>
                  <a:pt x="8586" y="5502"/>
                  <a:pt x="8263" y="5578"/>
                  <a:pt x="8015" y="5712"/>
                </a:cubicBezTo>
                <a:lnTo>
                  <a:pt x="7996" y="5559"/>
                </a:lnTo>
                <a:cubicBezTo>
                  <a:pt x="7615" y="5635"/>
                  <a:pt x="7330" y="5673"/>
                  <a:pt x="7044" y="5731"/>
                </a:cubicBezTo>
                <a:cubicBezTo>
                  <a:pt x="6740" y="5788"/>
                  <a:pt x="6397" y="5845"/>
                  <a:pt x="5921" y="5940"/>
                </a:cubicBezTo>
                <a:lnTo>
                  <a:pt x="6111" y="5807"/>
                </a:lnTo>
                <a:lnTo>
                  <a:pt x="6111" y="5807"/>
                </a:lnTo>
                <a:cubicBezTo>
                  <a:pt x="5559" y="5883"/>
                  <a:pt x="5483" y="6302"/>
                  <a:pt x="4988" y="6397"/>
                </a:cubicBezTo>
                <a:lnTo>
                  <a:pt x="4798" y="6226"/>
                </a:lnTo>
                <a:cubicBezTo>
                  <a:pt x="3865" y="6378"/>
                  <a:pt x="2856" y="6359"/>
                  <a:pt x="1942" y="6759"/>
                </a:cubicBezTo>
                <a:cubicBezTo>
                  <a:pt x="1942" y="6721"/>
                  <a:pt x="1980" y="6663"/>
                  <a:pt x="2132" y="6625"/>
                </a:cubicBezTo>
                <a:lnTo>
                  <a:pt x="2132" y="6625"/>
                </a:lnTo>
                <a:cubicBezTo>
                  <a:pt x="1904" y="6663"/>
                  <a:pt x="1466" y="6740"/>
                  <a:pt x="1104" y="6835"/>
                </a:cubicBezTo>
                <a:cubicBezTo>
                  <a:pt x="1047" y="6854"/>
                  <a:pt x="857" y="6911"/>
                  <a:pt x="724" y="6949"/>
                </a:cubicBezTo>
                <a:cubicBezTo>
                  <a:pt x="628" y="6987"/>
                  <a:pt x="514" y="7025"/>
                  <a:pt x="419" y="7063"/>
                </a:cubicBezTo>
                <a:cubicBezTo>
                  <a:pt x="267" y="7139"/>
                  <a:pt x="229" y="7197"/>
                  <a:pt x="286" y="7235"/>
                </a:cubicBezTo>
                <a:cubicBezTo>
                  <a:pt x="258" y="7229"/>
                  <a:pt x="230" y="7227"/>
                  <a:pt x="202" y="7227"/>
                </a:cubicBezTo>
                <a:cubicBezTo>
                  <a:pt x="135" y="7227"/>
                  <a:pt x="67" y="7240"/>
                  <a:pt x="0" y="7254"/>
                </a:cubicBezTo>
                <a:cubicBezTo>
                  <a:pt x="0" y="7482"/>
                  <a:pt x="19" y="7711"/>
                  <a:pt x="57" y="7920"/>
                </a:cubicBezTo>
                <a:cubicBezTo>
                  <a:pt x="76" y="8053"/>
                  <a:pt x="95" y="8186"/>
                  <a:pt x="114" y="8339"/>
                </a:cubicBezTo>
                <a:cubicBezTo>
                  <a:pt x="133" y="8415"/>
                  <a:pt x="152" y="8491"/>
                  <a:pt x="171" y="8567"/>
                </a:cubicBezTo>
                <a:cubicBezTo>
                  <a:pt x="210" y="8739"/>
                  <a:pt x="248" y="8891"/>
                  <a:pt x="286" y="9024"/>
                </a:cubicBezTo>
                <a:lnTo>
                  <a:pt x="133" y="8948"/>
                </a:lnTo>
                <a:lnTo>
                  <a:pt x="133" y="8948"/>
                </a:lnTo>
                <a:cubicBezTo>
                  <a:pt x="343" y="9253"/>
                  <a:pt x="457" y="9614"/>
                  <a:pt x="495" y="9976"/>
                </a:cubicBezTo>
                <a:cubicBezTo>
                  <a:pt x="495" y="10044"/>
                  <a:pt x="476" y="10078"/>
                  <a:pt x="457" y="10078"/>
                </a:cubicBezTo>
                <a:cubicBezTo>
                  <a:pt x="440" y="10078"/>
                  <a:pt x="422" y="10051"/>
                  <a:pt x="418" y="9997"/>
                </a:cubicBezTo>
                <a:lnTo>
                  <a:pt x="418" y="9997"/>
                </a:lnTo>
                <a:cubicBezTo>
                  <a:pt x="421" y="10384"/>
                  <a:pt x="589" y="10315"/>
                  <a:pt x="571" y="10871"/>
                </a:cubicBezTo>
                <a:lnTo>
                  <a:pt x="457" y="10661"/>
                </a:lnTo>
                <a:lnTo>
                  <a:pt x="457" y="10661"/>
                </a:lnTo>
                <a:cubicBezTo>
                  <a:pt x="457" y="10909"/>
                  <a:pt x="533" y="11175"/>
                  <a:pt x="666" y="11385"/>
                </a:cubicBezTo>
                <a:cubicBezTo>
                  <a:pt x="743" y="11689"/>
                  <a:pt x="724" y="12318"/>
                  <a:pt x="628" y="12394"/>
                </a:cubicBezTo>
                <a:cubicBezTo>
                  <a:pt x="762" y="12565"/>
                  <a:pt x="838" y="12794"/>
                  <a:pt x="819" y="13003"/>
                </a:cubicBezTo>
                <a:cubicBezTo>
                  <a:pt x="811" y="13014"/>
                  <a:pt x="804" y="13019"/>
                  <a:pt x="797" y="13019"/>
                </a:cubicBezTo>
                <a:cubicBezTo>
                  <a:pt x="767" y="13019"/>
                  <a:pt x="739" y="12935"/>
                  <a:pt x="724" y="12889"/>
                </a:cubicBezTo>
                <a:lnTo>
                  <a:pt x="724" y="12889"/>
                </a:lnTo>
                <a:cubicBezTo>
                  <a:pt x="724" y="13727"/>
                  <a:pt x="1009" y="14107"/>
                  <a:pt x="952" y="14678"/>
                </a:cubicBezTo>
                <a:cubicBezTo>
                  <a:pt x="914" y="14697"/>
                  <a:pt x="876" y="14736"/>
                  <a:pt x="876" y="14793"/>
                </a:cubicBezTo>
                <a:cubicBezTo>
                  <a:pt x="819" y="14183"/>
                  <a:pt x="762" y="13688"/>
                  <a:pt x="762" y="13650"/>
                </a:cubicBezTo>
                <a:cubicBezTo>
                  <a:pt x="678" y="13664"/>
                  <a:pt x="676" y="13951"/>
                  <a:pt x="600" y="13951"/>
                </a:cubicBezTo>
                <a:cubicBezTo>
                  <a:pt x="572" y="13951"/>
                  <a:pt x="533" y="13911"/>
                  <a:pt x="476" y="13803"/>
                </a:cubicBezTo>
                <a:lnTo>
                  <a:pt x="476" y="13803"/>
                </a:lnTo>
                <a:cubicBezTo>
                  <a:pt x="609" y="14202"/>
                  <a:pt x="895" y="14907"/>
                  <a:pt x="895" y="15440"/>
                </a:cubicBezTo>
                <a:cubicBezTo>
                  <a:pt x="895" y="15459"/>
                  <a:pt x="876" y="15478"/>
                  <a:pt x="857" y="15497"/>
                </a:cubicBezTo>
                <a:lnTo>
                  <a:pt x="838" y="15459"/>
                </a:lnTo>
                <a:lnTo>
                  <a:pt x="838" y="15459"/>
                </a:lnTo>
                <a:cubicBezTo>
                  <a:pt x="838" y="15573"/>
                  <a:pt x="857" y="15668"/>
                  <a:pt x="895" y="15783"/>
                </a:cubicBezTo>
                <a:cubicBezTo>
                  <a:pt x="895" y="15916"/>
                  <a:pt x="895" y="16068"/>
                  <a:pt x="914" y="16201"/>
                </a:cubicBezTo>
                <a:cubicBezTo>
                  <a:pt x="819" y="16278"/>
                  <a:pt x="933" y="16811"/>
                  <a:pt x="952" y="17077"/>
                </a:cubicBezTo>
                <a:cubicBezTo>
                  <a:pt x="959" y="17075"/>
                  <a:pt x="966" y="17074"/>
                  <a:pt x="973" y="17074"/>
                </a:cubicBezTo>
                <a:cubicBezTo>
                  <a:pt x="1048" y="17074"/>
                  <a:pt x="1083" y="17198"/>
                  <a:pt x="1118" y="17198"/>
                </a:cubicBezTo>
                <a:cubicBezTo>
                  <a:pt x="1136" y="17198"/>
                  <a:pt x="1155" y="17166"/>
                  <a:pt x="1179" y="17066"/>
                </a:cubicBezTo>
                <a:lnTo>
                  <a:pt x="1179" y="17066"/>
                </a:lnTo>
                <a:cubicBezTo>
                  <a:pt x="1179" y="17066"/>
                  <a:pt x="1179" y="17066"/>
                  <a:pt x="1179" y="17066"/>
                </a:cubicBezTo>
                <a:cubicBezTo>
                  <a:pt x="1180" y="17066"/>
                  <a:pt x="1180" y="17064"/>
                  <a:pt x="1180" y="17058"/>
                </a:cubicBezTo>
                <a:lnTo>
                  <a:pt x="1180" y="17058"/>
                </a:lnTo>
                <a:cubicBezTo>
                  <a:pt x="1180" y="17061"/>
                  <a:pt x="1179" y="17063"/>
                  <a:pt x="1179" y="17066"/>
                </a:cubicBezTo>
                <a:lnTo>
                  <a:pt x="1179" y="17066"/>
                </a:lnTo>
                <a:cubicBezTo>
                  <a:pt x="1173" y="17059"/>
                  <a:pt x="1155" y="16970"/>
                  <a:pt x="1123" y="16830"/>
                </a:cubicBezTo>
                <a:cubicBezTo>
                  <a:pt x="1123" y="16792"/>
                  <a:pt x="1123" y="16754"/>
                  <a:pt x="1104" y="16715"/>
                </a:cubicBezTo>
                <a:lnTo>
                  <a:pt x="1104" y="16715"/>
                </a:lnTo>
                <a:lnTo>
                  <a:pt x="1123" y="16734"/>
                </a:lnTo>
                <a:cubicBezTo>
                  <a:pt x="1085" y="16563"/>
                  <a:pt x="1066" y="16335"/>
                  <a:pt x="1028" y="16087"/>
                </a:cubicBezTo>
                <a:lnTo>
                  <a:pt x="1028" y="16087"/>
                </a:lnTo>
                <a:cubicBezTo>
                  <a:pt x="1142" y="16297"/>
                  <a:pt x="1200" y="16563"/>
                  <a:pt x="1161" y="16792"/>
                </a:cubicBezTo>
                <a:cubicBezTo>
                  <a:pt x="1276" y="16925"/>
                  <a:pt x="1371" y="17058"/>
                  <a:pt x="1428" y="17134"/>
                </a:cubicBezTo>
                <a:cubicBezTo>
                  <a:pt x="1295" y="17515"/>
                  <a:pt x="1276" y="18219"/>
                  <a:pt x="1180" y="18334"/>
                </a:cubicBezTo>
                <a:cubicBezTo>
                  <a:pt x="1352" y="19114"/>
                  <a:pt x="1466" y="20218"/>
                  <a:pt x="1790" y="20675"/>
                </a:cubicBezTo>
                <a:cubicBezTo>
                  <a:pt x="1847" y="20904"/>
                  <a:pt x="1752" y="20961"/>
                  <a:pt x="1714" y="21037"/>
                </a:cubicBezTo>
                <a:cubicBezTo>
                  <a:pt x="1694" y="20923"/>
                  <a:pt x="1656" y="20809"/>
                  <a:pt x="1618" y="20694"/>
                </a:cubicBezTo>
                <a:lnTo>
                  <a:pt x="1618" y="20694"/>
                </a:lnTo>
                <a:cubicBezTo>
                  <a:pt x="1733" y="21132"/>
                  <a:pt x="1828" y="22027"/>
                  <a:pt x="2018" y="22122"/>
                </a:cubicBezTo>
                <a:cubicBezTo>
                  <a:pt x="2018" y="22284"/>
                  <a:pt x="2001" y="22330"/>
                  <a:pt x="1980" y="22330"/>
                </a:cubicBezTo>
                <a:cubicBezTo>
                  <a:pt x="1953" y="22330"/>
                  <a:pt x="1919" y="22254"/>
                  <a:pt x="1904" y="22254"/>
                </a:cubicBezTo>
                <a:cubicBezTo>
                  <a:pt x="1891" y="22254"/>
                  <a:pt x="1895" y="22324"/>
                  <a:pt x="1942" y="22598"/>
                </a:cubicBezTo>
                <a:lnTo>
                  <a:pt x="1885" y="22503"/>
                </a:lnTo>
                <a:lnTo>
                  <a:pt x="1885" y="22503"/>
                </a:lnTo>
                <a:cubicBezTo>
                  <a:pt x="1829" y="24038"/>
                  <a:pt x="2637" y="24891"/>
                  <a:pt x="2578" y="26562"/>
                </a:cubicBezTo>
                <a:lnTo>
                  <a:pt x="2578" y="26562"/>
                </a:lnTo>
                <a:cubicBezTo>
                  <a:pt x="2583" y="26536"/>
                  <a:pt x="2592" y="26517"/>
                  <a:pt x="2608" y="26501"/>
                </a:cubicBezTo>
                <a:cubicBezTo>
                  <a:pt x="2742" y="28481"/>
                  <a:pt x="3370" y="30499"/>
                  <a:pt x="3427" y="32460"/>
                </a:cubicBezTo>
                <a:cubicBezTo>
                  <a:pt x="3465" y="33031"/>
                  <a:pt x="3579" y="33069"/>
                  <a:pt x="3713" y="33393"/>
                </a:cubicBezTo>
                <a:lnTo>
                  <a:pt x="3598" y="33526"/>
                </a:lnTo>
                <a:lnTo>
                  <a:pt x="3846" y="34078"/>
                </a:lnTo>
                <a:cubicBezTo>
                  <a:pt x="4074" y="34859"/>
                  <a:pt x="3713" y="35525"/>
                  <a:pt x="4112" y="36515"/>
                </a:cubicBezTo>
                <a:lnTo>
                  <a:pt x="4188" y="36363"/>
                </a:lnTo>
                <a:cubicBezTo>
                  <a:pt x="4226" y="36734"/>
                  <a:pt x="4408" y="37487"/>
                  <a:pt x="4310" y="37487"/>
                </a:cubicBezTo>
                <a:cubicBezTo>
                  <a:pt x="4308" y="37487"/>
                  <a:pt x="4305" y="37487"/>
                  <a:pt x="4303" y="37486"/>
                </a:cubicBezTo>
                <a:lnTo>
                  <a:pt x="4303" y="37486"/>
                </a:lnTo>
                <a:cubicBezTo>
                  <a:pt x="4379" y="37543"/>
                  <a:pt x="4417" y="37638"/>
                  <a:pt x="4398" y="37733"/>
                </a:cubicBezTo>
                <a:lnTo>
                  <a:pt x="4322" y="37752"/>
                </a:lnTo>
                <a:lnTo>
                  <a:pt x="4588" y="38647"/>
                </a:lnTo>
                <a:cubicBezTo>
                  <a:pt x="4645" y="39352"/>
                  <a:pt x="4284" y="38590"/>
                  <a:pt x="4436" y="39599"/>
                </a:cubicBezTo>
                <a:cubicBezTo>
                  <a:pt x="4512" y="39904"/>
                  <a:pt x="4626" y="40208"/>
                  <a:pt x="4798" y="40494"/>
                </a:cubicBezTo>
                <a:lnTo>
                  <a:pt x="4741" y="40513"/>
                </a:lnTo>
                <a:lnTo>
                  <a:pt x="4722" y="40513"/>
                </a:lnTo>
                <a:lnTo>
                  <a:pt x="4741" y="40532"/>
                </a:lnTo>
                <a:cubicBezTo>
                  <a:pt x="4750" y="40551"/>
                  <a:pt x="4764" y="40560"/>
                  <a:pt x="4779" y="40560"/>
                </a:cubicBezTo>
                <a:cubicBezTo>
                  <a:pt x="4793" y="40560"/>
                  <a:pt x="4807" y="40551"/>
                  <a:pt x="4817" y="40532"/>
                </a:cubicBezTo>
                <a:cubicBezTo>
                  <a:pt x="4817" y="40532"/>
                  <a:pt x="4817" y="40513"/>
                  <a:pt x="4817" y="40494"/>
                </a:cubicBezTo>
                <a:cubicBezTo>
                  <a:pt x="4817" y="40494"/>
                  <a:pt x="4836" y="40494"/>
                  <a:pt x="4836" y="40475"/>
                </a:cubicBezTo>
                <a:cubicBezTo>
                  <a:pt x="4836" y="40475"/>
                  <a:pt x="4836" y="40456"/>
                  <a:pt x="4836" y="40456"/>
                </a:cubicBezTo>
                <a:cubicBezTo>
                  <a:pt x="4817" y="40303"/>
                  <a:pt x="4836" y="40075"/>
                  <a:pt x="4893" y="40056"/>
                </a:cubicBezTo>
                <a:lnTo>
                  <a:pt x="4988" y="40399"/>
                </a:lnTo>
                <a:lnTo>
                  <a:pt x="5007" y="40399"/>
                </a:lnTo>
                <a:cubicBezTo>
                  <a:pt x="5007" y="40513"/>
                  <a:pt x="5083" y="40913"/>
                  <a:pt x="5159" y="41331"/>
                </a:cubicBezTo>
                <a:cubicBezTo>
                  <a:pt x="6206" y="41293"/>
                  <a:pt x="7235" y="41160"/>
                  <a:pt x="8244" y="40951"/>
                </a:cubicBezTo>
                <a:lnTo>
                  <a:pt x="8244" y="40951"/>
                </a:lnTo>
                <a:lnTo>
                  <a:pt x="8205" y="40989"/>
                </a:lnTo>
                <a:lnTo>
                  <a:pt x="8320" y="40932"/>
                </a:lnTo>
                <a:lnTo>
                  <a:pt x="8853" y="40836"/>
                </a:lnTo>
                <a:lnTo>
                  <a:pt x="8853" y="40836"/>
                </a:lnTo>
                <a:cubicBezTo>
                  <a:pt x="8853" y="40875"/>
                  <a:pt x="8796" y="40913"/>
                  <a:pt x="8681" y="40932"/>
                </a:cubicBezTo>
                <a:cubicBezTo>
                  <a:pt x="8722" y="40936"/>
                  <a:pt x="8758" y="40937"/>
                  <a:pt x="8790" y="40937"/>
                </a:cubicBezTo>
                <a:cubicBezTo>
                  <a:pt x="9025" y="40937"/>
                  <a:pt x="9043" y="40844"/>
                  <a:pt x="9234" y="40844"/>
                </a:cubicBezTo>
                <a:cubicBezTo>
                  <a:pt x="9271" y="40844"/>
                  <a:pt x="9314" y="40847"/>
                  <a:pt x="9367" y="40855"/>
                </a:cubicBezTo>
                <a:cubicBezTo>
                  <a:pt x="9405" y="40855"/>
                  <a:pt x="9386" y="40875"/>
                  <a:pt x="9367" y="40894"/>
                </a:cubicBezTo>
                <a:lnTo>
                  <a:pt x="9728" y="40760"/>
                </a:lnTo>
                <a:lnTo>
                  <a:pt x="9728" y="40760"/>
                </a:lnTo>
                <a:cubicBezTo>
                  <a:pt x="9652" y="40817"/>
                  <a:pt x="9805" y="40894"/>
                  <a:pt x="9576" y="40913"/>
                </a:cubicBezTo>
                <a:cubicBezTo>
                  <a:pt x="10159" y="40913"/>
                  <a:pt x="10521" y="40679"/>
                  <a:pt x="10781" y="40679"/>
                </a:cubicBezTo>
                <a:cubicBezTo>
                  <a:pt x="10826" y="40679"/>
                  <a:pt x="10869" y="40686"/>
                  <a:pt x="10909" y="40703"/>
                </a:cubicBezTo>
                <a:lnTo>
                  <a:pt x="10871" y="40722"/>
                </a:lnTo>
                <a:cubicBezTo>
                  <a:pt x="11556" y="40608"/>
                  <a:pt x="11252" y="40570"/>
                  <a:pt x="11347" y="40475"/>
                </a:cubicBezTo>
                <a:lnTo>
                  <a:pt x="11785" y="40437"/>
                </a:lnTo>
                <a:lnTo>
                  <a:pt x="12127" y="40684"/>
                </a:lnTo>
                <a:lnTo>
                  <a:pt x="12203" y="40532"/>
                </a:lnTo>
                <a:cubicBezTo>
                  <a:pt x="12299" y="40532"/>
                  <a:pt x="12508" y="40532"/>
                  <a:pt x="12470" y="40589"/>
                </a:cubicBezTo>
                <a:cubicBezTo>
                  <a:pt x="12832" y="40475"/>
                  <a:pt x="12394" y="40532"/>
                  <a:pt x="12603" y="40418"/>
                </a:cubicBezTo>
                <a:lnTo>
                  <a:pt x="12603" y="40418"/>
                </a:lnTo>
                <a:cubicBezTo>
                  <a:pt x="12722" y="40446"/>
                  <a:pt x="12864" y="40455"/>
                  <a:pt x="13011" y="40455"/>
                </a:cubicBezTo>
                <a:cubicBezTo>
                  <a:pt x="13216" y="40455"/>
                  <a:pt x="13433" y="40438"/>
                  <a:pt x="13612" y="40438"/>
                </a:cubicBezTo>
                <a:cubicBezTo>
                  <a:pt x="13817" y="40438"/>
                  <a:pt x="13974" y="40460"/>
                  <a:pt x="14012" y="40551"/>
                </a:cubicBezTo>
                <a:cubicBezTo>
                  <a:pt x="14183" y="40437"/>
                  <a:pt x="13574" y="40475"/>
                  <a:pt x="14069" y="40380"/>
                </a:cubicBezTo>
                <a:lnTo>
                  <a:pt x="14069" y="40380"/>
                </a:lnTo>
                <a:cubicBezTo>
                  <a:pt x="14118" y="40459"/>
                  <a:pt x="14196" y="40483"/>
                  <a:pt x="14293" y="40483"/>
                </a:cubicBezTo>
                <a:cubicBezTo>
                  <a:pt x="14453" y="40483"/>
                  <a:pt x="14665" y="40416"/>
                  <a:pt x="14885" y="40416"/>
                </a:cubicBezTo>
                <a:cubicBezTo>
                  <a:pt x="14949" y="40416"/>
                  <a:pt x="15014" y="40422"/>
                  <a:pt x="15078" y="40437"/>
                </a:cubicBezTo>
                <a:cubicBezTo>
                  <a:pt x="14945" y="40570"/>
                  <a:pt x="14545" y="40513"/>
                  <a:pt x="14983" y="40608"/>
                </a:cubicBezTo>
                <a:cubicBezTo>
                  <a:pt x="15058" y="40544"/>
                  <a:pt x="15165" y="40523"/>
                  <a:pt x="15288" y="40523"/>
                </a:cubicBezTo>
                <a:cubicBezTo>
                  <a:pt x="15539" y="40523"/>
                  <a:pt x="15855" y="40612"/>
                  <a:pt x="16099" y="40612"/>
                </a:cubicBezTo>
                <a:cubicBezTo>
                  <a:pt x="16128" y="40612"/>
                  <a:pt x="16156" y="40611"/>
                  <a:pt x="16182" y="40608"/>
                </a:cubicBezTo>
                <a:cubicBezTo>
                  <a:pt x="16201" y="40437"/>
                  <a:pt x="16963" y="40513"/>
                  <a:pt x="17572" y="40456"/>
                </a:cubicBezTo>
                <a:lnTo>
                  <a:pt x="17572" y="40456"/>
                </a:lnTo>
                <a:cubicBezTo>
                  <a:pt x="17534" y="40513"/>
                  <a:pt x="18733" y="40513"/>
                  <a:pt x="19305" y="40551"/>
                </a:cubicBezTo>
                <a:lnTo>
                  <a:pt x="19285" y="40589"/>
                </a:lnTo>
                <a:cubicBezTo>
                  <a:pt x="19400" y="40399"/>
                  <a:pt x="19971" y="40418"/>
                  <a:pt x="20409" y="40341"/>
                </a:cubicBezTo>
                <a:lnTo>
                  <a:pt x="20409" y="40341"/>
                </a:lnTo>
                <a:cubicBezTo>
                  <a:pt x="20390" y="40456"/>
                  <a:pt x="20314" y="40494"/>
                  <a:pt x="20085" y="40551"/>
                </a:cubicBezTo>
                <a:lnTo>
                  <a:pt x="20485" y="40532"/>
                </a:lnTo>
                <a:cubicBezTo>
                  <a:pt x="20637" y="40456"/>
                  <a:pt x="20809" y="40418"/>
                  <a:pt x="20961" y="40399"/>
                </a:cubicBezTo>
                <a:lnTo>
                  <a:pt x="20961" y="40399"/>
                </a:lnTo>
                <a:lnTo>
                  <a:pt x="20885" y="40532"/>
                </a:lnTo>
                <a:cubicBezTo>
                  <a:pt x="21392" y="40496"/>
                  <a:pt x="21900" y="40321"/>
                  <a:pt x="22540" y="40321"/>
                </a:cubicBezTo>
                <a:cubicBezTo>
                  <a:pt x="22572" y="40321"/>
                  <a:pt x="22604" y="40322"/>
                  <a:pt x="22636" y="40322"/>
                </a:cubicBezTo>
                <a:cubicBezTo>
                  <a:pt x="22655" y="40227"/>
                  <a:pt x="22389" y="40132"/>
                  <a:pt x="22427" y="40037"/>
                </a:cubicBezTo>
                <a:lnTo>
                  <a:pt x="22807" y="39999"/>
                </a:lnTo>
                <a:lnTo>
                  <a:pt x="22807" y="39999"/>
                </a:lnTo>
                <a:cubicBezTo>
                  <a:pt x="22807" y="40025"/>
                  <a:pt x="22781" y="40051"/>
                  <a:pt x="22733" y="40071"/>
                </a:cubicBezTo>
                <a:lnTo>
                  <a:pt x="22733" y="40071"/>
                </a:lnTo>
                <a:cubicBezTo>
                  <a:pt x="22821" y="40048"/>
                  <a:pt x="22910" y="40037"/>
                  <a:pt x="22998" y="40037"/>
                </a:cubicBezTo>
                <a:lnTo>
                  <a:pt x="22731" y="40170"/>
                </a:lnTo>
                <a:cubicBezTo>
                  <a:pt x="22752" y="40171"/>
                  <a:pt x="22770" y="40172"/>
                  <a:pt x="22786" y="40172"/>
                </a:cubicBezTo>
                <a:cubicBezTo>
                  <a:pt x="23017" y="40172"/>
                  <a:pt x="22900" y="40056"/>
                  <a:pt x="23131" y="40056"/>
                </a:cubicBezTo>
                <a:cubicBezTo>
                  <a:pt x="23131" y="40132"/>
                  <a:pt x="23322" y="40094"/>
                  <a:pt x="23302" y="40170"/>
                </a:cubicBezTo>
                <a:cubicBezTo>
                  <a:pt x="23226" y="40189"/>
                  <a:pt x="23074" y="40170"/>
                  <a:pt x="22979" y="40208"/>
                </a:cubicBezTo>
                <a:cubicBezTo>
                  <a:pt x="23069" y="40201"/>
                  <a:pt x="23163" y="40197"/>
                  <a:pt x="23256" y="40197"/>
                </a:cubicBezTo>
                <a:cubicBezTo>
                  <a:pt x="23419" y="40197"/>
                  <a:pt x="23583" y="40210"/>
                  <a:pt x="23740" y="40246"/>
                </a:cubicBezTo>
                <a:cubicBezTo>
                  <a:pt x="23702" y="40208"/>
                  <a:pt x="23721" y="40132"/>
                  <a:pt x="23912" y="40094"/>
                </a:cubicBezTo>
                <a:cubicBezTo>
                  <a:pt x="24028" y="40073"/>
                  <a:pt x="24103" y="40065"/>
                  <a:pt x="24153" y="40065"/>
                </a:cubicBezTo>
                <a:cubicBezTo>
                  <a:pt x="24335" y="40065"/>
                  <a:pt x="24191" y="40170"/>
                  <a:pt x="24445" y="40170"/>
                </a:cubicBezTo>
                <a:cubicBezTo>
                  <a:pt x="24559" y="40075"/>
                  <a:pt x="24921" y="40094"/>
                  <a:pt x="24883" y="39961"/>
                </a:cubicBezTo>
                <a:cubicBezTo>
                  <a:pt x="24906" y="39956"/>
                  <a:pt x="24930" y="39954"/>
                  <a:pt x="24954" y="39954"/>
                </a:cubicBezTo>
                <a:cubicBezTo>
                  <a:pt x="25024" y="39954"/>
                  <a:pt x="25092" y="39975"/>
                  <a:pt x="25149" y="40018"/>
                </a:cubicBezTo>
                <a:cubicBezTo>
                  <a:pt x="25416" y="39904"/>
                  <a:pt x="26425" y="39751"/>
                  <a:pt x="26082" y="39675"/>
                </a:cubicBezTo>
                <a:lnTo>
                  <a:pt x="26025" y="39675"/>
                </a:lnTo>
                <a:lnTo>
                  <a:pt x="26063" y="39656"/>
                </a:lnTo>
                <a:cubicBezTo>
                  <a:pt x="26920" y="39352"/>
                  <a:pt x="27929" y="39332"/>
                  <a:pt x="28785" y="39066"/>
                </a:cubicBezTo>
                <a:lnTo>
                  <a:pt x="28785" y="39104"/>
                </a:lnTo>
                <a:cubicBezTo>
                  <a:pt x="29299" y="38933"/>
                  <a:pt x="29928" y="38780"/>
                  <a:pt x="30289" y="38590"/>
                </a:cubicBezTo>
                <a:cubicBezTo>
                  <a:pt x="30340" y="38577"/>
                  <a:pt x="30399" y="38571"/>
                  <a:pt x="30454" y="38571"/>
                </a:cubicBezTo>
                <a:cubicBezTo>
                  <a:pt x="30562" y="38571"/>
                  <a:pt x="30651" y="38596"/>
                  <a:pt x="30613" y="38647"/>
                </a:cubicBezTo>
                <a:cubicBezTo>
                  <a:pt x="30937" y="38495"/>
                  <a:pt x="31279" y="38400"/>
                  <a:pt x="31622" y="38362"/>
                </a:cubicBezTo>
                <a:lnTo>
                  <a:pt x="31622" y="38362"/>
                </a:lnTo>
                <a:cubicBezTo>
                  <a:pt x="31241" y="38552"/>
                  <a:pt x="31774" y="38400"/>
                  <a:pt x="31222" y="38533"/>
                </a:cubicBezTo>
                <a:cubicBezTo>
                  <a:pt x="31755" y="38419"/>
                  <a:pt x="31889" y="38457"/>
                  <a:pt x="32403" y="38190"/>
                </a:cubicBezTo>
                <a:lnTo>
                  <a:pt x="32403" y="38190"/>
                </a:lnTo>
                <a:cubicBezTo>
                  <a:pt x="32350" y="38249"/>
                  <a:pt x="32386" y="38272"/>
                  <a:pt x="32464" y="38272"/>
                </a:cubicBezTo>
                <a:cubicBezTo>
                  <a:pt x="32614" y="38272"/>
                  <a:pt x="32919" y="38189"/>
                  <a:pt x="33069" y="38114"/>
                </a:cubicBezTo>
                <a:lnTo>
                  <a:pt x="33069" y="38114"/>
                </a:lnTo>
                <a:lnTo>
                  <a:pt x="32688" y="38133"/>
                </a:lnTo>
                <a:cubicBezTo>
                  <a:pt x="32936" y="38057"/>
                  <a:pt x="33183" y="37981"/>
                  <a:pt x="33450" y="37924"/>
                </a:cubicBezTo>
                <a:lnTo>
                  <a:pt x="33450" y="37924"/>
                </a:lnTo>
                <a:lnTo>
                  <a:pt x="33354" y="38114"/>
                </a:lnTo>
                <a:cubicBezTo>
                  <a:pt x="34392" y="38007"/>
                  <a:pt x="35077" y="37344"/>
                  <a:pt x="35883" y="37344"/>
                </a:cubicBezTo>
                <a:cubicBezTo>
                  <a:pt x="35934" y="37344"/>
                  <a:pt x="35986" y="37347"/>
                  <a:pt x="36039" y="37353"/>
                </a:cubicBezTo>
                <a:cubicBezTo>
                  <a:pt x="36112" y="37296"/>
                  <a:pt x="36090" y="37280"/>
                  <a:pt x="36029" y="37280"/>
                </a:cubicBezTo>
                <a:cubicBezTo>
                  <a:pt x="35944" y="37280"/>
                  <a:pt x="35783" y="37311"/>
                  <a:pt x="35692" y="37311"/>
                </a:cubicBezTo>
                <a:cubicBezTo>
                  <a:pt x="35626" y="37311"/>
                  <a:pt x="35596" y="37295"/>
                  <a:pt x="35658" y="37238"/>
                </a:cubicBezTo>
                <a:cubicBezTo>
                  <a:pt x="35906" y="37181"/>
                  <a:pt x="36167" y="37172"/>
                  <a:pt x="36386" y="37172"/>
                </a:cubicBezTo>
                <a:cubicBezTo>
                  <a:pt x="36496" y="37172"/>
                  <a:pt x="36594" y="37174"/>
                  <a:pt x="36675" y="37174"/>
                </a:cubicBezTo>
                <a:cubicBezTo>
                  <a:pt x="36756" y="37174"/>
                  <a:pt x="36819" y="37172"/>
                  <a:pt x="36857" y="37162"/>
                </a:cubicBezTo>
                <a:cubicBezTo>
                  <a:pt x="37543" y="37067"/>
                  <a:pt x="37429" y="36781"/>
                  <a:pt x="38133" y="36648"/>
                </a:cubicBezTo>
                <a:cubicBezTo>
                  <a:pt x="38019" y="36629"/>
                  <a:pt x="37905" y="36496"/>
                  <a:pt x="38419" y="36324"/>
                </a:cubicBezTo>
                <a:cubicBezTo>
                  <a:pt x="38522" y="36300"/>
                  <a:pt x="38611" y="36289"/>
                  <a:pt x="38684" y="36289"/>
                </a:cubicBezTo>
                <a:cubicBezTo>
                  <a:pt x="38946" y="36289"/>
                  <a:pt x="39000" y="36425"/>
                  <a:pt x="38761" y="36515"/>
                </a:cubicBezTo>
                <a:cubicBezTo>
                  <a:pt x="38704" y="36534"/>
                  <a:pt x="38661" y="36543"/>
                  <a:pt x="38633" y="36543"/>
                </a:cubicBezTo>
                <a:cubicBezTo>
                  <a:pt x="38604" y="36543"/>
                  <a:pt x="38590" y="36534"/>
                  <a:pt x="38590" y="36515"/>
                </a:cubicBezTo>
                <a:cubicBezTo>
                  <a:pt x="38438" y="36572"/>
                  <a:pt x="38247" y="36648"/>
                  <a:pt x="38457" y="36667"/>
                </a:cubicBezTo>
                <a:lnTo>
                  <a:pt x="38495" y="36591"/>
                </a:lnTo>
                <a:cubicBezTo>
                  <a:pt x="38687" y="36591"/>
                  <a:pt x="39086" y="36502"/>
                  <a:pt x="39237" y="36502"/>
                </a:cubicBezTo>
                <a:cubicBezTo>
                  <a:pt x="39296" y="36502"/>
                  <a:pt x="39318" y="36516"/>
                  <a:pt x="39275" y="36553"/>
                </a:cubicBezTo>
                <a:cubicBezTo>
                  <a:pt x="39510" y="36456"/>
                  <a:pt x="39494" y="36430"/>
                  <a:pt x="39381" y="36430"/>
                </a:cubicBezTo>
                <a:cubicBezTo>
                  <a:pt x="39338" y="36430"/>
                  <a:pt x="39281" y="36433"/>
                  <a:pt x="39218" y="36439"/>
                </a:cubicBezTo>
                <a:cubicBezTo>
                  <a:pt x="39808" y="36363"/>
                  <a:pt x="40151" y="36229"/>
                  <a:pt x="40760" y="36153"/>
                </a:cubicBezTo>
                <a:cubicBezTo>
                  <a:pt x="40665" y="36153"/>
                  <a:pt x="40551" y="36096"/>
                  <a:pt x="40646" y="36077"/>
                </a:cubicBezTo>
                <a:cubicBezTo>
                  <a:pt x="41598" y="35944"/>
                  <a:pt x="41046" y="35887"/>
                  <a:pt x="41674" y="35734"/>
                </a:cubicBezTo>
                <a:cubicBezTo>
                  <a:pt x="41944" y="35734"/>
                  <a:pt x="41793" y="35840"/>
                  <a:pt x="41906" y="35840"/>
                </a:cubicBezTo>
                <a:cubicBezTo>
                  <a:pt x="41953" y="35840"/>
                  <a:pt x="42044" y="35822"/>
                  <a:pt x="42226" y="35772"/>
                </a:cubicBezTo>
                <a:cubicBezTo>
                  <a:pt x="42626" y="35772"/>
                  <a:pt x="42340" y="35906"/>
                  <a:pt x="42188" y="35963"/>
                </a:cubicBezTo>
                <a:cubicBezTo>
                  <a:pt x="42535" y="35847"/>
                  <a:pt x="42868" y="35830"/>
                  <a:pt x="43153" y="35830"/>
                </a:cubicBezTo>
                <a:cubicBezTo>
                  <a:pt x="43274" y="35830"/>
                  <a:pt x="43386" y="35833"/>
                  <a:pt x="43487" y="35833"/>
                </a:cubicBezTo>
                <a:cubicBezTo>
                  <a:pt x="43539" y="35833"/>
                  <a:pt x="43589" y="35832"/>
                  <a:pt x="43635" y="35829"/>
                </a:cubicBezTo>
                <a:lnTo>
                  <a:pt x="43635" y="35829"/>
                </a:lnTo>
                <a:lnTo>
                  <a:pt x="43489" y="35875"/>
                </a:lnTo>
                <a:lnTo>
                  <a:pt x="43489" y="35875"/>
                </a:lnTo>
                <a:cubicBezTo>
                  <a:pt x="43520" y="35870"/>
                  <a:pt x="43550" y="35868"/>
                  <a:pt x="43578" y="35868"/>
                </a:cubicBezTo>
                <a:lnTo>
                  <a:pt x="43692" y="35849"/>
                </a:lnTo>
                <a:lnTo>
                  <a:pt x="43920" y="35810"/>
                </a:lnTo>
                <a:cubicBezTo>
                  <a:pt x="43825" y="35810"/>
                  <a:pt x="43711" y="35772"/>
                  <a:pt x="43616" y="35734"/>
                </a:cubicBezTo>
                <a:lnTo>
                  <a:pt x="43882" y="35734"/>
                </a:lnTo>
                <a:lnTo>
                  <a:pt x="44073" y="35715"/>
                </a:lnTo>
                <a:cubicBezTo>
                  <a:pt x="44187" y="35715"/>
                  <a:pt x="44263" y="35715"/>
                  <a:pt x="44263" y="35734"/>
                </a:cubicBezTo>
                <a:cubicBezTo>
                  <a:pt x="44415" y="35677"/>
                  <a:pt x="44320" y="35658"/>
                  <a:pt x="44263" y="35601"/>
                </a:cubicBezTo>
                <a:cubicBezTo>
                  <a:pt x="44206" y="35563"/>
                  <a:pt x="44225" y="35506"/>
                  <a:pt x="44454" y="35430"/>
                </a:cubicBezTo>
                <a:cubicBezTo>
                  <a:pt x="44663" y="35430"/>
                  <a:pt x="44891" y="35392"/>
                  <a:pt x="45101" y="35335"/>
                </a:cubicBezTo>
                <a:cubicBezTo>
                  <a:pt x="44987" y="35087"/>
                  <a:pt x="44910" y="34859"/>
                  <a:pt x="44968" y="34820"/>
                </a:cubicBezTo>
                <a:lnTo>
                  <a:pt x="44968" y="34820"/>
                </a:lnTo>
                <a:cubicBezTo>
                  <a:pt x="45139" y="35315"/>
                  <a:pt x="45196" y="35373"/>
                  <a:pt x="45234" y="35373"/>
                </a:cubicBezTo>
                <a:cubicBezTo>
                  <a:pt x="45249" y="35365"/>
                  <a:pt x="45262" y="35348"/>
                  <a:pt x="45280" y="35348"/>
                </a:cubicBezTo>
                <a:cubicBezTo>
                  <a:pt x="45306" y="35348"/>
                  <a:pt x="45345" y="35385"/>
                  <a:pt x="45424" y="35544"/>
                </a:cubicBezTo>
                <a:cubicBezTo>
                  <a:pt x="45367" y="35430"/>
                  <a:pt x="45310" y="35277"/>
                  <a:pt x="45253" y="35087"/>
                </a:cubicBezTo>
                <a:cubicBezTo>
                  <a:pt x="45253" y="35081"/>
                  <a:pt x="45255" y="35078"/>
                  <a:pt x="45257" y="35078"/>
                </a:cubicBezTo>
                <a:cubicBezTo>
                  <a:pt x="45270" y="35078"/>
                  <a:pt x="45316" y="35159"/>
                  <a:pt x="45348" y="35239"/>
                </a:cubicBezTo>
                <a:cubicBezTo>
                  <a:pt x="45291" y="35011"/>
                  <a:pt x="45234" y="34801"/>
                  <a:pt x="45139" y="34573"/>
                </a:cubicBezTo>
                <a:cubicBezTo>
                  <a:pt x="45101" y="34459"/>
                  <a:pt x="45025" y="34364"/>
                  <a:pt x="44968" y="34268"/>
                </a:cubicBezTo>
                <a:cubicBezTo>
                  <a:pt x="44930" y="34230"/>
                  <a:pt x="44910" y="34192"/>
                  <a:pt x="44872" y="34154"/>
                </a:cubicBezTo>
                <a:lnTo>
                  <a:pt x="44834" y="34078"/>
                </a:lnTo>
                <a:lnTo>
                  <a:pt x="44796" y="34040"/>
                </a:lnTo>
                <a:cubicBezTo>
                  <a:pt x="44720" y="33926"/>
                  <a:pt x="44682" y="33811"/>
                  <a:pt x="44663" y="33678"/>
                </a:cubicBezTo>
                <a:lnTo>
                  <a:pt x="44663" y="33678"/>
                </a:lnTo>
                <a:cubicBezTo>
                  <a:pt x="44675" y="33687"/>
                  <a:pt x="44685" y="33692"/>
                  <a:pt x="44694" y="33692"/>
                </a:cubicBezTo>
                <a:cubicBezTo>
                  <a:pt x="44762" y="33692"/>
                  <a:pt x="44770" y="33474"/>
                  <a:pt x="44720" y="33374"/>
                </a:cubicBezTo>
                <a:lnTo>
                  <a:pt x="44720" y="33374"/>
                </a:lnTo>
                <a:cubicBezTo>
                  <a:pt x="44751" y="33490"/>
                  <a:pt x="44741" y="33540"/>
                  <a:pt x="44709" y="33540"/>
                </a:cubicBezTo>
                <a:cubicBezTo>
                  <a:pt x="44662" y="33540"/>
                  <a:pt x="44570" y="33436"/>
                  <a:pt x="44492" y="33278"/>
                </a:cubicBezTo>
                <a:cubicBezTo>
                  <a:pt x="44454" y="32802"/>
                  <a:pt x="44339" y="32764"/>
                  <a:pt x="44301" y="32517"/>
                </a:cubicBezTo>
                <a:lnTo>
                  <a:pt x="44301" y="32517"/>
                </a:lnTo>
                <a:lnTo>
                  <a:pt x="44320" y="32822"/>
                </a:lnTo>
                <a:cubicBezTo>
                  <a:pt x="44225" y="32726"/>
                  <a:pt x="44206" y="32479"/>
                  <a:pt x="44130" y="32155"/>
                </a:cubicBezTo>
                <a:cubicBezTo>
                  <a:pt x="44133" y="32153"/>
                  <a:pt x="44136" y="32152"/>
                  <a:pt x="44139" y="32152"/>
                </a:cubicBezTo>
                <a:cubicBezTo>
                  <a:pt x="44150" y="32152"/>
                  <a:pt x="44159" y="32166"/>
                  <a:pt x="44167" y="32187"/>
                </a:cubicBezTo>
                <a:lnTo>
                  <a:pt x="44167" y="32187"/>
                </a:lnTo>
                <a:cubicBezTo>
                  <a:pt x="44070" y="31839"/>
                  <a:pt x="44244" y="31388"/>
                  <a:pt x="44111" y="30937"/>
                </a:cubicBezTo>
                <a:cubicBezTo>
                  <a:pt x="44130" y="30689"/>
                  <a:pt x="44263" y="30899"/>
                  <a:pt x="44282" y="30670"/>
                </a:cubicBezTo>
                <a:cubicBezTo>
                  <a:pt x="44092" y="30080"/>
                  <a:pt x="44320" y="30023"/>
                  <a:pt x="44168" y="29395"/>
                </a:cubicBezTo>
                <a:lnTo>
                  <a:pt x="44168" y="29395"/>
                </a:lnTo>
                <a:cubicBezTo>
                  <a:pt x="44127" y="29476"/>
                  <a:pt x="44107" y="29530"/>
                  <a:pt x="44086" y="29530"/>
                </a:cubicBezTo>
                <a:cubicBezTo>
                  <a:pt x="44058" y="29530"/>
                  <a:pt x="44026" y="29435"/>
                  <a:pt x="43940" y="29185"/>
                </a:cubicBezTo>
                <a:lnTo>
                  <a:pt x="43940" y="29185"/>
                </a:lnTo>
                <a:lnTo>
                  <a:pt x="44130" y="30213"/>
                </a:lnTo>
                <a:lnTo>
                  <a:pt x="43901" y="29566"/>
                </a:lnTo>
                <a:lnTo>
                  <a:pt x="43901" y="29566"/>
                </a:lnTo>
                <a:cubicBezTo>
                  <a:pt x="43940" y="29871"/>
                  <a:pt x="44035" y="30213"/>
                  <a:pt x="44035" y="30404"/>
                </a:cubicBezTo>
                <a:cubicBezTo>
                  <a:pt x="43973" y="30238"/>
                  <a:pt x="43950" y="30174"/>
                  <a:pt x="43930" y="30174"/>
                </a:cubicBezTo>
                <a:cubicBezTo>
                  <a:pt x="43913" y="30174"/>
                  <a:pt x="43898" y="30220"/>
                  <a:pt x="43863" y="30289"/>
                </a:cubicBezTo>
                <a:cubicBezTo>
                  <a:pt x="43997" y="29833"/>
                  <a:pt x="43673" y="29452"/>
                  <a:pt x="43730" y="28938"/>
                </a:cubicBezTo>
                <a:lnTo>
                  <a:pt x="44016" y="28919"/>
                </a:lnTo>
                <a:cubicBezTo>
                  <a:pt x="44035" y="28138"/>
                  <a:pt x="43673" y="27605"/>
                  <a:pt x="43559" y="26634"/>
                </a:cubicBezTo>
                <a:lnTo>
                  <a:pt x="43559" y="26958"/>
                </a:lnTo>
                <a:cubicBezTo>
                  <a:pt x="43426" y="26844"/>
                  <a:pt x="43426" y="26368"/>
                  <a:pt x="43330" y="26063"/>
                </a:cubicBezTo>
                <a:cubicBezTo>
                  <a:pt x="43426" y="26063"/>
                  <a:pt x="43426" y="25873"/>
                  <a:pt x="43445" y="25739"/>
                </a:cubicBezTo>
                <a:lnTo>
                  <a:pt x="43445" y="25739"/>
                </a:lnTo>
                <a:cubicBezTo>
                  <a:pt x="43444" y="25740"/>
                  <a:pt x="43443" y="25740"/>
                  <a:pt x="43442" y="25740"/>
                </a:cubicBezTo>
                <a:cubicBezTo>
                  <a:pt x="43385" y="25740"/>
                  <a:pt x="43290" y="25015"/>
                  <a:pt x="43102" y="24978"/>
                </a:cubicBezTo>
                <a:lnTo>
                  <a:pt x="43121" y="24540"/>
                </a:lnTo>
                <a:cubicBezTo>
                  <a:pt x="42988" y="23759"/>
                  <a:pt x="42645" y="23721"/>
                  <a:pt x="42512" y="22979"/>
                </a:cubicBezTo>
                <a:lnTo>
                  <a:pt x="42512" y="22979"/>
                </a:lnTo>
                <a:cubicBezTo>
                  <a:pt x="42554" y="23038"/>
                  <a:pt x="42584" y="23051"/>
                  <a:pt x="42608" y="23051"/>
                </a:cubicBezTo>
                <a:cubicBezTo>
                  <a:pt x="42629" y="23051"/>
                  <a:pt x="42647" y="23040"/>
                  <a:pt x="42666" y="23040"/>
                </a:cubicBezTo>
                <a:cubicBezTo>
                  <a:pt x="42703" y="23040"/>
                  <a:pt x="42746" y="23079"/>
                  <a:pt x="42835" y="23303"/>
                </a:cubicBezTo>
                <a:cubicBezTo>
                  <a:pt x="42780" y="23082"/>
                  <a:pt x="42743" y="22845"/>
                  <a:pt x="42689" y="22845"/>
                </a:cubicBezTo>
                <a:cubicBezTo>
                  <a:pt x="42687" y="22845"/>
                  <a:pt x="42685" y="22845"/>
                  <a:pt x="42683" y="22846"/>
                </a:cubicBezTo>
                <a:cubicBezTo>
                  <a:pt x="42702" y="22693"/>
                  <a:pt x="42397" y="22198"/>
                  <a:pt x="42417" y="21951"/>
                </a:cubicBezTo>
                <a:cubicBezTo>
                  <a:pt x="42359" y="21856"/>
                  <a:pt x="42245" y="21856"/>
                  <a:pt x="42188" y="21570"/>
                </a:cubicBezTo>
                <a:cubicBezTo>
                  <a:pt x="42188" y="21561"/>
                  <a:pt x="42198" y="21556"/>
                  <a:pt x="42207" y="21556"/>
                </a:cubicBezTo>
                <a:cubicBezTo>
                  <a:pt x="42210" y="21556"/>
                  <a:pt x="42213" y="21556"/>
                  <a:pt x="42216" y="21557"/>
                </a:cubicBezTo>
                <a:lnTo>
                  <a:pt x="42216" y="21557"/>
                </a:lnTo>
                <a:cubicBezTo>
                  <a:pt x="42174" y="21497"/>
                  <a:pt x="42117" y="21329"/>
                  <a:pt x="42075" y="21329"/>
                </a:cubicBezTo>
                <a:cubicBezTo>
                  <a:pt x="42059" y="21329"/>
                  <a:pt x="42046" y="21354"/>
                  <a:pt x="42036" y="21418"/>
                </a:cubicBezTo>
                <a:cubicBezTo>
                  <a:pt x="42131" y="20599"/>
                  <a:pt x="41522" y="19324"/>
                  <a:pt x="41617" y="18600"/>
                </a:cubicBezTo>
                <a:cubicBezTo>
                  <a:pt x="41465" y="18086"/>
                  <a:pt x="41293" y="17439"/>
                  <a:pt x="41160" y="16963"/>
                </a:cubicBezTo>
                <a:lnTo>
                  <a:pt x="41160" y="16963"/>
                </a:lnTo>
                <a:cubicBezTo>
                  <a:pt x="41188" y="16977"/>
                  <a:pt x="41206" y="16970"/>
                  <a:pt x="41213" y="16996"/>
                </a:cubicBezTo>
                <a:lnTo>
                  <a:pt x="41213" y="16996"/>
                </a:lnTo>
                <a:cubicBezTo>
                  <a:pt x="41148" y="16368"/>
                  <a:pt x="40873" y="16680"/>
                  <a:pt x="40798" y="15916"/>
                </a:cubicBezTo>
                <a:cubicBezTo>
                  <a:pt x="40811" y="15820"/>
                  <a:pt x="40826" y="15784"/>
                  <a:pt x="40842" y="15784"/>
                </a:cubicBezTo>
                <a:cubicBezTo>
                  <a:pt x="40889" y="15784"/>
                  <a:pt x="40944" y="16085"/>
                  <a:pt x="40963" y="16085"/>
                </a:cubicBezTo>
                <a:cubicBezTo>
                  <a:pt x="40967" y="16085"/>
                  <a:pt x="40970" y="16069"/>
                  <a:pt x="40970" y="16030"/>
                </a:cubicBezTo>
                <a:cubicBezTo>
                  <a:pt x="41236" y="15859"/>
                  <a:pt x="40703" y="15135"/>
                  <a:pt x="40779" y="14583"/>
                </a:cubicBezTo>
                <a:lnTo>
                  <a:pt x="40779" y="14583"/>
                </a:lnTo>
                <a:lnTo>
                  <a:pt x="40817" y="14697"/>
                </a:lnTo>
                <a:cubicBezTo>
                  <a:pt x="40836" y="14279"/>
                  <a:pt x="40475" y="13765"/>
                  <a:pt x="40360" y="13117"/>
                </a:cubicBezTo>
                <a:lnTo>
                  <a:pt x="40360" y="13117"/>
                </a:lnTo>
                <a:cubicBezTo>
                  <a:pt x="40360" y="13117"/>
                  <a:pt x="40377" y="13134"/>
                  <a:pt x="40389" y="13134"/>
                </a:cubicBezTo>
                <a:cubicBezTo>
                  <a:pt x="40394" y="13134"/>
                  <a:pt x="40398" y="13130"/>
                  <a:pt x="40398" y="13117"/>
                </a:cubicBezTo>
                <a:cubicBezTo>
                  <a:pt x="40151" y="12718"/>
                  <a:pt x="39904" y="11899"/>
                  <a:pt x="39732" y="11290"/>
                </a:cubicBezTo>
                <a:lnTo>
                  <a:pt x="39732" y="11290"/>
                </a:lnTo>
                <a:cubicBezTo>
                  <a:pt x="39835" y="11405"/>
                  <a:pt x="39851" y="11486"/>
                  <a:pt x="39880" y="11486"/>
                </a:cubicBezTo>
                <a:cubicBezTo>
                  <a:pt x="39894" y="11486"/>
                  <a:pt x="39910" y="11467"/>
                  <a:pt x="39942" y="11423"/>
                </a:cubicBezTo>
                <a:cubicBezTo>
                  <a:pt x="39913" y="11317"/>
                  <a:pt x="39883" y="11305"/>
                  <a:pt x="39847" y="11305"/>
                </a:cubicBezTo>
                <a:cubicBezTo>
                  <a:pt x="39837" y="11305"/>
                  <a:pt x="39826" y="11306"/>
                  <a:pt x="39815" y="11306"/>
                </a:cubicBezTo>
                <a:cubicBezTo>
                  <a:pt x="39762" y="11306"/>
                  <a:pt x="39698" y="11283"/>
                  <a:pt x="39618" y="11004"/>
                </a:cubicBezTo>
                <a:cubicBezTo>
                  <a:pt x="39637" y="10814"/>
                  <a:pt x="39618" y="10395"/>
                  <a:pt x="39713" y="10319"/>
                </a:cubicBezTo>
                <a:lnTo>
                  <a:pt x="39846" y="10833"/>
                </a:lnTo>
                <a:cubicBezTo>
                  <a:pt x="39942" y="10528"/>
                  <a:pt x="39694" y="10166"/>
                  <a:pt x="39656" y="9881"/>
                </a:cubicBezTo>
                <a:lnTo>
                  <a:pt x="39656" y="9881"/>
                </a:lnTo>
                <a:lnTo>
                  <a:pt x="39732" y="9900"/>
                </a:lnTo>
                <a:cubicBezTo>
                  <a:pt x="39523" y="9100"/>
                  <a:pt x="39351" y="9138"/>
                  <a:pt x="39142" y="8282"/>
                </a:cubicBezTo>
                <a:lnTo>
                  <a:pt x="39104" y="8377"/>
                </a:lnTo>
                <a:cubicBezTo>
                  <a:pt x="38818" y="7958"/>
                  <a:pt x="39104" y="7958"/>
                  <a:pt x="38837" y="7539"/>
                </a:cubicBezTo>
                <a:lnTo>
                  <a:pt x="38990" y="7330"/>
                </a:lnTo>
                <a:cubicBezTo>
                  <a:pt x="38856" y="7044"/>
                  <a:pt x="38495" y="6321"/>
                  <a:pt x="38285" y="5788"/>
                </a:cubicBezTo>
                <a:lnTo>
                  <a:pt x="38285" y="5788"/>
                </a:lnTo>
                <a:cubicBezTo>
                  <a:pt x="38552" y="6188"/>
                  <a:pt x="38780" y="6606"/>
                  <a:pt x="38990" y="7044"/>
                </a:cubicBezTo>
                <a:cubicBezTo>
                  <a:pt x="38894" y="6740"/>
                  <a:pt x="38647" y="6016"/>
                  <a:pt x="38514" y="5902"/>
                </a:cubicBezTo>
                <a:lnTo>
                  <a:pt x="38514" y="5902"/>
                </a:lnTo>
                <a:cubicBezTo>
                  <a:pt x="38590" y="6016"/>
                  <a:pt x="38647" y="6149"/>
                  <a:pt x="38666" y="6283"/>
                </a:cubicBezTo>
                <a:cubicBezTo>
                  <a:pt x="38380" y="5864"/>
                  <a:pt x="38152" y="5388"/>
                  <a:pt x="38000" y="4893"/>
                </a:cubicBezTo>
                <a:cubicBezTo>
                  <a:pt x="38380" y="4893"/>
                  <a:pt x="37600" y="3313"/>
                  <a:pt x="37771" y="2799"/>
                </a:cubicBezTo>
                <a:cubicBezTo>
                  <a:pt x="37619" y="2437"/>
                  <a:pt x="37505" y="2075"/>
                  <a:pt x="37429" y="1676"/>
                </a:cubicBezTo>
                <a:cubicBezTo>
                  <a:pt x="37410" y="1580"/>
                  <a:pt x="37391" y="1485"/>
                  <a:pt x="37371" y="1390"/>
                </a:cubicBezTo>
                <a:cubicBezTo>
                  <a:pt x="37352" y="1295"/>
                  <a:pt x="37333" y="1162"/>
                  <a:pt x="37314" y="1066"/>
                </a:cubicBezTo>
                <a:cubicBezTo>
                  <a:pt x="37257" y="724"/>
                  <a:pt x="37200" y="362"/>
                  <a:pt x="37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5" name="Google Shape;2535;p39"/>
          <p:cNvSpPr/>
          <p:nvPr/>
        </p:nvSpPr>
        <p:spPr>
          <a:xfrm>
            <a:off x="6889439" y="6384575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6" name="Google Shape;2536;p39"/>
          <p:cNvSpPr/>
          <p:nvPr/>
        </p:nvSpPr>
        <p:spPr>
          <a:xfrm>
            <a:off x="5551484" y="6227085"/>
            <a:ext cx="1270" cy="5602"/>
          </a:xfrm>
          <a:custGeom>
            <a:avLst/>
            <a:gdLst/>
            <a:ahLst/>
            <a:cxnLst/>
            <a:rect l="l" t="t" r="r" b="b"/>
            <a:pathLst>
              <a:path w="39" h="172" extrusionOk="0">
                <a:moveTo>
                  <a:pt x="0" y="0"/>
                </a:moveTo>
                <a:lnTo>
                  <a:pt x="19" y="96"/>
                </a:lnTo>
                <a:cubicBezTo>
                  <a:pt x="19" y="115"/>
                  <a:pt x="19" y="134"/>
                  <a:pt x="39" y="172"/>
                </a:cubicBezTo>
                <a:cubicBezTo>
                  <a:pt x="39" y="134"/>
                  <a:pt x="39" y="96"/>
                  <a:pt x="39" y="58"/>
                </a:cubicBezTo>
                <a:lnTo>
                  <a:pt x="0" y="0"/>
                </a:ln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7" name="Google Shape;2537;p39"/>
          <p:cNvSpPr/>
          <p:nvPr/>
        </p:nvSpPr>
        <p:spPr>
          <a:xfrm>
            <a:off x="6518020" y="6941947"/>
            <a:ext cx="8174" cy="4364"/>
          </a:xfrm>
          <a:custGeom>
            <a:avLst/>
            <a:gdLst/>
            <a:ahLst/>
            <a:cxnLst/>
            <a:rect l="l" t="t" r="r" b="b"/>
            <a:pathLst>
              <a:path w="251" h="134" extrusionOk="0">
                <a:moveTo>
                  <a:pt x="1" y="0"/>
                </a:moveTo>
                <a:cubicBezTo>
                  <a:pt x="0" y="5"/>
                  <a:pt x="0" y="10"/>
                  <a:pt x="1" y="14"/>
                </a:cubicBezTo>
                <a:lnTo>
                  <a:pt x="1" y="14"/>
                </a:lnTo>
                <a:lnTo>
                  <a:pt x="1" y="0"/>
                </a:lnTo>
                <a:close/>
                <a:moveTo>
                  <a:pt x="1" y="14"/>
                </a:moveTo>
                <a:lnTo>
                  <a:pt x="1" y="133"/>
                </a:lnTo>
                <a:cubicBezTo>
                  <a:pt x="250" y="45"/>
                  <a:pt x="18" y="72"/>
                  <a:pt x="1" y="14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8" name="Google Shape;2538;p39"/>
          <p:cNvSpPr/>
          <p:nvPr/>
        </p:nvSpPr>
        <p:spPr>
          <a:xfrm>
            <a:off x="6662517" y="6904105"/>
            <a:ext cx="14297" cy="5634"/>
          </a:xfrm>
          <a:custGeom>
            <a:avLst/>
            <a:gdLst/>
            <a:ahLst/>
            <a:cxnLst/>
            <a:rect l="l" t="t" r="r" b="b"/>
            <a:pathLst>
              <a:path w="439" h="173" extrusionOk="0">
                <a:moveTo>
                  <a:pt x="438" y="1"/>
                </a:moveTo>
                <a:lnTo>
                  <a:pt x="0" y="172"/>
                </a:lnTo>
                <a:lnTo>
                  <a:pt x="115" y="134"/>
                </a:lnTo>
                <a:lnTo>
                  <a:pt x="438" y="1"/>
                </a:ln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9" name="Google Shape;2539;p39"/>
          <p:cNvSpPr/>
          <p:nvPr/>
        </p:nvSpPr>
        <p:spPr>
          <a:xfrm>
            <a:off x="6873938" y="6305830"/>
            <a:ext cx="6448" cy="8012"/>
          </a:xfrm>
          <a:custGeom>
            <a:avLst/>
            <a:gdLst/>
            <a:ahLst/>
            <a:cxnLst/>
            <a:rect l="l" t="t" r="r" b="b"/>
            <a:pathLst>
              <a:path w="198" h="246" extrusionOk="0">
                <a:moveTo>
                  <a:pt x="133" y="0"/>
                </a:moveTo>
                <a:lnTo>
                  <a:pt x="0" y="115"/>
                </a:lnTo>
                <a:cubicBezTo>
                  <a:pt x="34" y="199"/>
                  <a:pt x="86" y="246"/>
                  <a:pt x="124" y="246"/>
                </a:cubicBezTo>
                <a:cubicBezTo>
                  <a:pt x="172" y="246"/>
                  <a:pt x="197" y="170"/>
                  <a:pt x="133" y="0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0" name="Google Shape;2540;p39"/>
          <p:cNvSpPr/>
          <p:nvPr/>
        </p:nvSpPr>
        <p:spPr>
          <a:xfrm>
            <a:off x="6788353" y="5933825"/>
            <a:ext cx="5015" cy="19866"/>
          </a:xfrm>
          <a:custGeom>
            <a:avLst/>
            <a:gdLst/>
            <a:ahLst/>
            <a:cxnLst/>
            <a:rect l="l" t="t" r="r" b="b"/>
            <a:pathLst>
              <a:path w="154" h="610" extrusionOk="0">
                <a:moveTo>
                  <a:pt x="1" y="1"/>
                </a:moveTo>
                <a:cubicBezTo>
                  <a:pt x="58" y="229"/>
                  <a:pt x="77" y="496"/>
                  <a:pt x="115" y="610"/>
                </a:cubicBezTo>
                <a:cubicBezTo>
                  <a:pt x="153" y="400"/>
                  <a:pt x="115" y="172"/>
                  <a:pt x="1" y="1"/>
                </a:cubicBez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1" name="Google Shape;2541;p39"/>
          <p:cNvSpPr/>
          <p:nvPr/>
        </p:nvSpPr>
        <p:spPr>
          <a:xfrm>
            <a:off x="5893105" y="5822220"/>
            <a:ext cx="12441" cy="5634"/>
          </a:xfrm>
          <a:custGeom>
            <a:avLst/>
            <a:gdLst/>
            <a:ahLst/>
            <a:cxnLst/>
            <a:rect l="l" t="t" r="r" b="b"/>
            <a:pathLst>
              <a:path w="382" h="173" extrusionOk="0">
                <a:moveTo>
                  <a:pt x="381" y="1"/>
                </a:moveTo>
                <a:lnTo>
                  <a:pt x="0" y="172"/>
                </a:lnTo>
                <a:lnTo>
                  <a:pt x="191" y="115"/>
                </a:lnTo>
                <a:lnTo>
                  <a:pt x="381" y="1"/>
                </a:lnTo>
                <a:close/>
              </a:path>
            </a:pathLst>
          </a:custGeom>
          <a:solidFill>
            <a:srgbClr val="E2C16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2" name="Google Shape;2542;p39"/>
          <p:cNvSpPr/>
          <p:nvPr/>
        </p:nvSpPr>
        <p:spPr>
          <a:xfrm>
            <a:off x="5576886" y="6896680"/>
            <a:ext cx="1921" cy="651"/>
          </a:xfrm>
          <a:custGeom>
            <a:avLst/>
            <a:gdLst/>
            <a:ahLst/>
            <a:cxnLst/>
            <a:rect l="l" t="t" r="r" b="b"/>
            <a:pathLst>
              <a:path w="59" h="20" extrusionOk="0">
                <a:moveTo>
                  <a:pt x="20" y="0"/>
                </a:moveTo>
                <a:lnTo>
                  <a:pt x="1" y="19"/>
                </a:lnTo>
                <a:lnTo>
                  <a:pt x="1" y="19"/>
                </a:lnTo>
                <a:lnTo>
                  <a:pt x="58" y="0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3" name="Google Shape;2543;p39"/>
          <p:cNvSpPr/>
          <p:nvPr/>
        </p:nvSpPr>
        <p:spPr>
          <a:xfrm>
            <a:off x="6681731" y="6951847"/>
            <a:ext cx="5602" cy="1270"/>
          </a:xfrm>
          <a:custGeom>
            <a:avLst/>
            <a:gdLst/>
            <a:ahLst/>
            <a:cxnLst/>
            <a:rect l="l" t="t" r="r" b="b"/>
            <a:pathLst>
              <a:path w="172" h="39" extrusionOk="0">
                <a:moveTo>
                  <a:pt x="153" y="1"/>
                </a:moveTo>
                <a:cubicBezTo>
                  <a:pt x="58" y="1"/>
                  <a:pt x="20" y="20"/>
                  <a:pt x="0" y="39"/>
                </a:cubicBezTo>
                <a:cubicBezTo>
                  <a:pt x="96" y="20"/>
                  <a:pt x="172" y="20"/>
                  <a:pt x="153" y="1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4" name="Google Shape;2544;p39"/>
          <p:cNvSpPr/>
          <p:nvPr/>
        </p:nvSpPr>
        <p:spPr>
          <a:xfrm>
            <a:off x="6753638" y="6953085"/>
            <a:ext cx="4397" cy="521"/>
          </a:xfrm>
          <a:custGeom>
            <a:avLst/>
            <a:gdLst/>
            <a:ahLst/>
            <a:cxnLst/>
            <a:rect l="l" t="t" r="r" b="b"/>
            <a:pathLst>
              <a:path w="135" h="16" extrusionOk="0">
                <a:moveTo>
                  <a:pt x="1" y="1"/>
                </a:moveTo>
                <a:cubicBezTo>
                  <a:pt x="20" y="10"/>
                  <a:pt x="44" y="15"/>
                  <a:pt x="68" y="15"/>
                </a:cubicBezTo>
                <a:cubicBezTo>
                  <a:pt x="91" y="15"/>
                  <a:pt x="115" y="10"/>
                  <a:pt x="134" y="1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5" name="Google Shape;2545;p39"/>
          <p:cNvSpPr/>
          <p:nvPr/>
        </p:nvSpPr>
        <p:spPr>
          <a:xfrm>
            <a:off x="5715163" y="6935727"/>
            <a:ext cx="3745" cy="651"/>
          </a:xfrm>
          <a:custGeom>
            <a:avLst/>
            <a:gdLst/>
            <a:ahLst/>
            <a:cxnLst/>
            <a:rect l="l" t="t" r="r" b="b"/>
            <a:pathLst>
              <a:path w="115" h="20" extrusionOk="0">
                <a:moveTo>
                  <a:pt x="115" y="1"/>
                </a:moveTo>
                <a:lnTo>
                  <a:pt x="0" y="20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6" name="Google Shape;2546;p39"/>
          <p:cNvSpPr/>
          <p:nvPr/>
        </p:nvSpPr>
        <p:spPr>
          <a:xfrm>
            <a:off x="6904322" y="6946897"/>
            <a:ext cx="1270" cy="5015"/>
          </a:xfrm>
          <a:custGeom>
            <a:avLst/>
            <a:gdLst/>
            <a:ahLst/>
            <a:cxnLst/>
            <a:rect l="l" t="t" r="r" b="b"/>
            <a:pathLst>
              <a:path w="39" h="154" extrusionOk="0">
                <a:moveTo>
                  <a:pt x="0" y="0"/>
                </a:moveTo>
                <a:lnTo>
                  <a:pt x="0" y="39"/>
                </a:lnTo>
                <a:cubicBezTo>
                  <a:pt x="23" y="122"/>
                  <a:pt x="33" y="154"/>
                  <a:pt x="36" y="154"/>
                </a:cubicBezTo>
                <a:cubicBezTo>
                  <a:pt x="39" y="154"/>
                  <a:pt x="23" y="81"/>
                  <a:pt x="0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7" name="Google Shape;2547;p39"/>
          <p:cNvSpPr/>
          <p:nvPr/>
        </p:nvSpPr>
        <p:spPr>
          <a:xfrm>
            <a:off x="6735661" y="5762722"/>
            <a:ext cx="40351" cy="9314"/>
          </a:xfrm>
          <a:custGeom>
            <a:avLst/>
            <a:gdLst/>
            <a:ahLst/>
            <a:cxnLst/>
            <a:rect l="l" t="t" r="r" b="b"/>
            <a:pathLst>
              <a:path w="1239" h="286" extrusionOk="0">
                <a:moveTo>
                  <a:pt x="724" y="0"/>
                </a:moveTo>
                <a:cubicBezTo>
                  <a:pt x="1124" y="171"/>
                  <a:pt x="1" y="76"/>
                  <a:pt x="629" y="286"/>
                </a:cubicBezTo>
                <a:cubicBezTo>
                  <a:pt x="591" y="229"/>
                  <a:pt x="1238" y="152"/>
                  <a:pt x="724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8" name="Google Shape;2548;p39"/>
          <p:cNvSpPr/>
          <p:nvPr/>
        </p:nvSpPr>
        <p:spPr>
          <a:xfrm>
            <a:off x="6894389" y="6628236"/>
            <a:ext cx="1889" cy="3126"/>
          </a:xfrm>
          <a:custGeom>
            <a:avLst/>
            <a:gdLst/>
            <a:ahLst/>
            <a:cxnLst/>
            <a:rect l="l" t="t" r="r" b="b"/>
            <a:pathLst>
              <a:path w="58" h="96" extrusionOk="0">
                <a:moveTo>
                  <a:pt x="58" y="0"/>
                </a:moveTo>
                <a:lnTo>
                  <a:pt x="58" y="0"/>
                </a:lnTo>
                <a:cubicBezTo>
                  <a:pt x="39" y="19"/>
                  <a:pt x="20" y="57"/>
                  <a:pt x="0" y="95"/>
                </a:cubicBezTo>
                <a:cubicBezTo>
                  <a:pt x="20" y="95"/>
                  <a:pt x="39" y="76"/>
                  <a:pt x="58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9" name="Google Shape;2549;p39"/>
          <p:cNvSpPr/>
          <p:nvPr/>
        </p:nvSpPr>
        <p:spPr>
          <a:xfrm>
            <a:off x="6885694" y="6848319"/>
            <a:ext cx="651" cy="5602"/>
          </a:xfrm>
          <a:custGeom>
            <a:avLst/>
            <a:gdLst/>
            <a:ahLst/>
            <a:cxnLst/>
            <a:rect l="l" t="t" r="r" b="b"/>
            <a:pathLst>
              <a:path w="20" h="172" extrusionOk="0">
                <a:moveTo>
                  <a:pt x="20" y="0"/>
                </a:moveTo>
                <a:lnTo>
                  <a:pt x="10" y="86"/>
                </a:lnTo>
                <a:cubicBezTo>
                  <a:pt x="15" y="58"/>
                  <a:pt x="20" y="29"/>
                  <a:pt x="20" y="0"/>
                </a:cubicBezTo>
                <a:close/>
                <a:moveTo>
                  <a:pt x="10" y="86"/>
                </a:moveTo>
                <a:cubicBezTo>
                  <a:pt x="6" y="115"/>
                  <a:pt x="1" y="143"/>
                  <a:pt x="1" y="172"/>
                </a:cubicBezTo>
                <a:lnTo>
                  <a:pt x="10" y="86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0" name="Google Shape;2550;p39"/>
          <p:cNvSpPr/>
          <p:nvPr/>
        </p:nvSpPr>
        <p:spPr>
          <a:xfrm>
            <a:off x="6883219" y="6509174"/>
            <a:ext cx="33" cy="2508"/>
          </a:xfrm>
          <a:custGeom>
            <a:avLst/>
            <a:gdLst/>
            <a:ahLst/>
            <a:cxnLst/>
            <a:rect l="l" t="t" r="r" b="b"/>
            <a:pathLst>
              <a:path w="1" h="77" extrusionOk="0">
                <a:moveTo>
                  <a:pt x="1" y="1"/>
                </a:moveTo>
                <a:lnTo>
                  <a:pt x="1" y="77"/>
                </a:lnTo>
                <a:cubicBezTo>
                  <a:pt x="1" y="39"/>
                  <a:pt x="1" y="20"/>
                  <a:pt x="1" y="1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1" name="Google Shape;2551;p39"/>
          <p:cNvSpPr/>
          <p:nvPr/>
        </p:nvSpPr>
        <p:spPr>
          <a:xfrm>
            <a:off x="6881981" y="6503605"/>
            <a:ext cx="1270" cy="5602"/>
          </a:xfrm>
          <a:custGeom>
            <a:avLst/>
            <a:gdLst/>
            <a:ahLst/>
            <a:cxnLst/>
            <a:rect l="l" t="t" r="r" b="b"/>
            <a:pathLst>
              <a:path w="39" h="172" extrusionOk="0">
                <a:moveTo>
                  <a:pt x="20" y="0"/>
                </a:moveTo>
                <a:cubicBezTo>
                  <a:pt x="1" y="0"/>
                  <a:pt x="1" y="19"/>
                  <a:pt x="1" y="38"/>
                </a:cubicBezTo>
                <a:cubicBezTo>
                  <a:pt x="20" y="76"/>
                  <a:pt x="39" y="114"/>
                  <a:pt x="39" y="171"/>
                </a:cubicBezTo>
                <a:lnTo>
                  <a:pt x="39" y="171"/>
                </a:lnTo>
                <a:cubicBezTo>
                  <a:pt x="39" y="114"/>
                  <a:pt x="20" y="38"/>
                  <a:pt x="20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2" name="Google Shape;2552;p39"/>
          <p:cNvSpPr/>
          <p:nvPr/>
        </p:nvSpPr>
        <p:spPr>
          <a:xfrm>
            <a:off x="6873938" y="6390144"/>
            <a:ext cx="1270" cy="6220"/>
          </a:xfrm>
          <a:custGeom>
            <a:avLst/>
            <a:gdLst/>
            <a:ahLst/>
            <a:cxnLst/>
            <a:rect l="l" t="t" r="r" b="b"/>
            <a:pathLst>
              <a:path w="39" h="191" extrusionOk="0">
                <a:moveTo>
                  <a:pt x="38" y="0"/>
                </a:moveTo>
                <a:lnTo>
                  <a:pt x="38" y="8"/>
                </a:lnTo>
                <a:lnTo>
                  <a:pt x="38" y="8"/>
                </a:lnTo>
                <a:cubicBezTo>
                  <a:pt x="38" y="5"/>
                  <a:pt x="38" y="3"/>
                  <a:pt x="38" y="0"/>
                </a:cubicBezTo>
                <a:close/>
                <a:moveTo>
                  <a:pt x="38" y="8"/>
                </a:moveTo>
                <a:cubicBezTo>
                  <a:pt x="34" y="28"/>
                  <a:pt x="17" y="60"/>
                  <a:pt x="0" y="77"/>
                </a:cubicBezTo>
                <a:cubicBezTo>
                  <a:pt x="0" y="96"/>
                  <a:pt x="0" y="153"/>
                  <a:pt x="19" y="191"/>
                </a:cubicBezTo>
                <a:lnTo>
                  <a:pt x="38" y="8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3" name="Google Shape;2553;p39"/>
          <p:cNvSpPr/>
          <p:nvPr/>
        </p:nvSpPr>
        <p:spPr>
          <a:xfrm>
            <a:off x="5589913" y="6013189"/>
            <a:ext cx="33" cy="651"/>
          </a:xfrm>
          <a:custGeom>
            <a:avLst/>
            <a:gdLst/>
            <a:ahLst/>
            <a:cxnLst/>
            <a:rect l="l" t="t" r="r" b="b"/>
            <a:pathLst>
              <a:path w="1" h="20" extrusionOk="0">
                <a:moveTo>
                  <a:pt x="1" y="19"/>
                </a:moveTo>
                <a:lnTo>
                  <a:pt x="1" y="19"/>
                </a:lnTo>
                <a:cubicBezTo>
                  <a:pt x="1" y="19"/>
                  <a:pt x="1" y="0"/>
                  <a:pt x="1" y="19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4" name="Google Shape;2554;p39"/>
          <p:cNvSpPr/>
          <p:nvPr/>
        </p:nvSpPr>
        <p:spPr>
          <a:xfrm>
            <a:off x="5566986" y="5745364"/>
            <a:ext cx="1337417" cy="1246879"/>
          </a:xfrm>
          <a:custGeom>
            <a:avLst/>
            <a:gdLst/>
            <a:ahLst/>
            <a:cxnLst/>
            <a:rect l="l" t="t" r="r" b="b"/>
            <a:pathLst>
              <a:path w="41066" h="38286" extrusionOk="0">
                <a:moveTo>
                  <a:pt x="419" y="10852"/>
                </a:moveTo>
                <a:lnTo>
                  <a:pt x="419" y="11156"/>
                </a:lnTo>
                <a:cubicBezTo>
                  <a:pt x="419" y="11156"/>
                  <a:pt x="419" y="11161"/>
                  <a:pt x="422" y="11166"/>
                </a:cubicBezTo>
                <a:lnTo>
                  <a:pt x="422" y="11166"/>
                </a:lnTo>
                <a:cubicBezTo>
                  <a:pt x="395" y="11150"/>
                  <a:pt x="381" y="11131"/>
                  <a:pt x="381" y="11099"/>
                </a:cubicBezTo>
                <a:cubicBezTo>
                  <a:pt x="381" y="10928"/>
                  <a:pt x="400" y="10871"/>
                  <a:pt x="419" y="10852"/>
                </a:cubicBezTo>
                <a:close/>
                <a:moveTo>
                  <a:pt x="373" y="21255"/>
                </a:moveTo>
                <a:cubicBezTo>
                  <a:pt x="363" y="21291"/>
                  <a:pt x="353" y="21340"/>
                  <a:pt x="343" y="21399"/>
                </a:cubicBezTo>
                <a:cubicBezTo>
                  <a:pt x="354" y="21350"/>
                  <a:pt x="364" y="21302"/>
                  <a:pt x="373" y="21255"/>
                </a:cubicBezTo>
                <a:close/>
                <a:moveTo>
                  <a:pt x="40239" y="22870"/>
                </a:moveTo>
                <a:lnTo>
                  <a:pt x="40239" y="22870"/>
                </a:lnTo>
                <a:cubicBezTo>
                  <a:pt x="40242" y="22875"/>
                  <a:pt x="40244" y="22880"/>
                  <a:pt x="40246" y="22884"/>
                </a:cubicBezTo>
                <a:cubicBezTo>
                  <a:pt x="40246" y="22876"/>
                  <a:pt x="40243" y="22871"/>
                  <a:pt x="40239" y="22870"/>
                </a:cubicBezTo>
                <a:close/>
                <a:moveTo>
                  <a:pt x="40405" y="33654"/>
                </a:moveTo>
                <a:lnTo>
                  <a:pt x="40405" y="33654"/>
                </a:lnTo>
                <a:cubicBezTo>
                  <a:pt x="40407" y="33700"/>
                  <a:pt x="40413" y="33745"/>
                  <a:pt x="40424" y="33789"/>
                </a:cubicBezTo>
                <a:lnTo>
                  <a:pt x="40424" y="33789"/>
                </a:lnTo>
                <a:cubicBezTo>
                  <a:pt x="40421" y="33742"/>
                  <a:pt x="40417" y="33683"/>
                  <a:pt x="40405" y="33654"/>
                </a:cubicBezTo>
                <a:close/>
                <a:moveTo>
                  <a:pt x="40424" y="33789"/>
                </a:moveTo>
                <a:cubicBezTo>
                  <a:pt x="40426" y="33825"/>
                  <a:pt x="40428" y="33854"/>
                  <a:pt x="40431" y="33854"/>
                </a:cubicBezTo>
                <a:cubicBezTo>
                  <a:pt x="40432" y="33854"/>
                  <a:pt x="40434" y="33847"/>
                  <a:pt x="40437" y="33830"/>
                </a:cubicBezTo>
                <a:cubicBezTo>
                  <a:pt x="40432" y="33817"/>
                  <a:pt x="40428" y="33803"/>
                  <a:pt x="40424" y="33789"/>
                </a:cubicBezTo>
                <a:close/>
                <a:moveTo>
                  <a:pt x="362" y="35258"/>
                </a:moveTo>
                <a:lnTo>
                  <a:pt x="381" y="35296"/>
                </a:lnTo>
                <a:lnTo>
                  <a:pt x="438" y="35353"/>
                </a:lnTo>
                <a:lnTo>
                  <a:pt x="438" y="35277"/>
                </a:lnTo>
                <a:lnTo>
                  <a:pt x="419" y="35277"/>
                </a:lnTo>
                <a:cubicBezTo>
                  <a:pt x="400" y="35277"/>
                  <a:pt x="381" y="35258"/>
                  <a:pt x="362" y="35258"/>
                </a:cubicBezTo>
                <a:close/>
                <a:moveTo>
                  <a:pt x="5026" y="36420"/>
                </a:moveTo>
                <a:lnTo>
                  <a:pt x="4836" y="36439"/>
                </a:lnTo>
                <a:cubicBezTo>
                  <a:pt x="4817" y="36420"/>
                  <a:pt x="4798" y="36420"/>
                  <a:pt x="4779" y="36420"/>
                </a:cubicBezTo>
                <a:close/>
                <a:moveTo>
                  <a:pt x="4692" y="36494"/>
                </a:moveTo>
                <a:lnTo>
                  <a:pt x="4684" y="36496"/>
                </a:lnTo>
                <a:cubicBezTo>
                  <a:pt x="4687" y="36496"/>
                  <a:pt x="4690" y="36495"/>
                  <a:pt x="4692" y="36494"/>
                </a:cubicBezTo>
                <a:close/>
                <a:moveTo>
                  <a:pt x="6245" y="36572"/>
                </a:moveTo>
                <a:cubicBezTo>
                  <a:pt x="6226" y="36572"/>
                  <a:pt x="6207" y="36572"/>
                  <a:pt x="6188" y="36572"/>
                </a:cubicBezTo>
                <a:lnTo>
                  <a:pt x="6245" y="36572"/>
                </a:lnTo>
                <a:cubicBezTo>
                  <a:pt x="6245" y="36572"/>
                  <a:pt x="6245" y="36572"/>
                  <a:pt x="6245" y="36572"/>
                </a:cubicBezTo>
                <a:close/>
                <a:moveTo>
                  <a:pt x="14539" y="37816"/>
                </a:moveTo>
                <a:lnTo>
                  <a:pt x="14539" y="37816"/>
                </a:lnTo>
                <a:cubicBezTo>
                  <a:pt x="14534" y="37820"/>
                  <a:pt x="14530" y="37824"/>
                  <a:pt x="14526" y="37828"/>
                </a:cubicBezTo>
                <a:lnTo>
                  <a:pt x="14539" y="37816"/>
                </a:lnTo>
                <a:close/>
                <a:moveTo>
                  <a:pt x="18003" y="37894"/>
                </a:moveTo>
                <a:cubicBezTo>
                  <a:pt x="17973" y="37896"/>
                  <a:pt x="17943" y="37900"/>
                  <a:pt x="17915" y="37904"/>
                </a:cubicBezTo>
                <a:cubicBezTo>
                  <a:pt x="17952" y="37904"/>
                  <a:pt x="17981" y="37901"/>
                  <a:pt x="18003" y="37894"/>
                </a:cubicBezTo>
                <a:close/>
                <a:moveTo>
                  <a:pt x="22979" y="0"/>
                </a:moveTo>
                <a:cubicBezTo>
                  <a:pt x="21685" y="0"/>
                  <a:pt x="20771" y="209"/>
                  <a:pt x="19590" y="343"/>
                </a:cubicBezTo>
                <a:cubicBezTo>
                  <a:pt x="19202" y="278"/>
                  <a:pt x="18814" y="240"/>
                  <a:pt x="18426" y="240"/>
                </a:cubicBezTo>
                <a:cubicBezTo>
                  <a:pt x="18243" y="240"/>
                  <a:pt x="18060" y="248"/>
                  <a:pt x="17877" y="267"/>
                </a:cubicBezTo>
                <a:cubicBezTo>
                  <a:pt x="17173" y="305"/>
                  <a:pt x="16430" y="400"/>
                  <a:pt x="15821" y="438"/>
                </a:cubicBezTo>
                <a:cubicBezTo>
                  <a:pt x="16011" y="438"/>
                  <a:pt x="15821" y="590"/>
                  <a:pt x="15611" y="647"/>
                </a:cubicBezTo>
                <a:cubicBezTo>
                  <a:pt x="15401" y="647"/>
                  <a:pt x="15098" y="792"/>
                  <a:pt x="14952" y="792"/>
                </a:cubicBezTo>
                <a:cubicBezTo>
                  <a:pt x="14901" y="792"/>
                  <a:pt x="14869" y="774"/>
                  <a:pt x="14869" y="723"/>
                </a:cubicBezTo>
                <a:lnTo>
                  <a:pt x="14983" y="704"/>
                </a:lnTo>
                <a:cubicBezTo>
                  <a:pt x="14905" y="656"/>
                  <a:pt x="14795" y="639"/>
                  <a:pt x="14667" y="639"/>
                </a:cubicBezTo>
                <a:cubicBezTo>
                  <a:pt x="14389" y="639"/>
                  <a:pt x="14027" y="722"/>
                  <a:pt x="13727" y="762"/>
                </a:cubicBezTo>
                <a:lnTo>
                  <a:pt x="13689" y="1028"/>
                </a:lnTo>
                <a:cubicBezTo>
                  <a:pt x="13585" y="1015"/>
                  <a:pt x="13477" y="1009"/>
                  <a:pt x="13366" y="1009"/>
                </a:cubicBezTo>
                <a:cubicBezTo>
                  <a:pt x="12828" y="1009"/>
                  <a:pt x="12220" y="1146"/>
                  <a:pt x="11652" y="1257"/>
                </a:cubicBezTo>
                <a:cubicBezTo>
                  <a:pt x="11180" y="1351"/>
                  <a:pt x="10728" y="1445"/>
                  <a:pt x="10389" y="1445"/>
                </a:cubicBezTo>
                <a:cubicBezTo>
                  <a:pt x="10249" y="1445"/>
                  <a:pt x="10128" y="1429"/>
                  <a:pt x="10033" y="1390"/>
                </a:cubicBezTo>
                <a:cubicBezTo>
                  <a:pt x="9767" y="1466"/>
                  <a:pt x="9424" y="1504"/>
                  <a:pt x="9158" y="1580"/>
                </a:cubicBezTo>
                <a:lnTo>
                  <a:pt x="9158" y="1447"/>
                </a:lnTo>
                <a:lnTo>
                  <a:pt x="7044" y="1447"/>
                </a:lnTo>
                <a:lnTo>
                  <a:pt x="7235" y="1352"/>
                </a:lnTo>
                <a:cubicBezTo>
                  <a:pt x="6702" y="1352"/>
                  <a:pt x="6549" y="1752"/>
                  <a:pt x="6054" y="1752"/>
                </a:cubicBezTo>
                <a:lnTo>
                  <a:pt x="5902" y="1542"/>
                </a:lnTo>
                <a:cubicBezTo>
                  <a:pt x="5349" y="1542"/>
                  <a:pt x="4784" y="1484"/>
                  <a:pt x="4220" y="1484"/>
                </a:cubicBezTo>
                <a:cubicBezTo>
                  <a:pt x="3813" y="1484"/>
                  <a:pt x="3408" y="1514"/>
                  <a:pt x="3008" y="1618"/>
                </a:cubicBezTo>
                <a:cubicBezTo>
                  <a:pt x="3027" y="1580"/>
                  <a:pt x="3046" y="1523"/>
                  <a:pt x="3199" y="1504"/>
                </a:cubicBezTo>
                <a:cubicBezTo>
                  <a:pt x="2970" y="1504"/>
                  <a:pt x="2532" y="1504"/>
                  <a:pt x="2152" y="1542"/>
                </a:cubicBezTo>
                <a:cubicBezTo>
                  <a:pt x="2095" y="1542"/>
                  <a:pt x="1904" y="1580"/>
                  <a:pt x="1771" y="1599"/>
                </a:cubicBezTo>
                <a:cubicBezTo>
                  <a:pt x="1657" y="1618"/>
                  <a:pt x="1542" y="1637"/>
                  <a:pt x="1428" y="1675"/>
                </a:cubicBezTo>
                <a:cubicBezTo>
                  <a:pt x="1295" y="1713"/>
                  <a:pt x="1238" y="1752"/>
                  <a:pt x="1295" y="1790"/>
                </a:cubicBezTo>
                <a:cubicBezTo>
                  <a:pt x="1247" y="1780"/>
                  <a:pt x="1195" y="1775"/>
                  <a:pt x="1143" y="1775"/>
                </a:cubicBezTo>
                <a:cubicBezTo>
                  <a:pt x="1090" y="1775"/>
                  <a:pt x="1038" y="1780"/>
                  <a:pt x="990" y="1790"/>
                </a:cubicBezTo>
                <a:cubicBezTo>
                  <a:pt x="952" y="1999"/>
                  <a:pt x="933" y="2227"/>
                  <a:pt x="933" y="2456"/>
                </a:cubicBezTo>
                <a:lnTo>
                  <a:pt x="933" y="2856"/>
                </a:lnTo>
                <a:lnTo>
                  <a:pt x="952" y="3122"/>
                </a:lnTo>
                <a:lnTo>
                  <a:pt x="990" y="3560"/>
                </a:lnTo>
                <a:lnTo>
                  <a:pt x="857" y="3484"/>
                </a:lnTo>
                <a:lnTo>
                  <a:pt x="857" y="3484"/>
                </a:lnTo>
                <a:cubicBezTo>
                  <a:pt x="1009" y="3827"/>
                  <a:pt x="1066" y="4188"/>
                  <a:pt x="1047" y="4550"/>
                </a:cubicBezTo>
                <a:cubicBezTo>
                  <a:pt x="1032" y="4614"/>
                  <a:pt x="1009" y="4644"/>
                  <a:pt x="991" y="4644"/>
                </a:cubicBezTo>
                <a:cubicBezTo>
                  <a:pt x="966" y="4644"/>
                  <a:pt x="949" y="4585"/>
                  <a:pt x="971" y="4474"/>
                </a:cubicBezTo>
                <a:lnTo>
                  <a:pt x="971" y="4474"/>
                </a:lnTo>
                <a:cubicBezTo>
                  <a:pt x="876" y="4950"/>
                  <a:pt x="1086" y="4874"/>
                  <a:pt x="971" y="5426"/>
                </a:cubicBezTo>
                <a:lnTo>
                  <a:pt x="914" y="5216"/>
                </a:lnTo>
                <a:lnTo>
                  <a:pt x="914" y="5216"/>
                </a:lnTo>
                <a:cubicBezTo>
                  <a:pt x="857" y="5464"/>
                  <a:pt x="876" y="5711"/>
                  <a:pt x="990" y="5940"/>
                </a:cubicBezTo>
                <a:cubicBezTo>
                  <a:pt x="1028" y="6264"/>
                  <a:pt x="895" y="6873"/>
                  <a:pt x="781" y="6949"/>
                </a:cubicBezTo>
                <a:cubicBezTo>
                  <a:pt x="876" y="7139"/>
                  <a:pt x="914" y="7368"/>
                  <a:pt x="876" y="7577"/>
                </a:cubicBezTo>
                <a:cubicBezTo>
                  <a:pt x="867" y="7583"/>
                  <a:pt x="859" y="7586"/>
                  <a:pt x="852" y="7586"/>
                </a:cubicBezTo>
                <a:cubicBezTo>
                  <a:pt x="813" y="7586"/>
                  <a:pt x="800" y="7511"/>
                  <a:pt x="800" y="7463"/>
                </a:cubicBezTo>
                <a:lnTo>
                  <a:pt x="800" y="7463"/>
                </a:lnTo>
                <a:cubicBezTo>
                  <a:pt x="648" y="8282"/>
                  <a:pt x="876" y="8700"/>
                  <a:pt x="724" y="9252"/>
                </a:cubicBezTo>
                <a:cubicBezTo>
                  <a:pt x="667" y="9272"/>
                  <a:pt x="648" y="9291"/>
                  <a:pt x="629" y="9348"/>
                </a:cubicBezTo>
                <a:cubicBezTo>
                  <a:pt x="667" y="8738"/>
                  <a:pt x="705" y="8243"/>
                  <a:pt x="705" y="8205"/>
                </a:cubicBezTo>
                <a:cubicBezTo>
                  <a:pt x="624" y="8205"/>
                  <a:pt x="572" y="8473"/>
                  <a:pt x="500" y="8473"/>
                </a:cubicBezTo>
                <a:cubicBezTo>
                  <a:pt x="471" y="8473"/>
                  <a:pt x="439" y="8428"/>
                  <a:pt x="400" y="8301"/>
                </a:cubicBezTo>
                <a:lnTo>
                  <a:pt x="400" y="8301"/>
                </a:lnTo>
                <a:cubicBezTo>
                  <a:pt x="457" y="8738"/>
                  <a:pt x="629" y="9462"/>
                  <a:pt x="552" y="9976"/>
                </a:cubicBezTo>
                <a:cubicBezTo>
                  <a:pt x="533" y="10014"/>
                  <a:pt x="514" y="10033"/>
                  <a:pt x="495" y="10052"/>
                </a:cubicBezTo>
                <a:lnTo>
                  <a:pt x="495" y="9995"/>
                </a:lnTo>
                <a:cubicBezTo>
                  <a:pt x="476" y="10109"/>
                  <a:pt x="476" y="10223"/>
                  <a:pt x="495" y="10319"/>
                </a:cubicBezTo>
                <a:cubicBezTo>
                  <a:pt x="457" y="10471"/>
                  <a:pt x="438" y="10604"/>
                  <a:pt x="438" y="10756"/>
                </a:cubicBezTo>
                <a:cubicBezTo>
                  <a:pt x="324" y="10814"/>
                  <a:pt x="343" y="11347"/>
                  <a:pt x="343" y="11613"/>
                </a:cubicBezTo>
                <a:cubicBezTo>
                  <a:pt x="347" y="11613"/>
                  <a:pt x="350" y="11612"/>
                  <a:pt x="353" y="11612"/>
                </a:cubicBezTo>
                <a:cubicBezTo>
                  <a:pt x="434" y="11612"/>
                  <a:pt x="446" y="11761"/>
                  <a:pt x="478" y="11761"/>
                </a:cubicBezTo>
                <a:cubicBezTo>
                  <a:pt x="494" y="11761"/>
                  <a:pt x="514" y="11727"/>
                  <a:pt x="549" y="11624"/>
                </a:cubicBezTo>
                <a:lnTo>
                  <a:pt x="549" y="11624"/>
                </a:lnTo>
                <a:cubicBezTo>
                  <a:pt x="549" y="11628"/>
                  <a:pt x="550" y="11630"/>
                  <a:pt x="551" y="11630"/>
                </a:cubicBezTo>
                <a:cubicBezTo>
                  <a:pt x="552" y="11630"/>
                  <a:pt x="552" y="11624"/>
                  <a:pt x="552" y="11613"/>
                </a:cubicBezTo>
                <a:lnTo>
                  <a:pt x="552" y="11613"/>
                </a:lnTo>
                <a:cubicBezTo>
                  <a:pt x="551" y="11617"/>
                  <a:pt x="550" y="11621"/>
                  <a:pt x="549" y="11624"/>
                </a:cubicBezTo>
                <a:lnTo>
                  <a:pt x="549" y="11624"/>
                </a:lnTo>
                <a:cubicBezTo>
                  <a:pt x="544" y="11603"/>
                  <a:pt x="539" y="11517"/>
                  <a:pt x="552" y="11385"/>
                </a:cubicBezTo>
                <a:cubicBezTo>
                  <a:pt x="552" y="11353"/>
                  <a:pt x="552" y="11321"/>
                  <a:pt x="552" y="11290"/>
                </a:cubicBezTo>
                <a:cubicBezTo>
                  <a:pt x="552" y="11118"/>
                  <a:pt x="552" y="10890"/>
                  <a:pt x="572" y="10642"/>
                </a:cubicBezTo>
                <a:cubicBezTo>
                  <a:pt x="648" y="10871"/>
                  <a:pt x="648" y="11118"/>
                  <a:pt x="591" y="11347"/>
                </a:cubicBezTo>
                <a:cubicBezTo>
                  <a:pt x="667" y="11499"/>
                  <a:pt x="743" y="11651"/>
                  <a:pt x="781" y="11727"/>
                </a:cubicBezTo>
                <a:cubicBezTo>
                  <a:pt x="572" y="12089"/>
                  <a:pt x="457" y="12774"/>
                  <a:pt x="324" y="12870"/>
                </a:cubicBezTo>
                <a:cubicBezTo>
                  <a:pt x="381" y="13688"/>
                  <a:pt x="305" y="14773"/>
                  <a:pt x="552" y="15287"/>
                </a:cubicBezTo>
                <a:cubicBezTo>
                  <a:pt x="572" y="15535"/>
                  <a:pt x="476" y="15554"/>
                  <a:pt x="419" y="15630"/>
                </a:cubicBezTo>
                <a:cubicBezTo>
                  <a:pt x="419" y="15516"/>
                  <a:pt x="400" y="15402"/>
                  <a:pt x="381" y="15268"/>
                </a:cubicBezTo>
                <a:lnTo>
                  <a:pt x="381" y="15268"/>
                </a:lnTo>
                <a:cubicBezTo>
                  <a:pt x="438" y="15725"/>
                  <a:pt x="362" y="16639"/>
                  <a:pt x="533" y="16753"/>
                </a:cubicBezTo>
                <a:cubicBezTo>
                  <a:pt x="507" y="16909"/>
                  <a:pt x="484" y="16955"/>
                  <a:pt x="464" y="16955"/>
                </a:cubicBezTo>
                <a:cubicBezTo>
                  <a:pt x="437" y="16955"/>
                  <a:pt x="416" y="16869"/>
                  <a:pt x="401" y="16869"/>
                </a:cubicBezTo>
                <a:cubicBezTo>
                  <a:pt x="388" y="16869"/>
                  <a:pt x="381" y="16943"/>
                  <a:pt x="381" y="17229"/>
                </a:cubicBezTo>
                <a:lnTo>
                  <a:pt x="343" y="17115"/>
                </a:lnTo>
                <a:lnTo>
                  <a:pt x="343" y="17115"/>
                </a:lnTo>
                <a:cubicBezTo>
                  <a:pt x="28" y="18633"/>
                  <a:pt x="685" y="19610"/>
                  <a:pt x="373" y="21255"/>
                </a:cubicBezTo>
                <a:lnTo>
                  <a:pt x="373" y="21255"/>
                </a:lnTo>
                <a:cubicBezTo>
                  <a:pt x="382" y="21221"/>
                  <a:pt x="391" y="21198"/>
                  <a:pt x="400" y="21189"/>
                </a:cubicBezTo>
                <a:lnTo>
                  <a:pt x="400" y="21189"/>
                </a:lnTo>
                <a:cubicBezTo>
                  <a:pt x="210" y="23169"/>
                  <a:pt x="495" y="25263"/>
                  <a:pt x="210" y="27205"/>
                </a:cubicBezTo>
                <a:cubicBezTo>
                  <a:pt x="153" y="27757"/>
                  <a:pt x="267" y="27833"/>
                  <a:pt x="362" y="28157"/>
                </a:cubicBezTo>
                <a:lnTo>
                  <a:pt x="210" y="28290"/>
                </a:lnTo>
                <a:lnTo>
                  <a:pt x="362" y="28861"/>
                </a:lnTo>
                <a:cubicBezTo>
                  <a:pt x="476" y="29680"/>
                  <a:pt x="0" y="30289"/>
                  <a:pt x="229" y="31317"/>
                </a:cubicBezTo>
                <a:lnTo>
                  <a:pt x="324" y="31184"/>
                </a:lnTo>
                <a:lnTo>
                  <a:pt x="324" y="31184"/>
                </a:lnTo>
                <a:cubicBezTo>
                  <a:pt x="306" y="31552"/>
                  <a:pt x="358" y="32310"/>
                  <a:pt x="276" y="32310"/>
                </a:cubicBezTo>
                <a:cubicBezTo>
                  <a:pt x="273" y="32310"/>
                  <a:pt x="270" y="32309"/>
                  <a:pt x="267" y="32307"/>
                </a:cubicBezTo>
                <a:lnTo>
                  <a:pt x="267" y="32307"/>
                </a:lnTo>
                <a:cubicBezTo>
                  <a:pt x="324" y="32384"/>
                  <a:pt x="343" y="32479"/>
                  <a:pt x="305" y="32574"/>
                </a:cubicBezTo>
                <a:lnTo>
                  <a:pt x="229" y="32574"/>
                </a:lnTo>
                <a:lnTo>
                  <a:pt x="343" y="33488"/>
                </a:lnTo>
                <a:cubicBezTo>
                  <a:pt x="286" y="34192"/>
                  <a:pt x="57" y="33373"/>
                  <a:pt x="38" y="34402"/>
                </a:cubicBezTo>
                <a:cubicBezTo>
                  <a:pt x="57" y="34725"/>
                  <a:pt x="134" y="35049"/>
                  <a:pt x="248" y="35353"/>
                </a:cubicBezTo>
                <a:lnTo>
                  <a:pt x="172" y="35353"/>
                </a:lnTo>
                <a:lnTo>
                  <a:pt x="172" y="35372"/>
                </a:lnTo>
                <a:cubicBezTo>
                  <a:pt x="183" y="35396"/>
                  <a:pt x="203" y="35412"/>
                  <a:pt x="220" y="35412"/>
                </a:cubicBezTo>
                <a:cubicBezTo>
                  <a:pt x="231" y="35412"/>
                  <a:pt x="241" y="35406"/>
                  <a:pt x="248" y="35391"/>
                </a:cubicBezTo>
                <a:cubicBezTo>
                  <a:pt x="248" y="35372"/>
                  <a:pt x="267" y="35372"/>
                  <a:pt x="267" y="35353"/>
                </a:cubicBezTo>
                <a:cubicBezTo>
                  <a:pt x="267" y="35353"/>
                  <a:pt x="267" y="35353"/>
                  <a:pt x="286" y="35334"/>
                </a:cubicBezTo>
                <a:lnTo>
                  <a:pt x="286" y="35315"/>
                </a:lnTo>
                <a:cubicBezTo>
                  <a:pt x="286" y="35163"/>
                  <a:pt x="324" y="34935"/>
                  <a:pt x="400" y="34935"/>
                </a:cubicBezTo>
                <a:lnTo>
                  <a:pt x="438" y="35277"/>
                </a:lnTo>
                <a:lnTo>
                  <a:pt x="457" y="35277"/>
                </a:lnTo>
                <a:cubicBezTo>
                  <a:pt x="457" y="35391"/>
                  <a:pt x="457" y="35810"/>
                  <a:pt x="476" y="36229"/>
                </a:cubicBezTo>
                <a:cubicBezTo>
                  <a:pt x="1241" y="36330"/>
                  <a:pt x="2027" y="36376"/>
                  <a:pt x="2810" y="36376"/>
                </a:cubicBezTo>
                <a:cubicBezTo>
                  <a:pt x="3060" y="36376"/>
                  <a:pt x="3311" y="36372"/>
                  <a:pt x="3560" y="36362"/>
                </a:cubicBezTo>
                <a:lnTo>
                  <a:pt x="3560" y="36362"/>
                </a:lnTo>
                <a:lnTo>
                  <a:pt x="3522" y="36400"/>
                </a:lnTo>
                <a:lnTo>
                  <a:pt x="3522" y="36400"/>
                </a:lnTo>
                <a:lnTo>
                  <a:pt x="3637" y="36362"/>
                </a:lnTo>
                <a:lnTo>
                  <a:pt x="4189" y="36362"/>
                </a:lnTo>
                <a:cubicBezTo>
                  <a:pt x="4170" y="36400"/>
                  <a:pt x="4113" y="36420"/>
                  <a:pt x="4017" y="36439"/>
                </a:cubicBezTo>
                <a:cubicBezTo>
                  <a:pt x="4106" y="36461"/>
                  <a:pt x="4172" y="36468"/>
                  <a:pt x="4225" y="36468"/>
                </a:cubicBezTo>
                <a:cubicBezTo>
                  <a:pt x="4347" y="36468"/>
                  <a:pt x="4401" y="36428"/>
                  <a:pt x="4507" y="36428"/>
                </a:cubicBezTo>
                <a:cubicBezTo>
                  <a:pt x="4553" y="36428"/>
                  <a:pt x="4608" y="36435"/>
                  <a:pt x="4684" y="36458"/>
                </a:cubicBezTo>
                <a:cubicBezTo>
                  <a:pt x="4716" y="36474"/>
                  <a:pt x="4707" y="36490"/>
                  <a:pt x="4692" y="36494"/>
                </a:cubicBezTo>
                <a:lnTo>
                  <a:pt x="4692" y="36494"/>
                </a:lnTo>
                <a:lnTo>
                  <a:pt x="5064" y="36439"/>
                </a:lnTo>
                <a:lnTo>
                  <a:pt x="5064" y="36439"/>
                </a:lnTo>
                <a:cubicBezTo>
                  <a:pt x="4995" y="36473"/>
                  <a:pt x="5099" y="36555"/>
                  <a:pt x="4946" y="36555"/>
                </a:cubicBezTo>
                <a:cubicBezTo>
                  <a:pt x="4931" y="36555"/>
                  <a:pt x="4914" y="36555"/>
                  <a:pt x="4893" y="36553"/>
                </a:cubicBezTo>
                <a:lnTo>
                  <a:pt x="4893" y="36553"/>
                </a:lnTo>
                <a:cubicBezTo>
                  <a:pt x="5026" y="36576"/>
                  <a:pt x="5151" y="36584"/>
                  <a:pt x="5266" y="36584"/>
                </a:cubicBezTo>
                <a:cubicBezTo>
                  <a:pt x="5583" y="36584"/>
                  <a:pt x="5833" y="36521"/>
                  <a:pt x="6023" y="36521"/>
                </a:cubicBezTo>
                <a:cubicBezTo>
                  <a:pt x="6109" y="36521"/>
                  <a:pt x="6183" y="36534"/>
                  <a:pt x="6245" y="36572"/>
                </a:cubicBezTo>
                <a:lnTo>
                  <a:pt x="6245" y="36572"/>
                </a:lnTo>
                <a:cubicBezTo>
                  <a:pt x="6875" y="36568"/>
                  <a:pt x="6591" y="36493"/>
                  <a:pt x="6702" y="36400"/>
                </a:cubicBezTo>
                <a:cubicBezTo>
                  <a:pt x="6854" y="36400"/>
                  <a:pt x="7006" y="36439"/>
                  <a:pt x="7140" y="36458"/>
                </a:cubicBezTo>
                <a:lnTo>
                  <a:pt x="7444" y="36743"/>
                </a:lnTo>
                <a:lnTo>
                  <a:pt x="7558" y="36610"/>
                </a:lnTo>
                <a:cubicBezTo>
                  <a:pt x="7654" y="36610"/>
                  <a:pt x="7844" y="36648"/>
                  <a:pt x="7787" y="36705"/>
                </a:cubicBezTo>
                <a:cubicBezTo>
                  <a:pt x="8168" y="36648"/>
                  <a:pt x="7730" y="36629"/>
                  <a:pt x="7958" y="36572"/>
                </a:cubicBezTo>
                <a:lnTo>
                  <a:pt x="7958" y="36572"/>
                </a:lnTo>
                <a:cubicBezTo>
                  <a:pt x="8415" y="36762"/>
                  <a:pt x="9253" y="36686"/>
                  <a:pt x="9329" y="36934"/>
                </a:cubicBezTo>
                <a:cubicBezTo>
                  <a:pt x="9519" y="36838"/>
                  <a:pt x="8891" y="36781"/>
                  <a:pt x="9405" y="36781"/>
                </a:cubicBezTo>
                <a:cubicBezTo>
                  <a:pt x="9449" y="36905"/>
                  <a:pt x="9575" y="36922"/>
                  <a:pt x="9739" y="36922"/>
                </a:cubicBezTo>
                <a:cubicBezTo>
                  <a:pt x="9803" y="36922"/>
                  <a:pt x="9872" y="36919"/>
                  <a:pt x="9945" y="36919"/>
                </a:cubicBezTo>
                <a:cubicBezTo>
                  <a:pt x="10089" y="36919"/>
                  <a:pt x="10246" y="36930"/>
                  <a:pt x="10395" y="36991"/>
                </a:cubicBezTo>
                <a:cubicBezTo>
                  <a:pt x="10243" y="37105"/>
                  <a:pt x="9843" y="36972"/>
                  <a:pt x="10262" y="37143"/>
                </a:cubicBezTo>
                <a:cubicBezTo>
                  <a:pt x="10319" y="37109"/>
                  <a:pt x="10385" y="37095"/>
                  <a:pt x="10458" y="37095"/>
                </a:cubicBezTo>
                <a:cubicBezTo>
                  <a:pt x="10753" y="37095"/>
                  <a:pt x="11152" y="37318"/>
                  <a:pt x="11442" y="37333"/>
                </a:cubicBezTo>
                <a:cubicBezTo>
                  <a:pt x="11458" y="37285"/>
                  <a:pt x="11529" y="37267"/>
                  <a:pt x="11637" y="37267"/>
                </a:cubicBezTo>
                <a:cubicBezTo>
                  <a:pt x="11909" y="37267"/>
                  <a:pt x="12414" y="37382"/>
                  <a:pt x="12851" y="37410"/>
                </a:cubicBezTo>
                <a:cubicBezTo>
                  <a:pt x="12813" y="37467"/>
                  <a:pt x="13974" y="37676"/>
                  <a:pt x="14545" y="37809"/>
                </a:cubicBezTo>
                <a:lnTo>
                  <a:pt x="14539" y="37816"/>
                </a:lnTo>
                <a:lnTo>
                  <a:pt x="14539" y="37816"/>
                </a:lnTo>
                <a:cubicBezTo>
                  <a:pt x="14601" y="37761"/>
                  <a:pt x="14731" y="37743"/>
                  <a:pt x="14892" y="37743"/>
                </a:cubicBezTo>
                <a:cubicBezTo>
                  <a:pt x="15123" y="37743"/>
                  <a:pt x="15418" y="37779"/>
                  <a:pt x="15669" y="37790"/>
                </a:cubicBezTo>
                <a:cubicBezTo>
                  <a:pt x="15630" y="37885"/>
                  <a:pt x="15554" y="37924"/>
                  <a:pt x="15307" y="37943"/>
                </a:cubicBezTo>
                <a:lnTo>
                  <a:pt x="15726" y="37981"/>
                </a:lnTo>
                <a:cubicBezTo>
                  <a:pt x="15840" y="37938"/>
                  <a:pt x="15965" y="37916"/>
                  <a:pt x="16084" y="37916"/>
                </a:cubicBezTo>
                <a:cubicBezTo>
                  <a:pt x="16124" y="37916"/>
                  <a:pt x="16164" y="37919"/>
                  <a:pt x="16202" y="37924"/>
                </a:cubicBezTo>
                <a:lnTo>
                  <a:pt x="16087" y="38038"/>
                </a:lnTo>
                <a:cubicBezTo>
                  <a:pt x="16238" y="38054"/>
                  <a:pt x="16391" y="38058"/>
                  <a:pt x="16548" y="38058"/>
                </a:cubicBezTo>
                <a:cubicBezTo>
                  <a:pt x="16704" y="38058"/>
                  <a:pt x="16864" y="38054"/>
                  <a:pt x="17029" y="38054"/>
                </a:cubicBezTo>
                <a:cubicBezTo>
                  <a:pt x="17290" y="38054"/>
                  <a:pt x="17565" y="38064"/>
                  <a:pt x="17858" y="38114"/>
                </a:cubicBezTo>
                <a:cubicBezTo>
                  <a:pt x="17896" y="38038"/>
                  <a:pt x="17648" y="37904"/>
                  <a:pt x="17706" y="37809"/>
                </a:cubicBezTo>
                <a:lnTo>
                  <a:pt x="17706" y="37809"/>
                </a:lnTo>
                <a:lnTo>
                  <a:pt x="18067" y="37828"/>
                </a:lnTo>
                <a:cubicBezTo>
                  <a:pt x="18067" y="37854"/>
                  <a:pt x="18050" y="37880"/>
                  <a:pt x="18003" y="37894"/>
                </a:cubicBezTo>
                <a:lnTo>
                  <a:pt x="18003" y="37894"/>
                </a:lnTo>
                <a:cubicBezTo>
                  <a:pt x="18034" y="37891"/>
                  <a:pt x="18065" y="37890"/>
                  <a:pt x="18096" y="37890"/>
                </a:cubicBezTo>
                <a:cubicBezTo>
                  <a:pt x="18158" y="37890"/>
                  <a:pt x="18220" y="37895"/>
                  <a:pt x="18277" y="37904"/>
                </a:cubicBezTo>
                <a:lnTo>
                  <a:pt x="17972" y="38000"/>
                </a:lnTo>
                <a:cubicBezTo>
                  <a:pt x="18038" y="38015"/>
                  <a:pt x="18084" y="38021"/>
                  <a:pt x="18118" y="38021"/>
                </a:cubicBezTo>
                <a:cubicBezTo>
                  <a:pt x="18241" y="38021"/>
                  <a:pt x="18201" y="37941"/>
                  <a:pt x="18351" y="37941"/>
                </a:cubicBezTo>
                <a:cubicBezTo>
                  <a:pt x="18363" y="37941"/>
                  <a:pt x="18376" y="37941"/>
                  <a:pt x="18391" y="37943"/>
                </a:cubicBezTo>
                <a:cubicBezTo>
                  <a:pt x="18391" y="38038"/>
                  <a:pt x="18581" y="38019"/>
                  <a:pt x="18543" y="38095"/>
                </a:cubicBezTo>
                <a:cubicBezTo>
                  <a:pt x="18486" y="38095"/>
                  <a:pt x="18386" y="38063"/>
                  <a:pt x="18300" y="38063"/>
                </a:cubicBezTo>
                <a:cubicBezTo>
                  <a:pt x="18271" y="38063"/>
                  <a:pt x="18243" y="38066"/>
                  <a:pt x="18220" y="38076"/>
                </a:cubicBezTo>
                <a:cubicBezTo>
                  <a:pt x="18467" y="38095"/>
                  <a:pt x="18715" y="38152"/>
                  <a:pt x="18962" y="38247"/>
                </a:cubicBezTo>
                <a:cubicBezTo>
                  <a:pt x="18943" y="38190"/>
                  <a:pt x="18962" y="38114"/>
                  <a:pt x="19172" y="38114"/>
                </a:cubicBezTo>
                <a:cubicBezTo>
                  <a:pt x="19705" y="38114"/>
                  <a:pt x="19343" y="38228"/>
                  <a:pt x="19667" y="38285"/>
                </a:cubicBezTo>
                <a:cubicBezTo>
                  <a:pt x="19800" y="38209"/>
                  <a:pt x="20142" y="38285"/>
                  <a:pt x="20142" y="38152"/>
                </a:cubicBezTo>
                <a:cubicBezTo>
                  <a:pt x="20238" y="38152"/>
                  <a:pt x="20314" y="38190"/>
                  <a:pt x="20371" y="38247"/>
                </a:cubicBezTo>
                <a:cubicBezTo>
                  <a:pt x="20656" y="38190"/>
                  <a:pt x="21685" y="38209"/>
                  <a:pt x="21361" y="38057"/>
                </a:cubicBezTo>
                <a:lnTo>
                  <a:pt x="21342" y="38057"/>
                </a:lnTo>
                <a:cubicBezTo>
                  <a:pt x="21722" y="37992"/>
                  <a:pt x="22119" y="37982"/>
                  <a:pt x="22519" y="37982"/>
                </a:cubicBezTo>
                <a:cubicBezTo>
                  <a:pt x="22691" y="37982"/>
                  <a:pt x="22863" y="37984"/>
                  <a:pt x="23035" y="37984"/>
                </a:cubicBezTo>
                <a:cubicBezTo>
                  <a:pt x="23404" y="37984"/>
                  <a:pt x="23770" y="37976"/>
                  <a:pt x="24121" y="37924"/>
                </a:cubicBezTo>
                <a:lnTo>
                  <a:pt x="24121" y="37981"/>
                </a:lnTo>
                <a:cubicBezTo>
                  <a:pt x="24654" y="37885"/>
                  <a:pt x="25302" y="37847"/>
                  <a:pt x="25682" y="37714"/>
                </a:cubicBezTo>
                <a:cubicBezTo>
                  <a:pt x="25703" y="37712"/>
                  <a:pt x="25725" y="37710"/>
                  <a:pt x="25747" y="37710"/>
                </a:cubicBezTo>
                <a:cubicBezTo>
                  <a:pt x="25891" y="37710"/>
                  <a:pt x="26053" y="37760"/>
                  <a:pt x="25987" y="37809"/>
                </a:cubicBezTo>
                <a:cubicBezTo>
                  <a:pt x="26273" y="37730"/>
                  <a:pt x="26571" y="37690"/>
                  <a:pt x="26861" y="37690"/>
                </a:cubicBezTo>
                <a:cubicBezTo>
                  <a:pt x="26919" y="37690"/>
                  <a:pt x="26977" y="37692"/>
                  <a:pt x="27034" y="37695"/>
                </a:cubicBezTo>
                <a:cubicBezTo>
                  <a:pt x="26634" y="37828"/>
                  <a:pt x="27186" y="37752"/>
                  <a:pt x="26615" y="37809"/>
                </a:cubicBezTo>
                <a:cubicBezTo>
                  <a:pt x="26773" y="37809"/>
                  <a:pt x="26895" y="37812"/>
                  <a:pt x="27002" y="37812"/>
                </a:cubicBezTo>
                <a:cubicBezTo>
                  <a:pt x="27268" y="37812"/>
                  <a:pt x="27439" y="37793"/>
                  <a:pt x="27834" y="37657"/>
                </a:cubicBezTo>
                <a:lnTo>
                  <a:pt x="27834" y="37657"/>
                </a:lnTo>
                <a:cubicBezTo>
                  <a:pt x="27744" y="37737"/>
                  <a:pt x="27863" y="37764"/>
                  <a:pt x="28032" y="37764"/>
                </a:cubicBezTo>
                <a:cubicBezTo>
                  <a:pt x="28186" y="37764"/>
                  <a:pt x="28382" y="37741"/>
                  <a:pt x="28500" y="37714"/>
                </a:cubicBezTo>
                <a:lnTo>
                  <a:pt x="28119" y="37657"/>
                </a:lnTo>
                <a:cubicBezTo>
                  <a:pt x="28405" y="37619"/>
                  <a:pt x="28652" y="37600"/>
                  <a:pt x="28900" y="37581"/>
                </a:cubicBezTo>
                <a:lnTo>
                  <a:pt x="28900" y="37581"/>
                </a:lnTo>
                <a:lnTo>
                  <a:pt x="28786" y="37752"/>
                </a:lnTo>
                <a:cubicBezTo>
                  <a:pt x="28849" y="37757"/>
                  <a:pt x="28912" y="37759"/>
                  <a:pt x="28974" y="37759"/>
                </a:cubicBezTo>
                <a:cubicBezTo>
                  <a:pt x="29806" y="37759"/>
                  <a:pt x="30478" y="37389"/>
                  <a:pt x="31140" y="37389"/>
                </a:cubicBezTo>
                <a:cubicBezTo>
                  <a:pt x="31281" y="37389"/>
                  <a:pt x="31423" y="37406"/>
                  <a:pt x="31565" y="37448"/>
                </a:cubicBezTo>
                <a:cubicBezTo>
                  <a:pt x="31832" y="37295"/>
                  <a:pt x="30975" y="37429"/>
                  <a:pt x="31203" y="37276"/>
                </a:cubicBezTo>
                <a:cubicBezTo>
                  <a:pt x="31255" y="37272"/>
                  <a:pt x="31307" y="37271"/>
                  <a:pt x="31359" y="37271"/>
                </a:cubicBezTo>
                <a:cubicBezTo>
                  <a:pt x="31794" y="37271"/>
                  <a:pt x="32213" y="37392"/>
                  <a:pt x="32376" y="37392"/>
                </a:cubicBezTo>
                <a:cubicBezTo>
                  <a:pt x="32386" y="37392"/>
                  <a:pt x="32395" y="37391"/>
                  <a:pt x="32403" y="37390"/>
                </a:cubicBezTo>
                <a:cubicBezTo>
                  <a:pt x="32424" y="37391"/>
                  <a:pt x="32444" y="37391"/>
                  <a:pt x="32463" y="37391"/>
                </a:cubicBezTo>
                <a:cubicBezTo>
                  <a:pt x="33084" y="37391"/>
                  <a:pt x="33034" y="37105"/>
                  <a:pt x="33735" y="37105"/>
                </a:cubicBezTo>
                <a:cubicBezTo>
                  <a:pt x="33640" y="37048"/>
                  <a:pt x="33545" y="36915"/>
                  <a:pt x="34059" y="36819"/>
                </a:cubicBezTo>
                <a:cubicBezTo>
                  <a:pt x="34081" y="36819"/>
                  <a:pt x="34103" y="36818"/>
                  <a:pt x="34124" y="36818"/>
                </a:cubicBezTo>
                <a:cubicBezTo>
                  <a:pt x="34582" y="36818"/>
                  <a:pt x="34674" y="37012"/>
                  <a:pt x="34383" y="37067"/>
                </a:cubicBezTo>
                <a:cubicBezTo>
                  <a:pt x="34349" y="37072"/>
                  <a:pt x="34321" y="37075"/>
                  <a:pt x="34297" y="37075"/>
                </a:cubicBezTo>
                <a:cubicBezTo>
                  <a:pt x="34240" y="37075"/>
                  <a:pt x="34211" y="37061"/>
                  <a:pt x="34211" y="37048"/>
                </a:cubicBezTo>
                <a:cubicBezTo>
                  <a:pt x="34059" y="37086"/>
                  <a:pt x="33850" y="37124"/>
                  <a:pt x="34040" y="37162"/>
                </a:cubicBezTo>
                <a:lnTo>
                  <a:pt x="34116" y="37105"/>
                </a:lnTo>
                <a:cubicBezTo>
                  <a:pt x="34364" y="37143"/>
                  <a:pt x="35049" y="37086"/>
                  <a:pt x="34878" y="37200"/>
                </a:cubicBezTo>
                <a:cubicBezTo>
                  <a:pt x="35173" y="37135"/>
                  <a:pt x="35101" y="37097"/>
                  <a:pt x="34930" y="37088"/>
                </a:cubicBezTo>
                <a:lnTo>
                  <a:pt x="34930" y="37088"/>
                </a:lnTo>
                <a:cubicBezTo>
                  <a:pt x="34964" y="37089"/>
                  <a:pt x="34998" y="37089"/>
                  <a:pt x="35031" y="37089"/>
                </a:cubicBezTo>
                <a:cubicBezTo>
                  <a:pt x="35453" y="37089"/>
                  <a:pt x="35772" y="37045"/>
                  <a:pt x="36217" y="37045"/>
                </a:cubicBezTo>
                <a:cubicBezTo>
                  <a:pt x="36282" y="37045"/>
                  <a:pt x="36349" y="37046"/>
                  <a:pt x="36420" y="37048"/>
                </a:cubicBezTo>
                <a:cubicBezTo>
                  <a:pt x="36306" y="37010"/>
                  <a:pt x="36210" y="36953"/>
                  <a:pt x="36306" y="36953"/>
                </a:cubicBezTo>
                <a:cubicBezTo>
                  <a:pt x="36402" y="36956"/>
                  <a:pt x="36483" y="36958"/>
                  <a:pt x="36552" y="36958"/>
                </a:cubicBezTo>
                <a:cubicBezTo>
                  <a:pt x="37179" y="36958"/>
                  <a:pt x="36790" y="36816"/>
                  <a:pt x="37391" y="36781"/>
                </a:cubicBezTo>
                <a:cubicBezTo>
                  <a:pt x="37677" y="36841"/>
                  <a:pt x="37428" y="36937"/>
                  <a:pt x="37630" y="36937"/>
                </a:cubicBezTo>
                <a:cubicBezTo>
                  <a:pt x="37683" y="36937"/>
                  <a:pt x="37769" y="36931"/>
                  <a:pt x="37905" y="36915"/>
                </a:cubicBezTo>
                <a:lnTo>
                  <a:pt x="37905" y="36915"/>
                </a:lnTo>
                <a:cubicBezTo>
                  <a:pt x="38324" y="36972"/>
                  <a:pt x="38000" y="37067"/>
                  <a:pt x="37848" y="37105"/>
                </a:cubicBezTo>
                <a:cubicBezTo>
                  <a:pt x="37991" y="37077"/>
                  <a:pt x="38131" y="37066"/>
                  <a:pt x="38264" y="37066"/>
                </a:cubicBezTo>
                <a:cubicBezTo>
                  <a:pt x="38678" y="37066"/>
                  <a:pt x="39035" y="37171"/>
                  <a:pt x="39295" y="37200"/>
                </a:cubicBezTo>
                <a:lnTo>
                  <a:pt x="38971" y="37238"/>
                </a:lnTo>
                <a:cubicBezTo>
                  <a:pt x="39066" y="37238"/>
                  <a:pt x="39142" y="37219"/>
                  <a:pt x="39237" y="37219"/>
                </a:cubicBezTo>
                <a:lnTo>
                  <a:pt x="39580" y="37219"/>
                </a:lnTo>
                <a:cubicBezTo>
                  <a:pt x="39485" y="37200"/>
                  <a:pt x="39390" y="37162"/>
                  <a:pt x="39295" y="37105"/>
                </a:cubicBezTo>
                <a:lnTo>
                  <a:pt x="39485" y="37105"/>
                </a:lnTo>
                <a:lnTo>
                  <a:pt x="39675" y="37124"/>
                </a:lnTo>
                <a:cubicBezTo>
                  <a:pt x="39790" y="37143"/>
                  <a:pt x="39866" y="37143"/>
                  <a:pt x="39866" y="37181"/>
                </a:cubicBezTo>
                <a:cubicBezTo>
                  <a:pt x="40018" y="37143"/>
                  <a:pt x="39942" y="37086"/>
                  <a:pt x="39904" y="37048"/>
                </a:cubicBezTo>
                <a:cubicBezTo>
                  <a:pt x="39847" y="36991"/>
                  <a:pt x="39866" y="36934"/>
                  <a:pt x="40113" y="36895"/>
                </a:cubicBezTo>
                <a:cubicBezTo>
                  <a:pt x="40261" y="36909"/>
                  <a:pt x="40409" y="36922"/>
                  <a:pt x="40564" y="36922"/>
                </a:cubicBezTo>
                <a:cubicBezTo>
                  <a:pt x="40628" y="36922"/>
                  <a:pt x="40694" y="36920"/>
                  <a:pt x="40760" y="36915"/>
                </a:cubicBezTo>
                <a:cubicBezTo>
                  <a:pt x="40684" y="36648"/>
                  <a:pt x="40646" y="36420"/>
                  <a:pt x="40722" y="36381"/>
                </a:cubicBezTo>
                <a:lnTo>
                  <a:pt x="40722" y="36381"/>
                </a:lnTo>
                <a:cubicBezTo>
                  <a:pt x="40799" y="36895"/>
                  <a:pt x="40856" y="36953"/>
                  <a:pt x="40894" y="36953"/>
                </a:cubicBezTo>
                <a:cubicBezTo>
                  <a:pt x="40898" y="36955"/>
                  <a:pt x="40902" y="36955"/>
                  <a:pt x="40906" y="36955"/>
                </a:cubicBezTo>
                <a:cubicBezTo>
                  <a:pt x="40916" y="36955"/>
                  <a:pt x="40925" y="36952"/>
                  <a:pt x="40936" y="36952"/>
                </a:cubicBezTo>
                <a:cubicBezTo>
                  <a:pt x="40963" y="36952"/>
                  <a:pt x="40997" y="36977"/>
                  <a:pt x="41046" y="37162"/>
                </a:cubicBezTo>
                <a:cubicBezTo>
                  <a:pt x="41046" y="37086"/>
                  <a:pt x="41027" y="36915"/>
                  <a:pt x="40989" y="36724"/>
                </a:cubicBezTo>
                <a:cubicBezTo>
                  <a:pt x="40989" y="36719"/>
                  <a:pt x="40990" y="36717"/>
                  <a:pt x="40992" y="36717"/>
                </a:cubicBezTo>
                <a:cubicBezTo>
                  <a:pt x="41004" y="36717"/>
                  <a:pt x="41049" y="36813"/>
                  <a:pt x="41065" y="36895"/>
                </a:cubicBezTo>
                <a:cubicBezTo>
                  <a:pt x="41046" y="36667"/>
                  <a:pt x="41008" y="36420"/>
                  <a:pt x="40970" y="36191"/>
                </a:cubicBezTo>
                <a:cubicBezTo>
                  <a:pt x="40932" y="36077"/>
                  <a:pt x="40894" y="35963"/>
                  <a:pt x="40837" y="35867"/>
                </a:cubicBezTo>
                <a:cubicBezTo>
                  <a:pt x="40818" y="35829"/>
                  <a:pt x="40799" y="35791"/>
                  <a:pt x="40780" y="35734"/>
                </a:cubicBezTo>
                <a:lnTo>
                  <a:pt x="40741" y="35658"/>
                </a:lnTo>
                <a:cubicBezTo>
                  <a:pt x="40722" y="35639"/>
                  <a:pt x="40722" y="35620"/>
                  <a:pt x="40722" y="35601"/>
                </a:cubicBezTo>
                <a:cubicBezTo>
                  <a:pt x="40665" y="35487"/>
                  <a:pt x="40646" y="35353"/>
                  <a:pt x="40627" y="35239"/>
                </a:cubicBezTo>
                <a:lnTo>
                  <a:pt x="40627" y="35239"/>
                </a:lnTo>
                <a:cubicBezTo>
                  <a:pt x="40639" y="35248"/>
                  <a:pt x="40650" y="35253"/>
                  <a:pt x="40660" y="35253"/>
                </a:cubicBezTo>
                <a:cubicBezTo>
                  <a:pt x="40735" y="35253"/>
                  <a:pt x="40777" y="35035"/>
                  <a:pt x="40760" y="34935"/>
                </a:cubicBezTo>
                <a:lnTo>
                  <a:pt x="40760" y="34935"/>
                </a:lnTo>
                <a:cubicBezTo>
                  <a:pt x="40768" y="35054"/>
                  <a:pt x="40749" y="35103"/>
                  <a:pt x="40719" y="35103"/>
                </a:cubicBezTo>
                <a:cubicBezTo>
                  <a:pt x="40672" y="35103"/>
                  <a:pt x="40597" y="34983"/>
                  <a:pt x="40551" y="34820"/>
                </a:cubicBezTo>
                <a:cubicBezTo>
                  <a:pt x="40589" y="34344"/>
                  <a:pt x="40494" y="34287"/>
                  <a:pt x="40494" y="34040"/>
                </a:cubicBezTo>
                <a:lnTo>
                  <a:pt x="40456" y="34325"/>
                </a:lnTo>
                <a:cubicBezTo>
                  <a:pt x="40380" y="34230"/>
                  <a:pt x="40399" y="33983"/>
                  <a:pt x="40380" y="33640"/>
                </a:cubicBezTo>
                <a:cubicBezTo>
                  <a:pt x="40383" y="33638"/>
                  <a:pt x="40386" y="33637"/>
                  <a:pt x="40388" y="33637"/>
                </a:cubicBezTo>
                <a:cubicBezTo>
                  <a:pt x="40395" y="33637"/>
                  <a:pt x="40400" y="33643"/>
                  <a:pt x="40405" y="33654"/>
                </a:cubicBezTo>
                <a:lnTo>
                  <a:pt x="40405" y="33654"/>
                </a:lnTo>
                <a:cubicBezTo>
                  <a:pt x="40391" y="33306"/>
                  <a:pt x="40616" y="32894"/>
                  <a:pt x="40551" y="32441"/>
                </a:cubicBezTo>
                <a:cubicBezTo>
                  <a:pt x="40627" y="32193"/>
                  <a:pt x="40722" y="32422"/>
                  <a:pt x="40760" y="32193"/>
                </a:cubicBezTo>
                <a:cubicBezTo>
                  <a:pt x="40684" y="31584"/>
                  <a:pt x="40913" y="31546"/>
                  <a:pt x="40856" y="30918"/>
                </a:cubicBezTo>
                <a:lnTo>
                  <a:pt x="40856" y="30918"/>
                </a:lnTo>
                <a:cubicBezTo>
                  <a:pt x="40809" y="30988"/>
                  <a:pt x="40784" y="31036"/>
                  <a:pt x="40766" y="31036"/>
                </a:cubicBezTo>
                <a:cubicBezTo>
                  <a:pt x="40741" y="31036"/>
                  <a:pt x="40729" y="30939"/>
                  <a:pt x="40684" y="30670"/>
                </a:cubicBezTo>
                <a:lnTo>
                  <a:pt x="40684" y="30670"/>
                </a:lnTo>
                <a:lnTo>
                  <a:pt x="40703" y="31717"/>
                </a:lnTo>
                <a:lnTo>
                  <a:pt x="40570" y="31032"/>
                </a:lnTo>
                <a:lnTo>
                  <a:pt x="40570" y="31032"/>
                </a:lnTo>
                <a:cubicBezTo>
                  <a:pt x="40551" y="31355"/>
                  <a:pt x="40608" y="31717"/>
                  <a:pt x="40570" y="31889"/>
                </a:cubicBezTo>
                <a:cubicBezTo>
                  <a:pt x="40528" y="31710"/>
                  <a:pt x="40521" y="31642"/>
                  <a:pt x="40504" y="31642"/>
                </a:cubicBezTo>
                <a:cubicBezTo>
                  <a:pt x="40490" y="31642"/>
                  <a:pt x="40469" y="31687"/>
                  <a:pt x="40418" y="31755"/>
                </a:cubicBezTo>
                <a:cubicBezTo>
                  <a:pt x="40627" y="31336"/>
                  <a:pt x="40380" y="30899"/>
                  <a:pt x="40513" y="30404"/>
                </a:cubicBezTo>
                <a:lnTo>
                  <a:pt x="40513" y="30404"/>
                </a:lnTo>
                <a:lnTo>
                  <a:pt x="40799" y="30423"/>
                </a:lnTo>
                <a:cubicBezTo>
                  <a:pt x="40932" y="29661"/>
                  <a:pt x="40665" y="29071"/>
                  <a:pt x="40722" y="28100"/>
                </a:cubicBezTo>
                <a:lnTo>
                  <a:pt x="40722" y="28100"/>
                </a:lnTo>
                <a:lnTo>
                  <a:pt x="40684" y="28424"/>
                </a:lnTo>
                <a:cubicBezTo>
                  <a:pt x="40570" y="28290"/>
                  <a:pt x="40646" y="27814"/>
                  <a:pt x="40589" y="27491"/>
                </a:cubicBezTo>
                <a:lnTo>
                  <a:pt x="40589" y="27491"/>
                </a:lnTo>
                <a:cubicBezTo>
                  <a:pt x="40597" y="27494"/>
                  <a:pt x="40604" y="27495"/>
                  <a:pt x="40611" y="27495"/>
                </a:cubicBezTo>
                <a:cubicBezTo>
                  <a:pt x="40688" y="27495"/>
                  <a:pt x="40708" y="27309"/>
                  <a:pt x="40760" y="27186"/>
                </a:cubicBezTo>
                <a:lnTo>
                  <a:pt x="40760" y="27186"/>
                </a:lnTo>
                <a:cubicBezTo>
                  <a:pt x="40760" y="27186"/>
                  <a:pt x="40759" y="27187"/>
                  <a:pt x="40758" y="27187"/>
                </a:cubicBezTo>
                <a:cubicBezTo>
                  <a:pt x="40704" y="27187"/>
                  <a:pt x="40739" y="26481"/>
                  <a:pt x="40551" y="26406"/>
                </a:cubicBezTo>
                <a:lnTo>
                  <a:pt x="40646" y="25949"/>
                </a:lnTo>
                <a:cubicBezTo>
                  <a:pt x="40646" y="25168"/>
                  <a:pt x="40323" y="25073"/>
                  <a:pt x="40304" y="24330"/>
                </a:cubicBezTo>
                <a:lnTo>
                  <a:pt x="40304" y="24330"/>
                </a:lnTo>
                <a:cubicBezTo>
                  <a:pt x="40339" y="24396"/>
                  <a:pt x="40368" y="24407"/>
                  <a:pt x="40393" y="24407"/>
                </a:cubicBezTo>
                <a:cubicBezTo>
                  <a:pt x="40407" y="24407"/>
                  <a:pt x="40420" y="24404"/>
                  <a:pt x="40433" y="24404"/>
                </a:cubicBezTo>
                <a:cubicBezTo>
                  <a:pt x="40472" y="24404"/>
                  <a:pt x="40511" y="24436"/>
                  <a:pt x="40570" y="24692"/>
                </a:cubicBezTo>
                <a:cubicBezTo>
                  <a:pt x="40551" y="24445"/>
                  <a:pt x="40551" y="24216"/>
                  <a:pt x="40494" y="24216"/>
                </a:cubicBezTo>
                <a:cubicBezTo>
                  <a:pt x="40532" y="24064"/>
                  <a:pt x="40304" y="23531"/>
                  <a:pt x="40380" y="23302"/>
                </a:cubicBezTo>
                <a:cubicBezTo>
                  <a:pt x="40285" y="23188"/>
                  <a:pt x="40227" y="23036"/>
                  <a:pt x="40227" y="22884"/>
                </a:cubicBezTo>
                <a:cubicBezTo>
                  <a:pt x="40227" y="22874"/>
                  <a:pt x="40232" y="22869"/>
                  <a:pt x="40237" y="22869"/>
                </a:cubicBezTo>
                <a:cubicBezTo>
                  <a:pt x="40238" y="22869"/>
                  <a:pt x="40239" y="22869"/>
                  <a:pt x="40239" y="22870"/>
                </a:cubicBezTo>
                <a:lnTo>
                  <a:pt x="40239" y="22870"/>
                </a:lnTo>
                <a:cubicBezTo>
                  <a:pt x="40213" y="22808"/>
                  <a:pt x="40185" y="22635"/>
                  <a:pt x="40136" y="22635"/>
                </a:cubicBezTo>
                <a:cubicBezTo>
                  <a:pt x="40118" y="22635"/>
                  <a:pt x="40098" y="22656"/>
                  <a:pt x="40075" y="22712"/>
                </a:cubicBezTo>
                <a:cubicBezTo>
                  <a:pt x="40323" y="21913"/>
                  <a:pt x="39923" y="20561"/>
                  <a:pt x="40132" y="19876"/>
                </a:cubicBezTo>
                <a:cubicBezTo>
                  <a:pt x="40075" y="19324"/>
                  <a:pt x="39999" y="18657"/>
                  <a:pt x="39961" y="18162"/>
                </a:cubicBezTo>
                <a:lnTo>
                  <a:pt x="39961" y="18162"/>
                </a:lnTo>
                <a:cubicBezTo>
                  <a:pt x="39999" y="18200"/>
                  <a:pt x="40018" y="18162"/>
                  <a:pt x="40018" y="18257"/>
                </a:cubicBezTo>
                <a:cubicBezTo>
                  <a:pt x="40056" y="17572"/>
                  <a:pt x="39713" y="17858"/>
                  <a:pt x="39770" y="17077"/>
                </a:cubicBezTo>
                <a:cubicBezTo>
                  <a:pt x="39798" y="16994"/>
                  <a:pt x="39819" y="16963"/>
                  <a:pt x="39835" y="16963"/>
                </a:cubicBezTo>
                <a:cubicBezTo>
                  <a:pt x="39887" y="16963"/>
                  <a:pt x="39893" y="17278"/>
                  <a:pt x="39910" y="17278"/>
                </a:cubicBezTo>
                <a:cubicBezTo>
                  <a:pt x="39913" y="17278"/>
                  <a:pt x="39918" y="17264"/>
                  <a:pt x="39923" y="17229"/>
                </a:cubicBezTo>
                <a:cubicBezTo>
                  <a:pt x="40227" y="17115"/>
                  <a:pt x="39828" y="16296"/>
                  <a:pt x="39980" y="15763"/>
                </a:cubicBezTo>
                <a:lnTo>
                  <a:pt x="39980" y="15763"/>
                </a:lnTo>
                <a:lnTo>
                  <a:pt x="39999" y="15878"/>
                </a:lnTo>
                <a:cubicBezTo>
                  <a:pt x="40075" y="15478"/>
                  <a:pt x="39828" y="14907"/>
                  <a:pt x="39809" y="14259"/>
                </a:cubicBezTo>
                <a:lnTo>
                  <a:pt x="39809" y="14259"/>
                </a:lnTo>
                <a:cubicBezTo>
                  <a:pt x="39809" y="14259"/>
                  <a:pt x="39826" y="14268"/>
                  <a:pt x="39842" y="14268"/>
                </a:cubicBezTo>
                <a:cubicBezTo>
                  <a:pt x="39851" y="14268"/>
                  <a:pt x="39859" y="14266"/>
                  <a:pt x="39866" y="14259"/>
                </a:cubicBezTo>
                <a:cubicBezTo>
                  <a:pt x="39675" y="13822"/>
                  <a:pt x="39580" y="12965"/>
                  <a:pt x="39485" y="12356"/>
                </a:cubicBezTo>
                <a:lnTo>
                  <a:pt x="39485" y="12356"/>
                </a:lnTo>
                <a:cubicBezTo>
                  <a:pt x="39575" y="12485"/>
                  <a:pt x="39587" y="12562"/>
                  <a:pt x="39621" y="12562"/>
                </a:cubicBezTo>
                <a:cubicBezTo>
                  <a:pt x="39637" y="12562"/>
                  <a:pt x="39658" y="12545"/>
                  <a:pt x="39694" y="12508"/>
                </a:cubicBezTo>
                <a:cubicBezTo>
                  <a:pt x="39656" y="12222"/>
                  <a:pt x="39504" y="12603"/>
                  <a:pt x="39428" y="12032"/>
                </a:cubicBezTo>
                <a:cubicBezTo>
                  <a:pt x="39485" y="11842"/>
                  <a:pt x="39523" y="11423"/>
                  <a:pt x="39637" y="11366"/>
                </a:cubicBezTo>
                <a:lnTo>
                  <a:pt x="39694" y="11899"/>
                </a:lnTo>
                <a:cubicBezTo>
                  <a:pt x="39847" y="11613"/>
                  <a:pt x="39637" y="11213"/>
                  <a:pt x="39656" y="10928"/>
                </a:cubicBezTo>
                <a:lnTo>
                  <a:pt x="39656" y="10928"/>
                </a:lnTo>
                <a:lnTo>
                  <a:pt x="39732" y="10966"/>
                </a:lnTo>
                <a:cubicBezTo>
                  <a:pt x="39656" y="10147"/>
                  <a:pt x="39485" y="10147"/>
                  <a:pt x="39409" y="9272"/>
                </a:cubicBezTo>
                <a:lnTo>
                  <a:pt x="39371" y="9367"/>
                </a:lnTo>
                <a:cubicBezTo>
                  <a:pt x="39123" y="8891"/>
                  <a:pt x="39428" y="8948"/>
                  <a:pt x="39237" y="8472"/>
                </a:cubicBezTo>
                <a:lnTo>
                  <a:pt x="39409" y="8320"/>
                </a:lnTo>
                <a:cubicBezTo>
                  <a:pt x="39333" y="7996"/>
                  <a:pt x="39104" y="7234"/>
                  <a:pt x="38990" y="6682"/>
                </a:cubicBezTo>
                <a:lnTo>
                  <a:pt x="38990" y="6682"/>
                </a:lnTo>
                <a:cubicBezTo>
                  <a:pt x="39180" y="7120"/>
                  <a:pt x="39333" y="7558"/>
                  <a:pt x="39466" y="8034"/>
                </a:cubicBezTo>
                <a:cubicBezTo>
                  <a:pt x="39428" y="7710"/>
                  <a:pt x="39314" y="6968"/>
                  <a:pt x="39199" y="6816"/>
                </a:cubicBezTo>
                <a:lnTo>
                  <a:pt x="39199" y="6816"/>
                </a:lnTo>
                <a:cubicBezTo>
                  <a:pt x="39237" y="6949"/>
                  <a:pt x="39276" y="7082"/>
                  <a:pt x="39276" y="7215"/>
                </a:cubicBezTo>
                <a:cubicBezTo>
                  <a:pt x="39047" y="6759"/>
                  <a:pt x="38914" y="6264"/>
                  <a:pt x="38857" y="5749"/>
                </a:cubicBezTo>
                <a:lnTo>
                  <a:pt x="38857" y="5749"/>
                </a:lnTo>
                <a:cubicBezTo>
                  <a:pt x="38863" y="5750"/>
                  <a:pt x="38869" y="5751"/>
                  <a:pt x="38875" y="5751"/>
                </a:cubicBezTo>
                <a:cubicBezTo>
                  <a:pt x="39221" y="5751"/>
                  <a:pt x="38728" y="4104"/>
                  <a:pt x="38971" y="3636"/>
                </a:cubicBezTo>
                <a:cubicBezTo>
                  <a:pt x="38876" y="3256"/>
                  <a:pt x="38819" y="2875"/>
                  <a:pt x="38819" y="2475"/>
                </a:cubicBezTo>
                <a:lnTo>
                  <a:pt x="38819" y="2189"/>
                </a:lnTo>
                <a:lnTo>
                  <a:pt x="38819" y="1847"/>
                </a:lnTo>
                <a:lnTo>
                  <a:pt x="38819" y="781"/>
                </a:lnTo>
                <a:cubicBezTo>
                  <a:pt x="38533" y="743"/>
                  <a:pt x="38228" y="723"/>
                  <a:pt x="37924" y="704"/>
                </a:cubicBezTo>
                <a:lnTo>
                  <a:pt x="37695" y="666"/>
                </a:lnTo>
                <a:lnTo>
                  <a:pt x="37562" y="647"/>
                </a:lnTo>
                <a:lnTo>
                  <a:pt x="37296" y="628"/>
                </a:lnTo>
                <a:lnTo>
                  <a:pt x="37296" y="628"/>
                </a:lnTo>
                <a:cubicBezTo>
                  <a:pt x="37442" y="748"/>
                  <a:pt x="37442" y="777"/>
                  <a:pt x="37381" y="777"/>
                </a:cubicBezTo>
                <a:cubicBezTo>
                  <a:pt x="37324" y="777"/>
                  <a:pt x="37215" y="752"/>
                  <a:pt x="37124" y="752"/>
                </a:cubicBezTo>
                <a:cubicBezTo>
                  <a:pt x="37033" y="752"/>
                  <a:pt x="36960" y="777"/>
                  <a:pt x="36972" y="876"/>
                </a:cubicBezTo>
                <a:cubicBezTo>
                  <a:pt x="36820" y="876"/>
                  <a:pt x="36667" y="857"/>
                  <a:pt x="36515" y="819"/>
                </a:cubicBezTo>
                <a:cubicBezTo>
                  <a:pt x="36229" y="723"/>
                  <a:pt x="35925" y="628"/>
                  <a:pt x="35601" y="552"/>
                </a:cubicBezTo>
                <a:cubicBezTo>
                  <a:pt x="35392" y="457"/>
                  <a:pt x="35925" y="495"/>
                  <a:pt x="35887" y="438"/>
                </a:cubicBezTo>
                <a:cubicBezTo>
                  <a:pt x="35544" y="400"/>
                  <a:pt x="35468" y="381"/>
                  <a:pt x="35411" y="324"/>
                </a:cubicBezTo>
                <a:cubicBezTo>
                  <a:pt x="35373" y="286"/>
                  <a:pt x="35354" y="248"/>
                  <a:pt x="35106" y="209"/>
                </a:cubicBezTo>
                <a:lnTo>
                  <a:pt x="35106" y="209"/>
                </a:lnTo>
                <a:cubicBezTo>
                  <a:pt x="35163" y="267"/>
                  <a:pt x="35087" y="305"/>
                  <a:pt x="34954" y="324"/>
                </a:cubicBezTo>
                <a:cubicBezTo>
                  <a:pt x="34783" y="362"/>
                  <a:pt x="34630" y="381"/>
                  <a:pt x="34459" y="381"/>
                </a:cubicBezTo>
                <a:cubicBezTo>
                  <a:pt x="34649" y="400"/>
                  <a:pt x="34821" y="419"/>
                  <a:pt x="35030" y="457"/>
                </a:cubicBezTo>
                <a:cubicBezTo>
                  <a:pt x="34846" y="503"/>
                  <a:pt x="34661" y="528"/>
                  <a:pt x="34477" y="528"/>
                </a:cubicBezTo>
                <a:cubicBezTo>
                  <a:pt x="34357" y="528"/>
                  <a:pt x="34236" y="518"/>
                  <a:pt x="34116" y="495"/>
                </a:cubicBezTo>
                <a:cubicBezTo>
                  <a:pt x="34030" y="484"/>
                  <a:pt x="33942" y="477"/>
                  <a:pt x="33853" y="477"/>
                </a:cubicBezTo>
                <a:cubicBezTo>
                  <a:pt x="33650" y="477"/>
                  <a:pt x="33445" y="511"/>
                  <a:pt x="33260" y="590"/>
                </a:cubicBezTo>
                <a:lnTo>
                  <a:pt x="33526" y="457"/>
                </a:lnTo>
                <a:lnTo>
                  <a:pt x="33526" y="457"/>
                </a:lnTo>
                <a:cubicBezTo>
                  <a:pt x="33183" y="533"/>
                  <a:pt x="32822" y="590"/>
                  <a:pt x="32479" y="647"/>
                </a:cubicBezTo>
                <a:cubicBezTo>
                  <a:pt x="32136" y="666"/>
                  <a:pt x="31794" y="723"/>
                  <a:pt x="31470" y="819"/>
                </a:cubicBezTo>
                <a:cubicBezTo>
                  <a:pt x="31413" y="781"/>
                  <a:pt x="31318" y="685"/>
                  <a:pt x="31508" y="685"/>
                </a:cubicBezTo>
                <a:lnTo>
                  <a:pt x="31108" y="647"/>
                </a:lnTo>
                <a:lnTo>
                  <a:pt x="30670" y="590"/>
                </a:lnTo>
                <a:cubicBezTo>
                  <a:pt x="30347" y="552"/>
                  <a:pt x="30042" y="533"/>
                  <a:pt x="29738" y="514"/>
                </a:cubicBezTo>
                <a:cubicBezTo>
                  <a:pt x="29185" y="495"/>
                  <a:pt x="28652" y="438"/>
                  <a:pt x="28100" y="343"/>
                </a:cubicBezTo>
                <a:lnTo>
                  <a:pt x="28195" y="286"/>
                </a:lnTo>
                <a:cubicBezTo>
                  <a:pt x="28056" y="286"/>
                  <a:pt x="27933" y="328"/>
                  <a:pt x="27788" y="328"/>
                </a:cubicBezTo>
                <a:cubicBezTo>
                  <a:pt x="27715" y="328"/>
                  <a:pt x="27637" y="317"/>
                  <a:pt x="27548" y="286"/>
                </a:cubicBezTo>
                <a:cubicBezTo>
                  <a:pt x="27567" y="248"/>
                  <a:pt x="27643" y="209"/>
                  <a:pt x="27548" y="209"/>
                </a:cubicBezTo>
                <a:cubicBezTo>
                  <a:pt x="27383" y="233"/>
                  <a:pt x="27204" y="249"/>
                  <a:pt x="27024" y="249"/>
                </a:cubicBezTo>
                <a:cubicBezTo>
                  <a:pt x="26912" y="249"/>
                  <a:pt x="26801" y="243"/>
                  <a:pt x="26691" y="229"/>
                </a:cubicBezTo>
                <a:lnTo>
                  <a:pt x="26939" y="171"/>
                </a:lnTo>
                <a:cubicBezTo>
                  <a:pt x="26693" y="138"/>
                  <a:pt x="26472" y="125"/>
                  <a:pt x="26267" y="125"/>
                </a:cubicBezTo>
                <a:cubicBezTo>
                  <a:pt x="25534" y="125"/>
                  <a:pt x="25002" y="294"/>
                  <a:pt x="24274" y="324"/>
                </a:cubicBezTo>
                <a:cubicBezTo>
                  <a:pt x="24274" y="114"/>
                  <a:pt x="23398" y="57"/>
                  <a:pt x="22960" y="19"/>
                </a:cubicBezTo>
                <a:lnTo>
                  <a:pt x="2297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5" name="Google Shape;2555;p39"/>
          <p:cNvSpPr/>
          <p:nvPr/>
        </p:nvSpPr>
        <p:spPr>
          <a:xfrm>
            <a:off x="6878269" y="6491197"/>
            <a:ext cx="33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6" name="Google Shape;2556;p39"/>
          <p:cNvSpPr/>
          <p:nvPr/>
        </p:nvSpPr>
        <p:spPr>
          <a:xfrm>
            <a:off x="5584344" y="6114242"/>
            <a:ext cx="1270" cy="5602"/>
          </a:xfrm>
          <a:custGeom>
            <a:avLst/>
            <a:gdLst/>
            <a:ahLst/>
            <a:cxnLst/>
            <a:rect l="l" t="t" r="r" b="b"/>
            <a:pathLst>
              <a:path w="39" h="172" extrusionOk="0">
                <a:moveTo>
                  <a:pt x="0" y="1"/>
                </a:moveTo>
                <a:lnTo>
                  <a:pt x="0" y="96"/>
                </a:lnTo>
                <a:cubicBezTo>
                  <a:pt x="0" y="115"/>
                  <a:pt x="0" y="153"/>
                  <a:pt x="0" y="172"/>
                </a:cubicBezTo>
                <a:cubicBezTo>
                  <a:pt x="0" y="134"/>
                  <a:pt x="19" y="96"/>
                  <a:pt x="39" y="58"/>
                </a:cubicBezTo>
                <a:lnTo>
                  <a:pt x="0" y="1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7" name="Google Shape;2557;p39"/>
          <p:cNvSpPr/>
          <p:nvPr/>
        </p:nvSpPr>
        <p:spPr>
          <a:xfrm>
            <a:off x="5828624" y="6944422"/>
            <a:ext cx="22960" cy="7328"/>
          </a:xfrm>
          <a:custGeom>
            <a:avLst/>
            <a:gdLst/>
            <a:ahLst/>
            <a:cxnLst/>
            <a:rect l="l" t="t" r="r" b="b"/>
            <a:pathLst>
              <a:path w="705" h="225" extrusionOk="0">
                <a:moveTo>
                  <a:pt x="38" y="0"/>
                </a:moveTo>
                <a:cubicBezTo>
                  <a:pt x="141" y="68"/>
                  <a:pt x="273" y="137"/>
                  <a:pt x="82" y="137"/>
                </a:cubicBezTo>
                <a:cubicBezTo>
                  <a:pt x="60" y="137"/>
                  <a:pt x="33" y="136"/>
                  <a:pt x="0" y="134"/>
                </a:cubicBezTo>
                <a:lnTo>
                  <a:pt x="0" y="134"/>
                </a:lnTo>
                <a:cubicBezTo>
                  <a:pt x="208" y="201"/>
                  <a:pt x="299" y="225"/>
                  <a:pt x="334" y="225"/>
                </a:cubicBezTo>
                <a:cubicBezTo>
                  <a:pt x="415" y="225"/>
                  <a:pt x="196" y="99"/>
                  <a:pt x="410" y="99"/>
                </a:cubicBezTo>
                <a:cubicBezTo>
                  <a:pt x="470" y="99"/>
                  <a:pt x="563" y="109"/>
                  <a:pt x="705" y="134"/>
                </a:cubicBezTo>
                <a:lnTo>
                  <a:pt x="38" y="0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8" name="Google Shape;2558;p39"/>
          <p:cNvSpPr/>
          <p:nvPr/>
        </p:nvSpPr>
        <p:spPr>
          <a:xfrm>
            <a:off x="6875175" y="6411833"/>
            <a:ext cx="5992" cy="7686"/>
          </a:xfrm>
          <a:custGeom>
            <a:avLst/>
            <a:gdLst/>
            <a:ahLst/>
            <a:cxnLst/>
            <a:rect l="l" t="t" r="r" b="b"/>
            <a:pathLst>
              <a:path w="184" h="236" extrusionOk="0">
                <a:moveTo>
                  <a:pt x="153" y="1"/>
                </a:moveTo>
                <a:lnTo>
                  <a:pt x="0" y="96"/>
                </a:lnTo>
                <a:cubicBezTo>
                  <a:pt x="18" y="184"/>
                  <a:pt x="64" y="235"/>
                  <a:pt x="102" y="235"/>
                </a:cubicBezTo>
                <a:cubicBezTo>
                  <a:pt x="148" y="235"/>
                  <a:pt x="183" y="165"/>
                  <a:pt x="153" y="1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9" name="Google Shape;2559;p39"/>
          <p:cNvSpPr/>
          <p:nvPr/>
        </p:nvSpPr>
        <p:spPr>
          <a:xfrm>
            <a:off x="6852216" y="6029309"/>
            <a:ext cx="3778" cy="21104"/>
          </a:xfrm>
          <a:custGeom>
            <a:avLst/>
            <a:gdLst/>
            <a:ahLst/>
            <a:cxnLst/>
            <a:rect l="l" t="t" r="r" b="b"/>
            <a:pathLst>
              <a:path w="116" h="648" extrusionOk="0">
                <a:moveTo>
                  <a:pt x="39" y="0"/>
                </a:moveTo>
                <a:cubicBezTo>
                  <a:pt x="58" y="267"/>
                  <a:pt x="1" y="514"/>
                  <a:pt x="58" y="648"/>
                </a:cubicBezTo>
                <a:cubicBezTo>
                  <a:pt x="115" y="438"/>
                  <a:pt x="115" y="210"/>
                  <a:pt x="39" y="0"/>
                </a:cubicBez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0" name="Google Shape;2560;p39"/>
          <p:cNvSpPr/>
          <p:nvPr/>
        </p:nvSpPr>
        <p:spPr>
          <a:xfrm>
            <a:off x="5987971" y="5773241"/>
            <a:ext cx="13027" cy="3745"/>
          </a:xfrm>
          <a:custGeom>
            <a:avLst/>
            <a:gdLst/>
            <a:ahLst/>
            <a:cxnLst/>
            <a:rect l="l" t="t" r="r" b="b"/>
            <a:pathLst>
              <a:path w="400" h="115" extrusionOk="0">
                <a:moveTo>
                  <a:pt x="400" y="1"/>
                </a:moveTo>
                <a:lnTo>
                  <a:pt x="0" y="115"/>
                </a:lnTo>
                <a:lnTo>
                  <a:pt x="0" y="115"/>
                </a:lnTo>
                <a:lnTo>
                  <a:pt x="190" y="96"/>
                </a:lnTo>
                <a:lnTo>
                  <a:pt x="400" y="1"/>
                </a:lnTo>
                <a:close/>
              </a:path>
            </a:pathLst>
          </a:custGeom>
          <a:solidFill>
            <a:srgbClr val="FFE5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1" name="Google Shape;2561;p39"/>
          <p:cNvSpPr/>
          <p:nvPr/>
        </p:nvSpPr>
        <p:spPr>
          <a:xfrm>
            <a:off x="5749260" y="5983424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2" name="Google Shape;2562;p39"/>
          <p:cNvSpPr/>
          <p:nvPr/>
        </p:nvSpPr>
        <p:spPr>
          <a:xfrm>
            <a:off x="5749260" y="6098741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3" name="Google Shape;2563;p39"/>
          <p:cNvSpPr/>
          <p:nvPr/>
        </p:nvSpPr>
        <p:spPr>
          <a:xfrm>
            <a:off x="5749260" y="6213439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4" name="Google Shape;2564;p39"/>
          <p:cNvSpPr/>
          <p:nvPr/>
        </p:nvSpPr>
        <p:spPr>
          <a:xfrm>
            <a:off x="5749260" y="6328756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5" name="Google Shape;2565;p39"/>
          <p:cNvSpPr/>
          <p:nvPr/>
        </p:nvSpPr>
        <p:spPr>
          <a:xfrm>
            <a:off x="5749260" y="6444074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6" name="Google Shape;2566;p39"/>
          <p:cNvSpPr/>
          <p:nvPr/>
        </p:nvSpPr>
        <p:spPr>
          <a:xfrm>
            <a:off x="5749260" y="6559391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7" name="Google Shape;2567;p39"/>
          <p:cNvSpPr/>
          <p:nvPr/>
        </p:nvSpPr>
        <p:spPr>
          <a:xfrm>
            <a:off x="5749260" y="6674089"/>
            <a:ext cx="968492" cy="33"/>
          </a:xfrm>
          <a:custGeom>
            <a:avLst/>
            <a:gdLst/>
            <a:ahLst/>
            <a:cxnLst/>
            <a:rect l="l" t="t" r="r" b="b"/>
            <a:pathLst>
              <a:path w="29738" h="1" fill="none" extrusionOk="0">
                <a:moveTo>
                  <a:pt x="1" y="1"/>
                </a:moveTo>
                <a:lnTo>
                  <a:pt x="29738" y="1"/>
                </a:lnTo>
              </a:path>
            </a:pathLst>
          </a:custGeom>
          <a:noFill/>
          <a:ln w="19050" cap="flat" cmpd="sng">
            <a:solidFill>
              <a:schemeClr val="accent6"/>
            </a:solidFill>
            <a:prstDash val="solid"/>
            <a:miter lim="19037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8" name="Google Shape;2568;p39"/>
          <p:cNvSpPr/>
          <p:nvPr/>
        </p:nvSpPr>
        <p:spPr>
          <a:xfrm>
            <a:off x="3844505" y="2247415"/>
            <a:ext cx="883950" cy="883861"/>
          </a:xfrm>
          <a:custGeom>
            <a:avLst/>
            <a:gdLst/>
            <a:ahLst/>
            <a:cxnLst/>
            <a:rect l="l" t="t" r="r" b="b"/>
            <a:pathLst>
              <a:path w="9939" h="9938" extrusionOk="0">
                <a:moveTo>
                  <a:pt x="7292" y="0"/>
                </a:moveTo>
                <a:lnTo>
                  <a:pt x="1" y="7292"/>
                </a:lnTo>
                <a:lnTo>
                  <a:pt x="2647" y="9938"/>
                </a:lnTo>
                <a:lnTo>
                  <a:pt x="9939" y="2646"/>
                </a:lnTo>
                <a:lnTo>
                  <a:pt x="7292" y="0"/>
                </a:lnTo>
                <a:close/>
              </a:path>
            </a:pathLst>
          </a:custGeom>
          <a:solidFill>
            <a:srgbClr val="FFFFFF">
              <a:alpha val="433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69" name="Google Shape;2569;p39"/>
          <p:cNvGrpSpPr/>
          <p:nvPr/>
        </p:nvGrpSpPr>
        <p:grpSpPr>
          <a:xfrm>
            <a:off x="8519977" y="4948078"/>
            <a:ext cx="451176" cy="457599"/>
            <a:chOff x="8438852" y="1291368"/>
            <a:chExt cx="451176" cy="457599"/>
          </a:xfrm>
        </p:grpSpPr>
        <p:sp>
          <p:nvSpPr>
            <p:cNvPr id="2570" name="Google Shape;2570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2" name="Google Shape;2572;p39"/>
          <p:cNvGrpSpPr/>
          <p:nvPr/>
        </p:nvGrpSpPr>
        <p:grpSpPr>
          <a:xfrm>
            <a:off x="324159" y="1136908"/>
            <a:ext cx="451176" cy="457599"/>
            <a:chOff x="8438852" y="1291368"/>
            <a:chExt cx="451176" cy="457599"/>
          </a:xfrm>
        </p:grpSpPr>
        <p:sp>
          <p:nvSpPr>
            <p:cNvPr id="2573" name="Google Shape;2573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2491;p39"/>
          <p:cNvSpPr txBox="1"/>
          <p:nvPr/>
        </p:nvSpPr>
        <p:spPr>
          <a:xfrm>
            <a:off x="5940468" y="1878930"/>
            <a:ext cx="25314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6A51"/>
                </a:solidFill>
              </a:rPr>
              <a:t>How are you?</a:t>
            </a:r>
          </a:p>
        </p:txBody>
      </p:sp>
      <p:grpSp>
        <p:nvGrpSpPr>
          <p:cNvPr id="2483" name="Google Shape;2483;p39"/>
          <p:cNvGrpSpPr/>
          <p:nvPr/>
        </p:nvGrpSpPr>
        <p:grpSpPr>
          <a:xfrm>
            <a:off x="4583767" y="1131391"/>
            <a:ext cx="451176" cy="457599"/>
            <a:chOff x="8438852" y="1291368"/>
            <a:chExt cx="451176" cy="457599"/>
          </a:xfrm>
        </p:grpSpPr>
        <p:sp>
          <p:nvSpPr>
            <p:cNvPr id="2484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" name="Google Shape;2497;p39"/>
          <p:cNvSpPr txBox="1"/>
          <p:nvPr/>
        </p:nvSpPr>
        <p:spPr>
          <a:xfrm>
            <a:off x="5988093" y="3686965"/>
            <a:ext cx="25314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>
                <a:solidFill>
                  <a:srgbClr val="FF6A51"/>
                </a:solidFill>
              </a:rPr>
              <a:t>My name’s...</a:t>
            </a:r>
          </a:p>
        </p:txBody>
      </p:sp>
      <p:grpSp>
        <p:nvGrpSpPr>
          <p:cNvPr id="3448" name="Google Shape;3448;p64"/>
          <p:cNvGrpSpPr/>
          <p:nvPr/>
        </p:nvGrpSpPr>
        <p:grpSpPr>
          <a:xfrm>
            <a:off x="3794760" y="2372995"/>
            <a:ext cx="496570" cy="408940"/>
            <a:chOff x="5100496" y="101975"/>
            <a:chExt cx="1314136" cy="991619"/>
          </a:xfrm>
        </p:grpSpPr>
        <p:sp>
          <p:nvSpPr>
            <p:cNvPr id="3449" name="Google Shape;3449;p64"/>
            <p:cNvSpPr/>
            <p:nvPr/>
          </p:nvSpPr>
          <p:spPr>
            <a:xfrm>
              <a:off x="5100496" y="102603"/>
              <a:ext cx="1314132" cy="990991"/>
            </a:xfrm>
            <a:custGeom>
              <a:avLst/>
              <a:gdLst/>
              <a:ahLst/>
              <a:cxnLst/>
              <a:rect l="l" t="t" r="r" b="b"/>
              <a:pathLst>
                <a:path w="20929" h="15782" extrusionOk="0">
                  <a:moveTo>
                    <a:pt x="4402" y="0"/>
                  </a:moveTo>
                  <a:cubicBezTo>
                    <a:pt x="3699" y="0"/>
                    <a:pt x="2936" y="60"/>
                    <a:pt x="2111" y="198"/>
                  </a:cubicBezTo>
                  <a:lnTo>
                    <a:pt x="2091" y="569"/>
                  </a:lnTo>
                  <a:cubicBezTo>
                    <a:pt x="1808" y="618"/>
                    <a:pt x="1525" y="676"/>
                    <a:pt x="1251" y="755"/>
                  </a:cubicBezTo>
                  <a:lnTo>
                    <a:pt x="1222" y="1009"/>
                  </a:lnTo>
                  <a:lnTo>
                    <a:pt x="255" y="10329"/>
                  </a:lnTo>
                  <a:lnTo>
                    <a:pt x="30" y="12528"/>
                  </a:lnTo>
                  <a:lnTo>
                    <a:pt x="1" y="12782"/>
                  </a:lnTo>
                  <a:cubicBezTo>
                    <a:pt x="1297" y="12505"/>
                    <a:pt x="2431" y="12395"/>
                    <a:pt x="3416" y="12395"/>
                  </a:cubicBezTo>
                  <a:cubicBezTo>
                    <a:pt x="7227" y="12395"/>
                    <a:pt x="8794" y="14042"/>
                    <a:pt x="8794" y="14042"/>
                  </a:cubicBezTo>
                  <a:lnTo>
                    <a:pt x="9810" y="14149"/>
                  </a:lnTo>
                  <a:lnTo>
                    <a:pt x="10826" y="14257"/>
                  </a:lnTo>
                  <a:cubicBezTo>
                    <a:pt x="11178" y="14042"/>
                    <a:pt x="11568" y="13876"/>
                    <a:pt x="11969" y="13778"/>
                  </a:cubicBezTo>
                  <a:cubicBezTo>
                    <a:pt x="12379" y="14648"/>
                    <a:pt x="13073" y="15361"/>
                    <a:pt x="13933" y="15781"/>
                  </a:cubicBezTo>
                  <a:cubicBezTo>
                    <a:pt x="13728" y="15507"/>
                    <a:pt x="13591" y="15185"/>
                    <a:pt x="13522" y="14843"/>
                  </a:cubicBezTo>
                  <a:lnTo>
                    <a:pt x="13522" y="14843"/>
                  </a:lnTo>
                  <a:cubicBezTo>
                    <a:pt x="13691" y="14864"/>
                    <a:pt x="13862" y="14874"/>
                    <a:pt x="14034" y="14874"/>
                  </a:cubicBezTo>
                  <a:cubicBezTo>
                    <a:pt x="14259" y="14874"/>
                    <a:pt x="14487" y="14857"/>
                    <a:pt x="14714" y="14824"/>
                  </a:cubicBezTo>
                  <a:cubicBezTo>
                    <a:pt x="14079" y="14657"/>
                    <a:pt x="13513" y="14286"/>
                    <a:pt x="13102" y="13778"/>
                  </a:cubicBezTo>
                  <a:cubicBezTo>
                    <a:pt x="13053" y="13710"/>
                    <a:pt x="13005" y="13641"/>
                    <a:pt x="12956" y="13573"/>
                  </a:cubicBezTo>
                  <a:cubicBezTo>
                    <a:pt x="13305" y="13525"/>
                    <a:pt x="13697" y="13495"/>
                    <a:pt x="14130" y="13495"/>
                  </a:cubicBezTo>
                  <a:cubicBezTo>
                    <a:pt x="15537" y="13495"/>
                    <a:pt x="17384" y="13810"/>
                    <a:pt x="19678" y="14833"/>
                  </a:cubicBezTo>
                  <a:lnTo>
                    <a:pt x="19707" y="14579"/>
                  </a:lnTo>
                  <a:lnTo>
                    <a:pt x="20830" y="3774"/>
                  </a:lnTo>
                  <a:lnTo>
                    <a:pt x="20899" y="3051"/>
                  </a:lnTo>
                  <a:lnTo>
                    <a:pt x="20928" y="2797"/>
                  </a:lnTo>
                  <a:cubicBezTo>
                    <a:pt x="20674" y="2670"/>
                    <a:pt x="20410" y="2543"/>
                    <a:pt x="20147" y="2445"/>
                  </a:cubicBezTo>
                  <a:lnTo>
                    <a:pt x="20195" y="2074"/>
                  </a:lnTo>
                  <a:cubicBezTo>
                    <a:pt x="18476" y="1403"/>
                    <a:pt x="16976" y="1166"/>
                    <a:pt x="15714" y="1166"/>
                  </a:cubicBezTo>
                  <a:cubicBezTo>
                    <a:pt x="12671" y="1166"/>
                    <a:pt x="11011" y="2543"/>
                    <a:pt x="11011" y="2543"/>
                  </a:cubicBezTo>
                  <a:cubicBezTo>
                    <a:pt x="11011" y="2543"/>
                    <a:pt x="8991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450" name="Google Shape;3450;p64"/>
            <p:cNvGrpSpPr/>
            <p:nvPr/>
          </p:nvGrpSpPr>
          <p:grpSpPr>
            <a:xfrm>
              <a:off x="5100500" y="101975"/>
              <a:ext cx="1314132" cy="991605"/>
              <a:chOff x="5100500" y="101975"/>
              <a:chExt cx="1314132" cy="991605"/>
            </a:xfrm>
          </p:grpSpPr>
          <p:sp>
            <p:nvSpPr>
              <p:cNvPr id="3451" name="Google Shape;3451;p64"/>
              <p:cNvSpPr/>
              <p:nvPr/>
            </p:nvSpPr>
            <p:spPr>
              <a:xfrm>
                <a:off x="5100500" y="144422"/>
                <a:ext cx="1312876" cy="88964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14168" extrusionOk="0">
                    <a:moveTo>
                      <a:pt x="3881" y="0"/>
                    </a:moveTo>
                    <a:cubicBezTo>
                      <a:pt x="2318" y="0"/>
                      <a:pt x="1222" y="343"/>
                      <a:pt x="1222" y="343"/>
                    </a:cubicBezTo>
                    <a:lnTo>
                      <a:pt x="1" y="12116"/>
                    </a:lnTo>
                    <a:cubicBezTo>
                      <a:pt x="1297" y="11839"/>
                      <a:pt x="2432" y="11729"/>
                      <a:pt x="3416" y="11729"/>
                    </a:cubicBezTo>
                    <a:cubicBezTo>
                      <a:pt x="7227" y="11729"/>
                      <a:pt x="8794" y="13376"/>
                      <a:pt x="8794" y="13376"/>
                    </a:cubicBezTo>
                    <a:lnTo>
                      <a:pt x="9810" y="13483"/>
                    </a:lnTo>
                    <a:lnTo>
                      <a:pt x="10826" y="13591"/>
                    </a:lnTo>
                    <a:cubicBezTo>
                      <a:pt x="10826" y="13591"/>
                      <a:pt x="11930" y="12829"/>
                      <a:pt x="14126" y="12829"/>
                    </a:cubicBezTo>
                    <a:cubicBezTo>
                      <a:pt x="15533" y="12829"/>
                      <a:pt x="17388" y="13141"/>
                      <a:pt x="19688" y="14167"/>
                    </a:cubicBezTo>
                    <a:lnTo>
                      <a:pt x="20909" y="2385"/>
                    </a:lnTo>
                    <a:cubicBezTo>
                      <a:pt x="20909" y="2385"/>
                      <a:pt x="18938" y="1284"/>
                      <a:pt x="16299" y="1284"/>
                    </a:cubicBezTo>
                    <a:cubicBezTo>
                      <a:pt x="15126" y="1284"/>
                      <a:pt x="13820" y="1502"/>
                      <a:pt x="12497" y="2131"/>
                    </a:cubicBezTo>
                    <a:lnTo>
                      <a:pt x="10797" y="2297"/>
                    </a:lnTo>
                    <a:lnTo>
                      <a:pt x="10797" y="2297"/>
                    </a:lnTo>
                    <a:lnTo>
                      <a:pt x="10816" y="2101"/>
                    </a:lnTo>
                    <a:lnTo>
                      <a:pt x="9507" y="1828"/>
                    </a:lnTo>
                    <a:cubicBezTo>
                      <a:pt x="7591" y="362"/>
                      <a:pt x="5489" y="0"/>
                      <a:pt x="3881" y="0"/>
                    </a:cubicBezTo>
                    <a:close/>
                  </a:path>
                </a:pathLst>
              </a:custGeom>
              <a:solidFill>
                <a:srgbClr val="B2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64"/>
              <p:cNvSpPr/>
              <p:nvPr/>
            </p:nvSpPr>
            <p:spPr>
              <a:xfrm>
                <a:off x="5102384" y="128724"/>
                <a:ext cx="1312248" cy="889393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4164" extrusionOk="0">
                    <a:moveTo>
                      <a:pt x="3867" y="0"/>
                    </a:moveTo>
                    <a:cubicBezTo>
                      <a:pt x="2310" y="0"/>
                      <a:pt x="1221" y="339"/>
                      <a:pt x="1221" y="339"/>
                    </a:cubicBezTo>
                    <a:lnTo>
                      <a:pt x="0" y="12112"/>
                    </a:lnTo>
                    <a:cubicBezTo>
                      <a:pt x="1294" y="11835"/>
                      <a:pt x="2428" y="11725"/>
                      <a:pt x="3412" y="11725"/>
                    </a:cubicBezTo>
                    <a:cubicBezTo>
                      <a:pt x="7220" y="11725"/>
                      <a:pt x="8793" y="13372"/>
                      <a:pt x="8793" y="13372"/>
                    </a:cubicBezTo>
                    <a:lnTo>
                      <a:pt x="9800" y="13479"/>
                    </a:lnTo>
                    <a:lnTo>
                      <a:pt x="10816" y="13587"/>
                    </a:lnTo>
                    <a:cubicBezTo>
                      <a:pt x="10816" y="13587"/>
                      <a:pt x="11918" y="12829"/>
                      <a:pt x="14113" y="12829"/>
                    </a:cubicBezTo>
                    <a:cubicBezTo>
                      <a:pt x="15520" y="12829"/>
                      <a:pt x="17376" y="13140"/>
                      <a:pt x="19677" y="14163"/>
                    </a:cubicBezTo>
                    <a:lnTo>
                      <a:pt x="20898" y="2381"/>
                    </a:lnTo>
                    <a:cubicBezTo>
                      <a:pt x="20898" y="2381"/>
                      <a:pt x="18933" y="1284"/>
                      <a:pt x="16300" y="1284"/>
                    </a:cubicBezTo>
                    <a:cubicBezTo>
                      <a:pt x="15124" y="1284"/>
                      <a:pt x="13814" y="1503"/>
                      <a:pt x="12486" y="2136"/>
                    </a:cubicBezTo>
                    <a:lnTo>
                      <a:pt x="10786" y="2302"/>
                    </a:lnTo>
                    <a:lnTo>
                      <a:pt x="10806" y="2097"/>
                    </a:lnTo>
                    <a:lnTo>
                      <a:pt x="9497" y="1824"/>
                    </a:lnTo>
                    <a:cubicBezTo>
                      <a:pt x="7577" y="360"/>
                      <a:pt x="5473" y="0"/>
                      <a:pt x="3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64"/>
              <p:cNvSpPr/>
              <p:nvPr/>
            </p:nvSpPr>
            <p:spPr>
              <a:xfrm>
                <a:off x="5188219" y="101975"/>
                <a:ext cx="1180389" cy="829615"/>
              </a:xfrm>
              <a:custGeom>
                <a:avLst/>
                <a:gdLst/>
                <a:ahLst/>
                <a:cxnLst/>
                <a:rect l="l" t="t" r="r" b="b"/>
                <a:pathLst>
                  <a:path w="18799" h="13212" extrusionOk="0">
                    <a:moveTo>
                      <a:pt x="3012" y="1"/>
                    </a:moveTo>
                    <a:cubicBezTo>
                      <a:pt x="2310" y="1"/>
                      <a:pt x="1548" y="60"/>
                      <a:pt x="724" y="198"/>
                    </a:cubicBezTo>
                    <a:lnTo>
                      <a:pt x="50" y="10417"/>
                    </a:lnTo>
                    <a:lnTo>
                      <a:pt x="1" y="11199"/>
                    </a:lnTo>
                    <a:cubicBezTo>
                      <a:pt x="1" y="11199"/>
                      <a:pt x="115" y="11194"/>
                      <a:pt x="320" y="11194"/>
                    </a:cubicBezTo>
                    <a:cubicBezTo>
                      <a:pt x="1381" y="11194"/>
                      <a:pt x="4879" y="11331"/>
                      <a:pt x="7622" y="13026"/>
                    </a:cubicBezTo>
                    <a:cubicBezTo>
                      <a:pt x="7860" y="12874"/>
                      <a:pt x="8130" y="12800"/>
                      <a:pt x="8398" y="12800"/>
                    </a:cubicBezTo>
                    <a:cubicBezTo>
                      <a:pt x="8767" y="12800"/>
                      <a:pt x="9132" y="12940"/>
                      <a:pt x="9410" y="13212"/>
                    </a:cubicBezTo>
                    <a:cubicBezTo>
                      <a:pt x="10768" y="12725"/>
                      <a:pt x="12208" y="12573"/>
                      <a:pt x="13478" y="12573"/>
                    </a:cubicBezTo>
                    <a:cubicBezTo>
                      <a:pt x="15599" y="12573"/>
                      <a:pt x="17245" y="12997"/>
                      <a:pt x="17245" y="12997"/>
                    </a:cubicBezTo>
                    <a:lnTo>
                      <a:pt x="17353" y="12264"/>
                    </a:lnTo>
                    <a:lnTo>
                      <a:pt x="18799" y="2084"/>
                    </a:lnTo>
                    <a:cubicBezTo>
                      <a:pt x="17075" y="1411"/>
                      <a:pt x="15572" y="1174"/>
                      <a:pt x="14307" y="1174"/>
                    </a:cubicBezTo>
                    <a:cubicBezTo>
                      <a:pt x="11271" y="1174"/>
                      <a:pt x="9615" y="2543"/>
                      <a:pt x="9615" y="2543"/>
                    </a:cubicBezTo>
                    <a:cubicBezTo>
                      <a:pt x="9615" y="2543"/>
                      <a:pt x="7594" y="1"/>
                      <a:pt x="30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64"/>
              <p:cNvSpPr/>
              <p:nvPr/>
            </p:nvSpPr>
            <p:spPr>
              <a:xfrm>
                <a:off x="5190731" y="101975"/>
                <a:ext cx="1177878" cy="7701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2265" extrusionOk="0">
                    <a:moveTo>
                      <a:pt x="2972" y="1"/>
                    </a:moveTo>
                    <a:cubicBezTo>
                      <a:pt x="2270" y="1"/>
                      <a:pt x="1508" y="60"/>
                      <a:pt x="684" y="198"/>
                    </a:cubicBezTo>
                    <a:lnTo>
                      <a:pt x="0" y="10427"/>
                    </a:lnTo>
                    <a:cubicBezTo>
                      <a:pt x="1004" y="10325"/>
                      <a:pt x="2007" y="10232"/>
                      <a:pt x="3007" y="10232"/>
                    </a:cubicBezTo>
                    <a:cubicBezTo>
                      <a:pt x="3439" y="10232"/>
                      <a:pt x="3869" y="10249"/>
                      <a:pt x="4299" y="10290"/>
                    </a:cubicBezTo>
                    <a:cubicBezTo>
                      <a:pt x="5813" y="10447"/>
                      <a:pt x="7337" y="10916"/>
                      <a:pt x="8500" y="11893"/>
                    </a:cubicBezTo>
                    <a:cubicBezTo>
                      <a:pt x="9521" y="11349"/>
                      <a:pt x="10690" y="11129"/>
                      <a:pt x="11859" y="11129"/>
                    </a:cubicBezTo>
                    <a:cubicBezTo>
                      <a:pt x="12223" y="11129"/>
                      <a:pt x="12586" y="11150"/>
                      <a:pt x="12945" y="11189"/>
                    </a:cubicBezTo>
                    <a:cubicBezTo>
                      <a:pt x="14431" y="11355"/>
                      <a:pt x="15877" y="11805"/>
                      <a:pt x="17313" y="12264"/>
                    </a:cubicBezTo>
                    <a:lnTo>
                      <a:pt x="18759" y="2084"/>
                    </a:lnTo>
                    <a:cubicBezTo>
                      <a:pt x="17035" y="1411"/>
                      <a:pt x="15532" y="1174"/>
                      <a:pt x="14267" y="1174"/>
                    </a:cubicBezTo>
                    <a:cubicBezTo>
                      <a:pt x="11231" y="1174"/>
                      <a:pt x="9575" y="2543"/>
                      <a:pt x="9575" y="2543"/>
                    </a:cubicBezTo>
                    <a:cubicBezTo>
                      <a:pt x="9575" y="2543"/>
                      <a:pt x="7554" y="1"/>
                      <a:pt x="29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64"/>
              <p:cNvSpPr/>
              <p:nvPr/>
            </p:nvSpPr>
            <p:spPr>
              <a:xfrm>
                <a:off x="5309092" y="180652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9" y="0"/>
                    </a:moveTo>
                    <a:lnTo>
                      <a:pt x="460" y="10"/>
                    </a:lnTo>
                    <a:lnTo>
                      <a:pt x="1" y="49"/>
                    </a:lnTo>
                    <a:lnTo>
                      <a:pt x="46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37" y="137"/>
                    </a:lnTo>
                    <a:cubicBezTo>
                      <a:pt x="2453" y="205"/>
                      <a:pt x="3059" y="322"/>
                      <a:pt x="3645" y="479"/>
                    </a:cubicBezTo>
                    <a:cubicBezTo>
                      <a:pt x="4241" y="635"/>
                      <a:pt x="4817" y="840"/>
                      <a:pt x="5384" y="1085"/>
                    </a:cubicBezTo>
                    <a:cubicBezTo>
                      <a:pt x="5941" y="1329"/>
                      <a:pt x="6488" y="1622"/>
                      <a:pt x="7016" y="1944"/>
                    </a:cubicBezTo>
                    <a:cubicBezTo>
                      <a:pt x="6517" y="1573"/>
                      <a:pt x="5980" y="1260"/>
                      <a:pt x="5423" y="997"/>
                    </a:cubicBezTo>
                    <a:cubicBezTo>
                      <a:pt x="4300" y="46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64"/>
              <p:cNvSpPr/>
              <p:nvPr/>
            </p:nvSpPr>
            <p:spPr>
              <a:xfrm>
                <a:off x="5307899" y="268937"/>
                <a:ext cx="440535" cy="122194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6" extrusionOk="0">
                    <a:moveTo>
                      <a:pt x="919" y="1"/>
                    </a:moveTo>
                    <a:lnTo>
                      <a:pt x="459" y="21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19" y="69"/>
                    </a:lnTo>
                    <a:lnTo>
                      <a:pt x="1378" y="89"/>
                    </a:lnTo>
                    <a:lnTo>
                      <a:pt x="1837" y="138"/>
                    </a:lnTo>
                    <a:cubicBezTo>
                      <a:pt x="3058" y="284"/>
                      <a:pt x="4250" y="607"/>
                      <a:pt x="5384" y="1095"/>
                    </a:cubicBezTo>
                    <a:cubicBezTo>
                      <a:pt x="5940" y="1339"/>
                      <a:pt x="6488" y="1623"/>
                      <a:pt x="7015" y="1945"/>
                    </a:cubicBezTo>
                    <a:cubicBezTo>
                      <a:pt x="6517" y="1584"/>
                      <a:pt x="5979" y="1261"/>
                      <a:pt x="5413" y="998"/>
                    </a:cubicBezTo>
                    <a:cubicBezTo>
                      <a:pt x="4289" y="480"/>
                      <a:pt x="3088" y="148"/>
                      <a:pt x="1847" y="40"/>
                    </a:cubicBezTo>
                    <a:lnTo>
                      <a:pt x="1388" y="11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64"/>
              <p:cNvSpPr/>
              <p:nvPr/>
            </p:nvSpPr>
            <p:spPr>
              <a:xfrm>
                <a:off x="5290066" y="360989"/>
                <a:ext cx="441163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945" extrusionOk="0">
                    <a:moveTo>
                      <a:pt x="929" y="1"/>
                    </a:moveTo>
                    <a:lnTo>
                      <a:pt x="470" y="10"/>
                    </a:lnTo>
                    <a:lnTo>
                      <a:pt x="1" y="49"/>
                    </a:lnTo>
                    <a:lnTo>
                      <a:pt x="47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47" y="137"/>
                    </a:lnTo>
                    <a:cubicBezTo>
                      <a:pt x="3069" y="284"/>
                      <a:pt x="4261" y="606"/>
                      <a:pt x="5384" y="1095"/>
                    </a:cubicBezTo>
                    <a:cubicBezTo>
                      <a:pt x="5951" y="1339"/>
                      <a:pt x="6498" y="1622"/>
                      <a:pt x="7026" y="1945"/>
                    </a:cubicBezTo>
                    <a:cubicBezTo>
                      <a:pt x="6518" y="1583"/>
                      <a:pt x="5990" y="1261"/>
                      <a:pt x="5423" y="997"/>
                    </a:cubicBezTo>
                    <a:cubicBezTo>
                      <a:pt x="4866" y="743"/>
                      <a:pt x="4280" y="528"/>
                      <a:pt x="3684" y="362"/>
                    </a:cubicBezTo>
                    <a:cubicBezTo>
                      <a:pt x="3088" y="206"/>
                      <a:pt x="2473" y="98"/>
                      <a:pt x="1857" y="40"/>
                    </a:cubicBezTo>
                    <a:lnTo>
                      <a:pt x="1388" y="10"/>
                    </a:lnTo>
                    <a:lnTo>
                      <a:pt x="9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64"/>
              <p:cNvSpPr/>
              <p:nvPr/>
            </p:nvSpPr>
            <p:spPr>
              <a:xfrm>
                <a:off x="5288873" y="44996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0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2453" y="205"/>
                      <a:pt x="3049" y="323"/>
                      <a:pt x="3645" y="479"/>
                    </a:cubicBezTo>
                    <a:cubicBezTo>
                      <a:pt x="4241" y="645"/>
                      <a:pt x="4817" y="840"/>
                      <a:pt x="5384" y="1085"/>
                    </a:cubicBezTo>
                    <a:cubicBezTo>
                      <a:pt x="5941" y="1339"/>
                      <a:pt x="6488" y="1622"/>
                      <a:pt x="7015" y="1944"/>
                    </a:cubicBezTo>
                    <a:cubicBezTo>
                      <a:pt x="6517" y="1583"/>
                      <a:pt x="5980" y="1270"/>
                      <a:pt x="5423" y="1006"/>
                    </a:cubicBezTo>
                    <a:cubicBezTo>
                      <a:pt x="4299" y="47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64"/>
              <p:cNvSpPr/>
              <p:nvPr/>
            </p:nvSpPr>
            <p:spPr>
              <a:xfrm>
                <a:off x="5272924" y="529081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19" y="1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3058" y="284"/>
                      <a:pt x="4250" y="606"/>
                      <a:pt x="5384" y="1095"/>
                    </a:cubicBezTo>
                    <a:cubicBezTo>
                      <a:pt x="5941" y="1339"/>
                      <a:pt x="6488" y="1622"/>
                      <a:pt x="7015" y="1945"/>
                    </a:cubicBezTo>
                    <a:cubicBezTo>
                      <a:pt x="6517" y="1583"/>
                      <a:pt x="5980" y="1261"/>
                      <a:pt x="5413" y="997"/>
                    </a:cubicBezTo>
                    <a:cubicBezTo>
                      <a:pt x="4289" y="479"/>
                      <a:pt x="3088" y="147"/>
                      <a:pt x="1847" y="40"/>
                    </a:cubicBezTo>
                    <a:lnTo>
                      <a:pt x="1388" y="10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64"/>
              <p:cNvSpPr/>
              <p:nvPr/>
            </p:nvSpPr>
            <p:spPr>
              <a:xfrm>
                <a:off x="5262501" y="62722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1"/>
                    </a:moveTo>
                    <a:lnTo>
                      <a:pt x="459" y="20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28" y="69"/>
                    </a:lnTo>
                    <a:lnTo>
                      <a:pt x="1388" y="98"/>
                    </a:lnTo>
                    <a:lnTo>
                      <a:pt x="1847" y="138"/>
                    </a:lnTo>
                    <a:cubicBezTo>
                      <a:pt x="3058" y="284"/>
                      <a:pt x="4260" y="606"/>
                      <a:pt x="5384" y="1095"/>
                    </a:cubicBezTo>
                    <a:cubicBezTo>
                      <a:pt x="5950" y="1339"/>
                      <a:pt x="6497" y="1623"/>
                      <a:pt x="7015" y="1945"/>
                    </a:cubicBezTo>
                    <a:cubicBezTo>
                      <a:pt x="6517" y="1584"/>
                      <a:pt x="5979" y="1271"/>
                      <a:pt x="5423" y="1017"/>
                    </a:cubicBezTo>
                    <a:cubicBezTo>
                      <a:pt x="4299" y="479"/>
                      <a:pt x="3088" y="157"/>
                      <a:pt x="1857" y="40"/>
                    </a:cubicBezTo>
                    <a:lnTo>
                      <a:pt x="1388" y="11"/>
                    </a:ln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64"/>
              <p:cNvSpPr/>
              <p:nvPr/>
            </p:nvSpPr>
            <p:spPr>
              <a:xfrm>
                <a:off x="5825046" y="255876"/>
                <a:ext cx="455228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874" extrusionOk="0">
                    <a:moveTo>
                      <a:pt x="4142" y="0"/>
                    </a:moveTo>
                    <a:cubicBezTo>
                      <a:pt x="3956" y="0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7"/>
                    </a:cubicBezTo>
                    <a:cubicBezTo>
                      <a:pt x="1153" y="424"/>
                      <a:pt x="567" y="619"/>
                      <a:pt x="0" y="873"/>
                    </a:cubicBezTo>
                    <a:cubicBezTo>
                      <a:pt x="577" y="658"/>
                      <a:pt x="1163" y="492"/>
                      <a:pt x="1769" y="375"/>
                    </a:cubicBezTo>
                    <a:cubicBezTo>
                      <a:pt x="2603" y="205"/>
                      <a:pt x="3452" y="121"/>
                      <a:pt x="4305" y="121"/>
                    </a:cubicBezTo>
                    <a:cubicBezTo>
                      <a:pt x="4680" y="121"/>
                      <a:pt x="5056" y="137"/>
                      <a:pt x="5433" y="170"/>
                    </a:cubicBezTo>
                    <a:lnTo>
                      <a:pt x="5892" y="219"/>
                    </a:lnTo>
                    <a:lnTo>
                      <a:pt x="6341" y="287"/>
                    </a:lnTo>
                    <a:lnTo>
                      <a:pt x="6800" y="365"/>
                    </a:lnTo>
                    <a:lnTo>
                      <a:pt x="7250" y="463"/>
                    </a:lnTo>
                    <a:lnTo>
                      <a:pt x="6810" y="336"/>
                    </a:lnTo>
                    <a:lnTo>
                      <a:pt x="6351" y="229"/>
                    </a:lnTo>
                    <a:lnTo>
                      <a:pt x="5902" y="141"/>
                    </a:lnTo>
                    <a:lnTo>
                      <a:pt x="5442" y="72"/>
                    </a:lnTo>
                    <a:cubicBezTo>
                      <a:pt x="5011" y="24"/>
                      <a:pt x="4576" y="0"/>
                      <a:pt x="4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64"/>
              <p:cNvSpPr/>
              <p:nvPr/>
            </p:nvSpPr>
            <p:spPr>
              <a:xfrm>
                <a:off x="5808469" y="342968"/>
                <a:ext cx="455290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64" extrusionOk="0">
                    <a:moveTo>
                      <a:pt x="4142" y="1"/>
                    </a:moveTo>
                    <a:cubicBezTo>
                      <a:pt x="3956" y="1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8"/>
                    </a:cubicBezTo>
                    <a:cubicBezTo>
                      <a:pt x="1153" y="415"/>
                      <a:pt x="567" y="620"/>
                      <a:pt x="1" y="864"/>
                    </a:cubicBezTo>
                    <a:cubicBezTo>
                      <a:pt x="577" y="659"/>
                      <a:pt x="1163" y="493"/>
                      <a:pt x="1769" y="366"/>
                    </a:cubicBezTo>
                    <a:cubicBezTo>
                      <a:pt x="2604" y="196"/>
                      <a:pt x="3457" y="111"/>
                      <a:pt x="4309" y="111"/>
                    </a:cubicBezTo>
                    <a:cubicBezTo>
                      <a:pt x="4685" y="111"/>
                      <a:pt x="5060" y="128"/>
                      <a:pt x="5433" y="160"/>
                    </a:cubicBezTo>
                    <a:lnTo>
                      <a:pt x="5892" y="219"/>
                    </a:lnTo>
                    <a:lnTo>
                      <a:pt x="6341" y="278"/>
                    </a:lnTo>
                    <a:lnTo>
                      <a:pt x="6801" y="366"/>
                    </a:lnTo>
                    <a:lnTo>
                      <a:pt x="7250" y="463"/>
                    </a:lnTo>
                    <a:lnTo>
                      <a:pt x="6801" y="336"/>
                    </a:lnTo>
                    <a:lnTo>
                      <a:pt x="6361" y="229"/>
                    </a:lnTo>
                    <a:lnTo>
                      <a:pt x="5902" y="141"/>
                    </a:lnTo>
                    <a:lnTo>
                      <a:pt x="5443" y="73"/>
                    </a:lnTo>
                    <a:cubicBezTo>
                      <a:pt x="5012" y="25"/>
                      <a:pt x="4576" y="1"/>
                      <a:pt x="4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64"/>
              <p:cNvSpPr/>
              <p:nvPr/>
            </p:nvSpPr>
            <p:spPr>
              <a:xfrm>
                <a:off x="5806648" y="436464"/>
                <a:ext cx="455855" cy="54629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70" extrusionOk="0">
                    <a:moveTo>
                      <a:pt x="4201" y="0"/>
                    </a:moveTo>
                    <a:cubicBezTo>
                      <a:pt x="3996" y="0"/>
                      <a:pt x="3791" y="7"/>
                      <a:pt x="3586" y="20"/>
                    </a:cubicBezTo>
                    <a:cubicBezTo>
                      <a:pt x="2961" y="49"/>
                      <a:pt x="2355" y="137"/>
                      <a:pt x="1749" y="284"/>
                    </a:cubicBezTo>
                    <a:cubicBezTo>
                      <a:pt x="1153" y="420"/>
                      <a:pt x="557" y="616"/>
                      <a:pt x="0" y="870"/>
                    </a:cubicBezTo>
                    <a:cubicBezTo>
                      <a:pt x="577" y="665"/>
                      <a:pt x="1173" y="499"/>
                      <a:pt x="1769" y="371"/>
                    </a:cubicBezTo>
                    <a:cubicBezTo>
                      <a:pt x="2610" y="202"/>
                      <a:pt x="3461" y="117"/>
                      <a:pt x="4311" y="117"/>
                    </a:cubicBezTo>
                    <a:cubicBezTo>
                      <a:pt x="4685" y="117"/>
                      <a:pt x="5059" y="133"/>
                      <a:pt x="5432" y="166"/>
                    </a:cubicBezTo>
                    <a:lnTo>
                      <a:pt x="5892" y="215"/>
                    </a:lnTo>
                    <a:lnTo>
                      <a:pt x="6351" y="284"/>
                    </a:lnTo>
                    <a:lnTo>
                      <a:pt x="6800" y="371"/>
                    </a:lnTo>
                    <a:lnTo>
                      <a:pt x="7259" y="469"/>
                    </a:lnTo>
                    <a:lnTo>
                      <a:pt x="6800" y="332"/>
                    </a:lnTo>
                    <a:lnTo>
                      <a:pt x="6351" y="225"/>
                    </a:lnTo>
                    <a:lnTo>
                      <a:pt x="5892" y="137"/>
                    </a:lnTo>
                    <a:lnTo>
                      <a:pt x="5432" y="78"/>
                    </a:lnTo>
                    <a:cubicBezTo>
                      <a:pt x="5022" y="26"/>
                      <a:pt x="4612" y="0"/>
                      <a:pt x="4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64"/>
              <p:cNvSpPr/>
              <p:nvPr/>
            </p:nvSpPr>
            <p:spPr>
              <a:xfrm>
                <a:off x="5789444" y="523744"/>
                <a:ext cx="455855" cy="54504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68" extrusionOk="0">
                    <a:moveTo>
                      <a:pt x="4189" y="1"/>
                    </a:moveTo>
                    <a:cubicBezTo>
                      <a:pt x="3373" y="1"/>
                      <a:pt x="2558" y="94"/>
                      <a:pt x="1759" y="281"/>
                    </a:cubicBezTo>
                    <a:cubicBezTo>
                      <a:pt x="1154" y="418"/>
                      <a:pt x="567" y="613"/>
                      <a:pt x="1" y="867"/>
                    </a:cubicBezTo>
                    <a:cubicBezTo>
                      <a:pt x="587" y="662"/>
                      <a:pt x="1173" y="496"/>
                      <a:pt x="1779" y="369"/>
                    </a:cubicBezTo>
                    <a:cubicBezTo>
                      <a:pt x="2598" y="202"/>
                      <a:pt x="3435" y="118"/>
                      <a:pt x="4272" y="118"/>
                    </a:cubicBezTo>
                    <a:cubicBezTo>
                      <a:pt x="4663" y="118"/>
                      <a:pt x="5054" y="136"/>
                      <a:pt x="5443" y="173"/>
                    </a:cubicBezTo>
                    <a:lnTo>
                      <a:pt x="5902" y="222"/>
                    </a:lnTo>
                    <a:lnTo>
                      <a:pt x="6351" y="281"/>
                    </a:lnTo>
                    <a:lnTo>
                      <a:pt x="6810" y="369"/>
                    </a:lnTo>
                    <a:lnTo>
                      <a:pt x="7260" y="467"/>
                    </a:lnTo>
                    <a:lnTo>
                      <a:pt x="6820" y="340"/>
                    </a:lnTo>
                    <a:lnTo>
                      <a:pt x="6371" y="232"/>
                    </a:lnTo>
                    <a:lnTo>
                      <a:pt x="5912" y="144"/>
                    </a:lnTo>
                    <a:lnTo>
                      <a:pt x="5452" y="76"/>
                    </a:lnTo>
                    <a:cubicBezTo>
                      <a:pt x="5033" y="26"/>
                      <a:pt x="4611" y="1"/>
                      <a:pt x="4189" y="1"/>
                    </a:cubicBezTo>
                    <a:close/>
                  </a:path>
                </a:pathLst>
              </a:custGeom>
              <a:solidFill>
                <a:srgbClr val="DF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64"/>
              <p:cNvSpPr/>
              <p:nvPr/>
            </p:nvSpPr>
            <p:spPr>
              <a:xfrm>
                <a:off x="5788816" y="604117"/>
                <a:ext cx="455918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877" extrusionOk="0">
                    <a:moveTo>
                      <a:pt x="4180" y="1"/>
                    </a:moveTo>
                    <a:cubicBezTo>
                      <a:pt x="3365" y="1"/>
                      <a:pt x="2552" y="94"/>
                      <a:pt x="1760" y="281"/>
                    </a:cubicBezTo>
                    <a:cubicBezTo>
                      <a:pt x="1154" y="427"/>
                      <a:pt x="568" y="623"/>
                      <a:pt x="1" y="877"/>
                    </a:cubicBezTo>
                    <a:cubicBezTo>
                      <a:pt x="577" y="662"/>
                      <a:pt x="1173" y="496"/>
                      <a:pt x="1769" y="379"/>
                    </a:cubicBezTo>
                    <a:cubicBezTo>
                      <a:pt x="2611" y="209"/>
                      <a:pt x="3461" y="124"/>
                      <a:pt x="4312" y="124"/>
                    </a:cubicBezTo>
                    <a:cubicBezTo>
                      <a:pt x="4686" y="124"/>
                      <a:pt x="5060" y="141"/>
                      <a:pt x="5433" y="173"/>
                    </a:cubicBezTo>
                    <a:lnTo>
                      <a:pt x="5892" y="222"/>
                    </a:lnTo>
                    <a:lnTo>
                      <a:pt x="6352" y="291"/>
                    </a:lnTo>
                    <a:lnTo>
                      <a:pt x="6801" y="369"/>
                    </a:lnTo>
                    <a:lnTo>
                      <a:pt x="7260" y="466"/>
                    </a:lnTo>
                    <a:lnTo>
                      <a:pt x="7260" y="466"/>
                    </a:lnTo>
                    <a:lnTo>
                      <a:pt x="6811" y="339"/>
                    </a:lnTo>
                    <a:lnTo>
                      <a:pt x="6361" y="232"/>
                    </a:lnTo>
                    <a:lnTo>
                      <a:pt x="5902" y="144"/>
                    </a:lnTo>
                    <a:lnTo>
                      <a:pt x="5443" y="76"/>
                    </a:lnTo>
                    <a:cubicBezTo>
                      <a:pt x="5023" y="26"/>
                      <a:pt x="4601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64"/>
              <p:cNvSpPr/>
              <p:nvPr/>
            </p:nvSpPr>
            <p:spPr>
              <a:xfrm>
                <a:off x="5779020" y="702322"/>
                <a:ext cx="455290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77" extrusionOk="0">
                    <a:moveTo>
                      <a:pt x="4184" y="0"/>
                    </a:moveTo>
                    <a:cubicBezTo>
                      <a:pt x="3366" y="0"/>
                      <a:pt x="2551" y="96"/>
                      <a:pt x="1749" y="290"/>
                    </a:cubicBezTo>
                    <a:cubicBezTo>
                      <a:pt x="1154" y="427"/>
                      <a:pt x="567" y="622"/>
                      <a:pt x="1" y="876"/>
                    </a:cubicBezTo>
                    <a:cubicBezTo>
                      <a:pt x="577" y="671"/>
                      <a:pt x="1163" y="505"/>
                      <a:pt x="1769" y="378"/>
                    </a:cubicBezTo>
                    <a:cubicBezTo>
                      <a:pt x="2604" y="208"/>
                      <a:pt x="3452" y="123"/>
                      <a:pt x="4305" y="123"/>
                    </a:cubicBezTo>
                    <a:cubicBezTo>
                      <a:pt x="4681" y="123"/>
                      <a:pt x="5057" y="140"/>
                      <a:pt x="5433" y="173"/>
                    </a:cubicBezTo>
                    <a:lnTo>
                      <a:pt x="5892" y="221"/>
                    </a:lnTo>
                    <a:lnTo>
                      <a:pt x="6341" y="290"/>
                    </a:lnTo>
                    <a:lnTo>
                      <a:pt x="6801" y="368"/>
                    </a:lnTo>
                    <a:lnTo>
                      <a:pt x="7250" y="466"/>
                    </a:lnTo>
                    <a:lnTo>
                      <a:pt x="6801" y="339"/>
                    </a:lnTo>
                    <a:lnTo>
                      <a:pt x="6351" y="231"/>
                    </a:lnTo>
                    <a:lnTo>
                      <a:pt x="5902" y="143"/>
                    </a:lnTo>
                    <a:lnTo>
                      <a:pt x="5443" y="75"/>
                    </a:lnTo>
                    <a:cubicBezTo>
                      <a:pt x="5023" y="25"/>
                      <a:pt x="4603" y="0"/>
                      <a:pt x="4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64"/>
              <p:cNvSpPr/>
              <p:nvPr/>
            </p:nvSpPr>
            <p:spPr>
              <a:xfrm>
                <a:off x="5824418" y="854215"/>
                <a:ext cx="200049" cy="23936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812" extrusionOk="0">
                    <a:moveTo>
                      <a:pt x="948" y="1"/>
                    </a:moveTo>
                    <a:lnTo>
                      <a:pt x="1" y="264"/>
                    </a:lnTo>
                    <a:cubicBezTo>
                      <a:pt x="147" y="1750"/>
                      <a:pt x="1066" y="3186"/>
                      <a:pt x="2414" y="3811"/>
                    </a:cubicBezTo>
                    <a:cubicBezTo>
                      <a:pt x="2209" y="3537"/>
                      <a:pt x="2062" y="3215"/>
                      <a:pt x="2003" y="2873"/>
                    </a:cubicBezTo>
                    <a:lnTo>
                      <a:pt x="2003" y="2873"/>
                    </a:lnTo>
                    <a:cubicBezTo>
                      <a:pt x="2172" y="2894"/>
                      <a:pt x="2343" y="2904"/>
                      <a:pt x="2514" y="2904"/>
                    </a:cubicBezTo>
                    <a:cubicBezTo>
                      <a:pt x="2739" y="2904"/>
                      <a:pt x="2964" y="2887"/>
                      <a:pt x="3186" y="2854"/>
                    </a:cubicBezTo>
                    <a:cubicBezTo>
                      <a:pt x="1876" y="2521"/>
                      <a:pt x="958" y="1349"/>
                      <a:pt x="9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" name="Google Shape;3448;p64"/>
          <p:cNvGrpSpPr/>
          <p:nvPr/>
        </p:nvGrpSpPr>
        <p:grpSpPr>
          <a:xfrm>
            <a:off x="8111490" y="2416810"/>
            <a:ext cx="496570" cy="408940"/>
            <a:chOff x="5100496" y="101975"/>
            <a:chExt cx="1314136" cy="991619"/>
          </a:xfrm>
        </p:grpSpPr>
        <p:sp>
          <p:nvSpPr>
            <p:cNvPr id="10" name="Google Shape;3449;p64"/>
            <p:cNvSpPr/>
            <p:nvPr/>
          </p:nvSpPr>
          <p:spPr>
            <a:xfrm>
              <a:off x="5100496" y="102603"/>
              <a:ext cx="1314132" cy="990991"/>
            </a:xfrm>
            <a:custGeom>
              <a:avLst/>
              <a:gdLst/>
              <a:ahLst/>
              <a:cxnLst/>
              <a:rect l="l" t="t" r="r" b="b"/>
              <a:pathLst>
                <a:path w="20929" h="15782" extrusionOk="0">
                  <a:moveTo>
                    <a:pt x="4402" y="0"/>
                  </a:moveTo>
                  <a:cubicBezTo>
                    <a:pt x="3699" y="0"/>
                    <a:pt x="2936" y="60"/>
                    <a:pt x="2111" y="198"/>
                  </a:cubicBezTo>
                  <a:lnTo>
                    <a:pt x="2091" y="569"/>
                  </a:lnTo>
                  <a:cubicBezTo>
                    <a:pt x="1808" y="618"/>
                    <a:pt x="1525" y="676"/>
                    <a:pt x="1251" y="755"/>
                  </a:cubicBezTo>
                  <a:lnTo>
                    <a:pt x="1222" y="1009"/>
                  </a:lnTo>
                  <a:lnTo>
                    <a:pt x="255" y="10329"/>
                  </a:lnTo>
                  <a:lnTo>
                    <a:pt x="30" y="12528"/>
                  </a:lnTo>
                  <a:lnTo>
                    <a:pt x="1" y="12782"/>
                  </a:lnTo>
                  <a:cubicBezTo>
                    <a:pt x="1297" y="12505"/>
                    <a:pt x="2431" y="12395"/>
                    <a:pt x="3416" y="12395"/>
                  </a:cubicBezTo>
                  <a:cubicBezTo>
                    <a:pt x="7227" y="12395"/>
                    <a:pt x="8794" y="14042"/>
                    <a:pt x="8794" y="14042"/>
                  </a:cubicBezTo>
                  <a:lnTo>
                    <a:pt x="9810" y="14149"/>
                  </a:lnTo>
                  <a:lnTo>
                    <a:pt x="10826" y="14257"/>
                  </a:lnTo>
                  <a:cubicBezTo>
                    <a:pt x="11178" y="14042"/>
                    <a:pt x="11568" y="13876"/>
                    <a:pt x="11969" y="13778"/>
                  </a:cubicBezTo>
                  <a:cubicBezTo>
                    <a:pt x="12379" y="14648"/>
                    <a:pt x="13073" y="15361"/>
                    <a:pt x="13933" y="15781"/>
                  </a:cubicBezTo>
                  <a:cubicBezTo>
                    <a:pt x="13728" y="15507"/>
                    <a:pt x="13591" y="15185"/>
                    <a:pt x="13522" y="14843"/>
                  </a:cubicBezTo>
                  <a:lnTo>
                    <a:pt x="13522" y="14843"/>
                  </a:lnTo>
                  <a:cubicBezTo>
                    <a:pt x="13691" y="14864"/>
                    <a:pt x="13862" y="14874"/>
                    <a:pt x="14034" y="14874"/>
                  </a:cubicBezTo>
                  <a:cubicBezTo>
                    <a:pt x="14259" y="14874"/>
                    <a:pt x="14487" y="14857"/>
                    <a:pt x="14714" y="14824"/>
                  </a:cubicBezTo>
                  <a:cubicBezTo>
                    <a:pt x="14079" y="14657"/>
                    <a:pt x="13513" y="14286"/>
                    <a:pt x="13102" y="13778"/>
                  </a:cubicBezTo>
                  <a:cubicBezTo>
                    <a:pt x="13053" y="13710"/>
                    <a:pt x="13005" y="13641"/>
                    <a:pt x="12956" y="13573"/>
                  </a:cubicBezTo>
                  <a:cubicBezTo>
                    <a:pt x="13305" y="13525"/>
                    <a:pt x="13697" y="13495"/>
                    <a:pt x="14130" y="13495"/>
                  </a:cubicBezTo>
                  <a:cubicBezTo>
                    <a:pt x="15537" y="13495"/>
                    <a:pt x="17384" y="13810"/>
                    <a:pt x="19678" y="14833"/>
                  </a:cubicBezTo>
                  <a:lnTo>
                    <a:pt x="19707" y="14579"/>
                  </a:lnTo>
                  <a:lnTo>
                    <a:pt x="20830" y="3774"/>
                  </a:lnTo>
                  <a:lnTo>
                    <a:pt x="20899" y="3051"/>
                  </a:lnTo>
                  <a:lnTo>
                    <a:pt x="20928" y="2797"/>
                  </a:lnTo>
                  <a:cubicBezTo>
                    <a:pt x="20674" y="2670"/>
                    <a:pt x="20410" y="2543"/>
                    <a:pt x="20147" y="2445"/>
                  </a:cubicBezTo>
                  <a:lnTo>
                    <a:pt x="20195" y="2074"/>
                  </a:lnTo>
                  <a:cubicBezTo>
                    <a:pt x="18476" y="1403"/>
                    <a:pt x="16976" y="1166"/>
                    <a:pt x="15714" y="1166"/>
                  </a:cubicBezTo>
                  <a:cubicBezTo>
                    <a:pt x="12671" y="1166"/>
                    <a:pt x="11011" y="2543"/>
                    <a:pt x="11011" y="2543"/>
                  </a:cubicBezTo>
                  <a:cubicBezTo>
                    <a:pt x="11011" y="2543"/>
                    <a:pt x="8991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3450;p64"/>
            <p:cNvGrpSpPr/>
            <p:nvPr/>
          </p:nvGrpSpPr>
          <p:grpSpPr>
            <a:xfrm>
              <a:off x="5100500" y="101975"/>
              <a:ext cx="1314132" cy="991605"/>
              <a:chOff x="5100500" y="101975"/>
              <a:chExt cx="1314132" cy="991605"/>
            </a:xfrm>
          </p:grpSpPr>
          <p:sp>
            <p:nvSpPr>
              <p:cNvPr id="12" name="Google Shape;3451;p64"/>
              <p:cNvSpPr/>
              <p:nvPr/>
            </p:nvSpPr>
            <p:spPr>
              <a:xfrm>
                <a:off x="5100500" y="144422"/>
                <a:ext cx="1312876" cy="88964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14168" extrusionOk="0">
                    <a:moveTo>
                      <a:pt x="3881" y="0"/>
                    </a:moveTo>
                    <a:cubicBezTo>
                      <a:pt x="2318" y="0"/>
                      <a:pt x="1222" y="343"/>
                      <a:pt x="1222" y="343"/>
                    </a:cubicBezTo>
                    <a:lnTo>
                      <a:pt x="1" y="12116"/>
                    </a:lnTo>
                    <a:cubicBezTo>
                      <a:pt x="1297" y="11839"/>
                      <a:pt x="2432" y="11729"/>
                      <a:pt x="3416" y="11729"/>
                    </a:cubicBezTo>
                    <a:cubicBezTo>
                      <a:pt x="7227" y="11729"/>
                      <a:pt x="8794" y="13376"/>
                      <a:pt x="8794" y="13376"/>
                    </a:cubicBezTo>
                    <a:lnTo>
                      <a:pt x="9810" y="13483"/>
                    </a:lnTo>
                    <a:lnTo>
                      <a:pt x="10826" y="13591"/>
                    </a:lnTo>
                    <a:cubicBezTo>
                      <a:pt x="10826" y="13591"/>
                      <a:pt x="11930" y="12829"/>
                      <a:pt x="14126" y="12829"/>
                    </a:cubicBezTo>
                    <a:cubicBezTo>
                      <a:pt x="15533" y="12829"/>
                      <a:pt x="17388" y="13141"/>
                      <a:pt x="19688" y="14167"/>
                    </a:cubicBezTo>
                    <a:lnTo>
                      <a:pt x="20909" y="2385"/>
                    </a:lnTo>
                    <a:cubicBezTo>
                      <a:pt x="20909" y="2385"/>
                      <a:pt x="18938" y="1284"/>
                      <a:pt x="16299" y="1284"/>
                    </a:cubicBezTo>
                    <a:cubicBezTo>
                      <a:pt x="15126" y="1284"/>
                      <a:pt x="13820" y="1502"/>
                      <a:pt x="12497" y="2131"/>
                    </a:cubicBezTo>
                    <a:lnTo>
                      <a:pt x="10797" y="2297"/>
                    </a:lnTo>
                    <a:lnTo>
                      <a:pt x="10797" y="2297"/>
                    </a:lnTo>
                    <a:lnTo>
                      <a:pt x="10816" y="2101"/>
                    </a:lnTo>
                    <a:lnTo>
                      <a:pt x="9507" y="1828"/>
                    </a:lnTo>
                    <a:cubicBezTo>
                      <a:pt x="7591" y="362"/>
                      <a:pt x="5489" y="0"/>
                      <a:pt x="3881" y="0"/>
                    </a:cubicBezTo>
                    <a:close/>
                  </a:path>
                </a:pathLst>
              </a:custGeom>
              <a:solidFill>
                <a:srgbClr val="B2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3452;p64"/>
              <p:cNvSpPr/>
              <p:nvPr/>
            </p:nvSpPr>
            <p:spPr>
              <a:xfrm>
                <a:off x="5102384" y="128724"/>
                <a:ext cx="1312248" cy="889393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4164" extrusionOk="0">
                    <a:moveTo>
                      <a:pt x="3867" y="0"/>
                    </a:moveTo>
                    <a:cubicBezTo>
                      <a:pt x="2310" y="0"/>
                      <a:pt x="1221" y="339"/>
                      <a:pt x="1221" y="339"/>
                    </a:cubicBezTo>
                    <a:lnTo>
                      <a:pt x="0" y="12112"/>
                    </a:lnTo>
                    <a:cubicBezTo>
                      <a:pt x="1294" y="11835"/>
                      <a:pt x="2428" y="11725"/>
                      <a:pt x="3412" y="11725"/>
                    </a:cubicBezTo>
                    <a:cubicBezTo>
                      <a:pt x="7220" y="11725"/>
                      <a:pt x="8793" y="13372"/>
                      <a:pt x="8793" y="13372"/>
                    </a:cubicBezTo>
                    <a:lnTo>
                      <a:pt x="9800" y="13479"/>
                    </a:lnTo>
                    <a:lnTo>
                      <a:pt x="10816" y="13587"/>
                    </a:lnTo>
                    <a:cubicBezTo>
                      <a:pt x="10816" y="13587"/>
                      <a:pt x="11918" y="12829"/>
                      <a:pt x="14113" y="12829"/>
                    </a:cubicBezTo>
                    <a:cubicBezTo>
                      <a:pt x="15520" y="12829"/>
                      <a:pt x="17376" y="13140"/>
                      <a:pt x="19677" y="14163"/>
                    </a:cubicBezTo>
                    <a:lnTo>
                      <a:pt x="20898" y="2381"/>
                    </a:lnTo>
                    <a:cubicBezTo>
                      <a:pt x="20898" y="2381"/>
                      <a:pt x="18933" y="1284"/>
                      <a:pt x="16300" y="1284"/>
                    </a:cubicBezTo>
                    <a:cubicBezTo>
                      <a:pt x="15124" y="1284"/>
                      <a:pt x="13814" y="1503"/>
                      <a:pt x="12486" y="2136"/>
                    </a:cubicBezTo>
                    <a:lnTo>
                      <a:pt x="10786" y="2302"/>
                    </a:lnTo>
                    <a:lnTo>
                      <a:pt x="10806" y="2097"/>
                    </a:lnTo>
                    <a:lnTo>
                      <a:pt x="9497" y="1824"/>
                    </a:lnTo>
                    <a:cubicBezTo>
                      <a:pt x="7577" y="360"/>
                      <a:pt x="5473" y="0"/>
                      <a:pt x="3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3453;p64"/>
              <p:cNvSpPr/>
              <p:nvPr/>
            </p:nvSpPr>
            <p:spPr>
              <a:xfrm>
                <a:off x="5188219" y="101975"/>
                <a:ext cx="1180389" cy="829615"/>
              </a:xfrm>
              <a:custGeom>
                <a:avLst/>
                <a:gdLst/>
                <a:ahLst/>
                <a:cxnLst/>
                <a:rect l="l" t="t" r="r" b="b"/>
                <a:pathLst>
                  <a:path w="18799" h="13212" extrusionOk="0">
                    <a:moveTo>
                      <a:pt x="3012" y="1"/>
                    </a:moveTo>
                    <a:cubicBezTo>
                      <a:pt x="2310" y="1"/>
                      <a:pt x="1548" y="60"/>
                      <a:pt x="724" y="198"/>
                    </a:cubicBezTo>
                    <a:lnTo>
                      <a:pt x="50" y="10417"/>
                    </a:lnTo>
                    <a:lnTo>
                      <a:pt x="1" y="11199"/>
                    </a:lnTo>
                    <a:cubicBezTo>
                      <a:pt x="1" y="11199"/>
                      <a:pt x="115" y="11194"/>
                      <a:pt x="320" y="11194"/>
                    </a:cubicBezTo>
                    <a:cubicBezTo>
                      <a:pt x="1381" y="11194"/>
                      <a:pt x="4879" y="11331"/>
                      <a:pt x="7622" y="13026"/>
                    </a:cubicBezTo>
                    <a:cubicBezTo>
                      <a:pt x="7860" y="12874"/>
                      <a:pt x="8130" y="12800"/>
                      <a:pt x="8398" y="12800"/>
                    </a:cubicBezTo>
                    <a:cubicBezTo>
                      <a:pt x="8767" y="12800"/>
                      <a:pt x="9132" y="12940"/>
                      <a:pt x="9410" y="13212"/>
                    </a:cubicBezTo>
                    <a:cubicBezTo>
                      <a:pt x="10768" y="12725"/>
                      <a:pt x="12208" y="12573"/>
                      <a:pt x="13478" y="12573"/>
                    </a:cubicBezTo>
                    <a:cubicBezTo>
                      <a:pt x="15599" y="12573"/>
                      <a:pt x="17245" y="12997"/>
                      <a:pt x="17245" y="12997"/>
                    </a:cubicBezTo>
                    <a:lnTo>
                      <a:pt x="17353" y="12264"/>
                    </a:lnTo>
                    <a:lnTo>
                      <a:pt x="18799" y="2084"/>
                    </a:lnTo>
                    <a:cubicBezTo>
                      <a:pt x="17075" y="1411"/>
                      <a:pt x="15572" y="1174"/>
                      <a:pt x="14307" y="1174"/>
                    </a:cubicBezTo>
                    <a:cubicBezTo>
                      <a:pt x="11271" y="1174"/>
                      <a:pt x="9615" y="2543"/>
                      <a:pt x="9615" y="2543"/>
                    </a:cubicBezTo>
                    <a:cubicBezTo>
                      <a:pt x="9615" y="2543"/>
                      <a:pt x="7594" y="1"/>
                      <a:pt x="30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3454;p64"/>
              <p:cNvSpPr/>
              <p:nvPr/>
            </p:nvSpPr>
            <p:spPr>
              <a:xfrm>
                <a:off x="5190731" y="101975"/>
                <a:ext cx="1177878" cy="7701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2265" extrusionOk="0">
                    <a:moveTo>
                      <a:pt x="2972" y="1"/>
                    </a:moveTo>
                    <a:cubicBezTo>
                      <a:pt x="2270" y="1"/>
                      <a:pt x="1508" y="60"/>
                      <a:pt x="684" y="198"/>
                    </a:cubicBezTo>
                    <a:lnTo>
                      <a:pt x="0" y="10427"/>
                    </a:lnTo>
                    <a:cubicBezTo>
                      <a:pt x="1004" y="10325"/>
                      <a:pt x="2007" y="10232"/>
                      <a:pt x="3007" y="10232"/>
                    </a:cubicBezTo>
                    <a:cubicBezTo>
                      <a:pt x="3439" y="10232"/>
                      <a:pt x="3869" y="10249"/>
                      <a:pt x="4299" y="10290"/>
                    </a:cubicBezTo>
                    <a:cubicBezTo>
                      <a:pt x="5813" y="10447"/>
                      <a:pt x="7337" y="10916"/>
                      <a:pt x="8500" y="11893"/>
                    </a:cubicBezTo>
                    <a:cubicBezTo>
                      <a:pt x="9521" y="11349"/>
                      <a:pt x="10690" y="11129"/>
                      <a:pt x="11859" y="11129"/>
                    </a:cubicBezTo>
                    <a:cubicBezTo>
                      <a:pt x="12223" y="11129"/>
                      <a:pt x="12586" y="11150"/>
                      <a:pt x="12945" y="11189"/>
                    </a:cubicBezTo>
                    <a:cubicBezTo>
                      <a:pt x="14431" y="11355"/>
                      <a:pt x="15877" y="11805"/>
                      <a:pt x="17313" y="12264"/>
                    </a:cubicBezTo>
                    <a:lnTo>
                      <a:pt x="18759" y="2084"/>
                    </a:lnTo>
                    <a:cubicBezTo>
                      <a:pt x="17035" y="1411"/>
                      <a:pt x="15532" y="1174"/>
                      <a:pt x="14267" y="1174"/>
                    </a:cubicBezTo>
                    <a:cubicBezTo>
                      <a:pt x="11231" y="1174"/>
                      <a:pt x="9575" y="2543"/>
                      <a:pt x="9575" y="2543"/>
                    </a:cubicBezTo>
                    <a:cubicBezTo>
                      <a:pt x="9575" y="2543"/>
                      <a:pt x="7554" y="1"/>
                      <a:pt x="29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3455;p64"/>
              <p:cNvSpPr/>
              <p:nvPr/>
            </p:nvSpPr>
            <p:spPr>
              <a:xfrm>
                <a:off x="5309092" y="180652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9" y="0"/>
                    </a:moveTo>
                    <a:lnTo>
                      <a:pt x="460" y="10"/>
                    </a:lnTo>
                    <a:lnTo>
                      <a:pt x="1" y="49"/>
                    </a:lnTo>
                    <a:lnTo>
                      <a:pt x="46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37" y="137"/>
                    </a:lnTo>
                    <a:cubicBezTo>
                      <a:pt x="2453" y="205"/>
                      <a:pt x="3059" y="322"/>
                      <a:pt x="3645" y="479"/>
                    </a:cubicBezTo>
                    <a:cubicBezTo>
                      <a:pt x="4241" y="635"/>
                      <a:pt x="4817" y="840"/>
                      <a:pt x="5384" y="1085"/>
                    </a:cubicBezTo>
                    <a:cubicBezTo>
                      <a:pt x="5941" y="1329"/>
                      <a:pt x="6488" y="1622"/>
                      <a:pt x="7016" y="1944"/>
                    </a:cubicBezTo>
                    <a:cubicBezTo>
                      <a:pt x="6517" y="1573"/>
                      <a:pt x="5980" y="1260"/>
                      <a:pt x="5423" y="997"/>
                    </a:cubicBezTo>
                    <a:cubicBezTo>
                      <a:pt x="4300" y="46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3456;p64"/>
              <p:cNvSpPr/>
              <p:nvPr/>
            </p:nvSpPr>
            <p:spPr>
              <a:xfrm>
                <a:off x="5307899" y="268937"/>
                <a:ext cx="440535" cy="122194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6" extrusionOk="0">
                    <a:moveTo>
                      <a:pt x="919" y="1"/>
                    </a:moveTo>
                    <a:lnTo>
                      <a:pt x="459" y="21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19" y="69"/>
                    </a:lnTo>
                    <a:lnTo>
                      <a:pt x="1378" y="89"/>
                    </a:lnTo>
                    <a:lnTo>
                      <a:pt x="1837" y="138"/>
                    </a:lnTo>
                    <a:cubicBezTo>
                      <a:pt x="3058" y="284"/>
                      <a:pt x="4250" y="607"/>
                      <a:pt x="5384" y="1095"/>
                    </a:cubicBezTo>
                    <a:cubicBezTo>
                      <a:pt x="5940" y="1339"/>
                      <a:pt x="6488" y="1623"/>
                      <a:pt x="7015" y="1945"/>
                    </a:cubicBezTo>
                    <a:cubicBezTo>
                      <a:pt x="6517" y="1584"/>
                      <a:pt x="5979" y="1261"/>
                      <a:pt x="5413" y="998"/>
                    </a:cubicBezTo>
                    <a:cubicBezTo>
                      <a:pt x="4289" y="480"/>
                      <a:pt x="3088" y="148"/>
                      <a:pt x="1847" y="40"/>
                    </a:cubicBezTo>
                    <a:lnTo>
                      <a:pt x="1388" y="11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3457;p64"/>
              <p:cNvSpPr/>
              <p:nvPr/>
            </p:nvSpPr>
            <p:spPr>
              <a:xfrm>
                <a:off x="5290066" y="360989"/>
                <a:ext cx="441163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945" extrusionOk="0">
                    <a:moveTo>
                      <a:pt x="929" y="1"/>
                    </a:moveTo>
                    <a:lnTo>
                      <a:pt x="470" y="10"/>
                    </a:lnTo>
                    <a:lnTo>
                      <a:pt x="1" y="49"/>
                    </a:lnTo>
                    <a:lnTo>
                      <a:pt x="47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47" y="137"/>
                    </a:lnTo>
                    <a:cubicBezTo>
                      <a:pt x="3069" y="284"/>
                      <a:pt x="4261" y="606"/>
                      <a:pt x="5384" y="1095"/>
                    </a:cubicBezTo>
                    <a:cubicBezTo>
                      <a:pt x="5951" y="1339"/>
                      <a:pt x="6498" y="1622"/>
                      <a:pt x="7026" y="1945"/>
                    </a:cubicBezTo>
                    <a:cubicBezTo>
                      <a:pt x="6518" y="1583"/>
                      <a:pt x="5990" y="1261"/>
                      <a:pt x="5423" y="997"/>
                    </a:cubicBezTo>
                    <a:cubicBezTo>
                      <a:pt x="4866" y="743"/>
                      <a:pt x="4280" y="528"/>
                      <a:pt x="3684" y="362"/>
                    </a:cubicBezTo>
                    <a:cubicBezTo>
                      <a:pt x="3088" y="206"/>
                      <a:pt x="2473" y="98"/>
                      <a:pt x="1857" y="40"/>
                    </a:cubicBezTo>
                    <a:lnTo>
                      <a:pt x="1388" y="10"/>
                    </a:lnTo>
                    <a:lnTo>
                      <a:pt x="9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3458;p64"/>
              <p:cNvSpPr/>
              <p:nvPr/>
            </p:nvSpPr>
            <p:spPr>
              <a:xfrm>
                <a:off x="5288873" y="44996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0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2453" y="205"/>
                      <a:pt x="3049" y="323"/>
                      <a:pt x="3645" y="479"/>
                    </a:cubicBezTo>
                    <a:cubicBezTo>
                      <a:pt x="4241" y="645"/>
                      <a:pt x="4817" y="840"/>
                      <a:pt x="5384" y="1085"/>
                    </a:cubicBezTo>
                    <a:cubicBezTo>
                      <a:pt x="5941" y="1339"/>
                      <a:pt x="6488" y="1622"/>
                      <a:pt x="7015" y="1944"/>
                    </a:cubicBezTo>
                    <a:cubicBezTo>
                      <a:pt x="6517" y="1583"/>
                      <a:pt x="5980" y="1270"/>
                      <a:pt x="5423" y="1006"/>
                    </a:cubicBezTo>
                    <a:cubicBezTo>
                      <a:pt x="4299" y="47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3459;p64"/>
              <p:cNvSpPr/>
              <p:nvPr/>
            </p:nvSpPr>
            <p:spPr>
              <a:xfrm>
                <a:off x="5272924" y="529081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19" y="1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3058" y="284"/>
                      <a:pt x="4250" y="606"/>
                      <a:pt x="5384" y="1095"/>
                    </a:cubicBezTo>
                    <a:cubicBezTo>
                      <a:pt x="5941" y="1339"/>
                      <a:pt x="6488" y="1622"/>
                      <a:pt x="7015" y="1945"/>
                    </a:cubicBezTo>
                    <a:cubicBezTo>
                      <a:pt x="6517" y="1583"/>
                      <a:pt x="5980" y="1261"/>
                      <a:pt x="5413" y="997"/>
                    </a:cubicBezTo>
                    <a:cubicBezTo>
                      <a:pt x="4289" y="479"/>
                      <a:pt x="3088" y="147"/>
                      <a:pt x="1847" y="40"/>
                    </a:cubicBezTo>
                    <a:lnTo>
                      <a:pt x="1388" y="10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3460;p64"/>
              <p:cNvSpPr/>
              <p:nvPr/>
            </p:nvSpPr>
            <p:spPr>
              <a:xfrm>
                <a:off x="5262501" y="62722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1"/>
                    </a:moveTo>
                    <a:lnTo>
                      <a:pt x="459" y="20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28" y="69"/>
                    </a:lnTo>
                    <a:lnTo>
                      <a:pt x="1388" y="98"/>
                    </a:lnTo>
                    <a:lnTo>
                      <a:pt x="1847" y="138"/>
                    </a:lnTo>
                    <a:cubicBezTo>
                      <a:pt x="3058" y="284"/>
                      <a:pt x="4260" y="606"/>
                      <a:pt x="5384" y="1095"/>
                    </a:cubicBezTo>
                    <a:cubicBezTo>
                      <a:pt x="5950" y="1339"/>
                      <a:pt x="6497" y="1623"/>
                      <a:pt x="7015" y="1945"/>
                    </a:cubicBezTo>
                    <a:cubicBezTo>
                      <a:pt x="6517" y="1584"/>
                      <a:pt x="5979" y="1271"/>
                      <a:pt x="5423" y="1017"/>
                    </a:cubicBezTo>
                    <a:cubicBezTo>
                      <a:pt x="4299" y="479"/>
                      <a:pt x="3088" y="157"/>
                      <a:pt x="1857" y="40"/>
                    </a:cubicBezTo>
                    <a:lnTo>
                      <a:pt x="1388" y="11"/>
                    </a:ln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3461;p64"/>
              <p:cNvSpPr/>
              <p:nvPr/>
            </p:nvSpPr>
            <p:spPr>
              <a:xfrm>
                <a:off x="5825046" y="255876"/>
                <a:ext cx="455228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874" extrusionOk="0">
                    <a:moveTo>
                      <a:pt x="4142" y="0"/>
                    </a:moveTo>
                    <a:cubicBezTo>
                      <a:pt x="3956" y="0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7"/>
                    </a:cubicBezTo>
                    <a:cubicBezTo>
                      <a:pt x="1153" y="424"/>
                      <a:pt x="567" y="619"/>
                      <a:pt x="0" y="873"/>
                    </a:cubicBezTo>
                    <a:cubicBezTo>
                      <a:pt x="577" y="658"/>
                      <a:pt x="1163" y="492"/>
                      <a:pt x="1769" y="375"/>
                    </a:cubicBezTo>
                    <a:cubicBezTo>
                      <a:pt x="2603" y="205"/>
                      <a:pt x="3452" y="121"/>
                      <a:pt x="4305" y="121"/>
                    </a:cubicBezTo>
                    <a:cubicBezTo>
                      <a:pt x="4680" y="121"/>
                      <a:pt x="5056" y="137"/>
                      <a:pt x="5433" y="170"/>
                    </a:cubicBezTo>
                    <a:lnTo>
                      <a:pt x="5892" y="219"/>
                    </a:lnTo>
                    <a:lnTo>
                      <a:pt x="6341" y="287"/>
                    </a:lnTo>
                    <a:lnTo>
                      <a:pt x="6800" y="365"/>
                    </a:lnTo>
                    <a:lnTo>
                      <a:pt x="7250" y="463"/>
                    </a:lnTo>
                    <a:lnTo>
                      <a:pt x="6810" y="336"/>
                    </a:lnTo>
                    <a:lnTo>
                      <a:pt x="6351" y="229"/>
                    </a:lnTo>
                    <a:lnTo>
                      <a:pt x="5902" y="141"/>
                    </a:lnTo>
                    <a:lnTo>
                      <a:pt x="5442" y="72"/>
                    </a:lnTo>
                    <a:cubicBezTo>
                      <a:pt x="5011" y="24"/>
                      <a:pt x="4576" y="0"/>
                      <a:pt x="4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3462;p64"/>
              <p:cNvSpPr/>
              <p:nvPr/>
            </p:nvSpPr>
            <p:spPr>
              <a:xfrm>
                <a:off x="5808469" y="342968"/>
                <a:ext cx="455290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64" extrusionOk="0">
                    <a:moveTo>
                      <a:pt x="4142" y="1"/>
                    </a:moveTo>
                    <a:cubicBezTo>
                      <a:pt x="3956" y="1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8"/>
                    </a:cubicBezTo>
                    <a:cubicBezTo>
                      <a:pt x="1153" y="415"/>
                      <a:pt x="567" y="620"/>
                      <a:pt x="1" y="864"/>
                    </a:cubicBezTo>
                    <a:cubicBezTo>
                      <a:pt x="577" y="659"/>
                      <a:pt x="1163" y="493"/>
                      <a:pt x="1769" y="366"/>
                    </a:cubicBezTo>
                    <a:cubicBezTo>
                      <a:pt x="2604" y="196"/>
                      <a:pt x="3457" y="111"/>
                      <a:pt x="4309" y="111"/>
                    </a:cubicBezTo>
                    <a:cubicBezTo>
                      <a:pt x="4685" y="111"/>
                      <a:pt x="5060" y="128"/>
                      <a:pt x="5433" y="160"/>
                    </a:cubicBezTo>
                    <a:lnTo>
                      <a:pt x="5892" y="219"/>
                    </a:lnTo>
                    <a:lnTo>
                      <a:pt x="6341" y="278"/>
                    </a:lnTo>
                    <a:lnTo>
                      <a:pt x="6801" y="366"/>
                    </a:lnTo>
                    <a:lnTo>
                      <a:pt x="7250" y="463"/>
                    </a:lnTo>
                    <a:lnTo>
                      <a:pt x="6801" y="336"/>
                    </a:lnTo>
                    <a:lnTo>
                      <a:pt x="6361" y="229"/>
                    </a:lnTo>
                    <a:lnTo>
                      <a:pt x="5902" y="141"/>
                    </a:lnTo>
                    <a:lnTo>
                      <a:pt x="5443" y="73"/>
                    </a:lnTo>
                    <a:cubicBezTo>
                      <a:pt x="5012" y="25"/>
                      <a:pt x="4576" y="1"/>
                      <a:pt x="4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3463;p64"/>
              <p:cNvSpPr/>
              <p:nvPr/>
            </p:nvSpPr>
            <p:spPr>
              <a:xfrm>
                <a:off x="5806648" y="436464"/>
                <a:ext cx="455855" cy="54629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70" extrusionOk="0">
                    <a:moveTo>
                      <a:pt x="4201" y="0"/>
                    </a:moveTo>
                    <a:cubicBezTo>
                      <a:pt x="3996" y="0"/>
                      <a:pt x="3791" y="7"/>
                      <a:pt x="3586" y="20"/>
                    </a:cubicBezTo>
                    <a:cubicBezTo>
                      <a:pt x="2961" y="49"/>
                      <a:pt x="2355" y="137"/>
                      <a:pt x="1749" y="284"/>
                    </a:cubicBezTo>
                    <a:cubicBezTo>
                      <a:pt x="1153" y="420"/>
                      <a:pt x="557" y="616"/>
                      <a:pt x="0" y="870"/>
                    </a:cubicBezTo>
                    <a:cubicBezTo>
                      <a:pt x="577" y="665"/>
                      <a:pt x="1173" y="499"/>
                      <a:pt x="1769" y="371"/>
                    </a:cubicBezTo>
                    <a:cubicBezTo>
                      <a:pt x="2610" y="202"/>
                      <a:pt x="3461" y="117"/>
                      <a:pt x="4311" y="117"/>
                    </a:cubicBezTo>
                    <a:cubicBezTo>
                      <a:pt x="4685" y="117"/>
                      <a:pt x="5059" y="133"/>
                      <a:pt x="5432" y="166"/>
                    </a:cubicBezTo>
                    <a:lnTo>
                      <a:pt x="5892" y="215"/>
                    </a:lnTo>
                    <a:lnTo>
                      <a:pt x="6351" y="284"/>
                    </a:lnTo>
                    <a:lnTo>
                      <a:pt x="6800" y="371"/>
                    </a:lnTo>
                    <a:lnTo>
                      <a:pt x="7259" y="469"/>
                    </a:lnTo>
                    <a:lnTo>
                      <a:pt x="6800" y="332"/>
                    </a:lnTo>
                    <a:lnTo>
                      <a:pt x="6351" y="225"/>
                    </a:lnTo>
                    <a:lnTo>
                      <a:pt x="5892" y="137"/>
                    </a:lnTo>
                    <a:lnTo>
                      <a:pt x="5432" y="78"/>
                    </a:lnTo>
                    <a:cubicBezTo>
                      <a:pt x="5022" y="26"/>
                      <a:pt x="4612" y="0"/>
                      <a:pt x="4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3464;p64"/>
              <p:cNvSpPr/>
              <p:nvPr/>
            </p:nvSpPr>
            <p:spPr>
              <a:xfrm>
                <a:off x="5789444" y="523744"/>
                <a:ext cx="455855" cy="54504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68" extrusionOk="0">
                    <a:moveTo>
                      <a:pt x="4189" y="1"/>
                    </a:moveTo>
                    <a:cubicBezTo>
                      <a:pt x="3373" y="1"/>
                      <a:pt x="2558" y="94"/>
                      <a:pt x="1759" y="281"/>
                    </a:cubicBezTo>
                    <a:cubicBezTo>
                      <a:pt x="1154" y="418"/>
                      <a:pt x="567" y="613"/>
                      <a:pt x="1" y="867"/>
                    </a:cubicBezTo>
                    <a:cubicBezTo>
                      <a:pt x="587" y="662"/>
                      <a:pt x="1173" y="496"/>
                      <a:pt x="1779" y="369"/>
                    </a:cubicBezTo>
                    <a:cubicBezTo>
                      <a:pt x="2598" y="202"/>
                      <a:pt x="3435" y="118"/>
                      <a:pt x="4272" y="118"/>
                    </a:cubicBezTo>
                    <a:cubicBezTo>
                      <a:pt x="4663" y="118"/>
                      <a:pt x="5054" y="136"/>
                      <a:pt x="5443" y="173"/>
                    </a:cubicBezTo>
                    <a:lnTo>
                      <a:pt x="5902" y="222"/>
                    </a:lnTo>
                    <a:lnTo>
                      <a:pt x="6351" y="281"/>
                    </a:lnTo>
                    <a:lnTo>
                      <a:pt x="6810" y="369"/>
                    </a:lnTo>
                    <a:lnTo>
                      <a:pt x="7260" y="467"/>
                    </a:lnTo>
                    <a:lnTo>
                      <a:pt x="6820" y="340"/>
                    </a:lnTo>
                    <a:lnTo>
                      <a:pt x="6371" y="232"/>
                    </a:lnTo>
                    <a:lnTo>
                      <a:pt x="5912" y="144"/>
                    </a:lnTo>
                    <a:lnTo>
                      <a:pt x="5452" y="76"/>
                    </a:lnTo>
                    <a:cubicBezTo>
                      <a:pt x="5033" y="26"/>
                      <a:pt x="4611" y="1"/>
                      <a:pt x="4189" y="1"/>
                    </a:cubicBezTo>
                    <a:close/>
                  </a:path>
                </a:pathLst>
              </a:custGeom>
              <a:solidFill>
                <a:srgbClr val="DF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3465;p64"/>
              <p:cNvSpPr/>
              <p:nvPr/>
            </p:nvSpPr>
            <p:spPr>
              <a:xfrm>
                <a:off x="5788816" y="604117"/>
                <a:ext cx="455918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877" extrusionOk="0">
                    <a:moveTo>
                      <a:pt x="4180" y="1"/>
                    </a:moveTo>
                    <a:cubicBezTo>
                      <a:pt x="3365" y="1"/>
                      <a:pt x="2552" y="94"/>
                      <a:pt x="1760" y="281"/>
                    </a:cubicBezTo>
                    <a:cubicBezTo>
                      <a:pt x="1154" y="427"/>
                      <a:pt x="568" y="623"/>
                      <a:pt x="1" y="877"/>
                    </a:cubicBezTo>
                    <a:cubicBezTo>
                      <a:pt x="577" y="662"/>
                      <a:pt x="1173" y="496"/>
                      <a:pt x="1769" y="379"/>
                    </a:cubicBezTo>
                    <a:cubicBezTo>
                      <a:pt x="2611" y="209"/>
                      <a:pt x="3461" y="124"/>
                      <a:pt x="4312" y="124"/>
                    </a:cubicBezTo>
                    <a:cubicBezTo>
                      <a:pt x="4686" y="124"/>
                      <a:pt x="5060" y="141"/>
                      <a:pt x="5433" y="173"/>
                    </a:cubicBezTo>
                    <a:lnTo>
                      <a:pt x="5892" y="222"/>
                    </a:lnTo>
                    <a:lnTo>
                      <a:pt x="6352" y="291"/>
                    </a:lnTo>
                    <a:lnTo>
                      <a:pt x="6801" y="369"/>
                    </a:lnTo>
                    <a:lnTo>
                      <a:pt x="7260" y="466"/>
                    </a:lnTo>
                    <a:lnTo>
                      <a:pt x="7260" y="466"/>
                    </a:lnTo>
                    <a:lnTo>
                      <a:pt x="6811" y="339"/>
                    </a:lnTo>
                    <a:lnTo>
                      <a:pt x="6361" y="232"/>
                    </a:lnTo>
                    <a:lnTo>
                      <a:pt x="5902" y="144"/>
                    </a:lnTo>
                    <a:lnTo>
                      <a:pt x="5443" y="76"/>
                    </a:lnTo>
                    <a:cubicBezTo>
                      <a:pt x="5023" y="26"/>
                      <a:pt x="4601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3466;p64"/>
              <p:cNvSpPr/>
              <p:nvPr/>
            </p:nvSpPr>
            <p:spPr>
              <a:xfrm>
                <a:off x="5779020" y="702322"/>
                <a:ext cx="455290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77" extrusionOk="0">
                    <a:moveTo>
                      <a:pt x="4184" y="0"/>
                    </a:moveTo>
                    <a:cubicBezTo>
                      <a:pt x="3366" y="0"/>
                      <a:pt x="2551" y="96"/>
                      <a:pt x="1749" y="290"/>
                    </a:cubicBezTo>
                    <a:cubicBezTo>
                      <a:pt x="1154" y="427"/>
                      <a:pt x="567" y="622"/>
                      <a:pt x="1" y="876"/>
                    </a:cubicBezTo>
                    <a:cubicBezTo>
                      <a:pt x="577" y="671"/>
                      <a:pt x="1163" y="505"/>
                      <a:pt x="1769" y="378"/>
                    </a:cubicBezTo>
                    <a:cubicBezTo>
                      <a:pt x="2604" y="208"/>
                      <a:pt x="3452" y="123"/>
                      <a:pt x="4305" y="123"/>
                    </a:cubicBezTo>
                    <a:cubicBezTo>
                      <a:pt x="4681" y="123"/>
                      <a:pt x="5057" y="140"/>
                      <a:pt x="5433" y="173"/>
                    </a:cubicBezTo>
                    <a:lnTo>
                      <a:pt x="5892" y="221"/>
                    </a:lnTo>
                    <a:lnTo>
                      <a:pt x="6341" y="290"/>
                    </a:lnTo>
                    <a:lnTo>
                      <a:pt x="6801" y="368"/>
                    </a:lnTo>
                    <a:lnTo>
                      <a:pt x="7250" y="466"/>
                    </a:lnTo>
                    <a:lnTo>
                      <a:pt x="6801" y="339"/>
                    </a:lnTo>
                    <a:lnTo>
                      <a:pt x="6351" y="231"/>
                    </a:lnTo>
                    <a:lnTo>
                      <a:pt x="5902" y="143"/>
                    </a:lnTo>
                    <a:lnTo>
                      <a:pt x="5443" y="75"/>
                    </a:lnTo>
                    <a:cubicBezTo>
                      <a:pt x="5023" y="25"/>
                      <a:pt x="4603" y="0"/>
                      <a:pt x="4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3467;p64"/>
              <p:cNvSpPr/>
              <p:nvPr/>
            </p:nvSpPr>
            <p:spPr>
              <a:xfrm>
                <a:off x="5824418" y="854215"/>
                <a:ext cx="200049" cy="23936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812" extrusionOk="0">
                    <a:moveTo>
                      <a:pt x="948" y="1"/>
                    </a:moveTo>
                    <a:lnTo>
                      <a:pt x="1" y="264"/>
                    </a:lnTo>
                    <a:cubicBezTo>
                      <a:pt x="147" y="1750"/>
                      <a:pt x="1066" y="3186"/>
                      <a:pt x="2414" y="3811"/>
                    </a:cubicBezTo>
                    <a:cubicBezTo>
                      <a:pt x="2209" y="3537"/>
                      <a:pt x="2062" y="3215"/>
                      <a:pt x="2003" y="2873"/>
                    </a:cubicBezTo>
                    <a:lnTo>
                      <a:pt x="2003" y="2873"/>
                    </a:lnTo>
                    <a:cubicBezTo>
                      <a:pt x="2172" y="2894"/>
                      <a:pt x="2343" y="2904"/>
                      <a:pt x="2514" y="2904"/>
                    </a:cubicBezTo>
                    <a:cubicBezTo>
                      <a:pt x="2739" y="2904"/>
                      <a:pt x="2964" y="2887"/>
                      <a:pt x="3186" y="2854"/>
                    </a:cubicBezTo>
                    <a:cubicBezTo>
                      <a:pt x="1876" y="2521"/>
                      <a:pt x="958" y="1349"/>
                      <a:pt x="9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3448;p64"/>
          <p:cNvGrpSpPr/>
          <p:nvPr/>
        </p:nvGrpSpPr>
        <p:grpSpPr>
          <a:xfrm>
            <a:off x="3862070" y="4196080"/>
            <a:ext cx="496570" cy="408940"/>
            <a:chOff x="5100496" y="101975"/>
            <a:chExt cx="1314136" cy="991619"/>
          </a:xfrm>
        </p:grpSpPr>
        <p:sp>
          <p:nvSpPr>
            <p:cNvPr id="30" name="Google Shape;3449;p64"/>
            <p:cNvSpPr/>
            <p:nvPr/>
          </p:nvSpPr>
          <p:spPr>
            <a:xfrm>
              <a:off x="5100496" y="102603"/>
              <a:ext cx="1314132" cy="990991"/>
            </a:xfrm>
            <a:custGeom>
              <a:avLst/>
              <a:gdLst/>
              <a:ahLst/>
              <a:cxnLst/>
              <a:rect l="l" t="t" r="r" b="b"/>
              <a:pathLst>
                <a:path w="20929" h="15782" extrusionOk="0">
                  <a:moveTo>
                    <a:pt x="4402" y="0"/>
                  </a:moveTo>
                  <a:cubicBezTo>
                    <a:pt x="3699" y="0"/>
                    <a:pt x="2936" y="60"/>
                    <a:pt x="2111" y="198"/>
                  </a:cubicBezTo>
                  <a:lnTo>
                    <a:pt x="2091" y="569"/>
                  </a:lnTo>
                  <a:cubicBezTo>
                    <a:pt x="1808" y="618"/>
                    <a:pt x="1525" y="676"/>
                    <a:pt x="1251" y="755"/>
                  </a:cubicBezTo>
                  <a:lnTo>
                    <a:pt x="1222" y="1009"/>
                  </a:lnTo>
                  <a:lnTo>
                    <a:pt x="255" y="10329"/>
                  </a:lnTo>
                  <a:lnTo>
                    <a:pt x="30" y="12528"/>
                  </a:lnTo>
                  <a:lnTo>
                    <a:pt x="1" y="12782"/>
                  </a:lnTo>
                  <a:cubicBezTo>
                    <a:pt x="1297" y="12505"/>
                    <a:pt x="2431" y="12395"/>
                    <a:pt x="3416" y="12395"/>
                  </a:cubicBezTo>
                  <a:cubicBezTo>
                    <a:pt x="7227" y="12395"/>
                    <a:pt x="8794" y="14042"/>
                    <a:pt x="8794" y="14042"/>
                  </a:cubicBezTo>
                  <a:lnTo>
                    <a:pt x="9810" y="14149"/>
                  </a:lnTo>
                  <a:lnTo>
                    <a:pt x="10826" y="14257"/>
                  </a:lnTo>
                  <a:cubicBezTo>
                    <a:pt x="11178" y="14042"/>
                    <a:pt x="11568" y="13876"/>
                    <a:pt x="11969" y="13778"/>
                  </a:cubicBezTo>
                  <a:cubicBezTo>
                    <a:pt x="12379" y="14648"/>
                    <a:pt x="13073" y="15361"/>
                    <a:pt x="13933" y="15781"/>
                  </a:cubicBezTo>
                  <a:cubicBezTo>
                    <a:pt x="13728" y="15507"/>
                    <a:pt x="13591" y="15185"/>
                    <a:pt x="13522" y="14843"/>
                  </a:cubicBezTo>
                  <a:lnTo>
                    <a:pt x="13522" y="14843"/>
                  </a:lnTo>
                  <a:cubicBezTo>
                    <a:pt x="13691" y="14864"/>
                    <a:pt x="13862" y="14874"/>
                    <a:pt x="14034" y="14874"/>
                  </a:cubicBezTo>
                  <a:cubicBezTo>
                    <a:pt x="14259" y="14874"/>
                    <a:pt x="14487" y="14857"/>
                    <a:pt x="14714" y="14824"/>
                  </a:cubicBezTo>
                  <a:cubicBezTo>
                    <a:pt x="14079" y="14657"/>
                    <a:pt x="13513" y="14286"/>
                    <a:pt x="13102" y="13778"/>
                  </a:cubicBezTo>
                  <a:cubicBezTo>
                    <a:pt x="13053" y="13710"/>
                    <a:pt x="13005" y="13641"/>
                    <a:pt x="12956" y="13573"/>
                  </a:cubicBezTo>
                  <a:cubicBezTo>
                    <a:pt x="13305" y="13525"/>
                    <a:pt x="13697" y="13495"/>
                    <a:pt x="14130" y="13495"/>
                  </a:cubicBezTo>
                  <a:cubicBezTo>
                    <a:pt x="15537" y="13495"/>
                    <a:pt x="17384" y="13810"/>
                    <a:pt x="19678" y="14833"/>
                  </a:cubicBezTo>
                  <a:lnTo>
                    <a:pt x="19707" y="14579"/>
                  </a:lnTo>
                  <a:lnTo>
                    <a:pt x="20830" y="3774"/>
                  </a:lnTo>
                  <a:lnTo>
                    <a:pt x="20899" y="3051"/>
                  </a:lnTo>
                  <a:lnTo>
                    <a:pt x="20928" y="2797"/>
                  </a:lnTo>
                  <a:cubicBezTo>
                    <a:pt x="20674" y="2670"/>
                    <a:pt x="20410" y="2543"/>
                    <a:pt x="20147" y="2445"/>
                  </a:cubicBezTo>
                  <a:lnTo>
                    <a:pt x="20195" y="2074"/>
                  </a:lnTo>
                  <a:cubicBezTo>
                    <a:pt x="18476" y="1403"/>
                    <a:pt x="16976" y="1166"/>
                    <a:pt x="15714" y="1166"/>
                  </a:cubicBezTo>
                  <a:cubicBezTo>
                    <a:pt x="12671" y="1166"/>
                    <a:pt x="11011" y="2543"/>
                    <a:pt x="11011" y="2543"/>
                  </a:cubicBezTo>
                  <a:cubicBezTo>
                    <a:pt x="11011" y="2543"/>
                    <a:pt x="8991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" name="Google Shape;3450;p64"/>
            <p:cNvGrpSpPr/>
            <p:nvPr/>
          </p:nvGrpSpPr>
          <p:grpSpPr>
            <a:xfrm>
              <a:off x="5100500" y="101975"/>
              <a:ext cx="1314132" cy="991605"/>
              <a:chOff x="5100500" y="101975"/>
              <a:chExt cx="1314132" cy="991605"/>
            </a:xfrm>
          </p:grpSpPr>
          <p:sp>
            <p:nvSpPr>
              <p:cNvPr id="32" name="Google Shape;3451;p64"/>
              <p:cNvSpPr/>
              <p:nvPr/>
            </p:nvSpPr>
            <p:spPr>
              <a:xfrm>
                <a:off x="5100500" y="144422"/>
                <a:ext cx="1312876" cy="88964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14168" extrusionOk="0">
                    <a:moveTo>
                      <a:pt x="3881" y="0"/>
                    </a:moveTo>
                    <a:cubicBezTo>
                      <a:pt x="2318" y="0"/>
                      <a:pt x="1222" y="343"/>
                      <a:pt x="1222" y="343"/>
                    </a:cubicBezTo>
                    <a:lnTo>
                      <a:pt x="1" y="12116"/>
                    </a:lnTo>
                    <a:cubicBezTo>
                      <a:pt x="1297" y="11839"/>
                      <a:pt x="2432" y="11729"/>
                      <a:pt x="3416" y="11729"/>
                    </a:cubicBezTo>
                    <a:cubicBezTo>
                      <a:pt x="7227" y="11729"/>
                      <a:pt x="8794" y="13376"/>
                      <a:pt x="8794" y="13376"/>
                    </a:cubicBezTo>
                    <a:lnTo>
                      <a:pt x="9810" y="13483"/>
                    </a:lnTo>
                    <a:lnTo>
                      <a:pt x="10826" y="13591"/>
                    </a:lnTo>
                    <a:cubicBezTo>
                      <a:pt x="10826" y="13591"/>
                      <a:pt x="11930" y="12829"/>
                      <a:pt x="14126" y="12829"/>
                    </a:cubicBezTo>
                    <a:cubicBezTo>
                      <a:pt x="15533" y="12829"/>
                      <a:pt x="17388" y="13141"/>
                      <a:pt x="19688" y="14167"/>
                    </a:cubicBezTo>
                    <a:lnTo>
                      <a:pt x="20909" y="2385"/>
                    </a:lnTo>
                    <a:cubicBezTo>
                      <a:pt x="20909" y="2385"/>
                      <a:pt x="18938" y="1284"/>
                      <a:pt x="16299" y="1284"/>
                    </a:cubicBezTo>
                    <a:cubicBezTo>
                      <a:pt x="15126" y="1284"/>
                      <a:pt x="13820" y="1502"/>
                      <a:pt x="12497" y="2131"/>
                    </a:cubicBezTo>
                    <a:lnTo>
                      <a:pt x="10797" y="2297"/>
                    </a:lnTo>
                    <a:lnTo>
                      <a:pt x="10797" y="2297"/>
                    </a:lnTo>
                    <a:lnTo>
                      <a:pt x="10816" y="2101"/>
                    </a:lnTo>
                    <a:lnTo>
                      <a:pt x="9507" y="1828"/>
                    </a:lnTo>
                    <a:cubicBezTo>
                      <a:pt x="7591" y="362"/>
                      <a:pt x="5489" y="0"/>
                      <a:pt x="3881" y="0"/>
                    </a:cubicBezTo>
                    <a:close/>
                  </a:path>
                </a:pathLst>
              </a:custGeom>
              <a:solidFill>
                <a:srgbClr val="B2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452;p64"/>
              <p:cNvSpPr/>
              <p:nvPr/>
            </p:nvSpPr>
            <p:spPr>
              <a:xfrm>
                <a:off x="5102384" y="128724"/>
                <a:ext cx="1312248" cy="889393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4164" extrusionOk="0">
                    <a:moveTo>
                      <a:pt x="3867" y="0"/>
                    </a:moveTo>
                    <a:cubicBezTo>
                      <a:pt x="2310" y="0"/>
                      <a:pt x="1221" y="339"/>
                      <a:pt x="1221" y="339"/>
                    </a:cubicBezTo>
                    <a:lnTo>
                      <a:pt x="0" y="12112"/>
                    </a:lnTo>
                    <a:cubicBezTo>
                      <a:pt x="1294" y="11835"/>
                      <a:pt x="2428" y="11725"/>
                      <a:pt x="3412" y="11725"/>
                    </a:cubicBezTo>
                    <a:cubicBezTo>
                      <a:pt x="7220" y="11725"/>
                      <a:pt x="8793" y="13372"/>
                      <a:pt x="8793" y="13372"/>
                    </a:cubicBezTo>
                    <a:lnTo>
                      <a:pt x="9800" y="13479"/>
                    </a:lnTo>
                    <a:lnTo>
                      <a:pt x="10816" y="13587"/>
                    </a:lnTo>
                    <a:cubicBezTo>
                      <a:pt x="10816" y="13587"/>
                      <a:pt x="11918" y="12829"/>
                      <a:pt x="14113" y="12829"/>
                    </a:cubicBezTo>
                    <a:cubicBezTo>
                      <a:pt x="15520" y="12829"/>
                      <a:pt x="17376" y="13140"/>
                      <a:pt x="19677" y="14163"/>
                    </a:cubicBezTo>
                    <a:lnTo>
                      <a:pt x="20898" y="2381"/>
                    </a:lnTo>
                    <a:cubicBezTo>
                      <a:pt x="20898" y="2381"/>
                      <a:pt x="18933" y="1284"/>
                      <a:pt x="16300" y="1284"/>
                    </a:cubicBezTo>
                    <a:cubicBezTo>
                      <a:pt x="15124" y="1284"/>
                      <a:pt x="13814" y="1503"/>
                      <a:pt x="12486" y="2136"/>
                    </a:cubicBezTo>
                    <a:lnTo>
                      <a:pt x="10786" y="2302"/>
                    </a:lnTo>
                    <a:lnTo>
                      <a:pt x="10806" y="2097"/>
                    </a:lnTo>
                    <a:lnTo>
                      <a:pt x="9497" y="1824"/>
                    </a:lnTo>
                    <a:cubicBezTo>
                      <a:pt x="7577" y="360"/>
                      <a:pt x="5473" y="0"/>
                      <a:pt x="3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53;p64"/>
              <p:cNvSpPr/>
              <p:nvPr/>
            </p:nvSpPr>
            <p:spPr>
              <a:xfrm>
                <a:off x="5188219" y="101975"/>
                <a:ext cx="1180389" cy="829615"/>
              </a:xfrm>
              <a:custGeom>
                <a:avLst/>
                <a:gdLst/>
                <a:ahLst/>
                <a:cxnLst/>
                <a:rect l="l" t="t" r="r" b="b"/>
                <a:pathLst>
                  <a:path w="18799" h="13212" extrusionOk="0">
                    <a:moveTo>
                      <a:pt x="3012" y="1"/>
                    </a:moveTo>
                    <a:cubicBezTo>
                      <a:pt x="2310" y="1"/>
                      <a:pt x="1548" y="60"/>
                      <a:pt x="724" y="198"/>
                    </a:cubicBezTo>
                    <a:lnTo>
                      <a:pt x="50" y="10417"/>
                    </a:lnTo>
                    <a:lnTo>
                      <a:pt x="1" y="11199"/>
                    </a:lnTo>
                    <a:cubicBezTo>
                      <a:pt x="1" y="11199"/>
                      <a:pt x="115" y="11194"/>
                      <a:pt x="320" y="11194"/>
                    </a:cubicBezTo>
                    <a:cubicBezTo>
                      <a:pt x="1381" y="11194"/>
                      <a:pt x="4879" y="11331"/>
                      <a:pt x="7622" y="13026"/>
                    </a:cubicBezTo>
                    <a:cubicBezTo>
                      <a:pt x="7860" y="12874"/>
                      <a:pt x="8130" y="12800"/>
                      <a:pt x="8398" y="12800"/>
                    </a:cubicBezTo>
                    <a:cubicBezTo>
                      <a:pt x="8767" y="12800"/>
                      <a:pt x="9132" y="12940"/>
                      <a:pt x="9410" y="13212"/>
                    </a:cubicBezTo>
                    <a:cubicBezTo>
                      <a:pt x="10768" y="12725"/>
                      <a:pt x="12208" y="12573"/>
                      <a:pt x="13478" y="12573"/>
                    </a:cubicBezTo>
                    <a:cubicBezTo>
                      <a:pt x="15599" y="12573"/>
                      <a:pt x="17245" y="12997"/>
                      <a:pt x="17245" y="12997"/>
                    </a:cubicBezTo>
                    <a:lnTo>
                      <a:pt x="17353" y="12264"/>
                    </a:lnTo>
                    <a:lnTo>
                      <a:pt x="18799" y="2084"/>
                    </a:lnTo>
                    <a:cubicBezTo>
                      <a:pt x="17075" y="1411"/>
                      <a:pt x="15572" y="1174"/>
                      <a:pt x="14307" y="1174"/>
                    </a:cubicBezTo>
                    <a:cubicBezTo>
                      <a:pt x="11271" y="1174"/>
                      <a:pt x="9615" y="2543"/>
                      <a:pt x="9615" y="2543"/>
                    </a:cubicBezTo>
                    <a:cubicBezTo>
                      <a:pt x="9615" y="2543"/>
                      <a:pt x="7594" y="1"/>
                      <a:pt x="30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454;p64"/>
              <p:cNvSpPr/>
              <p:nvPr/>
            </p:nvSpPr>
            <p:spPr>
              <a:xfrm>
                <a:off x="5190731" y="101975"/>
                <a:ext cx="1177878" cy="7701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2265" extrusionOk="0">
                    <a:moveTo>
                      <a:pt x="2972" y="1"/>
                    </a:moveTo>
                    <a:cubicBezTo>
                      <a:pt x="2270" y="1"/>
                      <a:pt x="1508" y="60"/>
                      <a:pt x="684" y="198"/>
                    </a:cubicBezTo>
                    <a:lnTo>
                      <a:pt x="0" y="10427"/>
                    </a:lnTo>
                    <a:cubicBezTo>
                      <a:pt x="1004" y="10325"/>
                      <a:pt x="2007" y="10232"/>
                      <a:pt x="3007" y="10232"/>
                    </a:cubicBezTo>
                    <a:cubicBezTo>
                      <a:pt x="3439" y="10232"/>
                      <a:pt x="3869" y="10249"/>
                      <a:pt x="4299" y="10290"/>
                    </a:cubicBezTo>
                    <a:cubicBezTo>
                      <a:pt x="5813" y="10447"/>
                      <a:pt x="7337" y="10916"/>
                      <a:pt x="8500" y="11893"/>
                    </a:cubicBezTo>
                    <a:cubicBezTo>
                      <a:pt x="9521" y="11349"/>
                      <a:pt x="10690" y="11129"/>
                      <a:pt x="11859" y="11129"/>
                    </a:cubicBezTo>
                    <a:cubicBezTo>
                      <a:pt x="12223" y="11129"/>
                      <a:pt x="12586" y="11150"/>
                      <a:pt x="12945" y="11189"/>
                    </a:cubicBezTo>
                    <a:cubicBezTo>
                      <a:pt x="14431" y="11355"/>
                      <a:pt x="15877" y="11805"/>
                      <a:pt x="17313" y="12264"/>
                    </a:cubicBezTo>
                    <a:lnTo>
                      <a:pt x="18759" y="2084"/>
                    </a:lnTo>
                    <a:cubicBezTo>
                      <a:pt x="17035" y="1411"/>
                      <a:pt x="15532" y="1174"/>
                      <a:pt x="14267" y="1174"/>
                    </a:cubicBezTo>
                    <a:cubicBezTo>
                      <a:pt x="11231" y="1174"/>
                      <a:pt x="9575" y="2543"/>
                      <a:pt x="9575" y="2543"/>
                    </a:cubicBezTo>
                    <a:cubicBezTo>
                      <a:pt x="9575" y="2543"/>
                      <a:pt x="7554" y="1"/>
                      <a:pt x="29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455;p64"/>
              <p:cNvSpPr/>
              <p:nvPr/>
            </p:nvSpPr>
            <p:spPr>
              <a:xfrm>
                <a:off x="5309092" y="180652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9" y="0"/>
                    </a:moveTo>
                    <a:lnTo>
                      <a:pt x="460" y="10"/>
                    </a:lnTo>
                    <a:lnTo>
                      <a:pt x="1" y="49"/>
                    </a:lnTo>
                    <a:lnTo>
                      <a:pt x="46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37" y="137"/>
                    </a:lnTo>
                    <a:cubicBezTo>
                      <a:pt x="2453" y="205"/>
                      <a:pt x="3059" y="322"/>
                      <a:pt x="3645" y="479"/>
                    </a:cubicBezTo>
                    <a:cubicBezTo>
                      <a:pt x="4241" y="635"/>
                      <a:pt x="4817" y="840"/>
                      <a:pt x="5384" y="1085"/>
                    </a:cubicBezTo>
                    <a:cubicBezTo>
                      <a:pt x="5941" y="1329"/>
                      <a:pt x="6488" y="1622"/>
                      <a:pt x="7016" y="1944"/>
                    </a:cubicBezTo>
                    <a:cubicBezTo>
                      <a:pt x="6517" y="1573"/>
                      <a:pt x="5980" y="1260"/>
                      <a:pt x="5423" y="997"/>
                    </a:cubicBezTo>
                    <a:cubicBezTo>
                      <a:pt x="4300" y="46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456;p64"/>
              <p:cNvSpPr/>
              <p:nvPr/>
            </p:nvSpPr>
            <p:spPr>
              <a:xfrm>
                <a:off x="5307899" y="268937"/>
                <a:ext cx="440535" cy="122194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6" extrusionOk="0">
                    <a:moveTo>
                      <a:pt x="919" y="1"/>
                    </a:moveTo>
                    <a:lnTo>
                      <a:pt x="459" y="21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19" y="69"/>
                    </a:lnTo>
                    <a:lnTo>
                      <a:pt x="1378" y="89"/>
                    </a:lnTo>
                    <a:lnTo>
                      <a:pt x="1837" y="138"/>
                    </a:lnTo>
                    <a:cubicBezTo>
                      <a:pt x="3058" y="284"/>
                      <a:pt x="4250" y="607"/>
                      <a:pt x="5384" y="1095"/>
                    </a:cubicBezTo>
                    <a:cubicBezTo>
                      <a:pt x="5940" y="1339"/>
                      <a:pt x="6488" y="1623"/>
                      <a:pt x="7015" y="1945"/>
                    </a:cubicBezTo>
                    <a:cubicBezTo>
                      <a:pt x="6517" y="1584"/>
                      <a:pt x="5979" y="1261"/>
                      <a:pt x="5413" y="998"/>
                    </a:cubicBezTo>
                    <a:cubicBezTo>
                      <a:pt x="4289" y="480"/>
                      <a:pt x="3088" y="148"/>
                      <a:pt x="1847" y="40"/>
                    </a:cubicBezTo>
                    <a:lnTo>
                      <a:pt x="1388" y="11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457;p64"/>
              <p:cNvSpPr/>
              <p:nvPr/>
            </p:nvSpPr>
            <p:spPr>
              <a:xfrm>
                <a:off x="5290066" y="360989"/>
                <a:ext cx="441163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945" extrusionOk="0">
                    <a:moveTo>
                      <a:pt x="929" y="1"/>
                    </a:moveTo>
                    <a:lnTo>
                      <a:pt x="470" y="10"/>
                    </a:lnTo>
                    <a:lnTo>
                      <a:pt x="1" y="49"/>
                    </a:lnTo>
                    <a:lnTo>
                      <a:pt x="47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47" y="137"/>
                    </a:lnTo>
                    <a:cubicBezTo>
                      <a:pt x="3069" y="284"/>
                      <a:pt x="4261" y="606"/>
                      <a:pt x="5384" y="1095"/>
                    </a:cubicBezTo>
                    <a:cubicBezTo>
                      <a:pt x="5951" y="1339"/>
                      <a:pt x="6498" y="1622"/>
                      <a:pt x="7026" y="1945"/>
                    </a:cubicBezTo>
                    <a:cubicBezTo>
                      <a:pt x="6518" y="1583"/>
                      <a:pt x="5990" y="1261"/>
                      <a:pt x="5423" y="997"/>
                    </a:cubicBezTo>
                    <a:cubicBezTo>
                      <a:pt x="4866" y="743"/>
                      <a:pt x="4280" y="528"/>
                      <a:pt x="3684" y="362"/>
                    </a:cubicBezTo>
                    <a:cubicBezTo>
                      <a:pt x="3088" y="206"/>
                      <a:pt x="2473" y="98"/>
                      <a:pt x="1857" y="40"/>
                    </a:cubicBezTo>
                    <a:lnTo>
                      <a:pt x="1388" y="10"/>
                    </a:lnTo>
                    <a:lnTo>
                      <a:pt x="9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458;p64"/>
              <p:cNvSpPr/>
              <p:nvPr/>
            </p:nvSpPr>
            <p:spPr>
              <a:xfrm>
                <a:off x="5288873" y="44996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0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2453" y="205"/>
                      <a:pt x="3049" y="323"/>
                      <a:pt x="3645" y="479"/>
                    </a:cubicBezTo>
                    <a:cubicBezTo>
                      <a:pt x="4241" y="645"/>
                      <a:pt x="4817" y="840"/>
                      <a:pt x="5384" y="1085"/>
                    </a:cubicBezTo>
                    <a:cubicBezTo>
                      <a:pt x="5941" y="1339"/>
                      <a:pt x="6488" y="1622"/>
                      <a:pt x="7015" y="1944"/>
                    </a:cubicBezTo>
                    <a:cubicBezTo>
                      <a:pt x="6517" y="1583"/>
                      <a:pt x="5980" y="1270"/>
                      <a:pt x="5423" y="1006"/>
                    </a:cubicBezTo>
                    <a:cubicBezTo>
                      <a:pt x="4299" y="47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459;p64"/>
              <p:cNvSpPr/>
              <p:nvPr/>
            </p:nvSpPr>
            <p:spPr>
              <a:xfrm>
                <a:off x="5272924" y="529081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19" y="1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3058" y="284"/>
                      <a:pt x="4250" y="606"/>
                      <a:pt x="5384" y="1095"/>
                    </a:cubicBezTo>
                    <a:cubicBezTo>
                      <a:pt x="5941" y="1339"/>
                      <a:pt x="6488" y="1622"/>
                      <a:pt x="7015" y="1945"/>
                    </a:cubicBezTo>
                    <a:cubicBezTo>
                      <a:pt x="6517" y="1583"/>
                      <a:pt x="5980" y="1261"/>
                      <a:pt x="5413" y="997"/>
                    </a:cubicBezTo>
                    <a:cubicBezTo>
                      <a:pt x="4289" y="479"/>
                      <a:pt x="3088" y="147"/>
                      <a:pt x="1847" y="40"/>
                    </a:cubicBezTo>
                    <a:lnTo>
                      <a:pt x="1388" y="10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460;p64"/>
              <p:cNvSpPr/>
              <p:nvPr/>
            </p:nvSpPr>
            <p:spPr>
              <a:xfrm>
                <a:off x="5262501" y="62722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1"/>
                    </a:moveTo>
                    <a:lnTo>
                      <a:pt x="459" y="20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28" y="69"/>
                    </a:lnTo>
                    <a:lnTo>
                      <a:pt x="1388" y="98"/>
                    </a:lnTo>
                    <a:lnTo>
                      <a:pt x="1847" y="138"/>
                    </a:lnTo>
                    <a:cubicBezTo>
                      <a:pt x="3058" y="284"/>
                      <a:pt x="4260" y="606"/>
                      <a:pt x="5384" y="1095"/>
                    </a:cubicBezTo>
                    <a:cubicBezTo>
                      <a:pt x="5950" y="1339"/>
                      <a:pt x="6497" y="1623"/>
                      <a:pt x="7015" y="1945"/>
                    </a:cubicBezTo>
                    <a:cubicBezTo>
                      <a:pt x="6517" y="1584"/>
                      <a:pt x="5979" y="1271"/>
                      <a:pt x="5423" y="1017"/>
                    </a:cubicBezTo>
                    <a:cubicBezTo>
                      <a:pt x="4299" y="479"/>
                      <a:pt x="3088" y="157"/>
                      <a:pt x="1857" y="40"/>
                    </a:cubicBezTo>
                    <a:lnTo>
                      <a:pt x="1388" y="11"/>
                    </a:ln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461;p64"/>
              <p:cNvSpPr/>
              <p:nvPr/>
            </p:nvSpPr>
            <p:spPr>
              <a:xfrm>
                <a:off x="5825046" y="255876"/>
                <a:ext cx="455228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874" extrusionOk="0">
                    <a:moveTo>
                      <a:pt x="4142" y="0"/>
                    </a:moveTo>
                    <a:cubicBezTo>
                      <a:pt x="3956" y="0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7"/>
                    </a:cubicBezTo>
                    <a:cubicBezTo>
                      <a:pt x="1153" y="424"/>
                      <a:pt x="567" y="619"/>
                      <a:pt x="0" y="873"/>
                    </a:cubicBezTo>
                    <a:cubicBezTo>
                      <a:pt x="577" y="658"/>
                      <a:pt x="1163" y="492"/>
                      <a:pt x="1769" y="375"/>
                    </a:cubicBezTo>
                    <a:cubicBezTo>
                      <a:pt x="2603" y="205"/>
                      <a:pt x="3452" y="121"/>
                      <a:pt x="4305" y="121"/>
                    </a:cubicBezTo>
                    <a:cubicBezTo>
                      <a:pt x="4680" y="121"/>
                      <a:pt x="5056" y="137"/>
                      <a:pt x="5433" y="170"/>
                    </a:cubicBezTo>
                    <a:lnTo>
                      <a:pt x="5892" y="219"/>
                    </a:lnTo>
                    <a:lnTo>
                      <a:pt x="6341" y="287"/>
                    </a:lnTo>
                    <a:lnTo>
                      <a:pt x="6800" y="365"/>
                    </a:lnTo>
                    <a:lnTo>
                      <a:pt x="7250" y="463"/>
                    </a:lnTo>
                    <a:lnTo>
                      <a:pt x="6810" y="336"/>
                    </a:lnTo>
                    <a:lnTo>
                      <a:pt x="6351" y="229"/>
                    </a:lnTo>
                    <a:lnTo>
                      <a:pt x="5902" y="141"/>
                    </a:lnTo>
                    <a:lnTo>
                      <a:pt x="5442" y="72"/>
                    </a:lnTo>
                    <a:cubicBezTo>
                      <a:pt x="5011" y="24"/>
                      <a:pt x="4576" y="0"/>
                      <a:pt x="4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462;p64"/>
              <p:cNvSpPr/>
              <p:nvPr/>
            </p:nvSpPr>
            <p:spPr>
              <a:xfrm>
                <a:off x="5808469" y="342968"/>
                <a:ext cx="455290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64" extrusionOk="0">
                    <a:moveTo>
                      <a:pt x="4142" y="1"/>
                    </a:moveTo>
                    <a:cubicBezTo>
                      <a:pt x="3956" y="1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8"/>
                    </a:cubicBezTo>
                    <a:cubicBezTo>
                      <a:pt x="1153" y="415"/>
                      <a:pt x="567" y="620"/>
                      <a:pt x="1" y="864"/>
                    </a:cubicBezTo>
                    <a:cubicBezTo>
                      <a:pt x="577" y="659"/>
                      <a:pt x="1163" y="493"/>
                      <a:pt x="1769" y="366"/>
                    </a:cubicBezTo>
                    <a:cubicBezTo>
                      <a:pt x="2604" y="196"/>
                      <a:pt x="3457" y="111"/>
                      <a:pt x="4309" y="111"/>
                    </a:cubicBezTo>
                    <a:cubicBezTo>
                      <a:pt x="4685" y="111"/>
                      <a:pt x="5060" y="128"/>
                      <a:pt x="5433" y="160"/>
                    </a:cubicBezTo>
                    <a:lnTo>
                      <a:pt x="5892" y="219"/>
                    </a:lnTo>
                    <a:lnTo>
                      <a:pt x="6341" y="278"/>
                    </a:lnTo>
                    <a:lnTo>
                      <a:pt x="6801" y="366"/>
                    </a:lnTo>
                    <a:lnTo>
                      <a:pt x="7250" y="463"/>
                    </a:lnTo>
                    <a:lnTo>
                      <a:pt x="6801" y="336"/>
                    </a:lnTo>
                    <a:lnTo>
                      <a:pt x="6361" y="229"/>
                    </a:lnTo>
                    <a:lnTo>
                      <a:pt x="5902" y="141"/>
                    </a:lnTo>
                    <a:lnTo>
                      <a:pt x="5443" y="73"/>
                    </a:lnTo>
                    <a:cubicBezTo>
                      <a:pt x="5012" y="25"/>
                      <a:pt x="4576" y="1"/>
                      <a:pt x="4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463;p64"/>
              <p:cNvSpPr/>
              <p:nvPr/>
            </p:nvSpPr>
            <p:spPr>
              <a:xfrm>
                <a:off x="5806648" y="436464"/>
                <a:ext cx="455855" cy="54629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70" extrusionOk="0">
                    <a:moveTo>
                      <a:pt x="4201" y="0"/>
                    </a:moveTo>
                    <a:cubicBezTo>
                      <a:pt x="3996" y="0"/>
                      <a:pt x="3791" y="7"/>
                      <a:pt x="3586" y="20"/>
                    </a:cubicBezTo>
                    <a:cubicBezTo>
                      <a:pt x="2961" y="49"/>
                      <a:pt x="2355" y="137"/>
                      <a:pt x="1749" y="284"/>
                    </a:cubicBezTo>
                    <a:cubicBezTo>
                      <a:pt x="1153" y="420"/>
                      <a:pt x="557" y="616"/>
                      <a:pt x="0" y="870"/>
                    </a:cubicBezTo>
                    <a:cubicBezTo>
                      <a:pt x="577" y="665"/>
                      <a:pt x="1173" y="499"/>
                      <a:pt x="1769" y="371"/>
                    </a:cubicBezTo>
                    <a:cubicBezTo>
                      <a:pt x="2610" y="202"/>
                      <a:pt x="3461" y="117"/>
                      <a:pt x="4311" y="117"/>
                    </a:cubicBezTo>
                    <a:cubicBezTo>
                      <a:pt x="4685" y="117"/>
                      <a:pt x="5059" y="133"/>
                      <a:pt x="5432" y="166"/>
                    </a:cubicBezTo>
                    <a:lnTo>
                      <a:pt x="5892" y="215"/>
                    </a:lnTo>
                    <a:lnTo>
                      <a:pt x="6351" y="284"/>
                    </a:lnTo>
                    <a:lnTo>
                      <a:pt x="6800" y="371"/>
                    </a:lnTo>
                    <a:lnTo>
                      <a:pt x="7259" y="469"/>
                    </a:lnTo>
                    <a:lnTo>
                      <a:pt x="6800" y="332"/>
                    </a:lnTo>
                    <a:lnTo>
                      <a:pt x="6351" y="225"/>
                    </a:lnTo>
                    <a:lnTo>
                      <a:pt x="5892" y="137"/>
                    </a:lnTo>
                    <a:lnTo>
                      <a:pt x="5432" y="78"/>
                    </a:lnTo>
                    <a:cubicBezTo>
                      <a:pt x="5022" y="26"/>
                      <a:pt x="4612" y="0"/>
                      <a:pt x="4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464;p64"/>
              <p:cNvSpPr/>
              <p:nvPr/>
            </p:nvSpPr>
            <p:spPr>
              <a:xfrm>
                <a:off x="5789444" y="523744"/>
                <a:ext cx="455855" cy="54504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68" extrusionOk="0">
                    <a:moveTo>
                      <a:pt x="4189" y="1"/>
                    </a:moveTo>
                    <a:cubicBezTo>
                      <a:pt x="3373" y="1"/>
                      <a:pt x="2558" y="94"/>
                      <a:pt x="1759" y="281"/>
                    </a:cubicBezTo>
                    <a:cubicBezTo>
                      <a:pt x="1154" y="418"/>
                      <a:pt x="567" y="613"/>
                      <a:pt x="1" y="867"/>
                    </a:cubicBezTo>
                    <a:cubicBezTo>
                      <a:pt x="587" y="662"/>
                      <a:pt x="1173" y="496"/>
                      <a:pt x="1779" y="369"/>
                    </a:cubicBezTo>
                    <a:cubicBezTo>
                      <a:pt x="2598" y="202"/>
                      <a:pt x="3435" y="118"/>
                      <a:pt x="4272" y="118"/>
                    </a:cubicBezTo>
                    <a:cubicBezTo>
                      <a:pt x="4663" y="118"/>
                      <a:pt x="5054" y="136"/>
                      <a:pt x="5443" y="173"/>
                    </a:cubicBezTo>
                    <a:lnTo>
                      <a:pt x="5902" y="222"/>
                    </a:lnTo>
                    <a:lnTo>
                      <a:pt x="6351" y="281"/>
                    </a:lnTo>
                    <a:lnTo>
                      <a:pt x="6810" y="369"/>
                    </a:lnTo>
                    <a:lnTo>
                      <a:pt x="7260" y="467"/>
                    </a:lnTo>
                    <a:lnTo>
                      <a:pt x="6820" y="340"/>
                    </a:lnTo>
                    <a:lnTo>
                      <a:pt x="6371" y="232"/>
                    </a:lnTo>
                    <a:lnTo>
                      <a:pt x="5912" y="144"/>
                    </a:lnTo>
                    <a:lnTo>
                      <a:pt x="5452" y="76"/>
                    </a:lnTo>
                    <a:cubicBezTo>
                      <a:pt x="5033" y="26"/>
                      <a:pt x="4611" y="1"/>
                      <a:pt x="4189" y="1"/>
                    </a:cubicBezTo>
                    <a:close/>
                  </a:path>
                </a:pathLst>
              </a:custGeom>
              <a:solidFill>
                <a:srgbClr val="DF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465;p64"/>
              <p:cNvSpPr/>
              <p:nvPr/>
            </p:nvSpPr>
            <p:spPr>
              <a:xfrm>
                <a:off x="5788816" y="604117"/>
                <a:ext cx="455918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877" extrusionOk="0">
                    <a:moveTo>
                      <a:pt x="4180" y="1"/>
                    </a:moveTo>
                    <a:cubicBezTo>
                      <a:pt x="3365" y="1"/>
                      <a:pt x="2552" y="94"/>
                      <a:pt x="1760" y="281"/>
                    </a:cubicBezTo>
                    <a:cubicBezTo>
                      <a:pt x="1154" y="427"/>
                      <a:pt x="568" y="623"/>
                      <a:pt x="1" y="877"/>
                    </a:cubicBezTo>
                    <a:cubicBezTo>
                      <a:pt x="577" y="662"/>
                      <a:pt x="1173" y="496"/>
                      <a:pt x="1769" y="379"/>
                    </a:cubicBezTo>
                    <a:cubicBezTo>
                      <a:pt x="2611" y="209"/>
                      <a:pt x="3461" y="124"/>
                      <a:pt x="4312" y="124"/>
                    </a:cubicBezTo>
                    <a:cubicBezTo>
                      <a:pt x="4686" y="124"/>
                      <a:pt x="5060" y="141"/>
                      <a:pt x="5433" y="173"/>
                    </a:cubicBezTo>
                    <a:lnTo>
                      <a:pt x="5892" y="222"/>
                    </a:lnTo>
                    <a:lnTo>
                      <a:pt x="6352" y="291"/>
                    </a:lnTo>
                    <a:lnTo>
                      <a:pt x="6801" y="369"/>
                    </a:lnTo>
                    <a:lnTo>
                      <a:pt x="7260" y="466"/>
                    </a:lnTo>
                    <a:lnTo>
                      <a:pt x="7260" y="466"/>
                    </a:lnTo>
                    <a:lnTo>
                      <a:pt x="6811" y="339"/>
                    </a:lnTo>
                    <a:lnTo>
                      <a:pt x="6361" y="232"/>
                    </a:lnTo>
                    <a:lnTo>
                      <a:pt x="5902" y="144"/>
                    </a:lnTo>
                    <a:lnTo>
                      <a:pt x="5443" y="76"/>
                    </a:lnTo>
                    <a:cubicBezTo>
                      <a:pt x="5023" y="26"/>
                      <a:pt x="4601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466;p64"/>
              <p:cNvSpPr/>
              <p:nvPr/>
            </p:nvSpPr>
            <p:spPr>
              <a:xfrm>
                <a:off x="5779020" y="702322"/>
                <a:ext cx="455290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77" extrusionOk="0">
                    <a:moveTo>
                      <a:pt x="4184" y="0"/>
                    </a:moveTo>
                    <a:cubicBezTo>
                      <a:pt x="3366" y="0"/>
                      <a:pt x="2551" y="96"/>
                      <a:pt x="1749" y="290"/>
                    </a:cubicBezTo>
                    <a:cubicBezTo>
                      <a:pt x="1154" y="427"/>
                      <a:pt x="567" y="622"/>
                      <a:pt x="1" y="876"/>
                    </a:cubicBezTo>
                    <a:cubicBezTo>
                      <a:pt x="577" y="671"/>
                      <a:pt x="1163" y="505"/>
                      <a:pt x="1769" y="378"/>
                    </a:cubicBezTo>
                    <a:cubicBezTo>
                      <a:pt x="2604" y="208"/>
                      <a:pt x="3452" y="123"/>
                      <a:pt x="4305" y="123"/>
                    </a:cubicBezTo>
                    <a:cubicBezTo>
                      <a:pt x="4681" y="123"/>
                      <a:pt x="5057" y="140"/>
                      <a:pt x="5433" y="173"/>
                    </a:cubicBezTo>
                    <a:lnTo>
                      <a:pt x="5892" y="221"/>
                    </a:lnTo>
                    <a:lnTo>
                      <a:pt x="6341" y="290"/>
                    </a:lnTo>
                    <a:lnTo>
                      <a:pt x="6801" y="368"/>
                    </a:lnTo>
                    <a:lnTo>
                      <a:pt x="7250" y="466"/>
                    </a:lnTo>
                    <a:lnTo>
                      <a:pt x="6801" y="339"/>
                    </a:lnTo>
                    <a:lnTo>
                      <a:pt x="6351" y="231"/>
                    </a:lnTo>
                    <a:lnTo>
                      <a:pt x="5902" y="143"/>
                    </a:lnTo>
                    <a:lnTo>
                      <a:pt x="5443" y="75"/>
                    </a:lnTo>
                    <a:cubicBezTo>
                      <a:pt x="5023" y="25"/>
                      <a:pt x="4603" y="0"/>
                      <a:pt x="4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467;p64"/>
              <p:cNvSpPr/>
              <p:nvPr/>
            </p:nvSpPr>
            <p:spPr>
              <a:xfrm>
                <a:off x="5824418" y="854215"/>
                <a:ext cx="200049" cy="23936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812" extrusionOk="0">
                    <a:moveTo>
                      <a:pt x="948" y="1"/>
                    </a:moveTo>
                    <a:lnTo>
                      <a:pt x="1" y="264"/>
                    </a:lnTo>
                    <a:cubicBezTo>
                      <a:pt x="147" y="1750"/>
                      <a:pt x="1066" y="3186"/>
                      <a:pt x="2414" y="3811"/>
                    </a:cubicBezTo>
                    <a:cubicBezTo>
                      <a:pt x="2209" y="3537"/>
                      <a:pt x="2062" y="3215"/>
                      <a:pt x="2003" y="2873"/>
                    </a:cubicBezTo>
                    <a:lnTo>
                      <a:pt x="2003" y="2873"/>
                    </a:lnTo>
                    <a:cubicBezTo>
                      <a:pt x="2172" y="2894"/>
                      <a:pt x="2343" y="2904"/>
                      <a:pt x="2514" y="2904"/>
                    </a:cubicBezTo>
                    <a:cubicBezTo>
                      <a:pt x="2739" y="2904"/>
                      <a:pt x="2964" y="2887"/>
                      <a:pt x="3186" y="2854"/>
                    </a:cubicBezTo>
                    <a:cubicBezTo>
                      <a:pt x="1876" y="2521"/>
                      <a:pt x="958" y="1349"/>
                      <a:pt x="9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9" name="Google Shape;3448;p64"/>
          <p:cNvGrpSpPr/>
          <p:nvPr/>
        </p:nvGrpSpPr>
        <p:grpSpPr>
          <a:xfrm>
            <a:off x="8199120" y="4266565"/>
            <a:ext cx="496570" cy="408940"/>
            <a:chOff x="5100496" y="101975"/>
            <a:chExt cx="1314136" cy="991619"/>
          </a:xfrm>
        </p:grpSpPr>
        <p:sp>
          <p:nvSpPr>
            <p:cNvPr id="50" name="Google Shape;3449;p64"/>
            <p:cNvSpPr/>
            <p:nvPr/>
          </p:nvSpPr>
          <p:spPr>
            <a:xfrm>
              <a:off x="5100496" y="102603"/>
              <a:ext cx="1314132" cy="990991"/>
            </a:xfrm>
            <a:custGeom>
              <a:avLst/>
              <a:gdLst/>
              <a:ahLst/>
              <a:cxnLst/>
              <a:rect l="l" t="t" r="r" b="b"/>
              <a:pathLst>
                <a:path w="20929" h="15782" extrusionOk="0">
                  <a:moveTo>
                    <a:pt x="4402" y="0"/>
                  </a:moveTo>
                  <a:cubicBezTo>
                    <a:pt x="3699" y="0"/>
                    <a:pt x="2936" y="60"/>
                    <a:pt x="2111" y="198"/>
                  </a:cubicBezTo>
                  <a:lnTo>
                    <a:pt x="2091" y="569"/>
                  </a:lnTo>
                  <a:cubicBezTo>
                    <a:pt x="1808" y="618"/>
                    <a:pt x="1525" y="676"/>
                    <a:pt x="1251" y="755"/>
                  </a:cubicBezTo>
                  <a:lnTo>
                    <a:pt x="1222" y="1009"/>
                  </a:lnTo>
                  <a:lnTo>
                    <a:pt x="255" y="10329"/>
                  </a:lnTo>
                  <a:lnTo>
                    <a:pt x="30" y="12528"/>
                  </a:lnTo>
                  <a:lnTo>
                    <a:pt x="1" y="12782"/>
                  </a:lnTo>
                  <a:cubicBezTo>
                    <a:pt x="1297" y="12505"/>
                    <a:pt x="2431" y="12395"/>
                    <a:pt x="3416" y="12395"/>
                  </a:cubicBezTo>
                  <a:cubicBezTo>
                    <a:pt x="7227" y="12395"/>
                    <a:pt x="8794" y="14042"/>
                    <a:pt x="8794" y="14042"/>
                  </a:cubicBezTo>
                  <a:lnTo>
                    <a:pt x="9810" y="14149"/>
                  </a:lnTo>
                  <a:lnTo>
                    <a:pt x="10826" y="14257"/>
                  </a:lnTo>
                  <a:cubicBezTo>
                    <a:pt x="11178" y="14042"/>
                    <a:pt x="11568" y="13876"/>
                    <a:pt x="11969" y="13778"/>
                  </a:cubicBezTo>
                  <a:cubicBezTo>
                    <a:pt x="12379" y="14648"/>
                    <a:pt x="13073" y="15361"/>
                    <a:pt x="13933" y="15781"/>
                  </a:cubicBezTo>
                  <a:cubicBezTo>
                    <a:pt x="13728" y="15507"/>
                    <a:pt x="13591" y="15185"/>
                    <a:pt x="13522" y="14843"/>
                  </a:cubicBezTo>
                  <a:lnTo>
                    <a:pt x="13522" y="14843"/>
                  </a:lnTo>
                  <a:cubicBezTo>
                    <a:pt x="13691" y="14864"/>
                    <a:pt x="13862" y="14874"/>
                    <a:pt x="14034" y="14874"/>
                  </a:cubicBezTo>
                  <a:cubicBezTo>
                    <a:pt x="14259" y="14874"/>
                    <a:pt x="14487" y="14857"/>
                    <a:pt x="14714" y="14824"/>
                  </a:cubicBezTo>
                  <a:cubicBezTo>
                    <a:pt x="14079" y="14657"/>
                    <a:pt x="13513" y="14286"/>
                    <a:pt x="13102" y="13778"/>
                  </a:cubicBezTo>
                  <a:cubicBezTo>
                    <a:pt x="13053" y="13710"/>
                    <a:pt x="13005" y="13641"/>
                    <a:pt x="12956" y="13573"/>
                  </a:cubicBezTo>
                  <a:cubicBezTo>
                    <a:pt x="13305" y="13525"/>
                    <a:pt x="13697" y="13495"/>
                    <a:pt x="14130" y="13495"/>
                  </a:cubicBezTo>
                  <a:cubicBezTo>
                    <a:pt x="15537" y="13495"/>
                    <a:pt x="17384" y="13810"/>
                    <a:pt x="19678" y="14833"/>
                  </a:cubicBezTo>
                  <a:lnTo>
                    <a:pt x="19707" y="14579"/>
                  </a:lnTo>
                  <a:lnTo>
                    <a:pt x="20830" y="3774"/>
                  </a:lnTo>
                  <a:lnTo>
                    <a:pt x="20899" y="3051"/>
                  </a:lnTo>
                  <a:lnTo>
                    <a:pt x="20928" y="2797"/>
                  </a:lnTo>
                  <a:cubicBezTo>
                    <a:pt x="20674" y="2670"/>
                    <a:pt x="20410" y="2543"/>
                    <a:pt x="20147" y="2445"/>
                  </a:cubicBezTo>
                  <a:lnTo>
                    <a:pt x="20195" y="2074"/>
                  </a:lnTo>
                  <a:cubicBezTo>
                    <a:pt x="18476" y="1403"/>
                    <a:pt x="16976" y="1166"/>
                    <a:pt x="15714" y="1166"/>
                  </a:cubicBezTo>
                  <a:cubicBezTo>
                    <a:pt x="12671" y="1166"/>
                    <a:pt x="11011" y="2543"/>
                    <a:pt x="11011" y="2543"/>
                  </a:cubicBezTo>
                  <a:cubicBezTo>
                    <a:pt x="11011" y="2543"/>
                    <a:pt x="8991" y="0"/>
                    <a:pt x="4402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" name="Google Shape;3450;p64"/>
            <p:cNvGrpSpPr/>
            <p:nvPr/>
          </p:nvGrpSpPr>
          <p:grpSpPr>
            <a:xfrm>
              <a:off x="5100500" y="101975"/>
              <a:ext cx="1314132" cy="991605"/>
              <a:chOff x="5100500" y="101975"/>
              <a:chExt cx="1314132" cy="991605"/>
            </a:xfrm>
          </p:grpSpPr>
          <p:sp>
            <p:nvSpPr>
              <p:cNvPr id="52" name="Google Shape;3451;p64"/>
              <p:cNvSpPr/>
              <p:nvPr/>
            </p:nvSpPr>
            <p:spPr>
              <a:xfrm>
                <a:off x="5100500" y="144422"/>
                <a:ext cx="1312876" cy="889644"/>
              </a:xfrm>
              <a:custGeom>
                <a:avLst/>
                <a:gdLst/>
                <a:ahLst/>
                <a:cxnLst/>
                <a:rect l="l" t="t" r="r" b="b"/>
                <a:pathLst>
                  <a:path w="20909" h="14168" extrusionOk="0">
                    <a:moveTo>
                      <a:pt x="3881" y="0"/>
                    </a:moveTo>
                    <a:cubicBezTo>
                      <a:pt x="2318" y="0"/>
                      <a:pt x="1222" y="343"/>
                      <a:pt x="1222" y="343"/>
                    </a:cubicBezTo>
                    <a:lnTo>
                      <a:pt x="1" y="12116"/>
                    </a:lnTo>
                    <a:cubicBezTo>
                      <a:pt x="1297" y="11839"/>
                      <a:pt x="2432" y="11729"/>
                      <a:pt x="3416" y="11729"/>
                    </a:cubicBezTo>
                    <a:cubicBezTo>
                      <a:pt x="7227" y="11729"/>
                      <a:pt x="8794" y="13376"/>
                      <a:pt x="8794" y="13376"/>
                    </a:cubicBezTo>
                    <a:lnTo>
                      <a:pt x="9810" y="13483"/>
                    </a:lnTo>
                    <a:lnTo>
                      <a:pt x="10826" y="13591"/>
                    </a:lnTo>
                    <a:cubicBezTo>
                      <a:pt x="10826" y="13591"/>
                      <a:pt x="11930" y="12829"/>
                      <a:pt x="14126" y="12829"/>
                    </a:cubicBezTo>
                    <a:cubicBezTo>
                      <a:pt x="15533" y="12829"/>
                      <a:pt x="17388" y="13141"/>
                      <a:pt x="19688" y="14167"/>
                    </a:cubicBezTo>
                    <a:lnTo>
                      <a:pt x="20909" y="2385"/>
                    </a:lnTo>
                    <a:cubicBezTo>
                      <a:pt x="20909" y="2385"/>
                      <a:pt x="18938" y="1284"/>
                      <a:pt x="16299" y="1284"/>
                    </a:cubicBezTo>
                    <a:cubicBezTo>
                      <a:pt x="15126" y="1284"/>
                      <a:pt x="13820" y="1502"/>
                      <a:pt x="12497" y="2131"/>
                    </a:cubicBezTo>
                    <a:lnTo>
                      <a:pt x="10797" y="2297"/>
                    </a:lnTo>
                    <a:lnTo>
                      <a:pt x="10797" y="2297"/>
                    </a:lnTo>
                    <a:lnTo>
                      <a:pt x="10816" y="2101"/>
                    </a:lnTo>
                    <a:lnTo>
                      <a:pt x="9507" y="1828"/>
                    </a:lnTo>
                    <a:cubicBezTo>
                      <a:pt x="7591" y="362"/>
                      <a:pt x="5489" y="0"/>
                      <a:pt x="3881" y="0"/>
                    </a:cubicBezTo>
                    <a:close/>
                  </a:path>
                </a:pathLst>
              </a:custGeom>
              <a:solidFill>
                <a:srgbClr val="B236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452;p64"/>
              <p:cNvSpPr/>
              <p:nvPr/>
            </p:nvSpPr>
            <p:spPr>
              <a:xfrm>
                <a:off x="5102384" y="128724"/>
                <a:ext cx="1312248" cy="889393"/>
              </a:xfrm>
              <a:custGeom>
                <a:avLst/>
                <a:gdLst/>
                <a:ahLst/>
                <a:cxnLst/>
                <a:rect l="l" t="t" r="r" b="b"/>
                <a:pathLst>
                  <a:path w="20899" h="14164" extrusionOk="0">
                    <a:moveTo>
                      <a:pt x="3867" y="0"/>
                    </a:moveTo>
                    <a:cubicBezTo>
                      <a:pt x="2310" y="0"/>
                      <a:pt x="1221" y="339"/>
                      <a:pt x="1221" y="339"/>
                    </a:cubicBezTo>
                    <a:lnTo>
                      <a:pt x="0" y="12112"/>
                    </a:lnTo>
                    <a:cubicBezTo>
                      <a:pt x="1294" y="11835"/>
                      <a:pt x="2428" y="11725"/>
                      <a:pt x="3412" y="11725"/>
                    </a:cubicBezTo>
                    <a:cubicBezTo>
                      <a:pt x="7220" y="11725"/>
                      <a:pt x="8793" y="13372"/>
                      <a:pt x="8793" y="13372"/>
                    </a:cubicBezTo>
                    <a:lnTo>
                      <a:pt x="9800" y="13479"/>
                    </a:lnTo>
                    <a:lnTo>
                      <a:pt x="10816" y="13587"/>
                    </a:lnTo>
                    <a:cubicBezTo>
                      <a:pt x="10816" y="13587"/>
                      <a:pt x="11918" y="12829"/>
                      <a:pt x="14113" y="12829"/>
                    </a:cubicBezTo>
                    <a:cubicBezTo>
                      <a:pt x="15520" y="12829"/>
                      <a:pt x="17376" y="13140"/>
                      <a:pt x="19677" y="14163"/>
                    </a:cubicBezTo>
                    <a:lnTo>
                      <a:pt x="20898" y="2381"/>
                    </a:lnTo>
                    <a:cubicBezTo>
                      <a:pt x="20898" y="2381"/>
                      <a:pt x="18933" y="1284"/>
                      <a:pt x="16300" y="1284"/>
                    </a:cubicBezTo>
                    <a:cubicBezTo>
                      <a:pt x="15124" y="1284"/>
                      <a:pt x="13814" y="1503"/>
                      <a:pt x="12486" y="2136"/>
                    </a:cubicBezTo>
                    <a:lnTo>
                      <a:pt x="10786" y="2302"/>
                    </a:lnTo>
                    <a:lnTo>
                      <a:pt x="10806" y="2097"/>
                    </a:lnTo>
                    <a:lnTo>
                      <a:pt x="9497" y="1824"/>
                    </a:lnTo>
                    <a:cubicBezTo>
                      <a:pt x="7577" y="360"/>
                      <a:pt x="5473" y="0"/>
                      <a:pt x="386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453;p64"/>
              <p:cNvSpPr/>
              <p:nvPr/>
            </p:nvSpPr>
            <p:spPr>
              <a:xfrm>
                <a:off x="5188219" y="101975"/>
                <a:ext cx="1180389" cy="829615"/>
              </a:xfrm>
              <a:custGeom>
                <a:avLst/>
                <a:gdLst/>
                <a:ahLst/>
                <a:cxnLst/>
                <a:rect l="l" t="t" r="r" b="b"/>
                <a:pathLst>
                  <a:path w="18799" h="13212" extrusionOk="0">
                    <a:moveTo>
                      <a:pt x="3012" y="1"/>
                    </a:moveTo>
                    <a:cubicBezTo>
                      <a:pt x="2310" y="1"/>
                      <a:pt x="1548" y="60"/>
                      <a:pt x="724" y="198"/>
                    </a:cubicBezTo>
                    <a:lnTo>
                      <a:pt x="50" y="10417"/>
                    </a:lnTo>
                    <a:lnTo>
                      <a:pt x="1" y="11199"/>
                    </a:lnTo>
                    <a:cubicBezTo>
                      <a:pt x="1" y="11199"/>
                      <a:pt x="115" y="11194"/>
                      <a:pt x="320" y="11194"/>
                    </a:cubicBezTo>
                    <a:cubicBezTo>
                      <a:pt x="1381" y="11194"/>
                      <a:pt x="4879" y="11331"/>
                      <a:pt x="7622" y="13026"/>
                    </a:cubicBezTo>
                    <a:cubicBezTo>
                      <a:pt x="7860" y="12874"/>
                      <a:pt x="8130" y="12800"/>
                      <a:pt x="8398" y="12800"/>
                    </a:cubicBezTo>
                    <a:cubicBezTo>
                      <a:pt x="8767" y="12800"/>
                      <a:pt x="9132" y="12940"/>
                      <a:pt x="9410" y="13212"/>
                    </a:cubicBezTo>
                    <a:cubicBezTo>
                      <a:pt x="10768" y="12725"/>
                      <a:pt x="12208" y="12573"/>
                      <a:pt x="13478" y="12573"/>
                    </a:cubicBezTo>
                    <a:cubicBezTo>
                      <a:pt x="15599" y="12573"/>
                      <a:pt x="17245" y="12997"/>
                      <a:pt x="17245" y="12997"/>
                    </a:cubicBezTo>
                    <a:lnTo>
                      <a:pt x="17353" y="12264"/>
                    </a:lnTo>
                    <a:lnTo>
                      <a:pt x="18799" y="2084"/>
                    </a:lnTo>
                    <a:cubicBezTo>
                      <a:pt x="17075" y="1411"/>
                      <a:pt x="15572" y="1174"/>
                      <a:pt x="14307" y="1174"/>
                    </a:cubicBezTo>
                    <a:cubicBezTo>
                      <a:pt x="11271" y="1174"/>
                      <a:pt x="9615" y="2543"/>
                      <a:pt x="9615" y="2543"/>
                    </a:cubicBezTo>
                    <a:cubicBezTo>
                      <a:pt x="9615" y="2543"/>
                      <a:pt x="7594" y="1"/>
                      <a:pt x="30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454;p64"/>
              <p:cNvSpPr/>
              <p:nvPr/>
            </p:nvSpPr>
            <p:spPr>
              <a:xfrm>
                <a:off x="5190731" y="101975"/>
                <a:ext cx="1177878" cy="770150"/>
              </a:xfrm>
              <a:custGeom>
                <a:avLst/>
                <a:gdLst/>
                <a:ahLst/>
                <a:cxnLst/>
                <a:rect l="l" t="t" r="r" b="b"/>
                <a:pathLst>
                  <a:path w="18759" h="12265" extrusionOk="0">
                    <a:moveTo>
                      <a:pt x="2972" y="1"/>
                    </a:moveTo>
                    <a:cubicBezTo>
                      <a:pt x="2270" y="1"/>
                      <a:pt x="1508" y="60"/>
                      <a:pt x="684" y="198"/>
                    </a:cubicBezTo>
                    <a:lnTo>
                      <a:pt x="0" y="10427"/>
                    </a:lnTo>
                    <a:cubicBezTo>
                      <a:pt x="1004" y="10325"/>
                      <a:pt x="2007" y="10232"/>
                      <a:pt x="3007" y="10232"/>
                    </a:cubicBezTo>
                    <a:cubicBezTo>
                      <a:pt x="3439" y="10232"/>
                      <a:pt x="3869" y="10249"/>
                      <a:pt x="4299" y="10290"/>
                    </a:cubicBezTo>
                    <a:cubicBezTo>
                      <a:pt x="5813" y="10447"/>
                      <a:pt x="7337" y="10916"/>
                      <a:pt x="8500" y="11893"/>
                    </a:cubicBezTo>
                    <a:cubicBezTo>
                      <a:pt x="9521" y="11349"/>
                      <a:pt x="10690" y="11129"/>
                      <a:pt x="11859" y="11129"/>
                    </a:cubicBezTo>
                    <a:cubicBezTo>
                      <a:pt x="12223" y="11129"/>
                      <a:pt x="12586" y="11150"/>
                      <a:pt x="12945" y="11189"/>
                    </a:cubicBezTo>
                    <a:cubicBezTo>
                      <a:pt x="14431" y="11355"/>
                      <a:pt x="15877" y="11805"/>
                      <a:pt x="17313" y="12264"/>
                    </a:cubicBezTo>
                    <a:lnTo>
                      <a:pt x="18759" y="2084"/>
                    </a:lnTo>
                    <a:cubicBezTo>
                      <a:pt x="17035" y="1411"/>
                      <a:pt x="15532" y="1174"/>
                      <a:pt x="14267" y="1174"/>
                    </a:cubicBezTo>
                    <a:cubicBezTo>
                      <a:pt x="11231" y="1174"/>
                      <a:pt x="9575" y="2543"/>
                      <a:pt x="9575" y="2543"/>
                    </a:cubicBezTo>
                    <a:cubicBezTo>
                      <a:pt x="9575" y="2543"/>
                      <a:pt x="7554" y="1"/>
                      <a:pt x="29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455;p64"/>
              <p:cNvSpPr/>
              <p:nvPr/>
            </p:nvSpPr>
            <p:spPr>
              <a:xfrm>
                <a:off x="5309092" y="180652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9" y="0"/>
                    </a:moveTo>
                    <a:lnTo>
                      <a:pt x="460" y="10"/>
                    </a:lnTo>
                    <a:lnTo>
                      <a:pt x="1" y="49"/>
                    </a:lnTo>
                    <a:lnTo>
                      <a:pt x="46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37" y="137"/>
                    </a:lnTo>
                    <a:cubicBezTo>
                      <a:pt x="2453" y="205"/>
                      <a:pt x="3059" y="322"/>
                      <a:pt x="3645" y="479"/>
                    </a:cubicBezTo>
                    <a:cubicBezTo>
                      <a:pt x="4241" y="635"/>
                      <a:pt x="4817" y="840"/>
                      <a:pt x="5384" y="1085"/>
                    </a:cubicBezTo>
                    <a:cubicBezTo>
                      <a:pt x="5941" y="1329"/>
                      <a:pt x="6488" y="1622"/>
                      <a:pt x="7016" y="1944"/>
                    </a:cubicBezTo>
                    <a:cubicBezTo>
                      <a:pt x="6517" y="1573"/>
                      <a:pt x="5980" y="1260"/>
                      <a:pt x="5423" y="997"/>
                    </a:cubicBezTo>
                    <a:cubicBezTo>
                      <a:pt x="4300" y="46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456;p64"/>
              <p:cNvSpPr/>
              <p:nvPr/>
            </p:nvSpPr>
            <p:spPr>
              <a:xfrm>
                <a:off x="5307899" y="268937"/>
                <a:ext cx="440535" cy="122194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6" extrusionOk="0">
                    <a:moveTo>
                      <a:pt x="919" y="1"/>
                    </a:moveTo>
                    <a:lnTo>
                      <a:pt x="459" y="21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19" y="69"/>
                    </a:lnTo>
                    <a:lnTo>
                      <a:pt x="1378" y="89"/>
                    </a:lnTo>
                    <a:lnTo>
                      <a:pt x="1837" y="138"/>
                    </a:lnTo>
                    <a:cubicBezTo>
                      <a:pt x="3058" y="284"/>
                      <a:pt x="4250" y="607"/>
                      <a:pt x="5384" y="1095"/>
                    </a:cubicBezTo>
                    <a:cubicBezTo>
                      <a:pt x="5940" y="1339"/>
                      <a:pt x="6488" y="1623"/>
                      <a:pt x="7015" y="1945"/>
                    </a:cubicBezTo>
                    <a:cubicBezTo>
                      <a:pt x="6517" y="1584"/>
                      <a:pt x="5979" y="1261"/>
                      <a:pt x="5413" y="998"/>
                    </a:cubicBezTo>
                    <a:cubicBezTo>
                      <a:pt x="4289" y="480"/>
                      <a:pt x="3088" y="148"/>
                      <a:pt x="1847" y="40"/>
                    </a:cubicBezTo>
                    <a:lnTo>
                      <a:pt x="1388" y="11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3457;p64"/>
              <p:cNvSpPr/>
              <p:nvPr/>
            </p:nvSpPr>
            <p:spPr>
              <a:xfrm>
                <a:off x="5290066" y="360989"/>
                <a:ext cx="441163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26" h="1945" extrusionOk="0">
                    <a:moveTo>
                      <a:pt x="929" y="1"/>
                    </a:moveTo>
                    <a:lnTo>
                      <a:pt x="470" y="10"/>
                    </a:lnTo>
                    <a:lnTo>
                      <a:pt x="1" y="49"/>
                    </a:lnTo>
                    <a:lnTo>
                      <a:pt x="470" y="49"/>
                    </a:lnTo>
                    <a:lnTo>
                      <a:pt x="929" y="59"/>
                    </a:lnTo>
                    <a:lnTo>
                      <a:pt x="1388" y="88"/>
                    </a:lnTo>
                    <a:lnTo>
                      <a:pt x="1847" y="137"/>
                    </a:lnTo>
                    <a:cubicBezTo>
                      <a:pt x="3069" y="284"/>
                      <a:pt x="4261" y="606"/>
                      <a:pt x="5384" y="1095"/>
                    </a:cubicBezTo>
                    <a:cubicBezTo>
                      <a:pt x="5951" y="1339"/>
                      <a:pt x="6498" y="1622"/>
                      <a:pt x="7026" y="1945"/>
                    </a:cubicBezTo>
                    <a:cubicBezTo>
                      <a:pt x="6518" y="1583"/>
                      <a:pt x="5990" y="1261"/>
                      <a:pt x="5423" y="997"/>
                    </a:cubicBezTo>
                    <a:cubicBezTo>
                      <a:pt x="4866" y="743"/>
                      <a:pt x="4280" y="528"/>
                      <a:pt x="3684" y="362"/>
                    </a:cubicBezTo>
                    <a:cubicBezTo>
                      <a:pt x="3088" y="206"/>
                      <a:pt x="2473" y="98"/>
                      <a:pt x="1857" y="40"/>
                    </a:cubicBezTo>
                    <a:lnTo>
                      <a:pt x="1388" y="10"/>
                    </a:lnTo>
                    <a:lnTo>
                      <a:pt x="92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3458;p64"/>
              <p:cNvSpPr/>
              <p:nvPr/>
            </p:nvSpPr>
            <p:spPr>
              <a:xfrm>
                <a:off x="5288873" y="44996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0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2453" y="205"/>
                      <a:pt x="3049" y="323"/>
                      <a:pt x="3645" y="479"/>
                    </a:cubicBezTo>
                    <a:cubicBezTo>
                      <a:pt x="4241" y="645"/>
                      <a:pt x="4817" y="840"/>
                      <a:pt x="5384" y="1085"/>
                    </a:cubicBezTo>
                    <a:cubicBezTo>
                      <a:pt x="5941" y="1339"/>
                      <a:pt x="6488" y="1622"/>
                      <a:pt x="7015" y="1944"/>
                    </a:cubicBezTo>
                    <a:cubicBezTo>
                      <a:pt x="6517" y="1583"/>
                      <a:pt x="5980" y="1270"/>
                      <a:pt x="5423" y="1006"/>
                    </a:cubicBezTo>
                    <a:cubicBezTo>
                      <a:pt x="4299" y="479"/>
                      <a:pt x="3088" y="147"/>
                      <a:pt x="1847" y="39"/>
                    </a:cubicBezTo>
                    <a:lnTo>
                      <a:pt x="1388" y="10"/>
                    </a:lnTo>
                    <a:lnTo>
                      <a:pt x="92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3459;p64"/>
              <p:cNvSpPr/>
              <p:nvPr/>
            </p:nvSpPr>
            <p:spPr>
              <a:xfrm>
                <a:off x="5272924" y="529081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19" y="1"/>
                    </a:moveTo>
                    <a:lnTo>
                      <a:pt x="459" y="10"/>
                    </a:lnTo>
                    <a:lnTo>
                      <a:pt x="0" y="49"/>
                    </a:lnTo>
                    <a:lnTo>
                      <a:pt x="459" y="49"/>
                    </a:lnTo>
                    <a:lnTo>
                      <a:pt x="919" y="59"/>
                    </a:lnTo>
                    <a:lnTo>
                      <a:pt x="1378" y="88"/>
                    </a:lnTo>
                    <a:lnTo>
                      <a:pt x="1837" y="137"/>
                    </a:lnTo>
                    <a:cubicBezTo>
                      <a:pt x="3058" y="284"/>
                      <a:pt x="4250" y="606"/>
                      <a:pt x="5384" y="1095"/>
                    </a:cubicBezTo>
                    <a:cubicBezTo>
                      <a:pt x="5941" y="1339"/>
                      <a:pt x="6488" y="1622"/>
                      <a:pt x="7015" y="1945"/>
                    </a:cubicBezTo>
                    <a:cubicBezTo>
                      <a:pt x="6517" y="1583"/>
                      <a:pt x="5980" y="1261"/>
                      <a:pt x="5413" y="997"/>
                    </a:cubicBezTo>
                    <a:cubicBezTo>
                      <a:pt x="4289" y="479"/>
                      <a:pt x="3088" y="147"/>
                      <a:pt x="1847" y="40"/>
                    </a:cubicBezTo>
                    <a:lnTo>
                      <a:pt x="1388" y="10"/>
                    </a:lnTo>
                    <a:lnTo>
                      <a:pt x="91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3460;p64"/>
              <p:cNvSpPr/>
              <p:nvPr/>
            </p:nvSpPr>
            <p:spPr>
              <a:xfrm>
                <a:off x="5262501" y="627224"/>
                <a:ext cx="440535" cy="122131"/>
              </a:xfrm>
              <a:custGeom>
                <a:avLst/>
                <a:gdLst/>
                <a:ahLst/>
                <a:cxnLst/>
                <a:rect l="l" t="t" r="r" b="b"/>
                <a:pathLst>
                  <a:path w="7016" h="1945" extrusionOk="0">
                    <a:moveTo>
                      <a:pt x="928" y="1"/>
                    </a:moveTo>
                    <a:lnTo>
                      <a:pt x="459" y="20"/>
                    </a:lnTo>
                    <a:lnTo>
                      <a:pt x="0" y="50"/>
                    </a:lnTo>
                    <a:lnTo>
                      <a:pt x="459" y="50"/>
                    </a:lnTo>
                    <a:lnTo>
                      <a:pt x="928" y="69"/>
                    </a:lnTo>
                    <a:lnTo>
                      <a:pt x="1388" y="98"/>
                    </a:lnTo>
                    <a:lnTo>
                      <a:pt x="1847" y="138"/>
                    </a:lnTo>
                    <a:cubicBezTo>
                      <a:pt x="3058" y="284"/>
                      <a:pt x="4260" y="606"/>
                      <a:pt x="5384" y="1095"/>
                    </a:cubicBezTo>
                    <a:cubicBezTo>
                      <a:pt x="5950" y="1339"/>
                      <a:pt x="6497" y="1623"/>
                      <a:pt x="7015" y="1945"/>
                    </a:cubicBezTo>
                    <a:cubicBezTo>
                      <a:pt x="6517" y="1584"/>
                      <a:pt x="5979" y="1271"/>
                      <a:pt x="5423" y="1017"/>
                    </a:cubicBezTo>
                    <a:cubicBezTo>
                      <a:pt x="4299" y="479"/>
                      <a:pt x="3088" y="157"/>
                      <a:pt x="1857" y="40"/>
                    </a:cubicBezTo>
                    <a:lnTo>
                      <a:pt x="1388" y="11"/>
                    </a:lnTo>
                    <a:lnTo>
                      <a:pt x="9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3461;p64"/>
              <p:cNvSpPr/>
              <p:nvPr/>
            </p:nvSpPr>
            <p:spPr>
              <a:xfrm>
                <a:off x="5825046" y="255876"/>
                <a:ext cx="455228" cy="54881"/>
              </a:xfrm>
              <a:custGeom>
                <a:avLst/>
                <a:gdLst/>
                <a:ahLst/>
                <a:cxnLst/>
                <a:rect l="l" t="t" r="r" b="b"/>
                <a:pathLst>
                  <a:path w="7250" h="874" extrusionOk="0">
                    <a:moveTo>
                      <a:pt x="4142" y="0"/>
                    </a:moveTo>
                    <a:cubicBezTo>
                      <a:pt x="3956" y="0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7"/>
                    </a:cubicBezTo>
                    <a:cubicBezTo>
                      <a:pt x="1153" y="424"/>
                      <a:pt x="567" y="619"/>
                      <a:pt x="0" y="873"/>
                    </a:cubicBezTo>
                    <a:cubicBezTo>
                      <a:pt x="577" y="658"/>
                      <a:pt x="1163" y="492"/>
                      <a:pt x="1769" y="375"/>
                    </a:cubicBezTo>
                    <a:cubicBezTo>
                      <a:pt x="2603" y="205"/>
                      <a:pt x="3452" y="121"/>
                      <a:pt x="4305" y="121"/>
                    </a:cubicBezTo>
                    <a:cubicBezTo>
                      <a:pt x="4680" y="121"/>
                      <a:pt x="5056" y="137"/>
                      <a:pt x="5433" y="170"/>
                    </a:cubicBezTo>
                    <a:lnTo>
                      <a:pt x="5892" y="219"/>
                    </a:lnTo>
                    <a:lnTo>
                      <a:pt x="6341" y="287"/>
                    </a:lnTo>
                    <a:lnTo>
                      <a:pt x="6800" y="365"/>
                    </a:lnTo>
                    <a:lnTo>
                      <a:pt x="7250" y="463"/>
                    </a:lnTo>
                    <a:lnTo>
                      <a:pt x="6810" y="336"/>
                    </a:lnTo>
                    <a:lnTo>
                      <a:pt x="6351" y="229"/>
                    </a:lnTo>
                    <a:lnTo>
                      <a:pt x="5902" y="141"/>
                    </a:lnTo>
                    <a:lnTo>
                      <a:pt x="5442" y="72"/>
                    </a:lnTo>
                    <a:cubicBezTo>
                      <a:pt x="5011" y="24"/>
                      <a:pt x="4576" y="0"/>
                      <a:pt x="41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3462;p64"/>
              <p:cNvSpPr/>
              <p:nvPr/>
            </p:nvSpPr>
            <p:spPr>
              <a:xfrm>
                <a:off x="5808469" y="342968"/>
                <a:ext cx="455290" cy="54253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64" extrusionOk="0">
                    <a:moveTo>
                      <a:pt x="4142" y="1"/>
                    </a:moveTo>
                    <a:cubicBezTo>
                      <a:pt x="3956" y="1"/>
                      <a:pt x="3771" y="5"/>
                      <a:pt x="3586" y="14"/>
                    </a:cubicBezTo>
                    <a:cubicBezTo>
                      <a:pt x="2971" y="53"/>
                      <a:pt x="2355" y="141"/>
                      <a:pt x="1759" y="278"/>
                    </a:cubicBezTo>
                    <a:cubicBezTo>
                      <a:pt x="1153" y="415"/>
                      <a:pt x="567" y="620"/>
                      <a:pt x="1" y="864"/>
                    </a:cubicBezTo>
                    <a:cubicBezTo>
                      <a:pt x="577" y="659"/>
                      <a:pt x="1163" y="493"/>
                      <a:pt x="1769" y="366"/>
                    </a:cubicBezTo>
                    <a:cubicBezTo>
                      <a:pt x="2604" y="196"/>
                      <a:pt x="3457" y="111"/>
                      <a:pt x="4309" y="111"/>
                    </a:cubicBezTo>
                    <a:cubicBezTo>
                      <a:pt x="4685" y="111"/>
                      <a:pt x="5060" y="128"/>
                      <a:pt x="5433" y="160"/>
                    </a:cubicBezTo>
                    <a:lnTo>
                      <a:pt x="5892" y="219"/>
                    </a:lnTo>
                    <a:lnTo>
                      <a:pt x="6341" y="278"/>
                    </a:lnTo>
                    <a:lnTo>
                      <a:pt x="6801" y="366"/>
                    </a:lnTo>
                    <a:lnTo>
                      <a:pt x="7250" y="463"/>
                    </a:lnTo>
                    <a:lnTo>
                      <a:pt x="6801" y="336"/>
                    </a:lnTo>
                    <a:lnTo>
                      <a:pt x="6361" y="229"/>
                    </a:lnTo>
                    <a:lnTo>
                      <a:pt x="5902" y="141"/>
                    </a:lnTo>
                    <a:lnTo>
                      <a:pt x="5443" y="73"/>
                    </a:lnTo>
                    <a:cubicBezTo>
                      <a:pt x="5012" y="25"/>
                      <a:pt x="4576" y="1"/>
                      <a:pt x="41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3463;p64"/>
              <p:cNvSpPr/>
              <p:nvPr/>
            </p:nvSpPr>
            <p:spPr>
              <a:xfrm>
                <a:off x="5806648" y="436464"/>
                <a:ext cx="455855" cy="54629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70" extrusionOk="0">
                    <a:moveTo>
                      <a:pt x="4201" y="0"/>
                    </a:moveTo>
                    <a:cubicBezTo>
                      <a:pt x="3996" y="0"/>
                      <a:pt x="3791" y="7"/>
                      <a:pt x="3586" y="20"/>
                    </a:cubicBezTo>
                    <a:cubicBezTo>
                      <a:pt x="2961" y="49"/>
                      <a:pt x="2355" y="137"/>
                      <a:pt x="1749" y="284"/>
                    </a:cubicBezTo>
                    <a:cubicBezTo>
                      <a:pt x="1153" y="420"/>
                      <a:pt x="557" y="616"/>
                      <a:pt x="0" y="870"/>
                    </a:cubicBezTo>
                    <a:cubicBezTo>
                      <a:pt x="577" y="665"/>
                      <a:pt x="1173" y="499"/>
                      <a:pt x="1769" y="371"/>
                    </a:cubicBezTo>
                    <a:cubicBezTo>
                      <a:pt x="2610" y="202"/>
                      <a:pt x="3461" y="117"/>
                      <a:pt x="4311" y="117"/>
                    </a:cubicBezTo>
                    <a:cubicBezTo>
                      <a:pt x="4685" y="117"/>
                      <a:pt x="5059" y="133"/>
                      <a:pt x="5432" y="166"/>
                    </a:cubicBezTo>
                    <a:lnTo>
                      <a:pt x="5892" y="215"/>
                    </a:lnTo>
                    <a:lnTo>
                      <a:pt x="6351" y="284"/>
                    </a:lnTo>
                    <a:lnTo>
                      <a:pt x="6800" y="371"/>
                    </a:lnTo>
                    <a:lnTo>
                      <a:pt x="7259" y="469"/>
                    </a:lnTo>
                    <a:lnTo>
                      <a:pt x="6800" y="332"/>
                    </a:lnTo>
                    <a:lnTo>
                      <a:pt x="6351" y="225"/>
                    </a:lnTo>
                    <a:lnTo>
                      <a:pt x="5892" y="137"/>
                    </a:lnTo>
                    <a:lnTo>
                      <a:pt x="5432" y="78"/>
                    </a:lnTo>
                    <a:cubicBezTo>
                      <a:pt x="5022" y="26"/>
                      <a:pt x="4612" y="0"/>
                      <a:pt x="420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3464;p64"/>
              <p:cNvSpPr/>
              <p:nvPr/>
            </p:nvSpPr>
            <p:spPr>
              <a:xfrm>
                <a:off x="5789444" y="523744"/>
                <a:ext cx="455855" cy="54504"/>
              </a:xfrm>
              <a:custGeom>
                <a:avLst/>
                <a:gdLst/>
                <a:ahLst/>
                <a:cxnLst/>
                <a:rect l="l" t="t" r="r" b="b"/>
                <a:pathLst>
                  <a:path w="7260" h="868" extrusionOk="0">
                    <a:moveTo>
                      <a:pt x="4189" y="1"/>
                    </a:moveTo>
                    <a:cubicBezTo>
                      <a:pt x="3373" y="1"/>
                      <a:pt x="2558" y="94"/>
                      <a:pt x="1759" y="281"/>
                    </a:cubicBezTo>
                    <a:cubicBezTo>
                      <a:pt x="1154" y="418"/>
                      <a:pt x="567" y="613"/>
                      <a:pt x="1" y="867"/>
                    </a:cubicBezTo>
                    <a:cubicBezTo>
                      <a:pt x="587" y="662"/>
                      <a:pt x="1173" y="496"/>
                      <a:pt x="1779" y="369"/>
                    </a:cubicBezTo>
                    <a:cubicBezTo>
                      <a:pt x="2598" y="202"/>
                      <a:pt x="3435" y="118"/>
                      <a:pt x="4272" y="118"/>
                    </a:cubicBezTo>
                    <a:cubicBezTo>
                      <a:pt x="4663" y="118"/>
                      <a:pt x="5054" y="136"/>
                      <a:pt x="5443" y="173"/>
                    </a:cubicBezTo>
                    <a:lnTo>
                      <a:pt x="5902" y="222"/>
                    </a:lnTo>
                    <a:lnTo>
                      <a:pt x="6351" y="281"/>
                    </a:lnTo>
                    <a:lnTo>
                      <a:pt x="6810" y="369"/>
                    </a:lnTo>
                    <a:lnTo>
                      <a:pt x="7260" y="467"/>
                    </a:lnTo>
                    <a:lnTo>
                      <a:pt x="6820" y="340"/>
                    </a:lnTo>
                    <a:lnTo>
                      <a:pt x="6371" y="232"/>
                    </a:lnTo>
                    <a:lnTo>
                      <a:pt x="5912" y="144"/>
                    </a:lnTo>
                    <a:lnTo>
                      <a:pt x="5452" y="76"/>
                    </a:lnTo>
                    <a:cubicBezTo>
                      <a:pt x="5033" y="26"/>
                      <a:pt x="4611" y="1"/>
                      <a:pt x="4189" y="1"/>
                    </a:cubicBezTo>
                    <a:close/>
                  </a:path>
                </a:pathLst>
              </a:custGeom>
              <a:solidFill>
                <a:srgbClr val="DFEE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3465;p64"/>
              <p:cNvSpPr/>
              <p:nvPr/>
            </p:nvSpPr>
            <p:spPr>
              <a:xfrm>
                <a:off x="5788816" y="604117"/>
                <a:ext cx="455918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61" h="877" extrusionOk="0">
                    <a:moveTo>
                      <a:pt x="4180" y="1"/>
                    </a:moveTo>
                    <a:cubicBezTo>
                      <a:pt x="3365" y="1"/>
                      <a:pt x="2552" y="94"/>
                      <a:pt x="1760" y="281"/>
                    </a:cubicBezTo>
                    <a:cubicBezTo>
                      <a:pt x="1154" y="427"/>
                      <a:pt x="568" y="623"/>
                      <a:pt x="1" y="877"/>
                    </a:cubicBezTo>
                    <a:cubicBezTo>
                      <a:pt x="577" y="662"/>
                      <a:pt x="1173" y="496"/>
                      <a:pt x="1769" y="379"/>
                    </a:cubicBezTo>
                    <a:cubicBezTo>
                      <a:pt x="2611" y="209"/>
                      <a:pt x="3461" y="124"/>
                      <a:pt x="4312" y="124"/>
                    </a:cubicBezTo>
                    <a:cubicBezTo>
                      <a:pt x="4686" y="124"/>
                      <a:pt x="5060" y="141"/>
                      <a:pt x="5433" y="173"/>
                    </a:cubicBezTo>
                    <a:lnTo>
                      <a:pt x="5892" y="222"/>
                    </a:lnTo>
                    <a:lnTo>
                      <a:pt x="6352" y="291"/>
                    </a:lnTo>
                    <a:lnTo>
                      <a:pt x="6801" y="369"/>
                    </a:lnTo>
                    <a:lnTo>
                      <a:pt x="7260" y="466"/>
                    </a:lnTo>
                    <a:lnTo>
                      <a:pt x="7260" y="466"/>
                    </a:lnTo>
                    <a:lnTo>
                      <a:pt x="6811" y="339"/>
                    </a:lnTo>
                    <a:lnTo>
                      <a:pt x="6361" y="232"/>
                    </a:lnTo>
                    <a:lnTo>
                      <a:pt x="5902" y="144"/>
                    </a:lnTo>
                    <a:lnTo>
                      <a:pt x="5443" y="76"/>
                    </a:lnTo>
                    <a:cubicBezTo>
                      <a:pt x="5023" y="26"/>
                      <a:pt x="4601" y="1"/>
                      <a:pt x="41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3466;p64"/>
              <p:cNvSpPr/>
              <p:nvPr/>
            </p:nvSpPr>
            <p:spPr>
              <a:xfrm>
                <a:off x="5779020" y="702322"/>
                <a:ext cx="455290" cy="55069"/>
              </a:xfrm>
              <a:custGeom>
                <a:avLst/>
                <a:gdLst/>
                <a:ahLst/>
                <a:cxnLst/>
                <a:rect l="l" t="t" r="r" b="b"/>
                <a:pathLst>
                  <a:path w="7251" h="877" extrusionOk="0">
                    <a:moveTo>
                      <a:pt x="4184" y="0"/>
                    </a:moveTo>
                    <a:cubicBezTo>
                      <a:pt x="3366" y="0"/>
                      <a:pt x="2551" y="96"/>
                      <a:pt x="1749" y="290"/>
                    </a:cubicBezTo>
                    <a:cubicBezTo>
                      <a:pt x="1154" y="427"/>
                      <a:pt x="567" y="622"/>
                      <a:pt x="1" y="876"/>
                    </a:cubicBezTo>
                    <a:cubicBezTo>
                      <a:pt x="577" y="671"/>
                      <a:pt x="1163" y="505"/>
                      <a:pt x="1769" y="378"/>
                    </a:cubicBezTo>
                    <a:cubicBezTo>
                      <a:pt x="2604" y="208"/>
                      <a:pt x="3452" y="123"/>
                      <a:pt x="4305" y="123"/>
                    </a:cubicBezTo>
                    <a:cubicBezTo>
                      <a:pt x="4681" y="123"/>
                      <a:pt x="5057" y="140"/>
                      <a:pt x="5433" y="173"/>
                    </a:cubicBezTo>
                    <a:lnTo>
                      <a:pt x="5892" y="221"/>
                    </a:lnTo>
                    <a:lnTo>
                      <a:pt x="6341" y="290"/>
                    </a:lnTo>
                    <a:lnTo>
                      <a:pt x="6801" y="368"/>
                    </a:lnTo>
                    <a:lnTo>
                      <a:pt x="7250" y="466"/>
                    </a:lnTo>
                    <a:lnTo>
                      <a:pt x="6801" y="339"/>
                    </a:lnTo>
                    <a:lnTo>
                      <a:pt x="6351" y="231"/>
                    </a:lnTo>
                    <a:lnTo>
                      <a:pt x="5902" y="143"/>
                    </a:lnTo>
                    <a:lnTo>
                      <a:pt x="5443" y="75"/>
                    </a:lnTo>
                    <a:cubicBezTo>
                      <a:pt x="5023" y="25"/>
                      <a:pt x="4603" y="0"/>
                      <a:pt x="41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3467;p64"/>
              <p:cNvSpPr/>
              <p:nvPr/>
            </p:nvSpPr>
            <p:spPr>
              <a:xfrm>
                <a:off x="5824418" y="854215"/>
                <a:ext cx="200049" cy="239365"/>
              </a:xfrm>
              <a:custGeom>
                <a:avLst/>
                <a:gdLst/>
                <a:ahLst/>
                <a:cxnLst/>
                <a:rect l="l" t="t" r="r" b="b"/>
                <a:pathLst>
                  <a:path w="3186" h="3812" extrusionOk="0">
                    <a:moveTo>
                      <a:pt x="948" y="1"/>
                    </a:moveTo>
                    <a:lnTo>
                      <a:pt x="1" y="264"/>
                    </a:lnTo>
                    <a:cubicBezTo>
                      <a:pt x="147" y="1750"/>
                      <a:pt x="1066" y="3186"/>
                      <a:pt x="2414" y="3811"/>
                    </a:cubicBezTo>
                    <a:cubicBezTo>
                      <a:pt x="2209" y="3537"/>
                      <a:pt x="2062" y="3215"/>
                      <a:pt x="2003" y="2873"/>
                    </a:cubicBezTo>
                    <a:lnTo>
                      <a:pt x="2003" y="2873"/>
                    </a:lnTo>
                    <a:cubicBezTo>
                      <a:pt x="2172" y="2894"/>
                      <a:pt x="2343" y="2904"/>
                      <a:pt x="2514" y="2904"/>
                    </a:cubicBezTo>
                    <a:cubicBezTo>
                      <a:pt x="2739" y="2904"/>
                      <a:pt x="2964" y="2887"/>
                      <a:pt x="3186" y="2854"/>
                    </a:cubicBezTo>
                    <a:cubicBezTo>
                      <a:pt x="1876" y="2521"/>
                      <a:pt x="958" y="1349"/>
                      <a:pt x="9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2" name="Google Shape;2572;p39"/>
          <p:cNvGrpSpPr/>
          <p:nvPr/>
        </p:nvGrpSpPr>
        <p:grpSpPr>
          <a:xfrm>
            <a:off x="828349" y="1139448"/>
            <a:ext cx="451176" cy="457599"/>
            <a:chOff x="8438852" y="1291368"/>
            <a:chExt cx="451176" cy="457599"/>
          </a:xfrm>
        </p:grpSpPr>
        <p:sp>
          <p:nvSpPr>
            <p:cNvPr id="133" name="Google Shape;2573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574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2572;p39"/>
          <p:cNvGrpSpPr/>
          <p:nvPr/>
        </p:nvGrpSpPr>
        <p:grpSpPr>
          <a:xfrm>
            <a:off x="1331904" y="1141988"/>
            <a:ext cx="451176" cy="457599"/>
            <a:chOff x="8438852" y="1291368"/>
            <a:chExt cx="451176" cy="457599"/>
          </a:xfrm>
        </p:grpSpPr>
        <p:sp>
          <p:nvSpPr>
            <p:cNvPr id="136" name="Google Shape;2573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574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8" name="Picture 147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15" y="2258695"/>
            <a:ext cx="902970" cy="527050"/>
          </a:xfrm>
          <a:prstGeom prst="rect">
            <a:avLst/>
          </a:prstGeom>
        </p:spPr>
      </p:pic>
      <p:pic>
        <p:nvPicPr>
          <p:cNvPr id="149" name="Picture 148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0" y="2327910"/>
            <a:ext cx="902970" cy="527050"/>
          </a:xfrm>
          <a:prstGeom prst="rect">
            <a:avLst/>
          </a:prstGeom>
        </p:spPr>
      </p:pic>
      <p:pic>
        <p:nvPicPr>
          <p:cNvPr id="150" name="Picture 149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90" y="4161790"/>
            <a:ext cx="902970" cy="527050"/>
          </a:xfrm>
          <a:prstGeom prst="rect">
            <a:avLst/>
          </a:prstGeom>
        </p:spPr>
      </p:pic>
      <p:pic>
        <p:nvPicPr>
          <p:cNvPr id="151" name="Picture 150" descr="giph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40" y="4187825"/>
            <a:ext cx="902970" cy="527050"/>
          </a:xfrm>
          <a:prstGeom prst="rect">
            <a:avLst/>
          </a:prstGeom>
        </p:spPr>
      </p:pic>
      <p:grpSp>
        <p:nvGrpSpPr>
          <p:cNvPr id="153" name="Google Shape;2483;p39"/>
          <p:cNvGrpSpPr/>
          <p:nvPr/>
        </p:nvGrpSpPr>
        <p:grpSpPr>
          <a:xfrm>
            <a:off x="5124787" y="1131391"/>
            <a:ext cx="451176" cy="457599"/>
            <a:chOff x="8438852" y="1291368"/>
            <a:chExt cx="451176" cy="457599"/>
          </a:xfrm>
        </p:grpSpPr>
        <p:sp>
          <p:nvSpPr>
            <p:cNvPr id="154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2483;p39"/>
          <p:cNvGrpSpPr/>
          <p:nvPr/>
        </p:nvGrpSpPr>
        <p:grpSpPr>
          <a:xfrm>
            <a:off x="5614372" y="1144091"/>
            <a:ext cx="451176" cy="457599"/>
            <a:chOff x="8438852" y="1291368"/>
            <a:chExt cx="451176" cy="457599"/>
          </a:xfrm>
        </p:grpSpPr>
        <p:sp>
          <p:nvSpPr>
            <p:cNvPr id="157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2483;p39"/>
          <p:cNvGrpSpPr/>
          <p:nvPr/>
        </p:nvGrpSpPr>
        <p:grpSpPr>
          <a:xfrm>
            <a:off x="6156027" y="1145996"/>
            <a:ext cx="451176" cy="457599"/>
            <a:chOff x="8438852" y="1291368"/>
            <a:chExt cx="451176" cy="457599"/>
          </a:xfrm>
        </p:grpSpPr>
        <p:sp>
          <p:nvSpPr>
            <p:cNvPr id="160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2572;p39"/>
          <p:cNvGrpSpPr/>
          <p:nvPr/>
        </p:nvGrpSpPr>
        <p:grpSpPr>
          <a:xfrm>
            <a:off x="468304" y="2932053"/>
            <a:ext cx="451176" cy="457599"/>
            <a:chOff x="8438852" y="1291368"/>
            <a:chExt cx="451176" cy="457599"/>
          </a:xfrm>
        </p:grpSpPr>
        <p:sp>
          <p:nvSpPr>
            <p:cNvPr id="163" name="Google Shape;2573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574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2483;p39"/>
          <p:cNvGrpSpPr/>
          <p:nvPr/>
        </p:nvGrpSpPr>
        <p:grpSpPr>
          <a:xfrm>
            <a:off x="4644092" y="2861131"/>
            <a:ext cx="451176" cy="457599"/>
            <a:chOff x="8438852" y="1291368"/>
            <a:chExt cx="451176" cy="457599"/>
          </a:xfrm>
        </p:grpSpPr>
        <p:sp>
          <p:nvSpPr>
            <p:cNvPr id="166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" name="Google Shape;2483;p39"/>
          <p:cNvGrpSpPr/>
          <p:nvPr/>
        </p:nvGrpSpPr>
        <p:grpSpPr>
          <a:xfrm>
            <a:off x="5220037" y="2859226"/>
            <a:ext cx="451176" cy="457599"/>
            <a:chOff x="8438852" y="1291368"/>
            <a:chExt cx="451176" cy="457599"/>
          </a:xfrm>
        </p:grpSpPr>
        <p:sp>
          <p:nvSpPr>
            <p:cNvPr id="169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1" name="Google Shape;2483;p39"/>
          <p:cNvGrpSpPr/>
          <p:nvPr/>
        </p:nvGrpSpPr>
        <p:grpSpPr>
          <a:xfrm>
            <a:off x="5748992" y="2856686"/>
            <a:ext cx="451176" cy="457599"/>
            <a:chOff x="8438852" y="1291368"/>
            <a:chExt cx="451176" cy="457599"/>
          </a:xfrm>
        </p:grpSpPr>
        <p:sp>
          <p:nvSpPr>
            <p:cNvPr id="172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4" name="Google Shape;2483;p39"/>
          <p:cNvGrpSpPr/>
          <p:nvPr/>
        </p:nvGrpSpPr>
        <p:grpSpPr>
          <a:xfrm>
            <a:off x="6283662" y="2861131"/>
            <a:ext cx="451176" cy="457599"/>
            <a:chOff x="8438852" y="1291368"/>
            <a:chExt cx="451176" cy="457599"/>
          </a:xfrm>
        </p:grpSpPr>
        <p:sp>
          <p:nvSpPr>
            <p:cNvPr id="175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" name="Google Shape;2483;p39"/>
          <p:cNvGrpSpPr/>
          <p:nvPr/>
        </p:nvGrpSpPr>
        <p:grpSpPr>
          <a:xfrm>
            <a:off x="6843097" y="2856051"/>
            <a:ext cx="451176" cy="457599"/>
            <a:chOff x="8438852" y="1291368"/>
            <a:chExt cx="451176" cy="457599"/>
          </a:xfrm>
        </p:grpSpPr>
        <p:sp>
          <p:nvSpPr>
            <p:cNvPr id="178" name="Google Shape;2484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485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5" name="Google Shape;2572;p39"/>
          <p:cNvGrpSpPr/>
          <p:nvPr/>
        </p:nvGrpSpPr>
        <p:grpSpPr>
          <a:xfrm>
            <a:off x="919789" y="2934593"/>
            <a:ext cx="451176" cy="457599"/>
            <a:chOff x="8438852" y="1291368"/>
            <a:chExt cx="451176" cy="457599"/>
          </a:xfrm>
        </p:grpSpPr>
        <p:sp>
          <p:nvSpPr>
            <p:cNvPr id="286" name="Google Shape;2573;p39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574;p39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4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0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1"/>
                  </p:tgtEl>
                </p:cond>
              </p:nextCondLst>
            </p:seq>
          </p:childTnLst>
        </p:cTn>
      </p:par>
    </p:tnLst>
    <p:bldLst>
      <p:bldP spid="2491" grpId="0" build="p"/>
      <p:bldP spid="2491" grpId="1" build="p"/>
      <p:bldP spid="2497" grpId="0" build="p"/>
      <p:bldP spid="2497" grpId="1" build="p"/>
      <p:bldP spid="2499" grpId="0"/>
      <p:bldP spid="2499" grpId="1"/>
      <p:bldP spid="2500" grpId="0"/>
      <p:bldP spid="2500" grpId="1"/>
      <p:bldP spid="2501" grpId="0"/>
      <p:bldP spid="2501" grpId="1"/>
      <p:bldP spid="2502" grpId="0"/>
      <p:bldP spid="2502" grpId="1"/>
      <p:bldP spid="4" grpId="0"/>
      <p:bldP spid="4" grpId="1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5" name="Google Shape;2715;p44"/>
          <p:cNvGrpSpPr/>
          <p:nvPr/>
        </p:nvGrpSpPr>
        <p:grpSpPr>
          <a:xfrm>
            <a:off x="274743" y="3365430"/>
            <a:ext cx="346358" cy="346326"/>
            <a:chOff x="-250650" y="2042750"/>
            <a:chExt cx="327000" cy="327000"/>
          </a:xfrm>
        </p:grpSpPr>
        <p:sp>
          <p:nvSpPr>
            <p:cNvPr id="2716" name="Google Shape;2716;p44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44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1" name="Google Shape;2721;p44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Remember!!!</a:t>
            </a:r>
          </a:p>
        </p:txBody>
      </p:sp>
      <p:sp>
        <p:nvSpPr>
          <p:cNvPr id="2722" name="Google Shape;2722;p44"/>
          <p:cNvSpPr/>
          <p:nvPr/>
        </p:nvSpPr>
        <p:spPr>
          <a:xfrm>
            <a:off x="509938" y="1807349"/>
            <a:ext cx="3908400" cy="2957639"/>
          </a:xfrm>
          <a:prstGeom prst="roundRect">
            <a:avLst>
              <a:gd name="adj" fmla="val 7366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3" name="Google Shape;2723;p44"/>
          <p:cNvSpPr/>
          <p:nvPr/>
        </p:nvSpPr>
        <p:spPr>
          <a:xfrm>
            <a:off x="4725663" y="1807350"/>
            <a:ext cx="3908400" cy="2957638"/>
          </a:xfrm>
          <a:prstGeom prst="roundRect">
            <a:avLst>
              <a:gd name="adj" fmla="val 736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5" name="Google Shape;2725;p44"/>
          <p:cNvSpPr txBox="1">
            <a:spLocks noGrp="1"/>
          </p:cNvSpPr>
          <p:nvPr>
            <p:ph type="subTitle" idx="1"/>
          </p:nvPr>
        </p:nvSpPr>
        <p:spPr>
          <a:xfrm>
            <a:off x="1110816" y="2146467"/>
            <a:ext cx="26283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chemeClr val="accent6"/>
                </a:solidFill>
              </a:rPr>
              <a:t>HELLO!</a:t>
            </a:r>
          </a:p>
        </p:txBody>
      </p:sp>
      <p:grpSp>
        <p:nvGrpSpPr>
          <p:cNvPr id="2736" name="Google Shape;2736;p44"/>
          <p:cNvGrpSpPr/>
          <p:nvPr/>
        </p:nvGrpSpPr>
        <p:grpSpPr>
          <a:xfrm rot="-2241623">
            <a:off x="4132901" y="2079932"/>
            <a:ext cx="392383" cy="339285"/>
            <a:chOff x="114900" y="1099975"/>
            <a:chExt cx="392400" cy="339300"/>
          </a:xfrm>
        </p:grpSpPr>
        <p:sp>
          <p:nvSpPr>
            <p:cNvPr id="2737" name="Google Shape;2737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9" name="Google Shape;2739;p44"/>
          <p:cNvGrpSpPr/>
          <p:nvPr/>
        </p:nvGrpSpPr>
        <p:grpSpPr>
          <a:xfrm>
            <a:off x="7793145" y="1595259"/>
            <a:ext cx="434550" cy="434518"/>
            <a:chOff x="-250650" y="2042750"/>
            <a:chExt cx="327000" cy="327000"/>
          </a:xfrm>
        </p:grpSpPr>
        <p:sp>
          <p:nvSpPr>
            <p:cNvPr id="2740" name="Google Shape;2740;p44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44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2" name="Google Shape;2742;p44"/>
          <p:cNvGrpSpPr/>
          <p:nvPr/>
        </p:nvGrpSpPr>
        <p:grpSpPr>
          <a:xfrm rot="-2241511">
            <a:off x="8432677" y="3854845"/>
            <a:ext cx="482222" cy="416940"/>
            <a:chOff x="114900" y="1099975"/>
            <a:chExt cx="392400" cy="339300"/>
          </a:xfrm>
        </p:grpSpPr>
        <p:sp>
          <p:nvSpPr>
            <p:cNvPr id="2743" name="Google Shape;2743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5" name="Google Shape;2745;p44"/>
          <p:cNvGrpSpPr/>
          <p:nvPr/>
        </p:nvGrpSpPr>
        <p:grpSpPr>
          <a:xfrm>
            <a:off x="1308553" y="1547642"/>
            <a:ext cx="434528" cy="440713"/>
            <a:chOff x="8438852" y="1291368"/>
            <a:chExt cx="451176" cy="457599"/>
          </a:xfrm>
        </p:grpSpPr>
        <p:sp>
          <p:nvSpPr>
            <p:cNvPr id="2746" name="Google Shape;2746;p44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44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48" name="Google Shape;2748;p44"/>
          <p:cNvGrpSpPr/>
          <p:nvPr/>
        </p:nvGrpSpPr>
        <p:grpSpPr>
          <a:xfrm rot="-2241638">
            <a:off x="2249953" y="4644592"/>
            <a:ext cx="350026" cy="302660"/>
            <a:chOff x="114900" y="1099975"/>
            <a:chExt cx="392400" cy="339300"/>
          </a:xfrm>
        </p:grpSpPr>
        <p:sp>
          <p:nvSpPr>
            <p:cNvPr id="2749" name="Google Shape;2749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44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Google Shape;2725;p44"/>
          <p:cNvSpPr txBox="1"/>
          <p:nvPr/>
        </p:nvSpPr>
        <p:spPr>
          <a:xfrm>
            <a:off x="5019216" y="2062808"/>
            <a:ext cx="3235325" cy="356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Barlow" panose="00000500000000000000"/>
              <a:buNone/>
              <a:defRPr sz="2100" b="0" i="0" u="none" strike="noStrike" cap="none">
                <a:solidFill>
                  <a:schemeClr val="dk1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 dirty="0">
                <a:solidFill>
                  <a:schemeClr val="accent6"/>
                </a:solidFill>
              </a:rPr>
              <a:t>GOODBYE!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11E19ED-45C1-A8AA-FBEF-F186BB516D7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101" y="2640034"/>
            <a:ext cx="1722807" cy="189417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D5CDB83-6A06-55C4-AAD6-72F032448F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0644" y="2640034"/>
            <a:ext cx="1746735" cy="2025330"/>
          </a:xfrm>
          <a:prstGeom prst="rect">
            <a:avLst/>
          </a:prstGeom>
        </p:spPr>
      </p:pic>
      <p:grpSp>
        <p:nvGrpSpPr>
          <p:cNvPr id="2718" name="Google Shape;2718;p44"/>
          <p:cNvGrpSpPr/>
          <p:nvPr/>
        </p:nvGrpSpPr>
        <p:grpSpPr>
          <a:xfrm>
            <a:off x="5157074" y="4544631"/>
            <a:ext cx="434528" cy="440713"/>
            <a:chOff x="8438852" y="1291368"/>
            <a:chExt cx="451176" cy="457599"/>
          </a:xfrm>
        </p:grpSpPr>
        <p:sp>
          <p:nvSpPr>
            <p:cNvPr id="2719" name="Google Shape;2719;p44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44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5" grpId="0" build="p"/>
      <p:bldP spid="2725" grpId="1" build="p"/>
      <p:bldP spid="3" grpId="0"/>
      <p:bldP spid="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vi-VN"/>
              <a:t>Let’s say......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Box 2"/>
          <p:cNvSpPr txBox="1"/>
          <p:nvPr/>
        </p:nvSpPr>
        <p:spPr>
          <a:xfrm>
            <a:off x="2627630" y="1347470"/>
            <a:ext cx="4074160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vi-VN" sz="5400" dirty="0">
                <a:solidFill>
                  <a:schemeClr val="accent4">
                    <a:lumMod val="75000"/>
                  </a:schemeClr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Goodbye</a:t>
            </a:r>
            <a:r>
              <a:rPr lang="vi-VN" altLang="en-US" sz="5400" dirty="0">
                <a:solidFill>
                  <a:schemeClr val="accent4">
                    <a:lumMod val="75000"/>
                  </a:schemeClr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!!!</a:t>
            </a:r>
          </a:p>
        </p:txBody>
      </p:sp>
      <p:pic>
        <p:nvPicPr>
          <p:cNvPr id="2" name="Picture 0" descr="ICCS-GRADE-6">
            <a:hlinkClick r:id="rId4"/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7420" y="2211705"/>
            <a:ext cx="5332730" cy="2828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  <p:sndAc>
          <p:stSnd>
            <p:snd r:embed="rId3" name="chimes.wav"/>
          </p:stSnd>
        </p:sndAc>
      </p:transition>
    </mc:Choice>
    <mc:Fallback xmlns="">
      <p:transition>
        <p:random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196B2-019E-DE29-DB40-A4EB0B485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 me Five</a:t>
            </a:r>
          </a:p>
        </p:txBody>
      </p:sp>
      <p:pic>
        <p:nvPicPr>
          <p:cNvPr id="6" name="Picture 5" descr="a">
            <a:extLst>
              <a:ext uri="{FF2B5EF4-FFF2-40B4-BE49-F238E27FC236}">
                <a16:creationId xmlns:a16="http://schemas.microsoft.com/office/drawing/2014/main" id="{6F8291D9-0F8B-F8F1-10AA-7B7B969EF3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040" y="4406900"/>
            <a:ext cx="657860" cy="748665"/>
          </a:xfrm>
          <a:prstGeom prst="rect">
            <a:avLst/>
          </a:prstGeom>
        </p:spPr>
      </p:pic>
      <p:pic>
        <p:nvPicPr>
          <p:cNvPr id="7" name="Picture 6" descr="b">
            <a:extLst>
              <a:ext uri="{FF2B5EF4-FFF2-40B4-BE49-F238E27FC236}">
                <a16:creationId xmlns:a16="http://schemas.microsoft.com/office/drawing/2014/main" id="{BE394E34-913D-5037-07B2-C82AB1CEEF6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4432935"/>
            <a:ext cx="644525" cy="741045"/>
          </a:xfrm>
          <a:prstGeom prst="rect">
            <a:avLst/>
          </a:prstGeom>
        </p:spPr>
      </p:pic>
      <p:pic>
        <p:nvPicPr>
          <p:cNvPr id="8" name="Picture 7" descr="c">
            <a:extLst>
              <a:ext uri="{FF2B5EF4-FFF2-40B4-BE49-F238E27FC236}">
                <a16:creationId xmlns:a16="http://schemas.microsoft.com/office/drawing/2014/main" id="{EE25DA7E-0424-CBD0-F8AD-E324B1B1B91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050" y="4392295"/>
            <a:ext cx="699770" cy="763270"/>
          </a:xfrm>
          <a:prstGeom prst="rect">
            <a:avLst/>
          </a:prstGeom>
        </p:spPr>
      </p:pic>
      <p:pic>
        <p:nvPicPr>
          <p:cNvPr id="9" name="Picture 8" descr="d">
            <a:extLst>
              <a:ext uri="{FF2B5EF4-FFF2-40B4-BE49-F238E27FC236}">
                <a16:creationId xmlns:a16="http://schemas.microsoft.com/office/drawing/2014/main" id="{0DB457F8-50C0-7897-7971-5F2309427E6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6445" y="4411980"/>
            <a:ext cx="742950" cy="792480"/>
          </a:xfrm>
          <a:prstGeom prst="rect">
            <a:avLst/>
          </a:prstGeom>
        </p:spPr>
      </p:pic>
      <p:pic>
        <p:nvPicPr>
          <p:cNvPr id="10" name="Picture 9" descr="e">
            <a:extLst>
              <a:ext uri="{FF2B5EF4-FFF2-40B4-BE49-F238E27FC236}">
                <a16:creationId xmlns:a16="http://schemas.microsoft.com/office/drawing/2014/main" id="{1E900FB7-C562-2A67-3354-7017270E99D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75020" y="4424045"/>
            <a:ext cx="726440" cy="844550"/>
          </a:xfrm>
          <a:prstGeom prst="rect">
            <a:avLst/>
          </a:prstGeom>
        </p:spPr>
      </p:pic>
      <p:pic>
        <p:nvPicPr>
          <p:cNvPr id="11" name="Picture 10" descr="f">
            <a:extLst>
              <a:ext uri="{FF2B5EF4-FFF2-40B4-BE49-F238E27FC236}">
                <a16:creationId xmlns:a16="http://schemas.microsoft.com/office/drawing/2014/main" id="{861768E5-652A-F3A9-B3E9-306F5AE41B7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14540" y="4419600"/>
            <a:ext cx="680720" cy="784860"/>
          </a:xfrm>
          <a:prstGeom prst="rect">
            <a:avLst/>
          </a:prstGeom>
        </p:spPr>
      </p:pic>
      <p:grpSp>
        <p:nvGrpSpPr>
          <p:cNvPr id="12" name="Google Shape;2412;p37">
            <a:extLst>
              <a:ext uri="{FF2B5EF4-FFF2-40B4-BE49-F238E27FC236}">
                <a16:creationId xmlns:a16="http://schemas.microsoft.com/office/drawing/2014/main" id="{2D2C928B-00E7-9BB6-33E4-B4347DF3F029}"/>
              </a:ext>
            </a:extLst>
          </p:cNvPr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13" name="Google Shape;2413;p37">
              <a:extLst>
                <a:ext uri="{FF2B5EF4-FFF2-40B4-BE49-F238E27FC236}">
                  <a16:creationId xmlns:a16="http://schemas.microsoft.com/office/drawing/2014/main" id="{4C8F3FC9-49E3-15CC-379E-0E693A1A6A60}"/>
                </a:ext>
              </a:extLst>
            </p:cNvPr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2414;p37">
              <a:extLst>
                <a:ext uri="{FF2B5EF4-FFF2-40B4-BE49-F238E27FC236}">
                  <a16:creationId xmlns:a16="http://schemas.microsoft.com/office/drawing/2014/main" id="{44948B28-F706-3E45-BA2D-19A70C548D71}"/>
                </a:ext>
              </a:extLst>
            </p:cNvPr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15" name="Google Shape;2415;p37">
                <a:extLst>
                  <a:ext uri="{FF2B5EF4-FFF2-40B4-BE49-F238E27FC236}">
                    <a16:creationId xmlns:a16="http://schemas.microsoft.com/office/drawing/2014/main" id="{232B5099-834E-3D2C-8CED-4C791C5BEBA4}"/>
                  </a:ext>
                </a:extLst>
              </p:cNvPr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416;p37">
                <a:extLst>
                  <a:ext uri="{FF2B5EF4-FFF2-40B4-BE49-F238E27FC236}">
                    <a16:creationId xmlns:a16="http://schemas.microsoft.com/office/drawing/2014/main" id="{012B6886-7DB9-945D-B764-3B88280475FF}"/>
                  </a:ext>
                </a:extLst>
              </p:cNvPr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417;p37">
                <a:extLst>
                  <a:ext uri="{FF2B5EF4-FFF2-40B4-BE49-F238E27FC236}">
                    <a16:creationId xmlns:a16="http://schemas.microsoft.com/office/drawing/2014/main" id="{3EB414CF-125B-3162-B75B-E195670AB016}"/>
                  </a:ext>
                </a:extLst>
              </p:cNvPr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418;p37">
                <a:extLst>
                  <a:ext uri="{FF2B5EF4-FFF2-40B4-BE49-F238E27FC236}">
                    <a16:creationId xmlns:a16="http://schemas.microsoft.com/office/drawing/2014/main" id="{9241B41A-2146-E004-0544-8287A1E501D9}"/>
                  </a:ext>
                </a:extLst>
              </p:cNvPr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419;p37">
                <a:extLst>
                  <a:ext uri="{FF2B5EF4-FFF2-40B4-BE49-F238E27FC236}">
                    <a16:creationId xmlns:a16="http://schemas.microsoft.com/office/drawing/2014/main" id="{A25E59C6-B30B-A234-8D82-42E75B11B63C}"/>
                  </a:ext>
                </a:extLst>
              </p:cNvPr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420;p37">
                <a:extLst>
                  <a:ext uri="{FF2B5EF4-FFF2-40B4-BE49-F238E27FC236}">
                    <a16:creationId xmlns:a16="http://schemas.microsoft.com/office/drawing/2014/main" id="{EC717DF1-5F48-81EC-16C6-9A0605757A9D}"/>
                  </a:ext>
                </a:extLst>
              </p:cNvPr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421;p37">
                <a:extLst>
                  <a:ext uri="{FF2B5EF4-FFF2-40B4-BE49-F238E27FC236}">
                    <a16:creationId xmlns:a16="http://schemas.microsoft.com/office/drawing/2014/main" id="{0EE77769-E27E-1AFB-5E07-5383C6635AE9}"/>
                  </a:ext>
                </a:extLst>
              </p:cNvPr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22;p37">
                <a:extLst>
                  <a:ext uri="{FF2B5EF4-FFF2-40B4-BE49-F238E27FC236}">
                    <a16:creationId xmlns:a16="http://schemas.microsoft.com/office/drawing/2014/main" id="{B30CAA67-2CF1-D99A-0B8C-EB81D50AD8A7}"/>
                  </a:ext>
                </a:extLst>
              </p:cNvPr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23;p37">
                <a:extLst>
                  <a:ext uri="{FF2B5EF4-FFF2-40B4-BE49-F238E27FC236}">
                    <a16:creationId xmlns:a16="http://schemas.microsoft.com/office/drawing/2014/main" id="{38A53759-0F9B-4309-9A0F-20DC0049D8D7}"/>
                  </a:ext>
                </a:extLst>
              </p:cNvPr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24;p37">
                <a:extLst>
                  <a:ext uri="{FF2B5EF4-FFF2-40B4-BE49-F238E27FC236}">
                    <a16:creationId xmlns:a16="http://schemas.microsoft.com/office/drawing/2014/main" id="{F372906D-092D-5821-43C6-75BEB04B24A6}"/>
                  </a:ext>
                </a:extLst>
              </p:cNvPr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25;p37">
                <a:extLst>
                  <a:ext uri="{FF2B5EF4-FFF2-40B4-BE49-F238E27FC236}">
                    <a16:creationId xmlns:a16="http://schemas.microsoft.com/office/drawing/2014/main" id="{3C3C434C-4995-C8FA-3051-477D19032FCA}"/>
                  </a:ext>
                </a:extLst>
              </p:cNvPr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26;p37">
                <a:extLst>
                  <a:ext uri="{FF2B5EF4-FFF2-40B4-BE49-F238E27FC236}">
                    <a16:creationId xmlns:a16="http://schemas.microsoft.com/office/drawing/2014/main" id="{CB300995-8189-185D-5284-88E85D31FEB7}"/>
                  </a:ext>
                </a:extLst>
              </p:cNvPr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27;p37">
                <a:extLst>
                  <a:ext uri="{FF2B5EF4-FFF2-40B4-BE49-F238E27FC236}">
                    <a16:creationId xmlns:a16="http://schemas.microsoft.com/office/drawing/2014/main" id="{732C74C8-11B8-2EAF-9492-FD8015ADD799}"/>
                  </a:ext>
                </a:extLst>
              </p:cNvPr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28;p37">
                <a:extLst>
                  <a:ext uri="{FF2B5EF4-FFF2-40B4-BE49-F238E27FC236}">
                    <a16:creationId xmlns:a16="http://schemas.microsoft.com/office/drawing/2014/main" id="{0284FFDD-B7CA-423D-CEA4-6639DBD557DA}"/>
                  </a:ext>
                </a:extLst>
              </p:cNvPr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29;p37">
                <a:extLst>
                  <a:ext uri="{FF2B5EF4-FFF2-40B4-BE49-F238E27FC236}">
                    <a16:creationId xmlns:a16="http://schemas.microsoft.com/office/drawing/2014/main" id="{7BF62438-F8F4-71E1-F1AC-E3A5FE192302}"/>
                  </a:ext>
                </a:extLst>
              </p:cNvPr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30;p37">
                <a:extLst>
                  <a:ext uri="{FF2B5EF4-FFF2-40B4-BE49-F238E27FC236}">
                    <a16:creationId xmlns:a16="http://schemas.microsoft.com/office/drawing/2014/main" id="{F8F6A439-40D7-7E17-234B-22FF1ABC8C3E}"/>
                  </a:ext>
                </a:extLst>
              </p:cNvPr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31;p37">
                <a:extLst>
                  <a:ext uri="{FF2B5EF4-FFF2-40B4-BE49-F238E27FC236}">
                    <a16:creationId xmlns:a16="http://schemas.microsoft.com/office/drawing/2014/main" id="{FE73F558-CC06-C807-A696-1C93C68DCC93}"/>
                  </a:ext>
                </a:extLst>
              </p:cNvPr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432;p37">
                <a:extLst>
                  <a:ext uri="{FF2B5EF4-FFF2-40B4-BE49-F238E27FC236}">
                    <a16:creationId xmlns:a16="http://schemas.microsoft.com/office/drawing/2014/main" id="{5F5DE29D-E5F3-9960-DA00-3FE4F1DC405F}"/>
                  </a:ext>
                </a:extLst>
              </p:cNvPr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433;p37">
                <a:extLst>
                  <a:ext uri="{FF2B5EF4-FFF2-40B4-BE49-F238E27FC236}">
                    <a16:creationId xmlns:a16="http://schemas.microsoft.com/office/drawing/2014/main" id="{2B15CA00-6974-5E46-D1F6-63ACE8F17CAF}"/>
                  </a:ext>
                </a:extLst>
              </p:cNvPr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434;p37">
                <a:extLst>
                  <a:ext uri="{FF2B5EF4-FFF2-40B4-BE49-F238E27FC236}">
                    <a16:creationId xmlns:a16="http://schemas.microsoft.com/office/drawing/2014/main" id="{70B40D44-83C5-26BA-96CC-8C6044F5CD05}"/>
                  </a:ext>
                </a:extLst>
              </p:cNvPr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2435;p37">
            <a:extLst>
              <a:ext uri="{FF2B5EF4-FFF2-40B4-BE49-F238E27FC236}">
                <a16:creationId xmlns:a16="http://schemas.microsoft.com/office/drawing/2014/main" id="{38E187DD-8FD5-4303-ABA1-5AEE37CC1B65}"/>
              </a:ext>
            </a:extLst>
          </p:cNvPr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36" name="Google Shape;2436;p37">
              <a:extLst>
                <a:ext uri="{FF2B5EF4-FFF2-40B4-BE49-F238E27FC236}">
                  <a16:creationId xmlns:a16="http://schemas.microsoft.com/office/drawing/2014/main" id="{0AE9DB8B-4FF7-5A95-0685-7AD457F4D300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437;p37">
              <a:extLst>
                <a:ext uri="{FF2B5EF4-FFF2-40B4-BE49-F238E27FC236}">
                  <a16:creationId xmlns:a16="http://schemas.microsoft.com/office/drawing/2014/main" id="{9EF6CD10-A4AE-2990-45C8-8C8EA599BC96}"/>
                </a:ext>
              </a:extLst>
            </p:cNvPr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2438;p37">
            <a:extLst>
              <a:ext uri="{FF2B5EF4-FFF2-40B4-BE49-F238E27FC236}">
                <a16:creationId xmlns:a16="http://schemas.microsoft.com/office/drawing/2014/main" id="{F5A07FAB-B188-92C4-6A4F-5B74F9541065}"/>
              </a:ext>
            </a:extLst>
          </p:cNvPr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39" name="Google Shape;2439;p37">
              <a:extLst>
                <a:ext uri="{FF2B5EF4-FFF2-40B4-BE49-F238E27FC236}">
                  <a16:creationId xmlns:a16="http://schemas.microsoft.com/office/drawing/2014/main" id="{121BCD72-1B7A-85D2-58D9-C1112DD20DC3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440;p37">
              <a:extLst>
                <a:ext uri="{FF2B5EF4-FFF2-40B4-BE49-F238E27FC236}">
                  <a16:creationId xmlns:a16="http://schemas.microsoft.com/office/drawing/2014/main" id="{144A7A68-43CD-B97F-D916-B2EEF9553D49}"/>
                </a:ext>
              </a:extLst>
            </p:cNvPr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1" name="Picture 6" descr="We Buy And Sell Used Heavy Duty Truck Parts, Trucks, - Cartoon Eyes With  Glasses - (1298x500) Png Clipart Download">
            <a:extLst>
              <a:ext uri="{FF2B5EF4-FFF2-40B4-BE49-F238E27FC236}">
                <a16:creationId xmlns:a16="http://schemas.microsoft.com/office/drawing/2014/main" id="{899EBDA6-5F2E-AAF5-23AC-4CA2132C5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3134">
            <a:off x="2994797" y="1682851"/>
            <a:ext cx="1200886" cy="462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 descr="A picture containing orange, handwear, colorful&#10;&#10;Description automatically generated">
            <a:extLst>
              <a:ext uri="{FF2B5EF4-FFF2-40B4-BE49-F238E27FC236}">
                <a16:creationId xmlns:a16="http://schemas.microsoft.com/office/drawing/2014/main" id="{2B222206-7001-7C8D-8373-559EBB6646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490" y="1804444"/>
            <a:ext cx="2255862" cy="2918747"/>
          </a:xfrm>
          <a:prstGeom prst="rect">
            <a:avLst/>
          </a:prstGeom>
        </p:spPr>
      </p:pic>
      <p:pic>
        <p:nvPicPr>
          <p:cNvPr id="43" name="Picture 42" descr="A red sign with white text&#10;&#10;Description automatically generated with low confidence">
            <a:extLst>
              <a:ext uri="{FF2B5EF4-FFF2-40B4-BE49-F238E27FC236}">
                <a16:creationId xmlns:a16="http://schemas.microsoft.com/office/drawing/2014/main" id="{35D3684B-B5D7-A319-9981-0C7710C5C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629" y="2505028"/>
            <a:ext cx="1581065" cy="1543239"/>
          </a:xfrm>
          <a:prstGeom prst="rect">
            <a:avLst/>
          </a:prstGeom>
        </p:spPr>
      </p:pic>
      <p:pic>
        <p:nvPicPr>
          <p:cNvPr id="44" name="Picture 43" descr="A cookie with a face on it&#10;&#10;Description automatically generated with low confidence">
            <a:extLst>
              <a:ext uri="{FF2B5EF4-FFF2-40B4-BE49-F238E27FC236}">
                <a16:creationId xmlns:a16="http://schemas.microsoft.com/office/drawing/2014/main" id="{26C21029-3778-02B3-5E4E-6C3AE6CAC8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390" y="1530387"/>
            <a:ext cx="1310184" cy="1236421"/>
          </a:xfrm>
          <a:prstGeom prst="rect">
            <a:avLst/>
          </a:prstGeom>
        </p:spPr>
      </p:pic>
      <p:pic>
        <p:nvPicPr>
          <p:cNvPr id="45" name="Picture 44" descr="A picture containing clipart&#10;&#10;Description automatically generated">
            <a:extLst>
              <a:ext uri="{FF2B5EF4-FFF2-40B4-BE49-F238E27FC236}">
                <a16:creationId xmlns:a16="http://schemas.microsoft.com/office/drawing/2014/main" id="{B39EC146-1BB1-2A94-F574-F068D8D9C5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98" y="1173102"/>
            <a:ext cx="871868" cy="772226"/>
          </a:xfrm>
          <a:prstGeom prst="rect">
            <a:avLst/>
          </a:prstGeom>
        </p:spPr>
      </p:pic>
      <p:pic>
        <p:nvPicPr>
          <p:cNvPr id="46" name="Picture 4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C76143E-91E5-CEBD-F055-D629C350C3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783" y="2523247"/>
            <a:ext cx="1249021" cy="133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8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  <a:effectLst/>
      </p:bgPr>
    </p:bg>
    <p:spTree>
      <p:nvGrpSpPr>
        <p:cNvPr id="1" name="Shape 2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7" name="Google Shape;2387;p36"/>
          <p:cNvGrpSpPr/>
          <p:nvPr/>
        </p:nvGrpSpPr>
        <p:grpSpPr>
          <a:xfrm flipH="1">
            <a:off x="8440727" y="483312"/>
            <a:ext cx="566075" cy="1047632"/>
            <a:chOff x="209504" y="3932262"/>
            <a:chExt cx="566075" cy="1047632"/>
          </a:xfrm>
        </p:grpSpPr>
        <p:grpSp>
          <p:nvGrpSpPr>
            <p:cNvPr id="2388" name="Google Shape;2388;p36"/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2389" name="Google Shape;2389;p36"/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36"/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noFill/>
              <a:ln w="762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2400000" algn="bl" rotWithShape="0">
                  <a:srgbClr val="000000">
                    <a:alpha val="3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91" name="Google Shape;2391;p36"/>
            <p:cNvGrpSpPr/>
            <p:nvPr/>
          </p:nvGrpSpPr>
          <p:grpSpPr>
            <a:xfrm>
              <a:off x="209504" y="3932262"/>
              <a:ext cx="566075" cy="1047632"/>
              <a:chOff x="3592538" y="1943038"/>
              <a:chExt cx="159350" cy="294900"/>
            </a:xfrm>
          </p:grpSpPr>
          <p:sp>
            <p:nvSpPr>
              <p:cNvPr id="2392" name="Google Shape;2392;p36"/>
              <p:cNvSpPr/>
              <p:nvPr/>
            </p:nvSpPr>
            <p:spPr>
              <a:xfrm>
                <a:off x="3699038" y="2185688"/>
                <a:ext cx="52850" cy="52250"/>
              </a:xfrm>
              <a:custGeom>
                <a:avLst/>
                <a:gdLst/>
                <a:ahLst/>
                <a:cxnLst/>
                <a:rect l="l" t="t" r="r" b="b"/>
                <a:pathLst>
                  <a:path w="2114" h="2090" extrusionOk="0">
                    <a:moveTo>
                      <a:pt x="1047" y="0"/>
                    </a:moveTo>
                    <a:cubicBezTo>
                      <a:pt x="957" y="0"/>
                      <a:pt x="866" y="15"/>
                      <a:pt x="781" y="43"/>
                    </a:cubicBezTo>
                    <a:cubicBezTo>
                      <a:pt x="648" y="62"/>
                      <a:pt x="514" y="138"/>
                      <a:pt x="419" y="234"/>
                    </a:cubicBezTo>
                    <a:cubicBezTo>
                      <a:pt x="191" y="405"/>
                      <a:pt x="57" y="652"/>
                      <a:pt x="38" y="919"/>
                    </a:cubicBezTo>
                    <a:cubicBezTo>
                      <a:pt x="0" y="1052"/>
                      <a:pt x="19" y="1185"/>
                      <a:pt x="57" y="1319"/>
                    </a:cubicBezTo>
                    <a:lnTo>
                      <a:pt x="172" y="1585"/>
                    </a:lnTo>
                    <a:cubicBezTo>
                      <a:pt x="267" y="1738"/>
                      <a:pt x="400" y="1871"/>
                      <a:pt x="552" y="1947"/>
                    </a:cubicBezTo>
                    <a:lnTo>
                      <a:pt x="781" y="2061"/>
                    </a:lnTo>
                    <a:cubicBezTo>
                      <a:pt x="876" y="2080"/>
                      <a:pt x="971" y="2090"/>
                      <a:pt x="1064" y="2090"/>
                    </a:cubicBezTo>
                    <a:cubicBezTo>
                      <a:pt x="1157" y="2090"/>
                      <a:pt x="1247" y="2080"/>
                      <a:pt x="1333" y="2061"/>
                    </a:cubicBezTo>
                    <a:cubicBezTo>
                      <a:pt x="1466" y="2023"/>
                      <a:pt x="1599" y="1947"/>
                      <a:pt x="1695" y="1852"/>
                    </a:cubicBezTo>
                    <a:cubicBezTo>
                      <a:pt x="1923" y="1699"/>
                      <a:pt x="2056" y="1452"/>
                      <a:pt x="2075" y="1185"/>
                    </a:cubicBezTo>
                    <a:cubicBezTo>
                      <a:pt x="2113" y="1033"/>
                      <a:pt x="2094" y="900"/>
                      <a:pt x="2056" y="767"/>
                    </a:cubicBezTo>
                    <a:cubicBezTo>
                      <a:pt x="2018" y="671"/>
                      <a:pt x="1980" y="595"/>
                      <a:pt x="1942" y="519"/>
                    </a:cubicBezTo>
                    <a:cubicBezTo>
                      <a:pt x="1847" y="348"/>
                      <a:pt x="1714" y="234"/>
                      <a:pt x="1561" y="138"/>
                    </a:cubicBezTo>
                    <a:lnTo>
                      <a:pt x="1314" y="43"/>
                    </a:lnTo>
                    <a:cubicBezTo>
                      <a:pt x="1228" y="15"/>
                      <a:pt x="1138" y="0"/>
                      <a:pt x="10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36"/>
              <p:cNvSpPr/>
              <p:nvPr/>
            </p:nvSpPr>
            <p:spPr>
              <a:xfrm>
                <a:off x="3592538" y="1943038"/>
                <a:ext cx="133725" cy="229200"/>
              </a:xfrm>
              <a:custGeom>
                <a:avLst/>
                <a:gdLst/>
                <a:ahLst/>
                <a:cxnLst/>
                <a:rect l="l" t="t" r="r" b="b"/>
                <a:pathLst>
                  <a:path w="5349" h="9168" extrusionOk="0">
                    <a:moveTo>
                      <a:pt x="2562" y="1"/>
                    </a:moveTo>
                    <a:cubicBezTo>
                      <a:pt x="2477" y="1"/>
                      <a:pt x="2389" y="13"/>
                      <a:pt x="2299" y="40"/>
                    </a:cubicBezTo>
                    <a:cubicBezTo>
                      <a:pt x="0" y="713"/>
                      <a:pt x="4363" y="9168"/>
                      <a:pt x="4901" y="9168"/>
                    </a:cubicBezTo>
                    <a:cubicBezTo>
                      <a:pt x="4911" y="9168"/>
                      <a:pt x="4919" y="9165"/>
                      <a:pt x="4927" y="9159"/>
                    </a:cubicBezTo>
                    <a:cubicBezTo>
                      <a:pt x="5348" y="8829"/>
                      <a:pt x="4799" y="1"/>
                      <a:pt x="256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4" name="Google Shape;2394;p36"/>
          <p:cNvGrpSpPr/>
          <p:nvPr/>
        </p:nvGrpSpPr>
        <p:grpSpPr>
          <a:xfrm>
            <a:off x="898897" y="628268"/>
            <a:ext cx="451176" cy="457599"/>
            <a:chOff x="8438852" y="1291368"/>
            <a:chExt cx="451176" cy="457599"/>
          </a:xfrm>
        </p:grpSpPr>
        <p:sp>
          <p:nvSpPr>
            <p:cNvPr id="2395" name="Google Shape;2395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7" name="Google Shape;2397;p36"/>
          <p:cNvGrpSpPr/>
          <p:nvPr/>
        </p:nvGrpSpPr>
        <p:grpSpPr>
          <a:xfrm>
            <a:off x="395227" y="4084358"/>
            <a:ext cx="451176" cy="457599"/>
            <a:chOff x="8438852" y="1291368"/>
            <a:chExt cx="451176" cy="457599"/>
          </a:xfrm>
        </p:grpSpPr>
        <p:sp>
          <p:nvSpPr>
            <p:cNvPr id="2398" name="Google Shape;2398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 Box 3"/>
          <p:cNvSpPr txBox="1"/>
          <p:nvPr/>
        </p:nvSpPr>
        <p:spPr>
          <a:xfrm>
            <a:off x="1115060" y="411480"/>
            <a:ext cx="7169150" cy="798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  <a:buSzPts val="2500"/>
              <a:buFont typeface="Titan One" panose="02000000000000000000"/>
            </a:pPr>
            <a:r>
              <a:rPr lang="vi-VN" altLang="en-GB" sz="4000">
                <a:solidFill>
                  <a:srgbClr val="9B69AD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How are you today?</a:t>
            </a:r>
          </a:p>
        </p:txBody>
      </p:sp>
      <p:pic>
        <p:nvPicPr>
          <p:cNvPr id="3" name="Picture 2" descr="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76095" y="1779270"/>
            <a:ext cx="3882390" cy="2911475"/>
          </a:xfrm>
          <a:prstGeom prst="rect">
            <a:avLst/>
          </a:prstGeom>
        </p:spPr>
      </p:pic>
      <p:pic>
        <p:nvPicPr>
          <p:cNvPr id="5" name="Picture 4" descr="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80790" y="1732280"/>
            <a:ext cx="3743325" cy="2807335"/>
          </a:xfrm>
          <a:prstGeom prst="rect">
            <a:avLst/>
          </a:prstGeom>
        </p:spPr>
      </p:pic>
      <p:pic>
        <p:nvPicPr>
          <p:cNvPr id="6" name="Picture 5" descr="Capture"/>
          <p:cNvPicPr>
            <a:picLocks noChangeAspect="1"/>
          </p:cNvPicPr>
          <p:nvPr/>
        </p:nvPicPr>
        <p:blipFill>
          <a:blip r:embed="rId12">
            <a:clrChange>
              <a:clrFrom>
                <a:srgbClr val="F8F7F7">
                  <a:alpha val="100000"/>
                </a:srgbClr>
              </a:clrFrom>
              <a:clrTo>
                <a:srgbClr val="F8F7F7">
                  <a:alpha val="100000"/>
                  <a:alpha val="0"/>
                </a:srgbClr>
              </a:clrTo>
            </a:clrChange>
          </a:blip>
          <a:srcRect l="4857" t="2750" r="4857" b="2750"/>
          <a:stretch>
            <a:fillRect/>
          </a:stretch>
        </p:blipFill>
        <p:spPr>
          <a:xfrm>
            <a:off x="7524115" y="3448050"/>
            <a:ext cx="1079500" cy="1439545"/>
          </a:xfrm>
          <a:prstGeom prst="rect">
            <a:avLst/>
          </a:prstGeom>
        </p:spPr>
      </p:pic>
      <p:grpSp>
        <p:nvGrpSpPr>
          <p:cNvPr id="2377" name="Google Shape;2377;p36"/>
          <p:cNvGrpSpPr/>
          <p:nvPr/>
        </p:nvGrpSpPr>
        <p:grpSpPr>
          <a:xfrm>
            <a:off x="7164098" y="4516321"/>
            <a:ext cx="688134" cy="697929"/>
            <a:chOff x="8438852" y="1291368"/>
            <a:chExt cx="451176" cy="457599"/>
          </a:xfrm>
        </p:grpSpPr>
        <p:sp>
          <p:nvSpPr>
            <p:cNvPr id="2378" name="Google Shape;2378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0" name="Google Shape;2400;p36"/>
          <p:cNvGrpSpPr/>
          <p:nvPr/>
        </p:nvGrpSpPr>
        <p:grpSpPr>
          <a:xfrm>
            <a:off x="8388667" y="3220323"/>
            <a:ext cx="451176" cy="457599"/>
            <a:chOff x="8438852" y="1291368"/>
            <a:chExt cx="451176" cy="457599"/>
          </a:xfrm>
        </p:grpSpPr>
        <p:sp>
          <p:nvSpPr>
            <p:cNvPr id="2401" name="Google Shape;2401;p36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6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1652363554334-voicemaker.in-speech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63773" y="486410"/>
            <a:ext cx="736600" cy="744220"/>
          </a:xfrm>
          <a:prstGeom prst="rect">
            <a:avLst/>
          </a:prstGeom>
        </p:spPr>
      </p:pic>
      <p:pic>
        <p:nvPicPr>
          <p:cNvPr id="8" name="good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3575" y="2499360"/>
            <a:ext cx="916940" cy="751840"/>
          </a:xfrm>
          <a:prstGeom prst="rect">
            <a:avLst/>
          </a:prstGeom>
        </p:spPr>
      </p:pic>
      <p:pic>
        <p:nvPicPr>
          <p:cNvPr id="9" name="gra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47945" y="2427605"/>
            <a:ext cx="1010285" cy="732790"/>
          </a:xfrm>
          <a:prstGeom prst="rect">
            <a:avLst/>
          </a:prstGeom>
        </p:spPr>
      </p:pic>
      <p:grpSp>
        <p:nvGrpSpPr>
          <p:cNvPr id="3633" name="Google Shape;3633;p71"/>
          <p:cNvGrpSpPr/>
          <p:nvPr/>
        </p:nvGrpSpPr>
        <p:grpSpPr>
          <a:xfrm>
            <a:off x="1403350" y="2099945"/>
            <a:ext cx="1350010" cy="1123950"/>
            <a:chOff x="8632113" y="3896875"/>
            <a:chExt cx="514850" cy="483600"/>
          </a:xfrm>
        </p:grpSpPr>
        <p:sp>
          <p:nvSpPr>
            <p:cNvPr id="3634" name="Google Shape;3634;p71"/>
            <p:cNvSpPr/>
            <p:nvPr/>
          </p:nvSpPr>
          <p:spPr>
            <a:xfrm>
              <a:off x="8632113" y="3896875"/>
              <a:ext cx="514850" cy="483600"/>
            </a:xfrm>
            <a:custGeom>
              <a:avLst/>
              <a:gdLst/>
              <a:ahLst/>
              <a:cxnLst/>
              <a:rect l="l" t="t" r="r" b="b"/>
              <a:pathLst>
                <a:path w="20594" h="19344" extrusionOk="0">
                  <a:moveTo>
                    <a:pt x="8610" y="296"/>
                  </a:moveTo>
                  <a:cubicBezTo>
                    <a:pt x="1629" y="296"/>
                    <a:pt x="455" y="2305"/>
                    <a:pt x="528" y="6055"/>
                  </a:cubicBezTo>
                  <a:cubicBezTo>
                    <a:pt x="604" y="9941"/>
                    <a:pt x="0" y="14413"/>
                    <a:pt x="3755" y="14413"/>
                  </a:cubicBezTo>
                  <a:cubicBezTo>
                    <a:pt x="3771" y="14413"/>
                    <a:pt x="3786" y="14413"/>
                    <a:pt x="3803" y="14413"/>
                  </a:cubicBezTo>
                  <a:cubicBezTo>
                    <a:pt x="4463" y="14408"/>
                    <a:pt x="5634" y="14340"/>
                    <a:pt x="7004" y="14340"/>
                  </a:cubicBezTo>
                  <a:cubicBezTo>
                    <a:pt x="11002" y="14340"/>
                    <a:pt x="16698" y="14920"/>
                    <a:pt x="16387" y="19343"/>
                  </a:cubicBezTo>
                  <a:cubicBezTo>
                    <a:pt x="20594" y="16507"/>
                    <a:pt x="20442" y="11709"/>
                    <a:pt x="20213" y="5846"/>
                  </a:cubicBezTo>
                  <a:cubicBezTo>
                    <a:pt x="20004" y="1"/>
                    <a:pt x="17281" y="477"/>
                    <a:pt x="9495" y="306"/>
                  </a:cubicBezTo>
                  <a:cubicBezTo>
                    <a:pt x="9190" y="299"/>
                    <a:pt x="8895" y="296"/>
                    <a:pt x="8610" y="296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71"/>
            <p:cNvSpPr/>
            <p:nvPr/>
          </p:nvSpPr>
          <p:spPr>
            <a:xfrm>
              <a:off x="8632113" y="3896875"/>
              <a:ext cx="514850" cy="483600"/>
            </a:xfrm>
            <a:custGeom>
              <a:avLst/>
              <a:gdLst/>
              <a:ahLst/>
              <a:cxnLst/>
              <a:rect l="l" t="t" r="r" b="b"/>
              <a:pathLst>
                <a:path w="20594" h="19344" extrusionOk="0">
                  <a:moveTo>
                    <a:pt x="8610" y="296"/>
                  </a:moveTo>
                  <a:cubicBezTo>
                    <a:pt x="1629" y="296"/>
                    <a:pt x="455" y="2305"/>
                    <a:pt x="528" y="6055"/>
                  </a:cubicBezTo>
                  <a:cubicBezTo>
                    <a:pt x="604" y="9941"/>
                    <a:pt x="0" y="14413"/>
                    <a:pt x="3755" y="14413"/>
                  </a:cubicBezTo>
                  <a:cubicBezTo>
                    <a:pt x="3771" y="14413"/>
                    <a:pt x="3786" y="14413"/>
                    <a:pt x="3803" y="14413"/>
                  </a:cubicBezTo>
                  <a:cubicBezTo>
                    <a:pt x="4463" y="14408"/>
                    <a:pt x="5634" y="14340"/>
                    <a:pt x="7004" y="14340"/>
                  </a:cubicBezTo>
                  <a:cubicBezTo>
                    <a:pt x="11002" y="14340"/>
                    <a:pt x="16698" y="14920"/>
                    <a:pt x="16387" y="19343"/>
                  </a:cubicBezTo>
                  <a:cubicBezTo>
                    <a:pt x="20594" y="16507"/>
                    <a:pt x="20442" y="11709"/>
                    <a:pt x="20213" y="5846"/>
                  </a:cubicBezTo>
                  <a:cubicBezTo>
                    <a:pt x="20004" y="1"/>
                    <a:pt x="17281" y="477"/>
                    <a:pt x="9495" y="306"/>
                  </a:cubicBezTo>
                  <a:cubicBezTo>
                    <a:pt x="9190" y="299"/>
                    <a:pt x="8895" y="296"/>
                    <a:pt x="8610" y="29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36" name="Google Shape;3636;p71"/>
          <p:cNvGrpSpPr/>
          <p:nvPr/>
        </p:nvGrpSpPr>
        <p:grpSpPr>
          <a:xfrm>
            <a:off x="6299835" y="1995170"/>
            <a:ext cx="1501775" cy="1010920"/>
            <a:chOff x="8898100" y="3256000"/>
            <a:chExt cx="587475" cy="431200"/>
          </a:xfrm>
        </p:grpSpPr>
        <p:sp>
          <p:nvSpPr>
            <p:cNvPr id="3637" name="Google Shape;3637;p71"/>
            <p:cNvSpPr/>
            <p:nvPr/>
          </p:nvSpPr>
          <p:spPr>
            <a:xfrm>
              <a:off x="8898100" y="3256000"/>
              <a:ext cx="587475" cy="431200"/>
            </a:xfrm>
            <a:custGeom>
              <a:avLst/>
              <a:gdLst/>
              <a:ahLst/>
              <a:cxnLst/>
              <a:rect l="l" t="t" r="r" b="b"/>
              <a:pathLst>
                <a:path w="23499" h="17248" extrusionOk="0">
                  <a:moveTo>
                    <a:pt x="12473" y="1"/>
                  </a:moveTo>
                  <a:cubicBezTo>
                    <a:pt x="10413" y="1"/>
                    <a:pt x="8439" y="486"/>
                    <a:pt x="7007" y="1313"/>
                  </a:cubicBezTo>
                  <a:cubicBezTo>
                    <a:pt x="1" y="5368"/>
                    <a:pt x="3827" y="17248"/>
                    <a:pt x="3827" y="17248"/>
                  </a:cubicBezTo>
                  <a:cubicBezTo>
                    <a:pt x="4535" y="15832"/>
                    <a:pt x="5846" y="15356"/>
                    <a:pt x="7343" y="15356"/>
                  </a:cubicBezTo>
                  <a:cubicBezTo>
                    <a:pt x="9146" y="15356"/>
                    <a:pt x="11219" y="16047"/>
                    <a:pt x="12832" y="16620"/>
                  </a:cubicBezTo>
                  <a:cubicBezTo>
                    <a:pt x="13742" y="16944"/>
                    <a:pt x="14632" y="17097"/>
                    <a:pt x="15481" y="17097"/>
                  </a:cubicBezTo>
                  <a:cubicBezTo>
                    <a:pt x="20102" y="17097"/>
                    <a:pt x="23499" y="12585"/>
                    <a:pt x="22180" y="6891"/>
                  </a:cubicBezTo>
                  <a:cubicBezTo>
                    <a:pt x="21014" y="1923"/>
                    <a:pt x="16574" y="1"/>
                    <a:pt x="12473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71"/>
            <p:cNvSpPr/>
            <p:nvPr/>
          </p:nvSpPr>
          <p:spPr>
            <a:xfrm>
              <a:off x="8898100" y="3256000"/>
              <a:ext cx="587475" cy="431200"/>
            </a:xfrm>
            <a:custGeom>
              <a:avLst/>
              <a:gdLst/>
              <a:ahLst/>
              <a:cxnLst/>
              <a:rect l="l" t="t" r="r" b="b"/>
              <a:pathLst>
                <a:path w="23499" h="17248" extrusionOk="0">
                  <a:moveTo>
                    <a:pt x="12473" y="1"/>
                  </a:moveTo>
                  <a:cubicBezTo>
                    <a:pt x="10413" y="1"/>
                    <a:pt x="8439" y="486"/>
                    <a:pt x="7007" y="1313"/>
                  </a:cubicBezTo>
                  <a:cubicBezTo>
                    <a:pt x="1" y="5368"/>
                    <a:pt x="3827" y="17248"/>
                    <a:pt x="3827" y="17248"/>
                  </a:cubicBezTo>
                  <a:cubicBezTo>
                    <a:pt x="4535" y="15832"/>
                    <a:pt x="5846" y="15356"/>
                    <a:pt x="7343" y="15356"/>
                  </a:cubicBezTo>
                  <a:cubicBezTo>
                    <a:pt x="9146" y="15356"/>
                    <a:pt x="11219" y="16047"/>
                    <a:pt x="12832" y="16620"/>
                  </a:cubicBezTo>
                  <a:cubicBezTo>
                    <a:pt x="13742" y="16944"/>
                    <a:pt x="14632" y="17097"/>
                    <a:pt x="15481" y="17097"/>
                  </a:cubicBezTo>
                  <a:cubicBezTo>
                    <a:pt x="20102" y="17097"/>
                    <a:pt x="23499" y="12585"/>
                    <a:pt x="22180" y="6891"/>
                  </a:cubicBezTo>
                  <a:cubicBezTo>
                    <a:pt x="21014" y="1923"/>
                    <a:pt x="16574" y="1"/>
                    <a:pt x="12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1691640" y="2341245"/>
            <a:ext cx="9569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good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88125" y="2270760"/>
            <a:ext cx="10928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4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great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000" showWhenStopped="0">
                <p:cTn id="4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showWhenStopped="0">
                <p:cTn id="4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showWhenStopped="0">
                <p:cTn id="4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1" dur="12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56" dur="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1" dur="62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GB" dirty="0"/>
              <a:t>Let’s say Hello</a:t>
            </a:r>
            <a:r>
              <a:rPr lang="en-US" altLang="en-GB" dirty="0"/>
              <a:t>!!!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C:\Users\ASUS\Downloads\Picture1-removebg-preview.pngPicture1-removebg-preview"/>
          <p:cNvPicPr>
            <a:picLocks noChangeAspect="1"/>
          </p:cNvPicPr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2295525" y="1206183"/>
            <a:ext cx="4128135" cy="3638550"/>
          </a:xfrm>
          <a:prstGeom prst="rect">
            <a:avLst/>
          </a:prstGeom>
        </p:spPr>
      </p:pic>
      <p:pic>
        <p:nvPicPr>
          <p:cNvPr id="4" name="Picture 3" descr="รูปกล่องโต้ตอบฟองสบู่เมฆสีเหลืองเวกเตอร์ PNG , สีเหลือง, เมฆที่ไม่สม่ำเสมอ, กล่องโต้ตอบฟองภาพ PNG และ PSD สำหรับดาวน์โหลดฟรี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645" y="1203960"/>
            <a:ext cx="1989455" cy="199326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6371590" y="1779905"/>
            <a:ext cx="127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hello</a:t>
            </a:r>
          </a:p>
        </p:txBody>
      </p:sp>
      <p:pic>
        <p:nvPicPr>
          <p:cNvPr id="6" name="Picture 5" descr="รูปกล่องโต้ตอบฟองสบู่เมฆสีเหลืองเวกเตอร์ PNG , สีเหลือง, เมฆที่ไม่สม่ำเสมอ, กล่องโต้ตอบฟองภาพ PNG และ PSD สำหรับดาวน์โหลดฟรี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187450" y="1203960"/>
            <a:ext cx="1989455" cy="1993265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 flipH="1">
            <a:off x="1619250" y="1779905"/>
            <a:ext cx="12757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280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hello</a:t>
            </a:r>
          </a:p>
        </p:txBody>
      </p:sp>
      <p:pic>
        <p:nvPicPr>
          <p:cNvPr id="9" name="ukheft_029 (1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56630" y="522425"/>
            <a:ext cx="495300" cy="495300"/>
          </a:xfrm>
          <a:prstGeom prst="rect">
            <a:avLst/>
          </a:prstGeom>
        </p:spPr>
      </p:pic>
      <p:pic>
        <p:nvPicPr>
          <p:cNvPr id="10" name="1652364595311-voicemaker.in-speech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47720" y="2429510"/>
            <a:ext cx="866775" cy="657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showWhenStopped="0">
                <p:cTn id="20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5" dur="7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30" dur="9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0" name="Google Shape;2410;p37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altLang="en-US"/>
              <a:t>Now, it’s your turn</a:t>
            </a:r>
            <a:r>
              <a:rPr lang="en-US" altLang="vi-VN"/>
              <a:t>!</a:t>
            </a:r>
          </a:p>
        </p:txBody>
      </p:sp>
      <p:grpSp>
        <p:nvGrpSpPr>
          <p:cNvPr id="2412" name="Google Shape;2412;p37"/>
          <p:cNvGrpSpPr/>
          <p:nvPr/>
        </p:nvGrpSpPr>
        <p:grpSpPr>
          <a:xfrm>
            <a:off x="8138172" y="2500083"/>
            <a:ext cx="838364" cy="1050710"/>
            <a:chOff x="7418666" y="4348250"/>
            <a:chExt cx="601064" cy="753305"/>
          </a:xfrm>
        </p:grpSpPr>
        <p:sp>
          <p:nvSpPr>
            <p:cNvPr id="2413" name="Google Shape;2413;p37"/>
            <p:cNvSpPr/>
            <p:nvPr/>
          </p:nvSpPr>
          <p:spPr>
            <a:xfrm>
              <a:off x="7418666" y="4348250"/>
              <a:ext cx="601064" cy="753305"/>
            </a:xfrm>
            <a:custGeom>
              <a:avLst/>
              <a:gdLst/>
              <a:ahLst/>
              <a:cxnLst/>
              <a:rect l="l" t="t" r="r" b="b"/>
              <a:pathLst>
                <a:path w="9965" h="12489" extrusionOk="0">
                  <a:moveTo>
                    <a:pt x="6628" y="0"/>
                  </a:moveTo>
                  <a:cubicBezTo>
                    <a:pt x="5836" y="0"/>
                    <a:pt x="5216" y="279"/>
                    <a:pt x="5100" y="755"/>
                  </a:cubicBezTo>
                  <a:cubicBezTo>
                    <a:pt x="5012" y="1126"/>
                    <a:pt x="5247" y="1527"/>
                    <a:pt x="5687" y="1859"/>
                  </a:cubicBezTo>
                  <a:lnTo>
                    <a:pt x="5022" y="4614"/>
                  </a:lnTo>
                  <a:lnTo>
                    <a:pt x="684" y="8678"/>
                  </a:lnTo>
                  <a:cubicBezTo>
                    <a:pt x="0" y="9323"/>
                    <a:pt x="264" y="10496"/>
                    <a:pt x="1134" y="10701"/>
                  </a:cubicBezTo>
                  <a:lnTo>
                    <a:pt x="8354" y="12459"/>
                  </a:lnTo>
                  <a:cubicBezTo>
                    <a:pt x="8437" y="12479"/>
                    <a:pt x="8520" y="12489"/>
                    <a:pt x="8601" y="12489"/>
                  </a:cubicBezTo>
                  <a:cubicBezTo>
                    <a:pt x="9362" y="12489"/>
                    <a:pt x="9964" y="11661"/>
                    <a:pt x="9673" y="10857"/>
                  </a:cubicBezTo>
                  <a:lnTo>
                    <a:pt x="7680" y="5259"/>
                  </a:lnTo>
                  <a:lnTo>
                    <a:pt x="8354" y="2504"/>
                  </a:lnTo>
                  <a:cubicBezTo>
                    <a:pt x="8891" y="2406"/>
                    <a:pt x="9282" y="2162"/>
                    <a:pt x="9380" y="1791"/>
                  </a:cubicBezTo>
                  <a:cubicBezTo>
                    <a:pt x="9526" y="1155"/>
                    <a:pt x="8696" y="403"/>
                    <a:pt x="7523" y="110"/>
                  </a:cubicBezTo>
                  <a:cubicBezTo>
                    <a:pt x="7213" y="36"/>
                    <a:pt x="6910" y="0"/>
                    <a:pt x="6628" y="0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4" name="Google Shape;2414;p37"/>
            <p:cNvGrpSpPr/>
            <p:nvPr/>
          </p:nvGrpSpPr>
          <p:grpSpPr>
            <a:xfrm>
              <a:off x="7418975" y="4348310"/>
              <a:ext cx="600461" cy="752822"/>
              <a:chOff x="7418975" y="4348310"/>
              <a:chExt cx="600461" cy="752822"/>
            </a:xfrm>
          </p:grpSpPr>
          <p:sp>
            <p:nvSpPr>
              <p:cNvPr id="2415" name="Google Shape;2415;p37"/>
              <p:cNvSpPr/>
              <p:nvPr/>
            </p:nvSpPr>
            <p:spPr>
              <a:xfrm>
                <a:off x="7717183" y="4348310"/>
                <a:ext cx="276435" cy="153508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2545" extrusionOk="0">
                    <a:moveTo>
                      <a:pt x="1694" y="1"/>
                    </a:moveTo>
                    <a:cubicBezTo>
                      <a:pt x="897" y="1"/>
                      <a:pt x="272" y="284"/>
                      <a:pt x="157" y="754"/>
                    </a:cubicBezTo>
                    <a:cubicBezTo>
                      <a:pt x="0" y="1399"/>
                      <a:pt x="831" y="2151"/>
                      <a:pt x="2013" y="2434"/>
                    </a:cubicBezTo>
                    <a:cubicBezTo>
                      <a:pt x="2323" y="2509"/>
                      <a:pt x="2627" y="2544"/>
                      <a:pt x="2909" y="2544"/>
                    </a:cubicBezTo>
                    <a:cubicBezTo>
                      <a:pt x="3701" y="2544"/>
                      <a:pt x="4321" y="2265"/>
                      <a:pt x="4436" y="1790"/>
                    </a:cubicBezTo>
                    <a:cubicBezTo>
                      <a:pt x="4583" y="1154"/>
                      <a:pt x="3752" y="402"/>
                      <a:pt x="2580" y="109"/>
                    </a:cubicBezTo>
                    <a:cubicBezTo>
                      <a:pt x="2273" y="36"/>
                      <a:pt x="1973" y="1"/>
                      <a:pt x="169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37"/>
              <p:cNvSpPr/>
              <p:nvPr/>
            </p:nvSpPr>
            <p:spPr>
              <a:xfrm>
                <a:off x="7779671" y="4372075"/>
                <a:ext cx="164426" cy="66108"/>
              </a:xfrm>
              <a:custGeom>
                <a:avLst/>
                <a:gdLst/>
                <a:ahLst/>
                <a:cxnLst/>
                <a:rect l="l" t="t" r="r" b="b"/>
                <a:pathLst>
                  <a:path w="2726" h="1096" extrusionOk="0">
                    <a:moveTo>
                      <a:pt x="638" y="1"/>
                    </a:moveTo>
                    <a:cubicBezTo>
                      <a:pt x="290" y="1"/>
                      <a:pt x="45" y="77"/>
                      <a:pt x="10" y="223"/>
                    </a:cubicBezTo>
                    <a:cubicBezTo>
                      <a:pt x="0" y="291"/>
                      <a:pt x="20" y="360"/>
                      <a:pt x="68" y="418"/>
                    </a:cubicBezTo>
                    <a:cubicBezTo>
                      <a:pt x="225" y="624"/>
                      <a:pt x="674" y="858"/>
                      <a:pt x="1231" y="985"/>
                    </a:cubicBezTo>
                    <a:cubicBezTo>
                      <a:pt x="1531" y="1059"/>
                      <a:pt x="1817" y="1096"/>
                      <a:pt x="2053" y="1096"/>
                    </a:cubicBezTo>
                    <a:cubicBezTo>
                      <a:pt x="2256" y="1096"/>
                      <a:pt x="2422" y="1069"/>
                      <a:pt x="2531" y="1014"/>
                    </a:cubicBezTo>
                    <a:cubicBezTo>
                      <a:pt x="2599" y="985"/>
                      <a:pt x="2648" y="936"/>
                      <a:pt x="2667" y="878"/>
                    </a:cubicBezTo>
                    <a:cubicBezTo>
                      <a:pt x="2726" y="633"/>
                      <a:pt x="2179" y="282"/>
                      <a:pt x="1446" y="106"/>
                    </a:cubicBezTo>
                    <a:cubicBezTo>
                      <a:pt x="1152" y="35"/>
                      <a:pt x="871" y="1"/>
                      <a:pt x="6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37"/>
              <p:cNvSpPr/>
              <p:nvPr/>
            </p:nvSpPr>
            <p:spPr>
              <a:xfrm>
                <a:off x="7783773" y="4392101"/>
                <a:ext cx="148562" cy="46083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764" extrusionOk="0">
                    <a:moveTo>
                      <a:pt x="503" y="1"/>
                    </a:moveTo>
                    <a:cubicBezTo>
                      <a:pt x="289" y="1"/>
                      <a:pt x="113" y="30"/>
                      <a:pt x="0" y="86"/>
                    </a:cubicBezTo>
                    <a:cubicBezTo>
                      <a:pt x="157" y="292"/>
                      <a:pt x="606" y="526"/>
                      <a:pt x="1163" y="653"/>
                    </a:cubicBezTo>
                    <a:cubicBezTo>
                      <a:pt x="1463" y="727"/>
                      <a:pt x="1749" y="764"/>
                      <a:pt x="1985" y="764"/>
                    </a:cubicBezTo>
                    <a:cubicBezTo>
                      <a:pt x="2188" y="764"/>
                      <a:pt x="2354" y="737"/>
                      <a:pt x="2463" y="682"/>
                    </a:cubicBezTo>
                    <a:cubicBezTo>
                      <a:pt x="2306" y="477"/>
                      <a:pt x="1857" y="243"/>
                      <a:pt x="1300" y="106"/>
                    </a:cubicBezTo>
                    <a:cubicBezTo>
                      <a:pt x="1011" y="35"/>
                      <a:pt x="735" y="1"/>
                      <a:pt x="5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37"/>
              <p:cNvSpPr/>
              <p:nvPr/>
            </p:nvSpPr>
            <p:spPr>
              <a:xfrm>
                <a:off x="7418975" y="4441500"/>
                <a:ext cx="600461" cy="659632"/>
              </a:xfrm>
              <a:custGeom>
                <a:avLst/>
                <a:gdLst/>
                <a:ahLst/>
                <a:cxnLst/>
                <a:rect l="l" t="t" r="r" b="b"/>
                <a:pathLst>
                  <a:path w="9955" h="10936" extrusionOk="0">
                    <a:moveTo>
                      <a:pt x="5765" y="0"/>
                    </a:moveTo>
                    <a:lnTo>
                      <a:pt x="5023" y="3068"/>
                    </a:lnTo>
                    <a:lnTo>
                      <a:pt x="685" y="7132"/>
                    </a:lnTo>
                    <a:cubicBezTo>
                      <a:pt x="1" y="7777"/>
                      <a:pt x="255" y="8950"/>
                      <a:pt x="1124" y="9155"/>
                    </a:cubicBezTo>
                    <a:lnTo>
                      <a:pt x="8354" y="10904"/>
                    </a:lnTo>
                    <a:cubicBezTo>
                      <a:pt x="8441" y="10925"/>
                      <a:pt x="8527" y="10935"/>
                      <a:pt x="8611" y="10935"/>
                    </a:cubicBezTo>
                    <a:cubicBezTo>
                      <a:pt x="9365" y="10935"/>
                      <a:pt x="9955" y="10111"/>
                      <a:pt x="9673" y="9311"/>
                    </a:cubicBezTo>
                    <a:lnTo>
                      <a:pt x="7680" y="3713"/>
                    </a:lnTo>
                    <a:lnTo>
                      <a:pt x="8423" y="645"/>
                    </a:lnTo>
                    <a:lnTo>
                      <a:pt x="576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37"/>
              <p:cNvSpPr/>
              <p:nvPr/>
            </p:nvSpPr>
            <p:spPr>
              <a:xfrm>
                <a:off x="7457276" y="4470332"/>
                <a:ext cx="528683" cy="606975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10063" extrusionOk="0">
                    <a:moveTo>
                      <a:pt x="5423" y="1"/>
                    </a:moveTo>
                    <a:lnTo>
                      <a:pt x="4739" y="2805"/>
                    </a:lnTo>
                    <a:lnTo>
                      <a:pt x="2609" y="4808"/>
                    </a:lnTo>
                    <a:lnTo>
                      <a:pt x="2443" y="4954"/>
                    </a:lnTo>
                    <a:lnTo>
                      <a:pt x="323" y="6948"/>
                    </a:lnTo>
                    <a:cubicBezTo>
                      <a:pt x="98" y="7163"/>
                      <a:pt x="1" y="7475"/>
                      <a:pt x="89" y="7778"/>
                    </a:cubicBezTo>
                    <a:cubicBezTo>
                      <a:pt x="147" y="8032"/>
                      <a:pt x="333" y="8227"/>
                      <a:pt x="587" y="8296"/>
                    </a:cubicBezTo>
                    <a:lnTo>
                      <a:pt x="7817" y="10045"/>
                    </a:lnTo>
                    <a:cubicBezTo>
                      <a:pt x="7869" y="10057"/>
                      <a:pt x="7921" y="10063"/>
                      <a:pt x="7973" y="10063"/>
                    </a:cubicBezTo>
                    <a:cubicBezTo>
                      <a:pt x="8172" y="10063"/>
                      <a:pt x="8359" y="9975"/>
                      <a:pt x="8491" y="9820"/>
                    </a:cubicBezTo>
                    <a:cubicBezTo>
                      <a:pt x="8706" y="9585"/>
                      <a:pt x="8765" y="9253"/>
                      <a:pt x="8657" y="8970"/>
                    </a:cubicBezTo>
                    <a:lnTo>
                      <a:pt x="7680" y="6225"/>
                    </a:lnTo>
                    <a:lnTo>
                      <a:pt x="7612" y="6019"/>
                    </a:lnTo>
                    <a:lnTo>
                      <a:pt x="6635" y="3264"/>
                    </a:lnTo>
                    <a:lnTo>
                      <a:pt x="7309" y="460"/>
                    </a:lnTo>
                    <a:lnTo>
                      <a:pt x="542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37"/>
              <p:cNvSpPr/>
              <p:nvPr/>
            </p:nvSpPr>
            <p:spPr>
              <a:xfrm>
                <a:off x="7457276" y="4769143"/>
                <a:ext cx="528683" cy="308162"/>
              </a:xfrm>
              <a:custGeom>
                <a:avLst/>
                <a:gdLst/>
                <a:ahLst/>
                <a:cxnLst/>
                <a:rect l="l" t="t" r="r" b="b"/>
                <a:pathLst>
                  <a:path w="8765" h="5109" extrusionOk="0">
                    <a:moveTo>
                      <a:pt x="2443" y="0"/>
                    </a:moveTo>
                    <a:lnTo>
                      <a:pt x="323" y="1994"/>
                    </a:lnTo>
                    <a:cubicBezTo>
                      <a:pt x="98" y="2209"/>
                      <a:pt x="1" y="2521"/>
                      <a:pt x="89" y="2824"/>
                    </a:cubicBezTo>
                    <a:cubicBezTo>
                      <a:pt x="147" y="3078"/>
                      <a:pt x="333" y="3273"/>
                      <a:pt x="587" y="3342"/>
                    </a:cubicBezTo>
                    <a:lnTo>
                      <a:pt x="7817" y="5091"/>
                    </a:lnTo>
                    <a:cubicBezTo>
                      <a:pt x="7869" y="5103"/>
                      <a:pt x="7921" y="5109"/>
                      <a:pt x="7973" y="5109"/>
                    </a:cubicBezTo>
                    <a:cubicBezTo>
                      <a:pt x="8172" y="5109"/>
                      <a:pt x="8359" y="5021"/>
                      <a:pt x="8491" y="4866"/>
                    </a:cubicBezTo>
                    <a:cubicBezTo>
                      <a:pt x="8706" y="4631"/>
                      <a:pt x="8765" y="4309"/>
                      <a:pt x="8667" y="4016"/>
                    </a:cubicBezTo>
                    <a:lnTo>
                      <a:pt x="7690" y="1271"/>
                    </a:lnTo>
                    <a:lnTo>
                      <a:pt x="244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37"/>
              <p:cNvSpPr/>
              <p:nvPr/>
            </p:nvSpPr>
            <p:spPr>
              <a:xfrm>
                <a:off x="7599323" y="4754486"/>
                <a:ext cx="321794" cy="105918"/>
              </a:xfrm>
              <a:custGeom>
                <a:avLst/>
                <a:gdLst/>
                <a:ahLst/>
                <a:cxnLst/>
                <a:rect l="l" t="t" r="r" b="b"/>
                <a:pathLst>
                  <a:path w="5335" h="1756" extrusionOk="0">
                    <a:moveTo>
                      <a:pt x="920" y="1"/>
                    </a:moveTo>
                    <a:cubicBezTo>
                      <a:pt x="626" y="1"/>
                      <a:pt x="392" y="32"/>
                      <a:pt x="245" y="97"/>
                    </a:cubicBezTo>
                    <a:lnTo>
                      <a:pt x="88" y="243"/>
                    </a:lnTo>
                    <a:cubicBezTo>
                      <a:pt x="0" y="576"/>
                      <a:pt x="1124" y="1133"/>
                      <a:pt x="2570" y="1484"/>
                    </a:cubicBezTo>
                    <a:cubicBezTo>
                      <a:pt x="3314" y="1665"/>
                      <a:pt x="4003" y="1756"/>
                      <a:pt x="4508" y="1756"/>
                    </a:cubicBezTo>
                    <a:cubicBezTo>
                      <a:pt x="4985" y="1756"/>
                      <a:pt x="5297" y="1675"/>
                      <a:pt x="5335" y="1514"/>
                    </a:cubicBezTo>
                    <a:lnTo>
                      <a:pt x="5257" y="1308"/>
                    </a:lnTo>
                    <a:cubicBezTo>
                      <a:pt x="4983" y="976"/>
                      <a:pt x="4035" y="556"/>
                      <a:pt x="2853" y="273"/>
                    </a:cubicBezTo>
                    <a:cubicBezTo>
                      <a:pt x="2112" y="94"/>
                      <a:pt x="1426" y="1"/>
                      <a:pt x="9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37"/>
              <p:cNvSpPr/>
              <p:nvPr/>
            </p:nvSpPr>
            <p:spPr>
              <a:xfrm>
                <a:off x="7626405" y="4767635"/>
                <a:ext cx="272937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525" h="1323" extrusionOk="0">
                    <a:moveTo>
                      <a:pt x="502" y="1"/>
                    </a:moveTo>
                    <a:cubicBezTo>
                      <a:pt x="235" y="1"/>
                      <a:pt x="69" y="40"/>
                      <a:pt x="50" y="123"/>
                    </a:cubicBezTo>
                    <a:cubicBezTo>
                      <a:pt x="1" y="338"/>
                      <a:pt x="949" y="748"/>
                      <a:pt x="2170" y="1042"/>
                    </a:cubicBezTo>
                    <a:cubicBezTo>
                      <a:pt x="2912" y="1226"/>
                      <a:pt x="3585" y="1323"/>
                      <a:pt x="4010" y="1323"/>
                    </a:cubicBezTo>
                    <a:cubicBezTo>
                      <a:pt x="4285" y="1323"/>
                      <a:pt x="4456" y="1282"/>
                      <a:pt x="4476" y="1198"/>
                    </a:cubicBezTo>
                    <a:cubicBezTo>
                      <a:pt x="4524" y="983"/>
                      <a:pt x="3577" y="573"/>
                      <a:pt x="2355" y="279"/>
                    </a:cubicBezTo>
                    <a:cubicBezTo>
                      <a:pt x="1606" y="100"/>
                      <a:pt x="927" y="1"/>
                      <a:pt x="5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37"/>
              <p:cNvSpPr/>
              <p:nvPr/>
            </p:nvSpPr>
            <p:spPr>
              <a:xfrm>
                <a:off x="7755665" y="4948043"/>
                <a:ext cx="23283" cy="15864"/>
              </a:xfrm>
              <a:custGeom>
                <a:avLst/>
                <a:gdLst/>
                <a:ahLst/>
                <a:cxnLst/>
                <a:rect l="l" t="t" r="r" b="b"/>
                <a:pathLst>
                  <a:path w="386" h="263" extrusionOk="0">
                    <a:moveTo>
                      <a:pt x="188" y="0"/>
                    </a:moveTo>
                    <a:cubicBezTo>
                      <a:pt x="48" y="0"/>
                      <a:pt x="0" y="222"/>
                      <a:pt x="164" y="259"/>
                    </a:cubicBezTo>
                    <a:cubicBezTo>
                      <a:pt x="175" y="261"/>
                      <a:pt x="187" y="263"/>
                      <a:pt x="197" y="263"/>
                    </a:cubicBezTo>
                    <a:cubicBezTo>
                      <a:pt x="338" y="263"/>
                      <a:pt x="386" y="41"/>
                      <a:pt x="222" y="5"/>
                    </a:cubicBezTo>
                    <a:cubicBezTo>
                      <a:pt x="210" y="2"/>
                      <a:pt x="199" y="0"/>
                      <a:pt x="18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37"/>
              <p:cNvSpPr/>
              <p:nvPr/>
            </p:nvSpPr>
            <p:spPr>
              <a:xfrm>
                <a:off x="7789804" y="4922830"/>
                <a:ext cx="55854" cy="39689"/>
              </a:xfrm>
              <a:custGeom>
                <a:avLst/>
                <a:gdLst/>
                <a:ahLst/>
                <a:cxnLst/>
                <a:rect l="l" t="t" r="r" b="b"/>
                <a:pathLst>
                  <a:path w="926" h="658" extrusionOk="0">
                    <a:moveTo>
                      <a:pt x="446" y="0"/>
                    </a:moveTo>
                    <a:cubicBezTo>
                      <a:pt x="105" y="0"/>
                      <a:pt x="0" y="557"/>
                      <a:pt x="379" y="647"/>
                    </a:cubicBezTo>
                    <a:cubicBezTo>
                      <a:pt x="409" y="654"/>
                      <a:pt x="438" y="657"/>
                      <a:pt x="465" y="657"/>
                    </a:cubicBezTo>
                    <a:cubicBezTo>
                      <a:pt x="819" y="657"/>
                      <a:pt x="926" y="103"/>
                      <a:pt x="535" y="12"/>
                    </a:cubicBezTo>
                    <a:cubicBezTo>
                      <a:pt x="504" y="4"/>
                      <a:pt x="474" y="0"/>
                      <a:pt x="4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37"/>
              <p:cNvSpPr/>
              <p:nvPr/>
            </p:nvSpPr>
            <p:spPr>
              <a:xfrm>
                <a:off x="7715072" y="4888872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59" y="0"/>
                    </a:moveTo>
                    <a:cubicBezTo>
                      <a:pt x="80" y="0"/>
                      <a:pt x="0" y="445"/>
                      <a:pt x="309" y="526"/>
                    </a:cubicBezTo>
                    <a:cubicBezTo>
                      <a:pt x="332" y="532"/>
                      <a:pt x="354" y="534"/>
                      <a:pt x="375" y="534"/>
                    </a:cubicBezTo>
                    <a:cubicBezTo>
                      <a:pt x="655" y="534"/>
                      <a:pt x="735" y="81"/>
                      <a:pt x="426" y="9"/>
                    </a:cubicBezTo>
                    <a:cubicBezTo>
                      <a:pt x="403" y="3"/>
                      <a:pt x="380" y="0"/>
                      <a:pt x="3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37"/>
              <p:cNvSpPr/>
              <p:nvPr/>
            </p:nvSpPr>
            <p:spPr>
              <a:xfrm>
                <a:off x="7562711" y="4911370"/>
                <a:ext cx="34260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96" extrusionOk="0">
                    <a:moveTo>
                      <a:pt x="282" y="1"/>
                    </a:moveTo>
                    <a:cubicBezTo>
                      <a:pt x="68" y="1"/>
                      <a:pt x="0" y="333"/>
                      <a:pt x="236" y="388"/>
                    </a:cubicBezTo>
                    <a:cubicBezTo>
                      <a:pt x="256" y="393"/>
                      <a:pt x="276" y="396"/>
                      <a:pt x="294" y="396"/>
                    </a:cubicBezTo>
                    <a:cubicBezTo>
                      <a:pt x="504" y="396"/>
                      <a:pt x="568" y="61"/>
                      <a:pt x="334" y="7"/>
                    </a:cubicBezTo>
                    <a:cubicBezTo>
                      <a:pt x="316" y="3"/>
                      <a:pt x="299" y="1"/>
                      <a:pt x="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37"/>
              <p:cNvSpPr/>
              <p:nvPr/>
            </p:nvSpPr>
            <p:spPr>
              <a:xfrm>
                <a:off x="7627793" y="4940141"/>
                <a:ext cx="44394" cy="32270"/>
              </a:xfrm>
              <a:custGeom>
                <a:avLst/>
                <a:gdLst/>
                <a:ahLst/>
                <a:cxnLst/>
                <a:rect l="l" t="t" r="r" b="b"/>
                <a:pathLst>
                  <a:path w="736" h="535" extrusionOk="0">
                    <a:moveTo>
                      <a:pt x="361" y="1"/>
                    </a:moveTo>
                    <a:cubicBezTo>
                      <a:pt x="81" y="1"/>
                      <a:pt x="1" y="454"/>
                      <a:pt x="310" y="526"/>
                    </a:cubicBezTo>
                    <a:cubicBezTo>
                      <a:pt x="334" y="532"/>
                      <a:pt x="356" y="535"/>
                      <a:pt x="377" y="535"/>
                    </a:cubicBezTo>
                    <a:cubicBezTo>
                      <a:pt x="657" y="535"/>
                      <a:pt x="736" y="90"/>
                      <a:pt x="427" y="9"/>
                    </a:cubicBezTo>
                    <a:cubicBezTo>
                      <a:pt x="404" y="3"/>
                      <a:pt x="382" y="1"/>
                      <a:pt x="36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37"/>
              <p:cNvSpPr/>
              <p:nvPr/>
            </p:nvSpPr>
            <p:spPr>
              <a:xfrm>
                <a:off x="7621278" y="4842548"/>
                <a:ext cx="22740" cy="1646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73" extrusionOk="0">
                    <a:moveTo>
                      <a:pt x="189" y="1"/>
                    </a:moveTo>
                    <a:cubicBezTo>
                      <a:pt x="48" y="1"/>
                      <a:pt x="1" y="223"/>
                      <a:pt x="164" y="269"/>
                    </a:cubicBezTo>
                    <a:cubicBezTo>
                      <a:pt x="176" y="271"/>
                      <a:pt x="187" y="273"/>
                      <a:pt x="198" y="273"/>
                    </a:cubicBezTo>
                    <a:cubicBezTo>
                      <a:pt x="337" y="273"/>
                      <a:pt x="377" y="50"/>
                      <a:pt x="223" y="5"/>
                    </a:cubicBezTo>
                    <a:cubicBezTo>
                      <a:pt x="211" y="2"/>
                      <a:pt x="200" y="1"/>
                      <a:pt x="18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37"/>
              <p:cNvSpPr/>
              <p:nvPr/>
            </p:nvSpPr>
            <p:spPr>
              <a:xfrm>
                <a:off x="7637504" y="4871923"/>
                <a:ext cx="34321" cy="23886"/>
              </a:xfrm>
              <a:custGeom>
                <a:avLst/>
                <a:gdLst/>
                <a:ahLst/>
                <a:cxnLst/>
                <a:rect l="l" t="t" r="r" b="b"/>
                <a:pathLst>
                  <a:path w="569" h="396" extrusionOk="0">
                    <a:moveTo>
                      <a:pt x="281" y="0"/>
                    </a:moveTo>
                    <a:cubicBezTo>
                      <a:pt x="60" y="0"/>
                      <a:pt x="1" y="333"/>
                      <a:pt x="237" y="387"/>
                    </a:cubicBezTo>
                    <a:cubicBezTo>
                      <a:pt x="257" y="393"/>
                      <a:pt x="277" y="395"/>
                      <a:pt x="295" y="395"/>
                    </a:cubicBezTo>
                    <a:cubicBezTo>
                      <a:pt x="504" y="395"/>
                      <a:pt x="568" y="60"/>
                      <a:pt x="335" y="6"/>
                    </a:cubicBezTo>
                    <a:cubicBezTo>
                      <a:pt x="316" y="2"/>
                      <a:pt x="298" y="0"/>
                      <a:pt x="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37"/>
              <p:cNvSpPr/>
              <p:nvPr/>
            </p:nvSpPr>
            <p:spPr>
              <a:xfrm>
                <a:off x="7898134" y="4914808"/>
                <a:ext cx="34140" cy="24006"/>
              </a:xfrm>
              <a:custGeom>
                <a:avLst/>
                <a:gdLst/>
                <a:ahLst/>
                <a:cxnLst/>
                <a:rect l="l" t="t" r="r" b="b"/>
                <a:pathLst>
                  <a:path w="566" h="398" extrusionOk="0">
                    <a:moveTo>
                      <a:pt x="274" y="0"/>
                    </a:moveTo>
                    <a:cubicBezTo>
                      <a:pt x="65" y="0"/>
                      <a:pt x="1" y="336"/>
                      <a:pt x="234" y="389"/>
                    </a:cubicBezTo>
                    <a:cubicBezTo>
                      <a:pt x="255" y="395"/>
                      <a:pt x="275" y="397"/>
                      <a:pt x="294" y="397"/>
                    </a:cubicBezTo>
                    <a:cubicBezTo>
                      <a:pt x="510" y="397"/>
                      <a:pt x="566" y="62"/>
                      <a:pt x="332" y="8"/>
                    </a:cubicBezTo>
                    <a:cubicBezTo>
                      <a:pt x="312" y="3"/>
                      <a:pt x="292" y="0"/>
                      <a:pt x="27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37"/>
              <p:cNvSpPr/>
              <p:nvPr/>
            </p:nvSpPr>
            <p:spPr>
              <a:xfrm>
                <a:off x="7896928" y="4968310"/>
                <a:ext cx="8324" cy="7721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28" extrusionOk="0">
                    <a:moveTo>
                      <a:pt x="88" y="1"/>
                    </a:moveTo>
                    <a:cubicBezTo>
                      <a:pt x="20" y="11"/>
                      <a:pt x="0" y="89"/>
                      <a:pt x="49" y="128"/>
                    </a:cubicBezTo>
                    <a:cubicBezTo>
                      <a:pt x="118" y="118"/>
                      <a:pt x="137" y="40"/>
                      <a:pt x="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37"/>
              <p:cNvSpPr/>
              <p:nvPr/>
            </p:nvSpPr>
            <p:spPr>
              <a:xfrm>
                <a:off x="7925397" y="5011919"/>
                <a:ext cx="11279" cy="7841"/>
              </a:xfrm>
              <a:custGeom>
                <a:avLst/>
                <a:gdLst/>
                <a:ahLst/>
                <a:cxnLst/>
                <a:rect l="l" t="t" r="r" b="b"/>
                <a:pathLst>
                  <a:path w="187" h="130" extrusionOk="0">
                    <a:moveTo>
                      <a:pt x="104" y="0"/>
                    </a:moveTo>
                    <a:cubicBezTo>
                      <a:pt x="24" y="0"/>
                      <a:pt x="0" y="109"/>
                      <a:pt x="75" y="128"/>
                    </a:cubicBezTo>
                    <a:cubicBezTo>
                      <a:pt x="82" y="129"/>
                      <a:pt x="88" y="130"/>
                      <a:pt x="94" y="130"/>
                    </a:cubicBezTo>
                    <a:cubicBezTo>
                      <a:pt x="167" y="130"/>
                      <a:pt x="187" y="28"/>
                      <a:pt x="115" y="1"/>
                    </a:cubicBezTo>
                    <a:cubicBezTo>
                      <a:pt x="111" y="0"/>
                      <a:pt x="108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37"/>
              <p:cNvSpPr/>
              <p:nvPr/>
            </p:nvSpPr>
            <p:spPr>
              <a:xfrm>
                <a:off x="7791192" y="5001786"/>
                <a:ext cx="11159" cy="7962"/>
              </a:xfrm>
              <a:custGeom>
                <a:avLst/>
                <a:gdLst/>
                <a:ahLst/>
                <a:cxnLst/>
                <a:rect l="l" t="t" r="r" b="b"/>
                <a:pathLst>
                  <a:path w="185" h="132" extrusionOk="0">
                    <a:moveTo>
                      <a:pt x="94" y="1"/>
                    </a:moveTo>
                    <a:cubicBezTo>
                      <a:pt x="20" y="1"/>
                      <a:pt x="1" y="112"/>
                      <a:pt x="83" y="130"/>
                    </a:cubicBezTo>
                    <a:cubicBezTo>
                      <a:pt x="88" y="131"/>
                      <a:pt x="93" y="132"/>
                      <a:pt x="98" y="132"/>
                    </a:cubicBezTo>
                    <a:cubicBezTo>
                      <a:pt x="164" y="132"/>
                      <a:pt x="185" y="21"/>
                      <a:pt x="112" y="3"/>
                    </a:cubicBezTo>
                    <a:cubicBezTo>
                      <a:pt x="106" y="1"/>
                      <a:pt x="100" y="1"/>
                      <a:pt x="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37"/>
              <p:cNvSpPr/>
              <p:nvPr/>
            </p:nvSpPr>
            <p:spPr>
              <a:xfrm>
                <a:off x="7669472" y="4665458"/>
                <a:ext cx="100791" cy="84867"/>
              </a:xfrm>
              <a:custGeom>
                <a:avLst/>
                <a:gdLst/>
                <a:ahLst/>
                <a:cxnLst/>
                <a:rect l="l" t="t" r="r" b="b"/>
                <a:pathLst>
                  <a:path w="1671" h="1407" extrusionOk="0">
                    <a:moveTo>
                      <a:pt x="1328" y="0"/>
                    </a:moveTo>
                    <a:cubicBezTo>
                      <a:pt x="1123" y="0"/>
                      <a:pt x="822" y="149"/>
                      <a:pt x="547" y="410"/>
                    </a:cubicBezTo>
                    <a:cubicBezTo>
                      <a:pt x="176" y="762"/>
                      <a:pt x="0" y="1172"/>
                      <a:pt x="147" y="1338"/>
                    </a:cubicBezTo>
                    <a:cubicBezTo>
                      <a:pt x="190" y="1385"/>
                      <a:pt x="254" y="1407"/>
                      <a:pt x="333" y="1407"/>
                    </a:cubicBezTo>
                    <a:cubicBezTo>
                      <a:pt x="538" y="1407"/>
                      <a:pt x="839" y="1258"/>
                      <a:pt x="1114" y="996"/>
                    </a:cubicBezTo>
                    <a:cubicBezTo>
                      <a:pt x="1485" y="645"/>
                      <a:pt x="1671" y="225"/>
                      <a:pt x="1514" y="68"/>
                    </a:cubicBezTo>
                    <a:cubicBezTo>
                      <a:pt x="1471" y="22"/>
                      <a:pt x="1406" y="0"/>
                      <a:pt x="1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35" name="Google Shape;2435;p37"/>
          <p:cNvGrpSpPr/>
          <p:nvPr/>
        </p:nvGrpSpPr>
        <p:grpSpPr>
          <a:xfrm rot="-2241623">
            <a:off x="507126" y="3729407"/>
            <a:ext cx="392383" cy="339285"/>
            <a:chOff x="114900" y="1099975"/>
            <a:chExt cx="392400" cy="339300"/>
          </a:xfrm>
        </p:grpSpPr>
        <p:sp>
          <p:nvSpPr>
            <p:cNvPr id="2436" name="Google Shape;2436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8" name="Google Shape;2438;p37"/>
          <p:cNvGrpSpPr/>
          <p:nvPr/>
        </p:nvGrpSpPr>
        <p:grpSpPr>
          <a:xfrm>
            <a:off x="117432" y="3152192"/>
            <a:ext cx="262941" cy="262941"/>
            <a:chOff x="-250650" y="2042750"/>
            <a:chExt cx="327000" cy="327000"/>
          </a:xfrm>
        </p:grpSpPr>
        <p:sp>
          <p:nvSpPr>
            <p:cNvPr id="2439" name="Google Shape;2439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 descr="group-of-happy-students-in-school-uniform-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03730" y="1851660"/>
            <a:ext cx="5230495" cy="357886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3275330" y="1347470"/>
            <a:ext cx="274002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5400">
                <a:solidFill>
                  <a:schemeClr val="accent4">
                    <a:lumMod val="75000"/>
                  </a:schemeClr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Hello!!!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  <p:sndAc>
          <p:stSnd>
            <p:snd r:embed="rId3" name="chimes.wav"/>
          </p:stSnd>
        </p:sndAc>
      </p:transition>
    </mc:Choice>
    <mc:Fallback xmlns="">
      <p:transition>
        <p:random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7" name="Google Shape;2447;p38"/>
          <p:cNvGrpSpPr/>
          <p:nvPr/>
        </p:nvGrpSpPr>
        <p:grpSpPr>
          <a:xfrm>
            <a:off x="7752994" y="3605700"/>
            <a:ext cx="1411095" cy="1506231"/>
            <a:chOff x="6046800" y="239000"/>
            <a:chExt cx="962745" cy="1027723"/>
          </a:xfrm>
        </p:grpSpPr>
        <p:sp>
          <p:nvSpPr>
            <p:cNvPr id="2448" name="Google Shape;2448;p38"/>
            <p:cNvSpPr/>
            <p:nvPr/>
          </p:nvSpPr>
          <p:spPr>
            <a:xfrm>
              <a:off x="6052371" y="239000"/>
              <a:ext cx="951626" cy="1027714"/>
            </a:xfrm>
            <a:custGeom>
              <a:avLst/>
              <a:gdLst/>
              <a:ahLst/>
              <a:cxnLst/>
              <a:rect l="l" t="t" r="r" b="b"/>
              <a:pathLst>
                <a:path w="12507" h="13507" extrusionOk="0">
                  <a:moveTo>
                    <a:pt x="9565" y="128"/>
                  </a:moveTo>
                  <a:lnTo>
                    <a:pt x="10435" y="1222"/>
                  </a:lnTo>
                  <a:lnTo>
                    <a:pt x="10445" y="1232"/>
                  </a:lnTo>
                  <a:lnTo>
                    <a:pt x="10816" y="1515"/>
                  </a:lnTo>
                  <a:lnTo>
                    <a:pt x="10767" y="1584"/>
                  </a:lnTo>
                  <a:cubicBezTo>
                    <a:pt x="10398" y="1328"/>
                    <a:pt x="9965" y="1183"/>
                    <a:pt x="9521" y="1183"/>
                  </a:cubicBezTo>
                  <a:cubicBezTo>
                    <a:pt x="9506" y="1183"/>
                    <a:pt x="9492" y="1183"/>
                    <a:pt x="9477" y="1183"/>
                  </a:cubicBezTo>
                  <a:cubicBezTo>
                    <a:pt x="8549" y="1212"/>
                    <a:pt x="7914" y="1916"/>
                    <a:pt x="7914" y="1916"/>
                  </a:cubicBezTo>
                  <a:lnTo>
                    <a:pt x="9546" y="3166"/>
                  </a:lnTo>
                  <a:lnTo>
                    <a:pt x="9360" y="3401"/>
                  </a:lnTo>
                  <a:cubicBezTo>
                    <a:pt x="8510" y="2756"/>
                    <a:pt x="7494" y="2395"/>
                    <a:pt x="6439" y="2365"/>
                  </a:cubicBezTo>
                  <a:lnTo>
                    <a:pt x="6439" y="1789"/>
                  </a:lnTo>
                  <a:lnTo>
                    <a:pt x="6869" y="1789"/>
                  </a:lnTo>
                  <a:cubicBezTo>
                    <a:pt x="7113" y="1789"/>
                    <a:pt x="7113" y="1427"/>
                    <a:pt x="6869" y="1427"/>
                  </a:cubicBezTo>
                  <a:lnTo>
                    <a:pt x="5638" y="1427"/>
                  </a:lnTo>
                  <a:cubicBezTo>
                    <a:pt x="5394" y="1427"/>
                    <a:pt x="5394" y="1789"/>
                    <a:pt x="5638" y="1789"/>
                  </a:cubicBezTo>
                  <a:lnTo>
                    <a:pt x="6077" y="1789"/>
                  </a:lnTo>
                  <a:lnTo>
                    <a:pt x="6077" y="2365"/>
                  </a:lnTo>
                  <a:cubicBezTo>
                    <a:pt x="5012" y="2395"/>
                    <a:pt x="3996" y="2766"/>
                    <a:pt x="3156" y="3401"/>
                  </a:cubicBezTo>
                  <a:lnTo>
                    <a:pt x="2980" y="3166"/>
                  </a:lnTo>
                  <a:lnTo>
                    <a:pt x="4612" y="1916"/>
                  </a:lnTo>
                  <a:cubicBezTo>
                    <a:pt x="4612" y="1916"/>
                    <a:pt x="3977" y="1212"/>
                    <a:pt x="3049" y="1183"/>
                  </a:cubicBezTo>
                  <a:cubicBezTo>
                    <a:pt x="3034" y="1183"/>
                    <a:pt x="3020" y="1183"/>
                    <a:pt x="3006" y="1183"/>
                  </a:cubicBezTo>
                  <a:cubicBezTo>
                    <a:pt x="2561" y="1183"/>
                    <a:pt x="2128" y="1328"/>
                    <a:pt x="1759" y="1584"/>
                  </a:cubicBezTo>
                  <a:lnTo>
                    <a:pt x="1710" y="1515"/>
                  </a:lnTo>
                  <a:lnTo>
                    <a:pt x="2081" y="1232"/>
                  </a:lnTo>
                  <a:lnTo>
                    <a:pt x="2081" y="1222"/>
                  </a:lnTo>
                  <a:lnTo>
                    <a:pt x="2951" y="128"/>
                  </a:lnTo>
                  <a:close/>
                  <a:moveTo>
                    <a:pt x="2922" y="1"/>
                  </a:moveTo>
                  <a:cubicBezTo>
                    <a:pt x="2902" y="1"/>
                    <a:pt x="2883" y="11"/>
                    <a:pt x="2873" y="30"/>
                  </a:cubicBezTo>
                  <a:lnTo>
                    <a:pt x="1984" y="1134"/>
                  </a:lnTo>
                  <a:lnTo>
                    <a:pt x="1632" y="1418"/>
                  </a:lnTo>
                  <a:lnTo>
                    <a:pt x="1515" y="1261"/>
                  </a:lnTo>
                  <a:lnTo>
                    <a:pt x="1192" y="1505"/>
                  </a:lnTo>
                  <a:lnTo>
                    <a:pt x="1319" y="1672"/>
                  </a:lnTo>
                  <a:lnTo>
                    <a:pt x="1163" y="1799"/>
                  </a:lnTo>
                  <a:cubicBezTo>
                    <a:pt x="1134" y="1818"/>
                    <a:pt x="1134" y="1857"/>
                    <a:pt x="1153" y="1886"/>
                  </a:cubicBezTo>
                  <a:cubicBezTo>
                    <a:pt x="1164" y="1903"/>
                    <a:pt x="1181" y="1910"/>
                    <a:pt x="1198" y="1910"/>
                  </a:cubicBezTo>
                  <a:cubicBezTo>
                    <a:pt x="1213" y="1910"/>
                    <a:pt x="1228" y="1905"/>
                    <a:pt x="1241" y="1896"/>
                  </a:cubicBezTo>
                  <a:lnTo>
                    <a:pt x="1398" y="1769"/>
                  </a:lnTo>
                  <a:lnTo>
                    <a:pt x="1437" y="1828"/>
                  </a:lnTo>
                  <a:cubicBezTo>
                    <a:pt x="0" y="3098"/>
                    <a:pt x="1036" y="4671"/>
                    <a:pt x="1036" y="4671"/>
                  </a:cubicBezTo>
                  <a:lnTo>
                    <a:pt x="1554" y="4270"/>
                  </a:lnTo>
                  <a:lnTo>
                    <a:pt x="2658" y="3411"/>
                  </a:lnTo>
                  <a:lnTo>
                    <a:pt x="2844" y="3655"/>
                  </a:lnTo>
                  <a:cubicBezTo>
                    <a:pt x="303" y="5902"/>
                    <a:pt x="596" y="9957"/>
                    <a:pt x="3439" y="11803"/>
                  </a:cubicBezTo>
                  <a:lnTo>
                    <a:pt x="2922" y="13425"/>
                  </a:lnTo>
                  <a:cubicBezTo>
                    <a:pt x="2912" y="13454"/>
                    <a:pt x="2922" y="13474"/>
                    <a:pt x="2941" y="13493"/>
                  </a:cubicBezTo>
                  <a:cubicBezTo>
                    <a:pt x="2952" y="13500"/>
                    <a:pt x="2963" y="13504"/>
                    <a:pt x="2975" y="13504"/>
                  </a:cubicBezTo>
                  <a:cubicBezTo>
                    <a:pt x="2996" y="13504"/>
                    <a:pt x="3017" y="13493"/>
                    <a:pt x="3029" y="13474"/>
                  </a:cubicBezTo>
                  <a:lnTo>
                    <a:pt x="3987" y="12116"/>
                  </a:lnTo>
                  <a:cubicBezTo>
                    <a:pt x="4700" y="12468"/>
                    <a:pt x="5477" y="12643"/>
                    <a:pt x="6255" y="12643"/>
                  </a:cubicBezTo>
                  <a:cubicBezTo>
                    <a:pt x="7032" y="12643"/>
                    <a:pt x="7812" y="12468"/>
                    <a:pt x="8530" y="12116"/>
                  </a:cubicBezTo>
                  <a:lnTo>
                    <a:pt x="9487" y="13474"/>
                  </a:lnTo>
                  <a:cubicBezTo>
                    <a:pt x="9500" y="13497"/>
                    <a:pt x="9521" y="13507"/>
                    <a:pt x="9540" y="13507"/>
                  </a:cubicBezTo>
                  <a:cubicBezTo>
                    <a:pt x="9578" y="13507"/>
                    <a:pt x="9614" y="13470"/>
                    <a:pt x="9595" y="13425"/>
                  </a:cubicBezTo>
                  <a:lnTo>
                    <a:pt x="9067" y="11803"/>
                  </a:lnTo>
                  <a:cubicBezTo>
                    <a:pt x="11910" y="9957"/>
                    <a:pt x="12213" y="5902"/>
                    <a:pt x="9663" y="3655"/>
                  </a:cubicBezTo>
                  <a:lnTo>
                    <a:pt x="9849" y="3411"/>
                  </a:lnTo>
                  <a:lnTo>
                    <a:pt x="11480" y="4671"/>
                  </a:lnTo>
                  <a:cubicBezTo>
                    <a:pt x="11480" y="4671"/>
                    <a:pt x="12506" y="3098"/>
                    <a:pt x="11070" y="1828"/>
                  </a:cubicBezTo>
                  <a:lnTo>
                    <a:pt x="11109" y="1769"/>
                  </a:lnTo>
                  <a:lnTo>
                    <a:pt x="11265" y="1896"/>
                  </a:lnTo>
                  <a:cubicBezTo>
                    <a:pt x="11277" y="1906"/>
                    <a:pt x="11288" y="1910"/>
                    <a:pt x="11300" y="1910"/>
                  </a:cubicBezTo>
                  <a:cubicBezTo>
                    <a:pt x="11349" y="1910"/>
                    <a:pt x="11391" y="1838"/>
                    <a:pt x="11344" y="1799"/>
                  </a:cubicBezTo>
                  <a:lnTo>
                    <a:pt x="11187" y="1672"/>
                  </a:lnTo>
                  <a:lnTo>
                    <a:pt x="11314" y="1505"/>
                  </a:lnTo>
                  <a:lnTo>
                    <a:pt x="10992" y="1261"/>
                  </a:lnTo>
                  <a:lnTo>
                    <a:pt x="10875" y="1418"/>
                  </a:lnTo>
                  <a:lnTo>
                    <a:pt x="10523" y="1134"/>
                  </a:lnTo>
                  <a:lnTo>
                    <a:pt x="9634" y="30"/>
                  </a:lnTo>
                  <a:cubicBezTo>
                    <a:pt x="9624" y="11"/>
                    <a:pt x="9604" y="1"/>
                    <a:pt x="9585" y="1"/>
                  </a:cubicBezTo>
                  <a:close/>
                </a:path>
              </a:pathLst>
            </a:cu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49" name="Google Shape;2449;p38"/>
            <p:cNvGrpSpPr/>
            <p:nvPr/>
          </p:nvGrpSpPr>
          <p:grpSpPr>
            <a:xfrm>
              <a:off x="6046800" y="239761"/>
              <a:ext cx="962745" cy="1026962"/>
              <a:chOff x="6046800" y="239761"/>
              <a:chExt cx="962745" cy="1026962"/>
            </a:xfrm>
          </p:grpSpPr>
          <p:sp>
            <p:nvSpPr>
              <p:cNvPr id="2450" name="Google Shape;2450;p38"/>
              <p:cNvSpPr/>
              <p:nvPr/>
            </p:nvSpPr>
            <p:spPr>
              <a:xfrm>
                <a:off x="6142672" y="335632"/>
                <a:ext cx="162142" cy="197143"/>
              </a:xfrm>
              <a:custGeom>
                <a:avLst/>
                <a:gdLst/>
                <a:ahLst/>
                <a:cxnLst/>
                <a:rect l="l" t="t" r="r" b="b"/>
                <a:pathLst>
                  <a:path w="2131" h="2591" extrusionOk="0">
                    <a:moveTo>
                      <a:pt x="323" y="1"/>
                    </a:moveTo>
                    <a:lnTo>
                      <a:pt x="1" y="245"/>
                    </a:lnTo>
                    <a:lnTo>
                      <a:pt x="1808" y="2590"/>
                    </a:lnTo>
                    <a:lnTo>
                      <a:pt x="2131" y="2346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38"/>
              <p:cNvSpPr/>
              <p:nvPr/>
            </p:nvSpPr>
            <p:spPr>
              <a:xfrm>
                <a:off x="6046800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3072" y="1"/>
                    </a:moveTo>
                    <a:cubicBezTo>
                      <a:pt x="2653" y="1"/>
                      <a:pt x="2180" y="132"/>
                      <a:pt x="1671" y="519"/>
                    </a:cubicBezTo>
                    <a:cubicBezTo>
                      <a:pt x="1" y="1809"/>
                      <a:pt x="1105" y="3489"/>
                      <a:pt x="1105" y="3489"/>
                    </a:cubicBezTo>
                    <a:lnTo>
                      <a:pt x="4680" y="734"/>
                    </a:lnTo>
                    <a:cubicBezTo>
                      <a:pt x="4680" y="734"/>
                      <a:pt x="4055" y="30"/>
                      <a:pt x="3117" y="1"/>
                    </a:cubicBezTo>
                    <a:cubicBezTo>
                      <a:pt x="3102" y="1"/>
                      <a:pt x="3087" y="1"/>
                      <a:pt x="3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38"/>
              <p:cNvSpPr/>
              <p:nvPr/>
            </p:nvSpPr>
            <p:spPr>
              <a:xfrm>
                <a:off x="6751534" y="334947"/>
                <a:ext cx="161382" cy="197828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600" extrusionOk="0">
                    <a:moveTo>
                      <a:pt x="1798" y="0"/>
                    </a:moveTo>
                    <a:lnTo>
                      <a:pt x="1" y="2355"/>
                    </a:lnTo>
                    <a:lnTo>
                      <a:pt x="313" y="2599"/>
                    </a:lnTo>
                    <a:lnTo>
                      <a:pt x="2121" y="254"/>
                    </a:lnTo>
                    <a:lnTo>
                      <a:pt x="179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38"/>
              <p:cNvSpPr/>
              <p:nvPr/>
            </p:nvSpPr>
            <p:spPr>
              <a:xfrm>
                <a:off x="6653379" y="328936"/>
                <a:ext cx="356166" cy="265469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3489" extrusionOk="0">
                    <a:moveTo>
                      <a:pt x="1610" y="1"/>
                    </a:moveTo>
                    <a:cubicBezTo>
                      <a:pt x="1594" y="1"/>
                      <a:pt x="1579" y="1"/>
                      <a:pt x="1564" y="1"/>
                    </a:cubicBezTo>
                    <a:cubicBezTo>
                      <a:pt x="636" y="30"/>
                      <a:pt x="1" y="734"/>
                      <a:pt x="1" y="734"/>
                    </a:cubicBezTo>
                    <a:lnTo>
                      <a:pt x="3577" y="3489"/>
                    </a:lnTo>
                    <a:cubicBezTo>
                      <a:pt x="3577" y="3489"/>
                      <a:pt x="4681" y="1809"/>
                      <a:pt x="3010" y="519"/>
                    </a:cubicBezTo>
                    <a:cubicBezTo>
                      <a:pt x="2511" y="132"/>
                      <a:pt x="2029" y="1"/>
                      <a:pt x="16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38"/>
              <p:cNvSpPr/>
              <p:nvPr/>
            </p:nvSpPr>
            <p:spPr>
              <a:xfrm>
                <a:off x="6138259" y="239761"/>
                <a:ext cx="782256" cy="145023"/>
              </a:xfrm>
              <a:custGeom>
                <a:avLst/>
                <a:gdLst/>
                <a:ahLst/>
                <a:cxnLst/>
                <a:rect l="l" t="t" r="r" b="b"/>
                <a:pathLst>
                  <a:path w="10281" h="1906" extrusionOk="0">
                    <a:moveTo>
                      <a:pt x="1788" y="1"/>
                    </a:moveTo>
                    <a:cubicBezTo>
                      <a:pt x="1769" y="1"/>
                      <a:pt x="1749" y="1"/>
                      <a:pt x="1739" y="20"/>
                    </a:cubicBezTo>
                    <a:lnTo>
                      <a:pt x="860" y="1134"/>
                    </a:lnTo>
                    <a:lnTo>
                      <a:pt x="30" y="1798"/>
                    </a:lnTo>
                    <a:cubicBezTo>
                      <a:pt x="10" y="1818"/>
                      <a:pt x="0" y="1857"/>
                      <a:pt x="20" y="1876"/>
                    </a:cubicBezTo>
                    <a:cubicBezTo>
                      <a:pt x="39" y="1896"/>
                      <a:pt x="49" y="1906"/>
                      <a:pt x="69" y="1906"/>
                    </a:cubicBezTo>
                    <a:cubicBezTo>
                      <a:pt x="88" y="1906"/>
                      <a:pt x="98" y="1896"/>
                      <a:pt x="108" y="1886"/>
                    </a:cubicBezTo>
                    <a:lnTo>
                      <a:pt x="938" y="1222"/>
                    </a:lnTo>
                    <a:lnTo>
                      <a:pt x="948" y="1212"/>
                    </a:lnTo>
                    <a:lnTo>
                      <a:pt x="1818" y="118"/>
                    </a:lnTo>
                    <a:lnTo>
                      <a:pt x="8432" y="118"/>
                    </a:lnTo>
                    <a:lnTo>
                      <a:pt x="9311" y="1212"/>
                    </a:lnTo>
                    <a:lnTo>
                      <a:pt x="9321" y="1222"/>
                    </a:lnTo>
                    <a:lnTo>
                      <a:pt x="10151" y="1886"/>
                    </a:lnTo>
                    <a:cubicBezTo>
                      <a:pt x="10164" y="1899"/>
                      <a:pt x="10179" y="1904"/>
                      <a:pt x="10192" y="1904"/>
                    </a:cubicBezTo>
                    <a:cubicBezTo>
                      <a:pt x="10241" y="1904"/>
                      <a:pt x="10281" y="1836"/>
                      <a:pt x="10220" y="1798"/>
                    </a:cubicBezTo>
                    <a:lnTo>
                      <a:pt x="9399" y="1134"/>
                    </a:lnTo>
                    <a:lnTo>
                      <a:pt x="8510" y="20"/>
                    </a:lnTo>
                    <a:cubicBezTo>
                      <a:pt x="8500" y="1"/>
                      <a:pt x="8481" y="1"/>
                      <a:pt x="84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6514365" y="357393"/>
                <a:ext cx="27620" cy="106979"/>
              </a:xfrm>
              <a:custGeom>
                <a:avLst/>
                <a:gdLst/>
                <a:ahLst/>
                <a:cxnLst/>
                <a:rect l="l" t="t" r="r" b="b"/>
                <a:pathLst>
                  <a:path w="363" h="1406" extrusionOk="0">
                    <a:moveTo>
                      <a:pt x="182" y="1"/>
                    </a:moveTo>
                    <a:cubicBezTo>
                      <a:pt x="91" y="1"/>
                      <a:pt x="1" y="62"/>
                      <a:pt x="1" y="184"/>
                    </a:cubicBezTo>
                    <a:lnTo>
                      <a:pt x="1" y="1220"/>
                    </a:lnTo>
                    <a:cubicBezTo>
                      <a:pt x="1" y="1317"/>
                      <a:pt x="79" y="1405"/>
                      <a:pt x="187" y="1405"/>
                    </a:cubicBezTo>
                    <a:cubicBezTo>
                      <a:pt x="284" y="1405"/>
                      <a:pt x="362" y="1317"/>
                      <a:pt x="362" y="1220"/>
                    </a:cubicBezTo>
                    <a:lnTo>
                      <a:pt x="362" y="184"/>
                    </a:lnTo>
                    <a:cubicBezTo>
                      <a:pt x="362" y="62"/>
                      <a:pt x="272" y="1"/>
                      <a:pt x="182" y="1"/>
                    </a:cubicBezTo>
                    <a:close/>
                  </a:path>
                </a:pathLst>
              </a:custGeom>
              <a:solidFill>
                <a:srgbClr val="E263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6463081" y="347578"/>
                <a:ext cx="130947" cy="27544"/>
              </a:xfrm>
              <a:custGeom>
                <a:avLst/>
                <a:gdLst/>
                <a:ahLst/>
                <a:cxnLst/>
                <a:rect l="l" t="t" r="r" b="b"/>
                <a:pathLst>
                  <a:path w="1721" h="362" extrusionOk="0">
                    <a:moveTo>
                      <a:pt x="245" y="0"/>
                    </a:moveTo>
                    <a:cubicBezTo>
                      <a:pt x="1" y="0"/>
                      <a:pt x="1" y="362"/>
                      <a:pt x="245" y="362"/>
                    </a:cubicBezTo>
                    <a:lnTo>
                      <a:pt x="1476" y="362"/>
                    </a:lnTo>
                    <a:cubicBezTo>
                      <a:pt x="1720" y="362"/>
                      <a:pt x="1720" y="0"/>
                      <a:pt x="14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6273544" y="1069428"/>
                <a:ext cx="123642" cy="197067"/>
              </a:xfrm>
              <a:custGeom>
                <a:avLst/>
                <a:gdLst/>
                <a:ahLst/>
                <a:cxnLst/>
                <a:rect l="l" t="t" r="r" b="b"/>
                <a:pathLst>
                  <a:path w="1625" h="2590" extrusionOk="0">
                    <a:moveTo>
                      <a:pt x="1106" y="1"/>
                    </a:moveTo>
                    <a:cubicBezTo>
                      <a:pt x="944" y="1"/>
                      <a:pt x="784" y="91"/>
                      <a:pt x="723" y="303"/>
                    </a:cubicBezTo>
                    <a:lnTo>
                      <a:pt x="10" y="2511"/>
                    </a:lnTo>
                    <a:cubicBezTo>
                      <a:pt x="0" y="2531"/>
                      <a:pt x="10" y="2560"/>
                      <a:pt x="30" y="2579"/>
                    </a:cubicBezTo>
                    <a:cubicBezTo>
                      <a:pt x="40" y="2586"/>
                      <a:pt x="52" y="2590"/>
                      <a:pt x="63" y="2590"/>
                    </a:cubicBezTo>
                    <a:cubicBezTo>
                      <a:pt x="84" y="2590"/>
                      <a:pt x="105" y="2579"/>
                      <a:pt x="118" y="2560"/>
                    </a:cubicBezTo>
                    <a:lnTo>
                      <a:pt x="1456" y="664"/>
                    </a:lnTo>
                    <a:cubicBezTo>
                      <a:pt x="1476" y="625"/>
                      <a:pt x="1495" y="596"/>
                      <a:pt x="1505" y="557"/>
                    </a:cubicBezTo>
                    <a:cubicBezTo>
                      <a:pt x="1625" y="228"/>
                      <a:pt x="1363" y="1"/>
                      <a:pt x="1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38"/>
              <p:cNvSpPr/>
              <p:nvPr/>
            </p:nvSpPr>
            <p:spPr>
              <a:xfrm>
                <a:off x="6658249" y="1077113"/>
                <a:ext cx="125544" cy="189610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2492" extrusionOk="0">
                    <a:moveTo>
                      <a:pt x="640" y="0"/>
                    </a:moveTo>
                    <a:cubicBezTo>
                      <a:pt x="355" y="0"/>
                      <a:pt x="1" y="291"/>
                      <a:pt x="191" y="563"/>
                    </a:cubicBezTo>
                    <a:lnTo>
                      <a:pt x="1520" y="2459"/>
                    </a:lnTo>
                    <a:cubicBezTo>
                      <a:pt x="1533" y="2482"/>
                      <a:pt x="1553" y="2492"/>
                      <a:pt x="1573" y="2492"/>
                    </a:cubicBezTo>
                    <a:cubicBezTo>
                      <a:pt x="1612" y="2492"/>
                      <a:pt x="1650" y="2455"/>
                      <a:pt x="1637" y="2410"/>
                    </a:cubicBezTo>
                    <a:lnTo>
                      <a:pt x="914" y="202"/>
                    </a:lnTo>
                    <a:lnTo>
                      <a:pt x="924" y="192"/>
                    </a:lnTo>
                    <a:cubicBezTo>
                      <a:pt x="876" y="56"/>
                      <a:pt x="765" y="0"/>
                      <a:pt x="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38"/>
              <p:cNvSpPr/>
              <p:nvPr/>
            </p:nvSpPr>
            <p:spPr>
              <a:xfrm>
                <a:off x="6185053" y="467265"/>
                <a:ext cx="685472" cy="685472"/>
              </a:xfrm>
              <a:custGeom>
                <a:avLst/>
                <a:gdLst/>
                <a:ahLst/>
                <a:cxnLst/>
                <a:rect l="l" t="t" r="r" b="b"/>
                <a:pathLst>
                  <a:path w="9009" h="9009" extrusionOk="0">
                    <a:moveTo>
                      <a:pt x="4515" y="0"/>
                    </a:moveTo>
                    <a:cubicBezTo>
                      <a:pt x="2023" y="0"/>
                      <a:pt x="11" y="2013"/>
                      <a:pt x="11" y="4504"/>
                    </a:cubicBezTo>
                    <a:cubicBezTo>
                      <a:pt x="1" y="5198"/>
                      <a:pt x="157" y="5872"/>
                      <a:pt x="470" y="6497"/>
                    </a:cubicBezTo>
                    <a:cubicBezTo>
                      <a:pt x="1046" y="7680"/>
                      <a:pt x="2121" y="8549"/>
                      <a:pt x="3411" y="8872"/>
                    </a:cubicBezTo>
                    <a:cubicBezTo>
                      <a:pt x="3772" y="8959"/>
                      <a:pt x="4143" y="9008"/>
                      <a:pt x="4515" y="9008"/>
                    </a:cubicBezTo>
                    <a:cubicBezTo>
                      <a:pt x="6996" y="9008"/>
                      <a:pt x="9009" y="6996"/>
                      <a:pt x="9009" y="4504"/>
                    </a:cubicBezTo>
                    <a:cubicBezTo>
                      <a:pt x="9009" y="2785"/>
                      <a:pt x="8042" y="1222"/>
                      <a:pt x="6498" y="469"/>
                    </a:cubicBezTo>
                    <a:cubicBezTo>
                      <a:pt x="5882" y="157"/>
                      <a:pt x="5199" y="0"/>
                      <a:pt x="451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6499528" y="534147"/>
                <a:ext cx="49913" cy="43446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71" extrusionOk="0">
                    <a:moveTo>
                      <a:pt x="382" y="1"/>
                    </a:moveTo>
                    <a:cubicBezTo>
                      <a:pt x="128" y="10"/>
                      <a:pt x="1" y="313"/>
                      <a:pt x="176" y="489"/>
                    </a:cubicBezTo>
                    <a:cubicBezTo>
                      <a:pt x="233" y="545"/>
                      <a:pt x="302" y="571"/>
                      <a:pt x="370" y="571"/>
                    </a:cubicBezTo>
                    <a:cubicBezTo>
                      <a:pt x="515" y="571"/>
                      <a:pt x="655" y="457"/>
                      <a:pt x="655" y="284"/>
                    </a:cubicBezTo>
                    <a:cubicBezTo>
                      <a:pt x="655" y="128"/>
                      <a:pt x="528" y="1"/>
                      <a:pt x="3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6252696" y="788358"/>
                <a:ext cx="49913" cy="42761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2" extrusionOk="0">
                    <a:moveTo>
                      <a:pt x="284" y="1"/>
                    </a:moveTo>
                    <a:cubicBezTo>
                      <a:pt x="128" y="1"/>
                      <a:pt x="1" y="128"/>
                      <a:pt x="1" y="284"/>
                    </a:cubicBezTo>
                    <a:cubicBezTo>
                      <a:pt x="1" y="450"/>
                      <a:pt x="140" y="562"/>
                      <a:pt x="285" y="562"/>
                    </a:cubicBezTo>
                    <a:cubicBezTo>
                      <a:pt x="353" y="562"/>
                      <a:pt x="423" y="536"/>
                      <a:pt x="480" y="480"/>
                    </a:cubicBezTo>
                    <a:cubicBezTo>
                      <a:pt x="655" y="304"/>
                      <a:pt x="538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6506985" y="1041884"/>
                <a:ext cx="49837" cy="4321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8" extrusionOk="0">
                    <a:moveTo>
                      <a:pt x="279" y="0"/>
                    </a:moveTo>
                    <a:cubicBezTo>
                      <a:pt x="137" y="0"/>
                      <a:pt x="0" y="113"/>
                      <a:pt x="0" y="284"/>
                    </a:cubicBezTo>
                    <a:cubicBezTo>
                      <a:pt x="0" y="440"/>
                      <a:pt x="127" y="567"/>
                      <a:pt x="284" y="567"/>
                    </a:cubicBezTo>
                    <a:cubicBezTo>
                      <a:pt x="528" y="567"/>
                      <a:pt x="655" y="264"/>
                      <a:pt x="479" y="89"/>
                    </a:cubicBezTo>
                    <a:cubicBezTo>
                      <a:pt x="421" y="27"/>
                      <a:pt x="350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38"/>
              <p:cNvSpPr/>
              <p:nvPr/>
            </p:nvSpPr>
            <p:spPr>
              <a:xfrm>
                <a:off x="6753740" y="788129"/>
                <a:ext cx="49913" cy="4268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61" extrusionOk="0">
                    <a:moveTo>
                      <a:pt x="372" y="0"/>
                    </a:moveTo>
                    <a:cubicBezTo>
                      <a:pt x="303" y="0"/>
                      <a:pt x="233" y="25"/>
                      <a:pt x="177" y="82"/>
                    </a:cubicBezTo>
                    <a:cubicBezTo>
                      <a:pt x="1" y="258"/>
                      <a:pt x="128" y="561"/>
                      <a:pt x="382" y="561"/>
                    </a:cubicBezTo>
                    <a:cubicBezTo>
                      <a:pt x="529" y="561"/>
                      <a:pt x="656" y="434"/>
                      <a:pt x="656" y="278"/>
                    </a:cubicBezTo>
                    <a:cubicBezTo>
                      <a:pt x="656" y="112"/>
                      <a:pt x="516" y="0"/>
                      <a:pt x="3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38"/>
              <p:cNvSpPr/>
              <p:nvPr/>
            </p:nvSpPr>
            <p:spPr>
              <a:xfrm>
                <a:off x="6359525" y="605061"/>
                <a:ext cx="305567" cy="251850"/>
              </a:xfrm>
              <a:custGeom>
                <a:avLst/>
                <a:gdLst/>
                <a:ahLst/>
                <a:cxnLst/>
                <a:rect l="l" t="t" r="r" b="b"/>
                <a:pathLst>
                  <a:path w="4016" h="3310" extrusionOk="0">
                    <a:moveTo>
                      <a:pt x="3858" y="1"/>
                    </a:moveTo>
                    <a:cubicBezTo>
                      <a:pt x="3823" y="1"/>
                      <a:pt x="3785" y="17"/>
                      <a:pt x="3756" y="55"/>
                    </a:cubicBezTo>
                    <a:lnTo>
                      <a:pt x="2134" y="2576"/>
                    </a:lnTo>
                    <a:lnTo>
                      <a:pt x="160" y="3065"/>
                    </a:lnTo>
                    <a:cubicBezTo>
                      <a:pt x="0" y="3083"/>
                      <a:pt x="21" y="3310"/>
                      <a:pt x="171" y="3310"/>
                    </a:cubicBezTo>
                    <a:cubicBezTo>
                      <a:pt x="177" y="3310"/>
                      <a:pt x="183" y="3310"/>
                      <a:pt x="189" y="3309"/>
                    </a:cubicBezTo>
                    <a:lnTo>
                      <a:pt x="219" y="3309"/>
                    </a:lnTo>
                    <a:lnTo>
                      <a:pt x="2241" y="2801"/>
                    </a:lnTo>
                    <a:cubicBezTo>
                      <a:pt x="2270" y="2791"/>
                      <a:pt x="2300" y="2771"/>
                      <a:pt x="2319" y="2752"/>
                    </a:cubicBezTo>
                    <a:lnTo>
                      <a:pt x="3961" y="182"/>
                    </a:lnTo>
                    <a:cubicBezTo>
                      <a:pt x="4015" y="87"/>
                      <a:pt x="3941" y="1"/>
                      <a:pt x="3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6106301" y="418340"/>
                <a:ext cx="813299" cy="782712"/>
              </a:xfrm>
              <a:custGeom>
                <a:avLst/>
                <a:gdLst/>
                <a:ahLst/>
                <a:cxnLst/>
                <a:rect l="l" t="t" r="r" b="b"/>
                <a:pathLst>
                  <a:path w="10689" h="10287" extrusionOk="0">
                    <a:moveTo>
                      <a:pt x="5550" y="487"/>
                    </a:moveTo>
                    <a:cubicBezTo>
                      <a:pt x="8119" y="487"/>
                      <a:pt x="10200" y="2578"/>
                      <a:pt x="10200" y="5147"/>
                    </a:cubicBezTo>
                    <a:cubicBezTo>
                      <a:pt x="10200" y="7033"/>
                      <a:pt x="9057" y="8723"/>
                      <a:pt x="7318" y="9446"/>
                    </a:cubicBezTo>
                    <a:cubicBezTo>
                      <a:pt x="6745" y="9681"/>
                      <a:pt x="6145" y="9795"/>
                      <a:pt x="5550" y="9795"/>
                    </a:cubicBezTo>
                    <a:cubicBezTo>
                      <a:pt x="4338" y="9795"/>
                      <a:pt x="3145" y="9321"/>
                      <a:pt x="2247" y="8430"/>
                    </a:cubicBezTo>
                    <a:cubicBezTo>
                      <a:pt x="919" y="7101"/>
                      <a:pt x="528" y="5098"/>
                      <a:pt x="1241" y="3359"/>
                    </a:cubicBezTo>
                    <a:cubicBezTo>
                      <a:pt x="1964" y="1620"/>
                      <a:pt x="3664" y="487"/>
                      <a:pt x="5550" y="487"/>
                    </a:cubicBezTo>
                    <a:close/>
                    <a:moveTo>
                      <a:pt x="5553" y="1"/>
                    </a:moveTo>
                    <a:cubicBezTo>
                      <a:pt x="4213" y="1"/>
                      <a:pt x="2893" y="522"/>
                      <a:pt x="1905" y="1503"/>
                    </a:cubicBezTo>
                    <a:cubicBezTo>
                      <a:pt x="440" y="2978"/>
                      <a:pt x="0" y="5186"/>
                      <a:pt x="792" y="7111"/>
                    </a:cubicBezTo>
                    <a:cubicBezTo>
                      <a:pt x="1593" y="9036"/>
                      <a:pt x="3469" y="10286"/>
                      <a:pt x="5550" y="10286"/>
                    </a:cubicBezTo>
                    <a:cubicBezTo>
                      <a:pt x="8383" y="10286"/>
                      <a:pt x="10679" y="7981"/>
                      <a:pt x="10689" y="5147"/>
                    </a:cubicBezTo>
                    <a:cubicBezTo>
                      <a:pt x="10689" y="3066"/>
                      <a:pt x="9438" y="1190"/>
                      <a:pt x="7513" y="389"/>
                    </a:cubicBezTo>
                    <a:cubicBezTo>
                      <a:pt x="6880" y="128"/>
                      <a:pt x="6214" y="1"/>
                      <a:pt x="555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6133769" y="443906"/>
                <a:ext cx="760571" cy="731886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9619" extrusionOk="0">
                    <a:moveTo>
                      <a:pt x="5189" y="610"/>
                    </a:moveTo>
                    <a:cubicBezTo>
                      <a:pt x="7504" y="610"/>
                      <a:pt x="9380" y="2496"/>
                      <a:pt x="9380" y="4811"/>
                    </a:cubicBezTo>
                    <a:cubicBezTo>
                      <a:pt x="9380" y="6511"/>
                      <a:pt x="8354" y="8035"/>
                      <a:pt x="6781" y="8690"/>
                    </a:cubicBezTo>
                    <a:cubicBezTo>
                      <a:pt x="6266" y="8902"/>
                      <a:pt x="5725" y="9006"/>
                      <a:pt x="5188" y="9006"/>
                    </a:cubicBezTo>
                    <a:cubicBezTo>
                      <a:pt x="4093" y="9006"/>
                      <a:pt x="3015" y="8578"/>
                      <a:pt x="2209" y="7772"/>
                    </a:cubicBezTo>
                    <a:cubicBezTo>
                      <a:pt x="1017" y="6570"/>
                      <a:pt x="655" y="4762"/>
                      <a:pt x="1310" y="3199"/>
                    </a:cubicBezTo>
                    <a:cubicBezTo>
                      <a:pt x="1955" y="1626"/>
                      <a:pt x="3489" y="610"/>
                      <a:pt x="5189" y="610"/>
                    </a:cubicBezTo>
                    <a:close/>
                    <a:moveTo>
                      <a:pt x="5184" y="0"/>
                    </a:moveTo>
                    <a:cubicBezTo>
                      <a:pt x="3932" y="0"/>
                      <a:pt x="2703" y="487"/>
                      <a:pt x="1789" y="1402"/>
                    </a:cubicBezTo>
                    <a:cubicBezTo>
                      <a:pt x="411" y="2779"/>
                      <a:pt x="1" y="4850"/>
                      <a:pt x="743" y="6648"/>
                    </a:cubicBezTo>
                    <a:cubicBezTo>
                      <a:pt x="1486" y="8446"/>
                      <a:pt x="3235" y="9618"/>
                      <a:pt x="5189" y="9618"/>
                    </a:cubicBezTo>
                    <a:cubicBezTo>
                      <a:pt x="7836" y="9608"/>
                      <a:pt x="9986" y="7459"/>
                      <a:pt x="9996" y="4811"/>
                    </a:cubicBezTo>
                    <a:cubicBezTo>
                      <a:pt x="9996" y="2867"/>
                      <a:pt x="8823" y="1108"/>
                      <a:pt x="7025" y="366"/>
                    </a:cubicBezTo>
                    <a:cubicBezTo>
                      <a:pt x="6430" y="120"/>
                      <a:pt x="5804" y="0"/>
                      <a:pt x="51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467" name="Google Shape;2467;p38"/>
          <p:cNvGrpSpPr/>
          <p:nvPr/>
        </p:nvGrpSpPr>
        <p:grpSpPr>
          <a:xfrm>
            <a:off x="1547753" y="411237"/>
            <a:ext cx="688676" cy="698479"/>
            <a:chOff x="8438852" y="1291368"/>
            <a:chExt cx="451176" cy="457599"/>
          </a:xfrm>
        </p:grpSpPr>
        <p:sp>
          <p:nvSpPr>
            <p:cNvPr id="2468" name="Google Shape;2468;p38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3" name="Google Shape;2473;p38"/>
          <p:cNvGrpSpPr/>
          <p:nvPr/>
        </p:nvGrpSpPr>
        <p:grpSpPr>
          <a:xfrm rot="-2241623">
            <a:off x="353201" y="1888782"/>
            <a:ext cx="392383" cy="339285"/>
            <a:chOff x="114900" y="1099975"/>
            <a:chExt cx="392400" cy="339300"/>
          </a:xfrm>
        </p:grpSpPr>
        <p:sp>
          <p:nvSpPr>
            <p:cNvPr id="2474" name="Google Shape;2474;p38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114900" y="1099975"/>
              <a:ext cx="392400" cy="339300"/>
            </a:xfrm>
            <a:prstGeom prst="triangle">
              <a:avLst>
                <a:gd name="adj" fmla="val 50000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6" name="Google Shape;2476;p38"/>
          <p:cNvGrpSpPr/>
          <p:nvPr/>
        </p:nvGrpSpPr>
        <p:grpSpPr>
          <a:xfrm>
            <a:off x="178997" y="3940047"/>
            <a:ext cx="262941" cy="262941"/>
            <a:chOff x="-250650" y="2042750"/>
            <a:chExt cx="327000" cy="327000"/>
          </a:xfrm>
        </p:grpSpPr>
        <p:sp>
          <p:nvSpPr>
            <p:cNvPr id="2477" name="Google Shape;2477;p38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6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2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8"/>
            <p:cNvSpPr/>
            <p:nvPr/>
          </p:nvSpPr>
          <p:spPr>
            <a:xfrm>
              <a:off x="-250650" y="2042750"/>
              <a:ext cx="327000" cy="327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024700" y="196158"/>
            <a:ext cx="5094600" cy="1261800"/>
          </a:xfrm>
        </p:spPr>
        <p:txBody>
          <a:bodyPr/>
          <a:lstStyle/>
          <a:p>
            <a:r>
              <a:rPr lang="en-US" sz="4000" b="1" dirty="0">
                <a:solidFill>
                  <a:schemeClr val="accent6"/>
                </a:solidFill>
                <a:latin typeface="Titan One" panose="020B0604020202020204" charset="0"/>
                <a:cs typeface="Arial Rounded MT Bold" panose="020F0704030504030204" charset="0"/>
              </a:rPr>
              <a:t>Open Your Book.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5600" y="1995805"/>
            <a:ext cx="2176780" cy="2939415"/>
          </a:xfrm>
          <a:prstGeom prst="rect">
            <a:avLst/>
          </a:prstGeom>
          <a:ln w="28575">
            <a:solidFill>
              <a:srgbClr val="9F99D5"/>
            </a:solidFill>
            <a:prstDash val="sysDash"/>
          </a:ln>
        </p:spPr>
      </p:pic>
      <p:grpSp>
        <p:nvGrpSpPr>
          <p:cNvPr id="2470" name="Google Shape;2470;p38"/>
          <p:cNvGrpSpPr/>
          <p:nvPr/>
        </p:nvGrpSpPr>
        <p:grpSpPr>
          <a:xfrm>
            <a:off x="5292341" y="1804664"/>
            <a:ext cx="311988" cy="316429"/>
            <a:chOff x="8438852" y="1291368"/>
            <a:chExt cx="451176" cy="457599"/>
          </a:xfrm>
        </p:grpSpPr>
        <p:sp>
          <p:nvSpPr>
            <p:cNvPr id="2471" name="Google Shape;2471;p38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8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87" name="Google Shape;2487;p39"/>
          <p:cNvSpPr/>
          <p:nvPr/>
        </p:nvSpPr>
        <p:spPr>
          <a:xfrm>
            <a:off x="5939790" y="1347470"/>
            <a:ext cx="1173480" cy="527050"/>
          </a:xfrm>
          <a:prstGeom prst="roundRect">
            <a:avLst>
              <a:gd name="adj" fmla="val 1047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7CC4F6"/>
                </a:solidFill>
                <a:latin typeface="Arial Rounded MT Bold" panose="020F0704030504030204" charset="0"/>
                <a:cs typeface="Arial Rounded MT Bold" panose="020F0704030504030204" charset="0"/>
              </a:rPr>
              <a:t>Page 4</a:t>
            </a:r>
          </a:p>
        </p:txBody>
      </p:sp>
      <p:pic>
        <p:nvPicPr>
          <p:cNvPr id="5" name="Picture 4" descr="191-1919532_teacher-png-female-teacher-clipart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9115" y="1995805"/>
            <a:ext cx="3184525" cy="2653030"/>
          </a:xfrm>
          <a:prstGeom prst="rect">
            <a:avLst/>
          </a:prstGeom>
        </p:spPr>
      </p:pic>
      <p:pic>
        <p:nvPicPr>
          <p:cNvPr id="6" name="Picture 5" descr="รูปกล่องโต้ตอบฟองสบู่เมฆสีเหลืองเวกเตอร์ PNG , สีเหลือง, เมฆที่ไม่สม่ำเสมอ, กล่องโต้ตอบฟองภาพ PNG และ PSD สำหรับดาวน์โหลดฟรี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4075" y="987425"/>
            <a:ext cx="3162746" cy="225552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2857122" y="1553594"/>
            <a:ext cx="20684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6"/>
                </a:solidFill>
                <a:latin typeface="Arial Rounded MT Bold" panose="020F0704030504030204" charset="0"/>
                <a:cs typeface="Arial Rounded MT Bold" panose="020F0704030504030204" charset="0"/>
              </a:rPr>
              <a:t>Let’s read the story again.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  <p:sndAc>
          <p:stSnd>
            <p:snd r:embed="rId3" name="chimes.wav"/>
          </p:stSnd>
        </p:sndAc>
      </p:transition>
    </mc:Choice>
    <mc:Fallback xmlns="">
      <p:transition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2487" grpId="0" animBg="1"/>
      <p:bldP spid="2487" grpId="1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857178" y="475904"/>
            <a:ext cx="43351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/>
                </a:solidFill>
                <a:latin typeface="Titan One" panose="02000000000000000000"/>
                <a:ea typeface="Titan One" panose="02000000000000000000"/>
                <a:cs typeface="Titan One" panose="02000000000000000000"/>
              </a:rPr>
              <a:t>Listen and Repeat.</a:t>
            </a:r>
          </a:p>
        </p:txBody>
      </p:sp>
      <p:pic>
        <p:nvPicPr>
          <p:cNvPr id="3" name="Picture 2" descr="listen-rounded-icon-vector-15350371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7494"/>
          <a:stretch>
            <a:fillRect/>
          </a:stretch>
        </p:blipFill>
        <p:spPr>
          <a:xfrm>
            <a:off x="5219700" y="645795"/>
            <a:ext cx="454660" cy="4540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33830" y="1275715"/>
            <a:ext cx="5932170" cy="3758565"/>
          </a:xfrm>
          <a:prstGeom prst="rect">
            <a:avLst/>
          </a:prstGeom>
          <a:effectLst>
            <a:softEdge rad="31750"/>
          </a:effectLst>
        </p:spPr>
      </p:pic>
      <p:grpSp>
        <p:nvGrpSpPr>
          <p:cNvPr id="2582" name="Google Shape;2582;p40"/>
          <p:cNvGrpSpPr/>
          <p:nvPr/>
        </p:nvGrpSpPr>
        <p:grpSpPr>
          <a:xfrm>
            <a:off x="1403344" y="1095183"/>
            <a:ext cx="451176" cy="457599"/>
            <a:chOff x="8438852" y="1291368"/>
            <a:chExt cx="451176" cy="457599"/>
          </a:xfrm>
        </p:grpSpPr>
        <p:sp>
          <p:nvSpPr>
            <p:cNvPr id="2583" name="Google Shape;2583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79" name="Google Shape;2579;p40"/>
          <p:cNvGrpSpPr/>
          <p:nvPr/>
        </p:nvGrpSpPr>
        <p:grpSpPr>
          <a:xfrm>
            <a:off x="7097910" y="1138980"/>
            <a:ext cx="360625" cy="365759"/>
            <a:chOff x="8438852" y="1291368"/>
            <a:chExt cx="451176" cy="457599"/>
          </a:xfrm>
        </p:grpSpPr>
        <p:sp>
          <p:nvSpPr>
            <p:cNvPr id="2580" name="Google Shape;2580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" name="Google Shape;2582;p40"/>
          <p:cNvGrpSpPr/>
          <p:nvPr/>
        </p:nvGrpSpPr>
        <p:grpSpPr>
          <a:xfrm>
            <a:off x="7019919" y="4660073"/>
            <a:ext cx="451176" cy="457599"/>
            <a:chOff x="8438852" y="1291368"/>
            <a:chExt cx="451176" cy="457599"/>
          </a:xfrm>
        </p:grpSpPr>
        <p:sp>
          <p:nvSpPr>
            <p:cNvPr id="10" name="Google Shape;2583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584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2579;p40"/>
          <p:cNvGrpSpPr/>
          <p:nvPr/>
        </p:nvGrpSpPr>
        <p:grpSpPr>
          <a:xfrm>
            <a:off x="1331475" y="4731810"/>
            <a:ext cx="360625" cy="365759"/>
            <a:chOff x="8438852" y="1291368"/>
            <a:chExt cx="451176" cy="457599"/>
          </a:xfrm>
        </p:grpSpPr>
        <p:sp>
          <p:nvSpPr>
            <p:cNvPr id="13" name="Google Shape;2580;p40"/>
            <p:cNvSpPr/>
            <p:nvPr/>
          </p:nvSpPr>
          <p:spPr>
            <a:xfrm>
              <a:off x="8438852" y="1293743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5"/>
            </a:solidFill>
            <a:ln w="762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1800000" algn="bl" rotWithShape="0">
                <a:srgbClr val="000000">
                  <a:alpha val="23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2581;p40"/>
            <p:cNvSpPr/>
            <p:nvPr/>
          </p:nvSpPr>
          <p:spPr>
            <a:xfrm>
              <a:off x="8438852" y="1291368"/>
              <a:ext cx="451176" cy="455224"/>
            </a:xfrm>
            <a:custGeom>
              <a:avLst/>
              <a:gdLst/>
              <a:ahLst/>
              <a:cxnLst/>
              <a:rect l="l" t="t" r="r" b="b"/>
              <a:pathLst>
                <a:path w="4920" h="4964" extrusionOk="0">
                  <a:moveTo>
                    <a:pt x="2947" y="1"/>
                  </a:moveTo>
                  <a:cubicBezTo>
                    <a:pt x="2864" y="1"/>
                    <a:pt x="2779" y="34"/>
                    <a:pt x="2711" y="109"/>
                  </a:cubicBezTo>
                  <a:lnTo>
                    <a:pt x="1911" y="947"/>
                  </a:lnTo>
                  <a:cubicBezTo>
                    <a:pt x="1833" y="994"/>
                    <a:pt x="1755" y="1028"/>
                    <a:pt x="1666" y="1028"/>
                  </a:cubicBezTo>
                  <a:cubicBezTo>
                    <a:pt x="1647" y="1028"/>
                    <a:pt x="1627" y="1026"/>
                    <a:pt x="1607" y="1023"/>
                  </a:cubicBezTo>
                  <a:lnTo>
                    <a:pt x="465" y="833"/>
                  </a:lnTo>
                  <a:cubicBezTo>
                    <a:pt x="441" y="828"/>
                    <a:pt x="418" y="825"/>
                    <a:pt x="396" y="825"/>
                  </a:cubicBezTo>
                  <a:cubicBezTo>
                    <a:pt x="164" y="825"/>
                    <a:pt x="0" y="1083"/>
                    <a:pt x="122" y="1308"/>
                  </a:cubicBezTo>
                  <a:lnTo>
                    <a:pt x="674" y="2337"/>
                  </a:lnTo>
                  <a:cubicBezTo>
                    <a:pt x="712" y="2432"/>
                    <a:pt x="712" y="2546"/>
                    <a:pt x="674" y="2641"/>
                  </a:cubicBezTo>
                  <a:lnTo>
                    <a:pt x="141" y="3669"/>
                  </a:lnTo>
                  <a:cubicBezTo>
                    <a:pt x="16" y="3884"/>
                    <a:pt x="193" y="4149"/>
                    <a:pt x="435" y="4149"/>
                  </a:cubicBezTo>
                  <a:cubicBezTo>
                    <a:pt x="451" y="4149"/>
                    <a:pt x="467" y="4147"/>
                    <a:pt x="484" y="4145"/>
                  </a:cubicBezTo>
                  <a:lnTo>
                    <a:pt x="1626" y="3936"/>
                  </a:lnTo>
                  <a:cubicBezTo>
                    <a:pt x="1642" y="3932"/>
                    <a:pt x="1659" y="3931"/>
                    <a:pt x="1676" y="3931"/>
                  </a:cubicBezTo>
                  <a:cubicBezTo>
                    <a:pt x="1759" y="3931"/>
                    <a:pt x="1848" y="3968"/>
                    <a:pt x="1911" y="4031"/>
                  </a:cubicBezTo>
                  <a:lnTo>
                    <a:pt x="2730" y="4869"/>
                  </a:lnTo>
                  <a:cubicBezTo>
                    <a:pt x="2795" y="4934"/>
                    <a:pt x="2876" y="4963"/>
                    <a:pt x="2955" y="4963"/>
                  </a:cubicBezTo>
                  <a:cubicBezTo>
                    <a:pt x="3108" y="4963"/>
                    <a:pt x="3257" y="4854"/>
                    <a:pt x="3282" y="4678"/>
                  </a:cubicBezTo>
                  <a:lnTo>
                    <a:pt x="3453" y="3517"/>
                  </a:lnTo>
                  <a:cubicBezTo>
                    <a:pt x="3473" y="3422"/>
                    <a:pt x="3530" y="3326"/>
                    <a:pt x="3625" y="3288"/>
                  </a:cubicBezTo>
                  <a:lnTo>
                    <a:pt x="4672" y="2774"/>
                  </a:lnTo>
                  <a:cubicBezTo>
                    <a:pt x="4919" y="2641"/>
                    <a:pt x="4919" y="2298"/>
                    <a:pt x="4672" y="2184"/>
                  </a:cubicBezTo>
                  <a:lnTo>
                    <a:pt x="3625" y="1670"/>
                  </a:lnTo>
                  <a:cubicBezTo>
                    <a:pt x="3530" y="1632"/>
                    <a:pt x="3453" y="1537"/>
                    <a:pt x="3434" y="1423"/>
                  </a:cubicBezTo>
                  <a:lnTo>
                    <a:pt x="3263" y="280"/>
                  </a:lnTo>
                  <a:cubicBezTo>
                    <a:pt x="3239" y="109"/>
                    <a:pt x="3096" y="1"/>
                    <a:pt x="2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5" name="Picture 14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2123440" y="1059180"/>
            <a:ext cx="665480" cy="665480"/>
          </a:xfrm>
          <a:prstGeom prst="rect">
            <a:avLst/>
          </a:prstGeom>
        </p:spPr>
      </p:pic>
      <p:pic>
        <p:nvPicPr>
          <p:cNvPr id="16" name="Picture 15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4531360" y="946785"/>
            <a:ext cx="665480" cy="665480"/>
          </a:xfrm>
          <a:prstGeom prst="rect">
            <a:avLst/>
          </a:prstGeom>
        </p:spPr>
      </p:pic>
      <p:pic>
        <p:nvPicPr>
          <p:cNvPr id="17" name="Picture 16" descr="colorful-rainbow-arrow-instagram-stories-gif-sticker-created-by-tom-windeknecht-via-giphy…-rainbow-gif-powerpoint-background-templates-poster-background-design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380000">
            <a:off x="4243070" y="2963545"/>
            <a:ext cx="665480" cy="665480"/>
          </a:xfrm>
          <a:prstGeom prst="rect">
            <a:avLst/>
          </a:prstGeom>
        </p:spPr>
      </p:pic>
      <p:pic>
        <p:nvPicPr>
          <p:cNvPr id="4" name="Picture 3" descr="251-2511051_listening-clipart-png-speak-listen-clipart-transparent-png"/>
          <p:cNvPicPr>
            <a:picLocks noChangeAspect="1"/>
          </p:cNvPicPr>
          <p:nvPr/>
        </p:nvPicPr>
        <p:blipFill>
          <a:blip r:embed="rId13">
            <a:clrChange>
              <a:clrFrom>
                <a:srgbClr val="F7F7F7">
                  <a:alpha val="100000"/>
                </a:srgbClr>
              </a:clrFrom>
              <a:clrTo>
                <a:srgbClr val="F7F7F7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5645" y="722630"/>
            <a:ext cx="607695" cy="300355"/>
          </a:xfrm>
          <a:prstGeom prst="rect">
            <a:avLst/>
          </a:prstGeom>
        </p:spPr>
      </p:pic>
      <p:pic>
        <p:nvPicPr>
          <p:cNvPr id="6" name="FAFSE National 3 SB Track 002 (mp3cut.net) (5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8530" y="1504950"/>
            <a:ext cx="495300" cy="495300"/>
          </a:xfrm>
          <a:prstGeom prst="rect">
            <a:avLst/>
          </a:prstGeom>
        </p:spPr>
      </p:pic>
      <p:pic>
        <p:nvPicPr>
          <p:cNvPr id="7" name="FAFSE National 3 SB Track 002 (mp3cut.net) (6)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66000" y="1419860"/>
            <a:ext cx="495300" cy="495300"/>
          </a:xfrm>
          <a:prstGeom prst="rect">
            <a:avLst/>
          </a:prstGeom>
        </p:spPr>
      </p:pic>
      <p:pic>
        <p:nvPicPr>
          <p:cNvPr id="19" name="FAFSE National 3 SB Track 002 (mp3cut.net) (7)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79970" y="3940175"/>
            <a:ext cx="495300" cy="4953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4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>
                <p:cTn id="25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>
                <p:cTn id="26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61"/>
          <p:cNvSpPr/>
          <p:nvPr/>
        </p:nvSpPr>
        <p:spPr>
          <a:xfrm>
            <a:off x="507150" y="1277925"/>
            <a:ext cx="2530500" cy="3437700"/>
          </a:xfrm>
          <a:prstGeom prst="roundRect">
            <a:avLst>
              <a:gd name="adj" fmla="val 53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3" name="Google Shape;3313;p61"/>
          <p:cNvSpPr/>
          <p:nvPr/>
        </p:nvSpPr>
        <p:spPr>
          <a:xfrm>
            <a:off x="3303513" y="1277925"/>
            <a:ext cx="2530500" cy="3437700"/>
          </a:xfrm>
          <a:prstGeom prst="roundRect">
            <a:avLst>
              <a:gd name="adj" fmla="val 3699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4" name="Google Shape;3314;p61"/>
          <p:cNvSpPr/>
          <p:nvPr/>
        </p:nvSpPr>
        <p:spPr>
          <a:xfrm>
            <a:off x="6099875" y="1277925"/>
            <a:ext cx="2544000" cy="3437700"/>
          </a:xfrm>
          <a:prstGeom prst="roundRect">
            <a:avLst>
              <a:gd name="adj" fmla="val 369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5" name="Google Shape;3315;p61"/>
          <p:cNvSpPr/>
          <p:nvPr/>
        </p:nvSpPr>
        <p:spPr>
          <a:xfrm>
            <a:off x="507150" y="368525"/>
            <a:ext cx="8129700" cy="7533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6" name="Google Shape;3316;p61"/>
          <p:cNvSpPr/>
          <p:nvPr/>
        </p:nvSpPr>
        <p:spPr>
          <a:xfrm>
            <a:off x="7951725" y="460375"/>
            <a:ext cx="576000" cy="5727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7" name="Google Shape;3317;p61"/>
          <p:cNvGrpSpPr/>
          <p:nvPr/>
        </p:nvGrpSpPr>
        <p:grpSpPr>
          <a:xfrm flipH="1">
            <a:off x="8054902" y="575540"/>
            <a:ext cx="354778" cy="339271"/>
            <a:chOff x="5045500" y="842250"/>
            <a:chExt cx="503875" cy="481850"/>
          </a:xfrm>
        </p:grpSpPr>
        <p:sp>
          <p:nvSpPr>
            <p:cNvPr id="3318" name="Google Shape;3318;p61"/>
            <p:cNvSpPr/>
            <p:nvPr/>
          </p:nvSpPr>
          <p:spPr>
            <a:xfrm>
              <a:off x="5045500" y="842250"/>
              <a:ext cx="503875" cy="481850"/>
            </a:xfrm>
            <a:custGeom>
              <a:avLst/>
              <a:gdLst/>
              <a:ahLst/>
              <a:cxnLst/>
              <a:rect l="l" t="t" r="r" b="b"/>
              <a:pathLst>
                <a:path w="20155" h="19274" extrusionOk="0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319" name="Google Shape;3319;p61"/>
            <p:cNvSpPr/>
            <p:nvPr/>
          </p:nvSpPr>
          <p:spPr>
            <a:xfrm>
              <a:off x="5221050" y="898625"/>
              <a:ext cx="254100" cy="254100"/>
            </a:xfrm>
            <a:custGeom>
              <a:avLst/>
              <a:gdLst/>
              <a:ahLst/>
              <a:cxnLst/>
              <a:rect l="l" t="t" r="r" b="b"/>
              <a:pathLst>
                <a:path w="10164" h="10164" extrusionOk="0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320" name="Google Shape;3320;p61"/>
          <p:cNvSpPr txBox="1">
            <a:spLocks noGrp="1"/>
          </p:cNvSpPr>
          <p:nvPr>
            <p:ph type="title"/>
          </p:nvPr>
        </p:nvSpPr>
        <p:spPr>
          <a:xfrm>
            <a:off x="621100" y="445025"/>
            <a:ext cx="7901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/>
              <a:t>Story Actions!</a:t>
            </a:r>
          </a:p>
        </p:txBody>
      </p:sp>
      <p:sp>
        <p:nvSpPr>
          <p:cNvPr id="3322" name="Google Shape;3322;p61"/>
          <p:cNvSpPr txBox="1">
            <a:spLocks noGrp="1"/>
          </p:cNvSpPr>
          <p:nvPr>
            <p:ph type="subTitle" idx="1"/>
          </p:nvPr>
        </p:nvSpPr>
        <p:spPr>
          <a:xfrm>
            <a:off x="827558" y="3940160"/>
            <a:ext cx="1954200" cy="35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</a:rPr>
              <a:t>Rosy</a:t>
            </a:r>
          </a:p>
        </p:txBody>
      </p:sp>
      <p:pic>
        <p:nvPicPr>
          <p:cNvPr id="8" name="Picture 7" descr="i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1510" y="1564005"/>
            <a:ext cx="2227580" cy="2199640"/>
          </a:xfrm>
          <a:prstGeom prst="rect">
            <a:avLst/>
          </a:prstGeom>
        </p:spPr>
      </p:pic>
      <p:sp>
        <p:nvSpPr>
          <p:cNvPr id="9" name="Google Shape;3322;p61"/>
          <p:cNvSpPr txBox="1"/>
          <p:nvPr/>
        </p:nvSpPr>
        <p:spPr>
          <a:xfrm>
            <a:off x="3635528" y="3940160"/>
            <a:ext cx="1954200" cy="35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</a:rPr>
              <a:t>Tim</a:t>
            </a:r>
          </a:p>
        </p:txBody>
      </p:sp>
      <p:pic>
        <p:nvPicPr>
          <p:cNvPr id="13" name="Picture 12" descr="10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3303270" y="1685925"/>
            <a:ext cx="2500630" cy="2077720"/>
          </a:xfrm>
          <a:prstGeom prst="rect">
            <a:avLst/>
          </a:prstGeom>
        </p:spPr>
      </p:pic>
      <p:sp>
        <p:nvSpPr>
          <p:cNvPr id="11" name="Google Shape;3322;p61"/>
          <p:cNvSpPr txBox="1"/>
          <p:nvPr/>
        </p:nvSpPr>
        <p:spPr>
          <a:xfrm>
            <a:off x="6155690" y="3940175"/>
            <a:ext cx="2298700" cy="35687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0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1pPr>
            <a:lvl2pPr marL="914400" marR="0" lvl="1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2pPr>
            <a:lvl3pPr marL="1371600" marR="0" lvl="2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3pPr>
            <a:lvl4pPr marL="1828800" marR="0" lvl="3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4pPr>
            <a:lvl5pPr marL="2286000" marR="0" lvl="4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5pPr>
            <a:lvl6pPr marL="2743200" marR="0" lvl="5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6pPr>
            <a:lvl7pPr marL="3200400" marR="0" lvl="6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7pPr>
            <a:lvl8pPr marL="3657600" marR="0" lvl="7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8pPr>
            <a:lvl9pPr marL="4114800" marR="0" lvl="8" indent="-3302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Titan One" panose="02000000000000000000"/>
              <a:buNone/>
              <a:defRPr sz="2600" b="1" i="0" u="none" strike="noStrike" cap="none">
                <a:solidFill>
                  <a:schemeClr val="dk2"/>
                </a:solidFill>
                <a:latin typeface="Titan One" panose="02000000000000000000"/>
                <a:ea typeface="Titan One" panose="02000000000000000000"/>
                <a:cs typeface="Titan One" panose="02000000000000000000"/>
                <a:sym typeface="Titan One" panose="02000000000000000000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GB" sz="3200">
                <a:solidFill>
                  <a:schemeClr val="accent6"/>
                </a:solidFill>
              </a:rPr>
              <a:t>Ms Jones</a:t>
            </a:r>
          </a:p>
        </p:txBody>
      </p:sp>
      <p:pic>
        <p:nvPicPr>
          <p:cNvPr id="25" name="Picture 24" descr="g-removebg-previe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080" y="1851660"/>
            <a:ext cx="2074545" cy="1908175"/>
          </a:xfrm>
          <a:prstGeom prst="rect">
            <a:avLst/>
          </a:prstGeom>
        </p:spPr>
      </p:pic>
      <p:pic>
        <p:nvPicPr>
          <p:cNvPr id="14" name="Picture 13" descr="giph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000">
            <a:off x="168910" y="1619250"/>
            <a:ext cx="958850" cy="559435"/>
          </a:xfrm>
          <a:prstGeom prst="rect">
            <a:avLst/>
          </a:prstGeom>
        </p:spPr>
      </p:pic>
      <p:pic>
        <p:nvPicPr>
          <p:cNvPr id="15" name="Picture 14" descr="giph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000">
            <a:off x="3031490" y="1691640"/>
            <a:ext cx="958850" cy="559435"/>
          </a:xfrm>
          <a:prstGeom prst="rect">
            <a:avLst/>
          </a:prstGeom>
        </p:spPr>
      </p:pic>
      <p:pic>
        <p:nvPicPr>
          <p:cNvPr id="16" name="Picture 15" descr="giph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20000">
            <a:off x="5894705" y="1691640"/>
            <a:ext cx="958850" cy="5594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2" grpId="0" build="p"/>
      <p:bldP spid="3322" grpId="1" build="p"/>
      <p:bldP spid="9" grpId="0"/>
      <p:bldP spid="9" grpId="1"/>
      <p:bldP spid="11" grpId="0"/>
      <p:bldP spid="11" grpId="1"/>
    </p:bldLst>
  </p:timing>
</p:sld>
</file>

<file path=ppt/theme/theme1.xml><?xml version="1.0" encoding="utf-8"?>
<a:theme xmlns:a="http://schemas.openxmlformats.org/drawingml/2006/main" name="Practical Life Subject for High School - 9th Grade: Counselors by Slidesgo">
  <a:themeElements>
    <a:clrScheme name="Simple Light">
      <a:dk1>
        <a:srgbClr val="36BAA5"/>
      </a:dk1>
      <a:lt1>
        <a:srgbClr val="FFF8DC"/>
      </a:lt1>
      <a:dk2>
        <a:srgbClr val="434343"/>
      </a:dk2>
      <a:lt2>
        <a:srgbClr val="FFEC9F"/>
      </a:lt2>
      <a:accent1>
        <a:srgbClr val="FF6A51"/>
      </a:accent1>
      <a:accent2>
        <a:srgbClr val="9F99D5"/>
      </a:accent2>
      <a:accent3>
        <a:srgbClr val="7CC4F6"/>
      </a:accent3>
      <a:accent4>
        <a:srgbClr val="FFADCE"/>
      </a:accent4>
      <a:accent5>
        <a:srgbClr val="FFDD72"/>
      </a:accent5>
      <a:accent6>
        <a:srgbClr val="FFFFFF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437</Words>
  <Application>Microsoft Office PowerPoint</Application>
  <PresentationFormat>On-screen Show (16:9)</PresentationFormat>
  <Paragraphs>100</Paragraphs>
  <Slides>27</Slides>
  <Notes>27</Notes>
  <HiddenSlides>0</HiddenSlides>
  <MMClips>31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Crimson Text</vt:lpstr>
      <vt:lpstr>Arial Rounded MT Bold</vt:lpstr>
      <vt:lpstr>Barlow</vt:lpstr>
      <vt:lpstr>Titan One</vt:lpstr>
      <vt:lpstr>Russo One</vt:lpstr>
      <vt:lpstr>Josefin Sans</vt:lpstr>
      <vt:lpstr>Practical Life Subject for High School - 9th Grade: Counselors by Slidesgo</vt:lpstr>
      <vt:lpstr>PowerPoint Presentation</vt:lpstr>
      <vt:lpstr>Let’s watch and sing together</vt:lpstr>
      <vt:lpstr>Give me Five</vt:lpstr>
      <vt:lpstr>PowerPoint Presentation</vt:lpstr>
      <vt:lpstr>Let’s say Hello!!!</vt:lpstr>
      <vt:lpstr>Now, it’s your turn!</vt:lpstr>
      <vt:lpstr>PowerPoint Presentation</vt:lpstr>
      <vt:lpstr>PowerPoint Presentation</vt:lpstr>
      <vt:lpstr>Story Actions!</vt:lpstr>
      <vt:lpstr>Story Actions!</vt:lpstr>
      <vt:lpstr>Look at the picture.</vt:lpstr>
      <vt:lpstr>How about you?</vt:lpstr>
      <vt:lpstr>PowerPoint Presentation</vt:lpstr>
      <vt:lpstr>PowerPoint Presentation</vt:lpstr>
      <vt:lpstr>Welcome on stage!!!</vt:lpstr>
      <vt:lpstr>Ask the question.</vt:lpstr>
      <vt:lpstr>Listen and Sing.</vt:lpstr>
      <vt:lpstr>Look and Listen.</vt:lpstr>
      <vt:lpstr>Listen to the song!!!</vt:lpstr>
      <vt:lpstr>Listen to the song!!!</vt:lpstr>
      <vt:lpstr>Look and Listen. </vt:lpstr>
      <vt:lpstr>Look and Listen. </vt:lpstr>
      <vt:lpstr>Look and Listen. </vt:lpstr>
      <vt:lpstr>Game Time!!!</vt:lpstr>
      <vt:lpstr>Lucky Numbers!</vt:lpstr>
      <vt:lpstr>Remember!!!</vt:lpstr>
      <vt:lpstr>Let’s say......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Trang Nguyen</cp:lastModifiedBy>
  <cp:revision>24</cp:revision>
  <dcterms:created xsi:type="dcterms:W3CDTF">2022-05-12T14:02:00Z</dcterms:created>
  <dcterms:modified xsi:type="dcterms:W3CDTF">2022-05-25T05:08:10Z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023782A1B60F4CB5964F3061B4489B30</vt:lpwstr>
  </property>
  <property fmtid="{D5CDD505-2E9C-101B-9397-08002B2CF9AE}" pid="3" name="KSOProductBuildVer">
    <vt:lpwstr>1033-11.2.0.11130</vt:lpwstr>
  </property>
</Properties>
</file>