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1"/>
    <p:sldMasterId id="2147483679" r:id="rId2"/>
  </p:sldMasterIdLst>
  <p:notesMasterIdLst>
    <p:notesMasterId r:id="rId24"/>
  </p:notesMasterIdLst>
  <p:sldIdLst>
    <p:sldId id="285" r:id="rId3"/>
    <p:sldId id="306" r:id="rId4"/>
    <p:sldId id="330" r:id="rId5"/>
    <p:sldId id="291" r:id="rId6"/>
    <p:sldId id="318" r:id="rId7"/>
    <p:sldId id="319" r:id="rId8"/>
    <p:sldId id="320" r:id="rId9"/>
    <p:sldId id="321" r:id="rId10"/>
    <p:sldId id="322" r:id="rId11"/>
    <p:sldId id="323" r:id="rId12"/>
    <p:sldId id="279" r:id="rId13"/>
    <p:sldId id="324" r:id="rId14"/>
    <p:sldId id="326" r:id="rId15"/>
    <p:sldId id="327" r:id="rId16"/>
    <p:sldId id="328" r:id="rId17"/>
    <p:sldId id="329" r:id="rId18"/>
    <p:sldId id="308" r:id="rId19"/>
    <p:sldId id="304" r:id="rId20"/>
    <p:sldId id="2631" r:id="rId21"/>
    <p:sldId id="2633" r:id="rId22"/>
    <p:sldId id="263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E9F5"/>
    <a:srgbClr val="FFFF00"/>
    <a:srgbClr val="66FF66"/>
    <a:srgbClr val="F3CD20"/>
    <a:srgbClr val="6DA305"/>
    <a:srgbClr val="EC0940"/>
    <a:srgbClr val="05769E"/>
    <a:srgbClr val="FF6699"/>
    <a:srgbClr val="8C2E99"/>
    <a:srgbClr val="10D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CE9F21-3F19-4D0C-AB4F-FE3BFFB95ED3}" v="1335" dt="2022-08-11T17:13:36.78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08" autoAdjust="0"/>
    <p:restoredTop sz="93634" autoAdjust="0"/>
  </p:normalViewPr>
  <p:slideViewPr>
    <p:cSldViewPr snapToGrid="0">
      <p:cViewPr varScale="1">
        <p:scale>
          <a:sx n="76" d="100"/>
          <a:sy n="76" d="100"/>
        </p:scale>
        <p:origin x="4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O THI TRIEU VI" userId="1a55d0bf-e781-4ea5-8549-370b5719438e" providerId="ADAL" clId="{37CE9F21-3F19-4D0C-AB4F-FE3BFFB95ED3}"/>
    <pc:docChg chg="custSel addSld delSld modSld sldOrd">
      <pc:chgData name="CAO THI TRIEU VI" userId="1a55d0bf-e781-4ea5-8549-370b5719438e" providerId="ADAL" clId="{37CE9F21-3F19-4D0C-AB4F-FE3BFFB95ED3}" dt="2022-08-11T17:13:36.786" v="2852"/>
      <pc:docMkLst>
        <pc:docMk/>
      </pc:docMkLst>
      <pc:sldChg chg="modTransition modAnim">
        <pc:chgData name="CAO THI TRIEU VI" userId="1a55d0bf-e781-4ea5-8549-370b5719438e" providerId="ADAL" clId="{37CE9F21-3F19-4D0C-AB4F-FE3BFFB95ED3}" dt="2022-08-08T16:40:54.229" v="482"/>
        <pc:sldMkLst>
          <pc:docMk/>
          <pc:sldMk cId="970089749" sldId="262"/>
        </pc:sldMkLst>
      </pc:sldChg>
      <pc:sldChg chg="addSp delSp modSp mod modTransition delAnim modAnim">
        <pc:chgData name="CAO THI TRIEU VI" userId="1a55d0bf-e781-4ea5-8549-370b5719438e" providerId="ADAL" clId="{37CE9F21-3F19-4D0C-AB4F-FE3BFFB95ED3}" dt="2022-08-09T14:40:06.165" v="2754"/>
        <pc:sldMkLst>
          <pc:docMk/>
          <pc:sldMk cId="1292545549" sldId="265"/>
        </pc:sldMkLst>
        <pc:spChg chg="add mod">
          <ac:chgData name="CAO THI TRIEU VI" userId="1a55d0bf-e781-4ea5-8549-370b5719438e" providerId="ADAL" clId="{37CE9F21-3F19-4D0C-AB4F-FE3BFFB95ED3}" dt="2022-08-09T14:11:41.319" v="1456" actId="1076"/>
          <ac:spMkLst>
            <pc:docMk/>
            <pc:sldMk cId="1292545549" sldId="265"/>
            <ac:spMk id="2" creationId="{A865D3A4-B9E4-2BFE-BE61-693762E1ABCB}"/>
          </ac:spMkLst>
        </pc:spChg>
        <pc:spChg chg="del">
          <ac:chgData name="CAO THI TRIEU VI" userId="1a55d0bf-e781-4ea5-8549-370b5719438e" providerId="ADAL" clId="{37CE9F21-3F19-4D0C-AB4F-FE3BFFB95ED3}" dt="2022-08-09T14:09:14.240" v="1281" actId="478"/>
          <ac:spMkLst>
            <pc:docMk/>
            <pc:sldMk cId="1292545549" sldId="265"/>
            <ac:spMk id="3" creationId="{D3F55C2B-6604-448F-975E-C31C5C55F42C}"/>
          </ac:spMkLst>
        </pc:spChg>
        <pc:spChg chg="del">
          <ac:chgData name="CAO THI TRIEU VI" userId="1a55d0bf-e781-4ea5-8549-370b5719438e" providerId="ADAL" clId="{37CE9F21-3F19-4D0C-AB4F-FE3BFFB95ED3}" dt="2022-08-09T14:09:15.064" v="1282" actId="478"/>
          <ac:spMkLst>
            <pc:docMk/>
            <pc:sldMk cId="1292545549" sldId="265"/>
            <ac:spMk id="4" creationId="{A0DED4C9-BDB4-4E8D-9A4D-58EAE293F8F6}"/>
          </ac:spMkLst>
        </pc:spChg>
        <pc:spChg chg="add mod">
          <ac:chgData name="CAO THI TRIEU VI" userId="1a55d0bf-e781-4ea5-8549-370b5719438e" providerId="ADAL" clId="{37CE9F21-3F19-4D0C-AB4F-FE3BFFB95ED3}" dt="2022-08-09T14:13:48.142" v="1639" actId="14100"/>
          <ac:spMkLst>
            <pc:docMk/>
            <pc:sldMk cId="1292545549" sldId="265"/>
            <ac:spMk id="5" creationId="{8ED55315-E35D-ED97-532D-B4DA7B40D653}"/>
          </ac:spMkLst>
        </pc:spChg>
        <pc:spChg chg="del">
          <ac:chgData name="CAO THI TRIEU VI" userId="1a55d0bf-e781-4ea5-8549-370b5719438e" providerId="ADAL" clId="{37CE9F21-3F19-4D0C-AB4F-FE3BFFB95ED3}" dt="2022-08-09T14:09:06.402" v="1275" actId="478"/>
          <ac:spMkLst>
            <pc:docMk/>
            <pc:sldMk cId="1292545549" sldId="265"/>
            <ac:spMk id="37" creationId="{359ADC4F-F355-4B03-A51E-C6F9A295C71B}"/>
          </ac:spMkLst>
        </pc:spChg>
        <pc:grpChg chg="del">
          <ac:chgData name="CAO THI TRIEU VI" userId="1a55d0bf-e781-4ea5-8549-370b5719438e" providerId="ADAL" clId="{37CE9F21-3F19-4D0C-AB4F-FE3BFFB95ED3}" dt="2022-08-09T14:09:02.983" v="1272" actId="478"/>
          <ac:grpSpMkLst>
            <pc:docMk/>
            <pc:sldMk cId="1292545549" sldId="265"/>
            <ac:grpSpMk id="30" creationId="{BF3C9C58-4BE7-44C8-B8F6-BD89DFB2F7B7}"/>
          </ac:grpSpMkLst>
        </pc:grpChg>
        <pc:grpChg chg="del">
          <ac:chgData name="CAO THI TRIEU VI" userId="1a55d0bf-e781-4ea5-8549-370b5719438e" providerId="ADAL" clId="{37CE9F21-3F19-4D0C-AB4F-FE3BFFB95ED3}" dt="2022-08-09T14:09:04.271" v="1274" actId="478"/>
          <ac:grpSpMkLst>
            <pc:docMk/>
            <pc:sldMk cId="1292545549" sldId="265"/>
            <ac:grpSpMk id="33" creationId="{280AF686-80A4-4CA6-91DF-9BD2C9AE1147}"/>
          </ac:grpSpMkLst>
        </pc:grpChg>
        <pc:picChg chg="mod">
          <ac:chgData name="CAO THI TRIEU VI" userId="1a55d0bf-e781-4ea5-8549-370b5719438e" providerId="ADAL" clId="{37CE9F21-3F19-4D0C-AB4F-FE3BFFB95ED3}" dt="2022-08-09T14:11:38.750" v="1455" actId="1076"/>
          <ac:picMkLst>
            <pc:docMk/>
            <pc:sldMk cId="1292545549" sldId="265"/>
            <ac:picMk id="6" creationId="{2DB5ED31-BF53-4854-8BDC-803707E221F0}"/>
          </ac:picMkLst>
        </pc:picChg>
        <pc:picChg chg="del mod">
          <ac:chgData name="CAO THI TRIEU VI" userId="1a55d0bf-e781-4ea5-8549-370b5719438e" providerId="ADAL" clId="{37CE9F21-3F19-4D0C-AB4F-FE3BFFB95ED3}" dt="2022-08-09T14:11:44.858" v="1458" actId="478"/>
          <ac:picMkLst>
            <pc:docMk/>
            <pc:sldMk cId="1292545549" sldId="265"/>
            <ac:picMk id="11" creationId="{D91A1DAA-93BA-4932-9469-D45A1E6962D6}"/>
          </ac:picMkLst>
        </pc:picChg>
        <pc:picChg chg="del mod">
          <ac:chgData name="CAO THI TRIEU VI" userId="1a55d0bf-e781-4ea5-8549-370b5719438e" providerId="ADAL" clId="{37CE9F21-3F19-4D0C-AB4F-FE3BFFB95ED3}" dt="2022-08-09T14:11:43.360" v="1457" actId="478"/>
          <ac:picMkLst>
            <pc:docMk/>
            <pc:sldMk cId="1292545549" sldId="265"/>
            <ac:picMk id="12" creationId="{C0B53086-38AC-4F8D-88E6-824D2F111640}"/>
          </ac:picMkLst>
        </pc:picChg>
        <pc:picChg chg="del mod">
          <ac:chgData name="CAO THI TRIEU VI" userId="1a55d0bf-e781-4ea5-8549-370b5719438e" providerId="ADAL" clId="{37CE9F21-3F19-4D0C-AB4F-FE3BFFB95ED3}" dt="2022-08-09T14:09:21.547" v="1285" actId="478"/>
          <ac:picMkLst>
            <pc:docMk/>
            <pc:sldMk cId="1292545549" sldId="265"/>
            <ac:picMk id="15" creationId="{4D485C86-75EB-41A1-A58D-B5DD3BE5F1A4}"/>
          </ac:picMkLst>
        </pc:picChg>
        <pc:picChg chg="del">
          <ac:chgData name="CAO THI TRIEU VI" userId="1a55d0bf-e781-4ea5-8549-370b5719438e" providerId="ADAL" clId="{37CE9F21-3F19-4D0C-AB4F-FE3BFFB95ED3}" dt="2022-08-09T14:09:12.785" v="1279" actId="478"/>
          <ac:picMkLst>
            <pc:docMk/>
            <pc:sldMk cId="1292545549" sldId="265"/>
            <ac:picMk id="16" creationId="{97A412B8-3366-4942-895A-122C0C5F168D}"/>
          </ac:picMkLst>
        </pc:picChg>
        <pc:picChg chg="del">
          <ac:chgData name="CAO THI TRIEU VI" userId="1a55d0bf-e781-4ea5-8549-370b5719438e" providerId="ADAL" clId="{37CE9F21-3F19-4D0C-AB4F-FE3BFFB95ED3}" dt="2022-08-09T14:09:11.423" v="1277" actId="478"/>
          <ac:picMkLst>
            <pc:docMk/>
            <pc:sldMk cId="1292545549" sldId="265"/>
            <ac:picMk id="17" creationId="{63E705D5-2705-4E65-9F5C-60EC2033D82B}"/>
          </ac:picMkLst>
        </pc:picChg>
        <pc:picChg chg="add mod ord">
          <ac:chgData name="CAO THI TRIEU VI" userId="1a55d0bf-e781-4ea5-8549-370b5719438e" providerId="ADAL" clId="{37CE9F21-3F19-4D0C-AB4F-FE3BFFB95ED3}" dt="2022-08-09T14:11:50.806" v="1461" actId="1076"/>
          <ac:picMkLst>
            <pc:docMk/>
            <pc:sldMk cId="1292545549" sldId="265"/>
            <ac:picMk id="22" creationId="{4CDD1128-3849-1EDE-98E9-717F4224C935}"/>
          </ac:picMkLst>
        </pc:picChg>
        <pc:picChg chg="add mod">
          <ac:chgData name="CAO THI TRIEU VI" userId="1a55d0bf-e781-4ea5-8549-370b5719438e" providerId="ADAL" clId="{37CE9F21-3F19-4D0C-AB4F-FE3BFFB95ED3}" dt="2022-08-09T14:12:05.585" v="1462"/>
          <ac:picMkLst>
            <pc:docMk/>
            <pc:sldMk cId="1292545549" sldId="265"/>
            <ac:picMk id="24" creationId="{1A74114B-B27B-457A-0CFF-5B594DF1A3FE}"/>
          </ac:picMkLst>
        </pc:picChg>
        <pc:picChg chg="del">
          <ac:chgData name="CAO THI TRIEU VI" userId="1a55d0bf-e781-4ea5-8549-370b5719438e" providerId="ADAL" clId="{37CE9F21-3F19-4D0C-AB4F-FE3BFFB95ED3}" dt="2022-08-09T14:09:12.115" v="1278" actId="478"/>
          <ac:picMkLst>
            <pc:docMk/>
            <pc:sldMk cId="1292545549" sldId="265"/>
            <ac:picMk id="26" creationId="{89002419-073B-41FA-A005-407B4CA444CF}"/>
          </ac:picMkLst>
        </pc:picChg>
        <pc:picChg chg="del">
          <ac:chgData name="CAO THI TRIEU VI" userId="1a55d0bf-e781-4ea5-8549-370b5719438e" providerId="ADAL" clId="{37CE9F21-3F19-4D0C-AB4F-FE3BFFB95ED3}" dt="2022-08-09T14:09:13.348" v="1280" actId="478"/>
          <ac:picMkLst>
            <pc:docMk/>
            <pc:sldMk cId="1292545549" sldId="265"/>
            <ac:picMk id="29" creationId="{BD25A620-A850-41B0-AE40-6666BE66B4A4}"/>
          </ac:picMkLst>
        </pc:picChg>
        <pc:picChg chg="del">
          <ac:chgData name="CAO THI TRIEU VI" userId="1a55d0bf-e781-4ea5-8549-370b5719438e" providerId="ADAL" clId="{37CE9F21-3F19-4D0C-AB4F-FE3BFFB95ED3}" dt="2022-08-09T14:09:03.733" v="1273" actId="478"/>
          <ac:picMkLst>
            <pc:docMk/>
            <pc:sldMk cId="1292545549" sldId="265"/>
            <ac:picMk id="36" creationId="{80CCB1CB-2072-458E-AAC7-826F267C5866}"/>
          </ac:picMkLst>
        </pc:picChg>
      </pc:sldChg>
      <pc:sldChg chg="del">
        <pc:chgData name="CAO THI TRIEU VI" userId="1a55d0bf-e781-4ea5-8549-370b5719438e" providerId="ADAL" clId="{37CE9F21-3F19-4D0C-AB4F-FE3BFFB95ED3}" dt="2022-08-09T14:35:37.107" v="2684" actId="47"/>
        <pc:sldMkLst>
          <pc:docMk/>
          <pc:sldMk cId="3968195449" sldId="266"/>
        </pc:sldMkLst>
      </pc:sldChg>
      <pc:sldChg chg="del">
        <pc:chgData name="CAO THI TRIEU VI" userId="1a55d0bf-e781-4ea5-8549-370b5719438e" providerId="ADAL" clId="{37CE9F21-3F19-4D0C-AB4F-FE3BFFB95ED3}" dt="2022-08-09T14:35:37.627" v="2685" actId="47"/>
        <pc:sldMkLst>
          <pc:docMk/>
          <pc:sldMk cId="4267944124" sldId="267"/>
        </pc:sldMkLst>
      </pc:sldChg>
      <pc:sldChg chg="del">
        <pc:chgData name="CAO THI TRIEU VI" userId="1a55d0bf-e781-4ea5-8549-370b5719438e" providerId="ADAL" clId="{37CE9F21-3F19-4D0C-AB4F-FE3BFFB95ED3}" dt="2022-08-09T14:35:40.540" v="2690" actId="47"/>
        <pc:sldMkLst>
          <pc:docMk/>
          <pc:sldMk cId="4231482666" sldId="268"/>
        </pc:sldMkLst>
      </pc:sldChg>
      <pc:sldChg chg="del">
        <pc:chgData name="CAO THI TRIEU VI" userId="1a55d0bf-e781-4ea5-8549-370b5719438e" providerId="ADAL" clId="{37CE9F21-3F19-4D0C-AB4F-FE3BFFB95ED3}" dt="2022-08-09T14:35:39.081" v="2688" actId="47"/>
        <pc:sldMkLst>
          <pc:docMk/>
          <pc:sldMk cId="356064596" sldId="269"/>
        </pc:sldMkLst>
      </pc:sldChg>
      <pc:sldChg chg="modTransition modAnim">
        <pc:chgData name="CAO THI TRIEU VI" userId="1a55d0bf-e781-4ea5-8549-370b5719438e" providerId="ADAL" clId="{37CE9F21-3F19-4D0C-AB4F-FE3BFFB95ED3}" dt="2022-08-08T16:49:13.820" v="580"/>
        <pc:sldMkLst>
          <pc:docMk/>
          <pc:sldMk cId="394079702" sldId="270"/>
        </pc:sldMkLst>
      </pc:sldChg>
      <pc:sldChg chg="modSp mod modTransition modAnim">
        <pc:chgData name="CAO THI TRIEU VI" userId="1a55d0bf-e781-4ea5-8549-370b5719438e" providerId="ADAL" clId="{37CE9F21-3F19-4D0C-AB4F-FE3BFFB95ED3}" dt="2022-08-09T14:41:05.686" v="2762" actId="1076"/>
        <pc:sldMkLst>
          <pc:docMk/>
          <pc:sldMk cId="2382897014" sldId="271"/>
        </pc:sldMkLst>
        <pc:spChg chg="mod">
          <ac:chgData name="CAO THI TRIEU VI" userId="1a55d0bf-e781-4ea5-8549-370b5719438e" providerId="ADAL" clId="{37CE9F21-3F19-4D0C-AB4F-FE3BFFB95ED3}" dt="2022-08-09T14:41:05.686" v="2762" actId="1076"/>
          <ac:spMkLst>
            <pc:docMk/>
            <pc:sldMk cId="2382897014" sldId="271"/>
            <ac:spMk id="53" creationId="{5C056482-8761-3414-62D0-ED5A691CB203}"/>
          </ac:spMkLst>
        </pc:spChg>
      </pc:sldChg>
      <pc:sldChg chg="del">
        <pc:chgData name="CAO THI TRIEU VI" userId="1a55d0bf-e781-4ea5-8549-370b5719438e" providerId="ADAL" clId="{37CE9F21-3F19-4D0C-AB4F-FE3BFFB95ED3}" dt="2022-08-09T14:35:38.058" v="2686" actId="47"/>
        <pc:sldMkLst>
          <pc:docMk/>
          <pc:sldMk cId="718051633" sldId="272"/>
        </pc:sldMkLst>
      </pc:sldChg>
      <pc:sldChg chg="del">
        <pc:chgData name="CAO THI TRIEU VI" userId="1a55d0bf-e781-4ea5-8549-370b5719438e" providerId="ADAL" clId="{37CE9F21-3F19-4D0C-AB4F-FE3BFFB95ED3}" dt="2022-08-09T14:35:38.555" v="2687" actId="47"/>
        <pc:sldMkLst>
          <pc:docMk/>
          <pc:sldMk cId="3307826032" sldId="273"/>
        </pc:sldMkLst>
      </pc:sldChg>
      <pc:sldChg chg="del">
        <pc:chgData name="CAO THI TRIEU VI" userId="1a55d0bf-e781-4ea5-8549-370b5719438e" providerId="ADAL" clId="{37CE9F21-3F19-4D0C-AB4F-FE3BFFB95ED3}" dt="2022-08-09T14:35:36.541" v="2683" actId="47"/>
        <pc:sldMkLst>
          <pc:docMk/>
          <pc:sldMk cId="1124722710" sldId="274"/>
        </pc:sldMkLst>
      </pc:sldChg>
      <pc:sldChg chg="addSp delSp modSp mod modTransition delAnim modAnim">
        <pc:chgData name="CAO THI TRIEU VI" userId="1a55d0bf-e781-4ea5-8549-370b5719438e" providerId="ADAL" clId="{37CE9F21-3F19-4D0C-AB4F-FE3BFFB95ED3}" dt="2022-08-09T14:40:12.338" v="2755"/>
        <pc:sldMkLst>
          <pc:docMk/>
          <pc:sldMk cId="2442999367" sldId="275"/>
        </pc:sldMkLst>
        <pc:spChg chg="add del mod">
          <ac:chgData name="CAO THI TRIEU VI" userId="1a55d0bf-e781-4ea5-8549-370b5719438e" providerId="ADAL" clId="{37CE9F21-3F19-4D0C-AB4F-FE3BFFB95ED3}" dt="2022-08-09T14:02:13.228" v="623"/>
          <ac:spMkLst>
            <pc:docMk/>
            <pc:sldMk cId="2442999367" sldId="275"/>
            <ac:spMk id="2" creationId="{8113DE17-3D13-5763-BC73-E387DF81C9CB}"/>
          </ac:spMkLst>
        </pc:spChg>
        <pc:spChg chg="add mod">
          <ac:chgData name="CAO THI TRIEU VI" userId="1a55d0bf-e781-4ea5-8549-370b5719438e" providerId="ADAL" clId="{37CE9F21-3F19-4D0C-AB4F-FE3BFFB95ED3}" dt="2022-08-09T14:05:13.739" v="809" actId="207"/>
          <ac:spMkLst>
            <pc:docMk/>
            <pc:sldMk cId="2442999367" sldId="275"/>
            <ac:spMk id="3" creationId="{27D049A2-F3D9-7A60-F98E-978151008AEF}"/>
          </ac:spMkLst>
        </pc:spChg>
        <pc:spChg chg="add mod">
          <ac:chgData name="CAO THI TRIEU VI" userId="1a55d0bf-e781-4ea5-8549-370b5719438e" providerId="ADAL" clId="{37CE9F21-3F19-4D0C-AB4F-FE3BFFB95ED3}" dt="2022-08-09T14:08:48.227" v="1271" actId="20577"/>
          <ac:spMkLst>
            <pc:docMk/>
            <pc:sldMk cId="2442999367" sldId="275"/>
            <ac:spMk id="4" creationId="{F53BA663-F130-FFF6-DEFD-59674FA0ED67}"/>
          </ac:spMkLst>
        </pc:spChg>
        <pc:spChg chg="mod">
          <ac:chgData name="CAO THI TRIEU VI" userId="1a55d0bf-e781-4ea5-8549-370b5719438e" providerId="ADAL" clId="{37CE9F21-3F19-4D0C-AB4F-FE3BFFB95ED3}" dt="2022-08-09T14:02:22.691" v="633" actId="20577"/>
          <ac:spMkLst>
            <pc:docMk/>
            <pc:sldMk cId="2442999367" sldId="275"/>
            <ac:spMk id="14" creationId="{654432FE-5A3E-4EC9-ADBC-4CEF2920271E}"/>
          </ac:spMkLst>
        </pc:spChg>
        <pc:spChg chg="del">
          <ac:chgData name="CAO THI TRIEU VI" userId="1a55d0bf-e781-4ea5-8549-370b5719438e" providerId="ADAL" clId="{37CE9F21-3F19-4D0C-AB4F-FE3BFFB95ED3}" dt="2022-08-08T13:11:33.165" v="414" actId="478"/>
          <ac:spMkLst>
            <pc:docMk/>
            <pc:sldMk cId="2442999367" sldId="275"/>
            <ac:spMk id="18" creationId="{763D4512-0EDD-4CCD-9FFF-302065D99C53}"/>
          </ac:spMkLst>
        </pc:spChg>
        <pc:picChg chg="mod">
          <ac:chgData name="CAO THI TRIEU VI" userId="1a55d0bf-e781-4ea5-8549-370b5719438e" providerId="ADAL" clId="{37CE9F21-3F19-4D0C-AB4F-FE3BFFB95ED3}" dt="2022-08-08T13:11:38.806" v="418" actId="1076"/>
          <ac:picMkLst>
            <pc:docMk/>
            <pc:sldMk cId="2442999367" sldId="275"/>
            <ac:picMk id="6" creationId="{2DB5ED31-BF53-4854-8BDC-803707E221F0}"/>
          </ac:picMkLst>
        </pc:picChg>
        <pc:picChg chg="add mod">
          <ac:chgData name="CAO THI TRIEU VI" userId="1a55d0bf-e781-4ea5-8549-370b5719438e" providerId="ADAL" clId="{37CE9F21-3F19-4D0C-AB4F-FE3BFFB95ED3}" dt="2022-08-09T14:05:56.940" v="823" actId="1076"/>
          <ac:picMkLst>
            <pc:docMk/>
            <pc:sldMk cId="2442999367" sldId="275"/>
            <ac:picMk id="9" creationId="{8A7F2B79-B22B-176A-15CB-0B2A70061A05}"/>
          </ac:picMkLst>
        </pc:picChg>
        <pc:picChg chg="add mod">
          <ac:chgData name="CAO THI TRIEU VI" userId="1a55d0bf-e781-4ea5-8549-370b5719438e" providerId="ADAL" clId="{37CE9F21-3F19-4D0C-AB4F-FE3BFFB95ED3}" dt="2022-08-09T14:05:51.078" v="820" actId="1076"/>
          <ac:picMkLst>
            <pc:docMk/>
            <pc:sldMk cId="2442999367" sldId="275"/>
            <ac:picMk id="10" creationId="{D93F21D7-DD56-43E6-31B0-50D8FB6C67C9}"/>
          </ac:picMkLst>
        </pc:picChg>
        <pc:picChg chg="mod">
          <ac:chgData name="CAO THI TRIEU VI" userId="1a55d0bf-e781-4ea5-8549-370b5719438e" providerId="ADAL" clId="{37CE9F21-3F19-4D0C-AB4F-FE3BFFB95ED3}" dt="2022-08-08T13:11:43.837" v="422" actId="1076"/>
          <ac:picMkLst>
            <pc:docMk/>
            <pc:sldMk cId="2442999367" sldId="275"/>
            <ac:picMk id="11" creationId="{D91A1DAA-93BA-4932-9469-D45A1E6962D6}"/>
          </ac:picMkLst>
        </pc:picChg>
        <pc:picChg chg="add mod">
          <ac:chgData name="CAO THI TRIEU VI" userId="1a55d0bf-e781-4ea5-8549-370b5719438e" providerId="ADAL" clId="{37CE9F21-3F19-4D0C-AB4F-FE3BFFB95ED3}" dt="2022-08-09T14:06:13.735" v="825" actId="1076"/>
          <ac:picMkLst>
            <pc:docMk/>
            <pc:sldMk cId="2442999367" sldId="275"/>
            <ac:picMk id="12" creationId="{341341D5-A218-04D1-986F-ADC12EE2A768}"/>
          </ac:picMkLst>
        </pc:picChg>
        <pc:picChg chg="del">
          <ac:chgData name="CAO THI TRIEU VI" userId="1a55d0bf-e781-4ea5-8549-370b5719438e" providerId="ADAL" clId="{37CE9F21-3F19-4D0C-AB4F-FE3BFFB95ED3}" dt="2022-08-08T13:11:39.635" v="419" actId="478"/>
          <ac:picMkLst>
            <pc:docMk/>
            <pc:sldMk cId="2442999367" sldId="275"/>
            <ac:picMk id="12" creationId="{C0B53086-38AC-4F8D-88E6-824D2F111640}"/>
          </ac:picMkLst>
        </pc:picChg>
        <pc:picChg chg="del">
          <ac:chgData name="CAO THI TRIEU VI" userId="1a55d0bf-e781-4ea5-8549-370b5719438e" providerId="ADAL" clId="{37CE9F21-3F19-4D0C-AB4F-FE3BFFB95ED3}" dt="2022-08-08T13:11:34.070" v="415" actId="478"/>
          <ac:picMkLst>
            <pc:docMk/>
            <pc:sldMk cId="2442999367" sldId="275"/>
            <ac:picMk id="13" creationId="{FB731C01-6EBD-468A-8465-BB47DD7DF752}"/>
          </ac:picMkLst>
        </pc:picChg>
        <pc:picChg chg="del">
          <ac:chgData name="CAO THI TRIEU VI" userId="1a55d0bf-e781-4ea5-8549-370b5719438e" providerId="ADAL" clId="{37CE9F21-3F19-4D0C-AB4F-FE3BFFB95ED3}" dt="2022-08-08T13:11:35.944" v="417" actId="478"/>
          <ac:picMkLst>
            <pc:docMk/>
            <pc:sldMk cId="2442999367" sldId="275"/>
            <ac:picMk id="15" creationId="{4D485C86-75EB-41A1-A58D-B5DD3BE5F1A4}"/>
          </ac:picMkLst>
        </pc:picChg>
        <pc:picChg chg="mod">
          <ac:chgData name="CAO THI TRIEU VI" userId="1a55d0bf-e781-4ea5-8549-370b5719438e" providerId="ADAL" clId="{37CE9F21-3F19-4D0C-AB4F-FE3BFFB95ED3}" dt="2022-08-09T14:05:54.486" v="822" actId="1076"/>
          <ac:picMkLst>
            <pc:docMk/>
            <pc:sldMk cId="2442999367" sldId="275"/>
            <ac:picMk id="16" creationId="{97A412B8-3366-4942-895A-122C0C5F168D}"/>
          </ac:picMkLst>
        </pc:picChg>
        <pc:picChg chg="del">
          <ac:chgData name="CAO THI TRIEU VI" userId="1a55d0bf-e781-4ea5-8549-370b5719438e" providerId="ADAL" clId="{37CE9F21-3F19-4D0C-AB4F-FE3BFFB95ED3}" dt="2022-08-08T13:11:40.360" v="420" actId="478"/>
          <ac:picMkLst>
            <pc:docMk/>
            <pc:sldMk cId="2442999367" sldId="275"/>
            <ac:picMk id="17" creationId="{63E705D5-2705-4E65-9F5C-60EC2033D82B}"/>
          </ac:picMkLst>
        </pc:picChg>
        <pc:picChg chg="del">
          <ac:chgData name="CAO THI TRIEU VI" userId="1a55d0bf-e781-4ea5-8549-370b5719438e" providerId="ADAL" clId="{37CE9F21-3F19-4D0C-AB4F-FE3BFFB95ED3}" dt="2022-08-08T13:11:35.072" v="416" actId="478"/>
          <ac:picMkLst>
            <pc:docMk/>
            <pc:sldMk cId="2442999367" sldId="275"/>
            <ac:picMk id="19" creationId="{A40B0502-DCAD-466C-B182-6A58681082B9}"/>
          </ac:picMkLst>
        </pc:picChg>
      </pc:sldChg>
      <pc:sldChg chg="del">
        <pc:chgData name="CAO THI TRIEU VI" userId="1a55d0bf-e781-4ea5-8549-370b5719438e" providerId="ADAL" clId="{37CE9F21-3F19-4D0C-AB4F-FE3BFFB95ED3}" dt="2022-08-09T14:35:36.189" v="2682" actId="47"/>
        <pc:sldMkLst>
          <pc:docMk/>
          <pc:sldMk cId="1426262272" sldId="277"/>
        </pc:sldMkLst>
      </pc:sldChg>
      <pc:sldChg chg="modSp mod modTransition modAnim">
        <pc:chgData name="CAO THI TRIEU VI" userId="1a55d0bf-e781-4ea5-8549-370b5719438e" providerId="ADAL" clId="{37CE9F21-3F19-4D0C-AB4F-FE3BFFB95ED3}" dt="2022-08-09T13:57:15.244" v="620" actId="1076"/>
        <pc:sldMkLst>
          <pc:docMk/>
          <pc:sldMk cId="1664680628" sldId="278"/>
        </pc:sldMkLst>
        <pc:spChg chg="mod">
          <ac:chgData name="CAO THI TRIEU VI" userId="1a55d0bf-e781-4ea5-8549-370b5719438e" providerId="ADAL" clId="{37CE9F21-3F19-4D0C-AB4F-FE3BFFB95ED3}" dt="2022-08-09T13:57:15.244" v="620" actId="1076"/>
          <ac:spMkLst>
            <pc:docMk/>
            <pc:sldMk cId="1664680628" sldId="278"/>
            <ac:spMk id="2" creationId="{56F8E7AE-B25A-0714-0AA3-C9AA6CBE899E}"/>
          </ac:spMkLst>
        </pc:spChg>
      </pc:sldChg>
      <pc:sldChg chg="addSp delSp modSp mod modTransition modAnim">
        <pc:chgData name="CAO THI TRIEU VI" userId="1a55d0bf-e781-4ea5-8549-370b5719438e" providerId="ADAL" clId="{37CE9F21-3F19-4D0C-AB4F-FE3BFFB95ED3}" dt="2022-08-08T16:52:36.051" v="610"/>
        <pc:sldMkLst>
          <pc:docMk/>
          <pc:sldMk cId="2664655261" sldId="279"/>
        </pc:sldMkLst>
        <pc:spChg chg="mod">
          <ac:chgData name="CAO THI TRIEU VI" userId="1a55d0bf-e781-4ea5-8549-370b5719438e" providerId="ADAL" clId="{37CE9F21-3F19-4D0C-AB4F-FE3BFFB95ED3}" dt="2022-08-08T16:51:13.600" v="600" actId="1076"/>
          <ac:spMkLst>
            <pc:docMk/>
            <pc:sldMk cId="2664655261" sldId="279"/>
            <ac:spMk id="2" creationId="{7E1AEF50-9F6B-3619-CEA2-D55580D6C898}"/>
          </ac:spMkLst>
        </pc:spChg>
        <pc:spChg chg="add del mod">
          <ac:chgData name="CAO THI TRIEU VI" userId="1a55d0bf-e781-4ea5-8549-370b5719438e" providerId="ADAL" clId="{37CE9F21-3F19-4D0C-AB4F-FE3BFFB95ED3}" dt="2022-08-08T13:08:23.486" v="294" actId="478"/>
          <ac:spMkLst>
            <pc:docMk/>
            <pc:sldMk cId="2664655261" sldId="279"/>
            <ac:spMk id="8" creationId="{6EA139DA-14B0-D28E-0567-7CFF12BF9408}"/>
          </ac:spMkLst>
        </pc:spChg>
        <pc:spChg chg="add mod">
          <ac:chgData name="CAO THI TRIEU VI" userId="1a55d0bf-e781-4ea5-8549-370b5719438e" providerId="ADAL" clId="{37CE9F21-3F19-4D0C-AB4F-FE3BFFB95ED3}" dt="2022-08-08T13:10:25.902" v="386" actId="14100"/>
          <ac:spMkLst>
            <pc:docMk/>
            <pc:sldMk cId="2664655261" sldId="279"/>
            <ac:spMk id="9" creationId="{02EB99D2-D8AA-2980-CFE5-90BBE55638D4}"/>
          </ac:spMkLst>
        </pc:spChg>
        <pc:picChg chg="del mod">
          <ac:chgData name="CAO THI TRIEU VI" userId="1a55d0bf-e781-4ea5-8549-370b5719438e" providerId="ADAL" clId="{37CE9F21-3F19-4D0C-AB4F-FE3BFFB95ED3}" dt="2022-08-08T13:08:24.907" v="295" actId="478"/>
          <ac:picMkLst>
            <pc:docMk/>
            <pc:sldMk cId="2664655261" sldId="279"/>
            <ac:picMk id="7" creationId="{9235F1C6-805A-F85A-2C7E-D19A689283CA}"/>
          </ac:picMkLst>
        </pc:picChg>
        <pc:picChg chg="add mod">
          <ac:chgData name="CAO THI TRIEU VI" userId="1a55d0bf-e781-4ea5-8549-370b5719438e" providerId="ADAL" clId="{37CE9F21-3F19-4D0C-AB4F-FE3BFFB95ED3}" dt="2022-08-08T13:10:27.101" v="387" actId="1076"/>
          <ac:picMkLst>
            <pc:docMk/>
            <pc:sldMk cId="2664655261" sldId="279"/>
            <ac:picMk id="38" creationId="{0C6E2324-247F-8CBA-D242-069D13C92157}"/>
          </ac:picMkLst>
        </pc:picChg>
      </pc:sldChg>
      <pc:sldChg chg="del">
        <pc:chgData name="CAO THI TRIEU VI" userId="1a55d0bf-e781-4ea5-8549-370b5719438e" providerId="ADAL" clId="{37CE9F21-3F19-4D0C-AB4F-FE3BFFB95ED3}" dt="2022-08-09T14:35:39.865" v="2689" actId="47"/>
        <pc:sldMkLst>
          <pc:docMk/>
          <pc:sldMk cId="3831082416" sldId="280"/>
        </pc:sldMkLst>
      </pc:sldChg>
      <pc:sldChg chg="del">
        <pc:chgData name="CAO THI TRIEU VI" userId="1a55d0bf-e781-4ea5-8549-370b5719438e" providerId="ADAL" clId="{37CE9F21-3F19-4D0C-AB4F-FE3BFFB95ED3}" dt="2022-08-09T14:35:35.255" v="2681" actId="47"/>
        <pc:sldMkLst>
          <pc:docMk/>
          <pc:sldMk cId="3738796808" sldId="281"/>
        </pc:sldMkLst>
      </pc:sldChg>
      <pc:sldChg chg="del">
        <pc:chgData name="CAO THI TRIEU VI" userId="1a55d0bf-e781-4ea5-8549-370b5719438e" providerId="ADAL" clId="{37CE9F21-3F19-4D0C-AB4F-FE3BFFB95ED3}" dt="2022-08-09T14:35:34.639" v="2680" actId="47"/>
        <pc:sldMkLst>
          <pc:docMk/>
          <pc:sldMk cId="1821783444" sldId="282"/>
        </pc:sldMkLst>
      </pc:sldChg>
      <pc:sldChg chg="del">
        <pc:chgData name="CAO THI TRIEU VI" userId="1a55d0bf-e781-4ea5-8549-370b5719438e" providerId="ADAL" clId="{37CE9F21-3F19-4D0C-AB4F-FE3BFFB95ED3}" dt="2022-08-09T14:35:41.371" v="2691" actId="47"/>
        <pc:sldMkLst>
          <pc:docMk/>
          <pc:sldMk cId="3161342370" sldId="284"/>
        </pc:sldMkLst>
      </pc:sldChg>
      <pc:sldChg chg="modTransition">
        <pc:chgData name="CAO THI TRIEU VI" userId="1a55d0bf-e781-4ea5-8549-370b5719438e" providerId="ADAL" clId="{37CE9F21-3F19-4D0C-AB4F-FE3BFFB95ED3}" dt="2022-08-08T16:40:52.179" v="481"/>
        <pc:sldMkLst>
          <pc:docMk/>
          <pc:sldMk cId="689806090" sldId="285"/>
        </pc:sldMkLst>
      </pc:sldChg>
      <pc:sldChg chg="del">
        <pc:chgData name="CAO THI TRIEU VI" userId="1a55d0bf-e781-4ea5-8549-370b5719438e" providerId="ADAL" clId="{37CE9F21-3F19-4D0C-AB4F-FE3BFFB95ED3}" dt="2022-08-09T14:35:43.277" v="2693" actId="47"/>
        <pc:sldMkLst>
          <pc:docMk/>
          <pc:sldMk cId="1000380666" sldId="286"/>
        </pc:sldMkLst>
      </pc:sldChg>
      <pc:sldChg chg="del">
        <pc:chgData name="CAO THI TRIEU VI" userId="1a55d0bf-e781-4ea5-8549-370b5719438e" providerId="ADAL" clId="{37CE9F21-3F19-4D0C-AB4F-FE3BFFB95ED3}" dt="2022-08-09T14:35:42.454" v="2692" actId="47"/>
        <pc:sldMkLst>
          <pc:docMk/>
          <pc:sldMk cId="414049857" sldId="287"/>
        </pc:sldMkLst>
      </pc:sldChg>
      <pc:sldChg chg="modSp mod modTransition modAnim">
        <pc:chgData name="CAO THI TRIEU VI" userId="1a55d0bf-e781-4ea5-8549-370b5719438e" providerId="ADAL" clId="{37CE9F21-3F19-4D0C-AB4F-FE3BFFB95ED3}" dt="2022-08-11T17:08:11.775" v="2763"/>
        <pc:sldMkLst>
          <pc:docMk/>
          <pc:sldMk cId="4008011550" sldId="288"/>
        </pc:sldMkLst>
        <pc:spChg chg="mod">
          <ac:chgData name="CAO THI TRIEU VI" userId="1a55d0bf-e781-4ea5-8549-370b5719438e" providerId="ADAL" clId="{37CE9F21-3F19-4D0C-AB4F-FE3BFFB95ED3}" dt="2022-08-08T16:36:09.925" v="426" actId="1076"/>
          <ac:spMkLst>
            <pc:docMk/>
            <pc:sldMk cId="4008011550" sldId="288"/>
            <ac:spMk id="9" creationId="{1613E603-C282-7C82-EC0C-8CCB8E99788F}"/>
          </ac:spMkLst>
        </pc:spChg>
      </pc:sldChg>
      <pc:sldChg chg="modTransition modAnim">
        <pc:chgData name="CAO THI TRIEU VI" userId="1a55d0bf-e781-4ea5-8549-370b5719438e" providerId="ADAL" clId="{37CE9F21-3F19-4D0C-AB4F-FE3BFFB95ED3}" dt="2022-08-11T17:08:39.518" v="2764"/>
        <pc:sldMkLst>
          <pc:docMk/>
          <pc:sldMk cId="515915847" sldId="289"/>
        </pc:sldMkLst>
      </pc:sldChg>
      <pc:sldChg chg="modTransition modAnim">
        <pc:chgData name="CAO THI TRIEU VI" userId="1a55d0bf-e781-4ea5-8549-370b5719438e" providerId="ADAL" clId="{37CE9F21-3F19-4D0C-AB4F-FE3BFFB95ED3}" dt="2022-08-11T17:09:01.151" v="2765"/>
        <pc:sldMkLst>
          <pc:docMk/>
          <pc:sldMk cId="3193678444" sldId="290"/>
        </pc:sldMkLst>
      </pc:sldChg>
      <pc:sldChg chg="modTransition">
        <pc:chgData name="CAO THI TRIEU VI" userId="1a55d0bf-e781-4ea5-8549-370b5719438e" providerId="ADAL" clId="{37CE9F21-3F19-4D0C-AB4F-FE3BFFB95ED3}" dt="2022-08-08T16:41:03.629" v="486"/>
        <pc:sldMkLst>
          <pc:docMk/>
          <pc:sldMk cId="1787804655" sldId="291"/>
        </pc:sldMkLst>
      </pc:sldChg>
      <pc:sldChg chg="modSp mod modTransition modAnim">
        <pc:chgData name="CAO THI TRIEU VI" userId="1a55d0bf-e781-4ea5-8549-370b5719438e" providerId="ADAL" clId="{37CE9F21-3F19-4D0C-AB4F-FE3BFFB95ED3}" dt="2022-08-09T14:40:57.482" v="2760" actId="122"/>
        <pc:sldMkLst>
          <pc:docMk/>
          <pc:sldMk cId="1825087560" sldId="292"/>
        </pc:sldMkLst>
        <pc:spChg chg="mod">
          <ac:chgData name="CAO THI TRIEU VI" userId="1a55d0bf-e781-4ea5-8549-370b5719438e" providerId="ADAL" clId="{37CE9F21-3F19-4D0C-AB4F-FE3BFFB95ED3}" dt="2022-08-09T14:40:57.482" v="2760" actId="122"/>
          <ac:spMkLst>
            <pc:docMk/>
            <pc:sldMk cId="1825087560" sldId="292"/>
            <ac:spMk id="53" creationId="{5C056482-8761-3414-62D0-ED5A691CB203}"/>
          </ac:spMkLst>
        </pc:spChg>
      </pc:sldChg>
      <pc:sldChg chg="modTransition modAnim">
        <pc:chgData name="CAO THI TRIEU VI" userId="1a55d0bf-e781-4ea5-8549-370b5719438e" providerId="ADAL" clId="{37CE9F21-3F19-4D0C-AB4F-FE3BFFB95ED3}" dt="2022-08-11T17:09:53.831" v="2767"/>
        <pc:sldMkLst>
          <pc:docMk/>
          <pc:sldMk cId="3595272550" sldId="293"/>
        </pc:sldMkLst>
      </pc:sldChg>
      <pc:sldChg chg="addSp delSp modSp mod modTransition modAnim">
        <pc:chgData name="CAO THI TRIEU VI" userId="1a55d0bf-e781-4ea5-8549-370b5719438e" providerId="ADAL" clId="{37CE9F21-3F19-4D0C-AB4F-FE3BFFB95ED3}" dt="2022-08-11T17:09:38.935" v="2766"/>
        <pc:sldMkLst>
          <pc:docMk/>
          <pc:sldMk cId="1239880773" sldId="294"/>
        </pc:sldMkLst>
        <pc:spChg chg="mod">
          <ac:chgData name="CAO THI TRIEU VI" userId="1a55d0bf-e781-4ea5-8549-370b5719438e" providerId="ADAL" clId="{37CE9F21-3F19-4D0C-AB4F-FE3BFFB95ED3}" dt="2022-08-08T16:43:41.121" v="512" actId="571"/>
          <ac:spMkLst>
            <pc:docMk/>
            <pc:sldMk cId="1239880773" sldId="294"/>
            <ac:spMk id="25" creationId="{F5AEAA29-F5D1-8AF0-5FEB-28EDF35C7624}"/>
          </ac:spMkLst>
        </pc:spChg>
        <pc:spChg chg="mod">
          <ac:chgData name="CAO THI TRIEU VI" userId="1a55d0bf-e781-4ea5-8549-370b5719438e" providerId="ADAL" clId="{37CE9F21-3F19-4D0C-AB4F-FE3BFFB95ED3}" dt="2022-08-08T16:43:41.121" v="512" actId="571"/>
          <ac:spMkLst>
            <pc:docMk/>
            <pc:sldMk cId="1239880773" sldId="294"/>
            <ac:spMk id="29" creationId="{362A0EAB-EBD1-394C-15EC-2F157733D7F0}"/>
          </ac:spMkLst>
        </pc:spChg>
        <pc:grpChg chg="mod">
          <ac:chgData name="CAO THI TRIEU VI" userId="1a55d0bf-e781-4ea5-8549-370b5719438e" providerId="ADAL" clId="{37CE9F21-3F19-4D0C-AB4F-FE3BFFB95ED3}" dt="2022-08-08T16:43:48.014" v="514" actId="1076"/>
          <ac:grpSpMkLst>
            <pc:docMk/>
            <pc:sldMk cId="1239880773" sldId="294"/>
            <ac:grpSpMk id="8" creationId="{2D8B6817-1794-C2EC-92D4-AAB6743B3B11}"/>
          </ac:grpSpMkLst>
        </pc:grpChg>
        <pc:grpChg chg="add del mod">
          <ac:chgData name="CAO THI TRIEU VI" userId="1a55d0bf-e781-4ea5-8549-370b5719438e" providerId="ADAL" clId="{37CE9F21-3F19-4D0C-AB4F-FE3BFFB95ED3}" dt="2022-08-08T16:43:42.782" v="513" actId="478"/>
          <ac:grpSpMkLst>
            <pc:docMk/>
            <pc:sldMk cId="1239880773" sldId="294"/>
            <ac:grpSpMk id="24" creationId="{63ACE089-F53D-AB25-734A-F5DBADA6AE6E}"/>
          </ac:grpSpMkLst>
        </pc:grpChg>
        <pc:grpChg chg="add del mod">
          <ac:chgData name="CAO THI TRIEU VI" userId="1a55d0bf-e781-4ea5-8549-370b5719438e" providerId="ADAL" clId="{37CE9F21-3F19-4D0C-AB4F-FE3BFFB95ED3}" dt="2022-08-08T16:43:42.782" v="513" actId="478"/>
          <ac:grpSpMkLst>
            <pc:docMk/>
            <pc:sldMk cId="1239880773" sldId="294"/>
            <ac:grpSpMk id="27" creationId="{DDAB71F6-32CD-D3F5-F6D0-B24319D3A99C}"/>
          </ac:grpSpMkLst>
        </pc:grpChg>
        <pc:picChg chg="mod">
          <ac:chgData name="CAO THI TRIEU VI" userId="1a55d0bf-e781-4ea5-8549-370b5719438e" providerId="ADAL" clId="{37CE9F21-3F19-4D0C-AB4F-FE3BFFB95ED3}" dt="2022-08-08T16:43:41.121" v="512" actId="571"/>
          <ac:picMkLst>
            <pc:docMk/>
            <pc:sldMk cId="1239880773" sldId="294"/>
            <ac:picMk id="26" creationId="{A1113331-D863-916A-214B-016B15AD9B98}"/>
          </ac:picMkLst>
        </pc:picChg>
        <pc:picChg chg="mod">
          <ac:chgData name="CAO THI TRIEU VI" userId="1a55d0bf-e781-4ea5-8549-370b5719438e" providerId="ADAL" clId="{37CE9F21-3F19-4D0C-AB4F-FE3BFFB95ED3}" dt="2022-08-08T16:43:41.121" v="512" actId="571"/>
          <ac:picMkLst>
            <pc:docMk/>
            <pc:sldMk cId="1239880773" sldId="294"/>
            <ac:picMk id="34" creationId="{8B05D065-C7B6-6C8D-D447-4ACEEC0E8EB4}"/>
          </ac:picMkLst>
        </pc:picChg>
      </pc:sldChg>
      <pc:sldChg chg="modSp mod modTransition modAnim">
        <pc:chgData name="CAO THI TRIEU VI" userId="1a55d0bf-e781-4ea5-8549-370b5719438e" providerId="ADAL" clId="{37CE9F21-3F19-4D0C-AB4F-FE3BFFB95ED3}" dt="2022-08-08T16:45:25.170" v="532"/>
        <pc:sldMkLst>
          <pc:docMk/>
          <pc:sldMk cId="707384611" sldId="295"/>
        </pc:sldMkLst>
        <pc:picChg chg="mod">
          <ac:chgData name="CAO THI TRIEU VI" userId="1a55d0bf-e781-4ea5-8549-370b5719438e" providerId="ADAL" clId="{37CE9F21-3F19-4D0C-AB4F-FE3BFFB95ED3}" dt="2022-08-08T16:45:00.185" v="526" actId="1076"/>
          <ac:picMkLst>
            <pc:docMk/>
            <pc:sldMk cId="707384611" sldId="295"/>
            <ac:picMk id="12" creationId="{F79E4F14-3F94-A6AE-1E8F-184B26E61E08}"/>
          </ac:picMkLst>
        </pc:picChg>
        <pc:picChg chg="ord">
          <ac:chgData name="CAO THI TRIEU VI" userId="1a55d0bf-e781-4ea5-8549-370b5719438e" providerId="ADAL" clId="{37CE9F21-3F19-4D0C-AB4F-FE3BFFB95ED3}" dt="2022-08-08T16:45:02.827" v="527" actId="166"/>
          <ac:picMkLst>
            <pc:docMk/>
            <pc:sldMk cId="707384611" sldId="295"/>
            <ac:picMk id="52" creationId="{0C327ADD-23D6-8F17-943B-D42646F88FB0}"/>
          </ac:picMkLst>
        </pc:picChg>
      </pc:sldChg>
      <pc:sldChg chg="modTransition modAnim">
        <pc:chgData name="CAO THI TRIEU VI" userId="1a55d0bf-e781-4ea5-8549-370b5719438e" providerId="ADAL" clId="{37CE9F21-3F19-4D0C-AB4F-FE3BFFB95ED3}" dt="2022-08-08T16:46:07.901" v="544"/>
        <pc:sldMkLst>
          <pc:docMk/>
          <pc:sldMk cId="1248719816" sldId="296"/>
        </pc:sldMkLst>
      </pc:sldChg>
      <pc:sldChg chg="modSp mod modTransition modAnim">
        <pc:chgData name="CAO THI TRIEU VI" userId="1a55d0bf-e781-4ea5-8549-370b5719438e" providerId="ADAL" clId="{37CE9F21-3F19-4D0C-AB4F-FE3BFFB95ED3}" dt="2022-08-09T14:40:51.355" v="2759" actId="122"/>
        <pc:sldMkLst>
          <pc:docMk/>
          <pc:sldMk cId="3072047417" sldId="297"/>
        </pc:sldMkLst>
        <pc:spChg chg="mod">
          <ac:chgData name="CAO THI TRIEU VI" userId="1a55d0bf-e781-4ea5-8549-370b5719438e" providerId="ADAL" clId="{37CE9F21-3F19-4D0C-AB4F-FE3BFFB95ED3}" dt="2022-08-09T14:40:51.355" v="2759" actId="122"/>
          <ac:spMkLst>
            <pc:docMk/>
            <pc:sldMk cId="3072047417" sldId="297"/>
            <ac:spMk id="53" creationId="{5C056482-8761-3414-62D0-ED5A691CB203}"/>
          </ac:spMkLst>
        </pc:spChg>
      </pc:sldChg>
      <pc:sldChg chg="modSp mod modTransition modAnim">
        <pc:chgData name="CAO THI TRIEU VI" userId="1a55d0bf-e781-4ea5-8549-370b5719438e" providerId="ADAL" clId="{37CE9F21-3F19-4D0C-AB4F-FE3BFFB95ED3}" dt="2022-08-11T17:11:43.861" v="2768"/>
        <pc:sldMkLst>
          <pc:docMk/>
          <pc:sldMk cId="1887064784" sldId="298"/>
        </pc:sldMkLst>
        <pc:spChg chg="mod">
          <ac:chgData name="CAO THI TRIEU VI" userId="1a55d0bf-e781-4ea5-8549-370b5719438e" providerId="ADAL" clId="{37CE9F21-3F19-4D0C-AB4F-FE3BFFB95ED3}" dt="2022-08-08T16:47:01.611" v="555" actId="1076"/>
          <ac:spMkLst>
            <pc:docMk/>
            <pc:sldMk cId="1887064784" sldId="298"/>
            <ac:spMk id="2" creationId="{6643D152-151C-16B0-9168-86F0EB4F2B51}"/>
          </ac:spMkLst>
        </pc:spChg>
        <pc:graphicFrameChg chg="mod modGraphic">
          <ac:chgData name="CAO THI TRIEU VI" userId="1a55d0bf-e781-4ea5-8549-370b5719438e" providerId="ADAL" clId="{37CE9F21-3F19-4D0C-AB4F-FE3BFFB95ED3}" dt="2022-08-09T14:18:36.440" v="1891" actId="20577"/>
          <ac:graphicFrameMkLst>
            <pc:docMk/>
            <pc:sldMk cId="1887064784" sldId="298"/>
            <ac:graphicFrameMk id="3" creationId="{434DF771-6F79-563C-681A-4AC1ECFFBA2C}"/>
          </ac:graphicFrameMkLst>
        </pc:graphicFrameChg>
        <pc:picChg chg="mod">
          <ac:chgData name="CAO THI TRIEU VI" userId="1a55d0bf-e781-4ea5-8549-370b5719438e" providerId="ADAL" clId="{37CE9F21-3F19-4D0C-AB4F-FE3BFFB95ED3}" dt="2022-08-08T16:47:37.831" v="561" actId="1076"/>
          <ac:picMkLst>
            <pc:docMk/>
            <pc:sldMk cId="1887064784" sldId="298"/>
            <ac:picMk id="19" creationId="{6D2FF040-51F4-EA8E-DE89-76015AB6A2F1}"/>
          </ac:picMkLst>
        </pc:picChg>
      </pc:sldChg>
      <pc:sldChg chg="modSp mod modTransition modAnim">
        <pc:chgData name="CAO THI TRIEU VI" userId="1a55d0bf-e781-4ea5-8549-370b5719438e" providerId="ADAL" clId="{37CE9F21-3F19-4D0C-AB4F-FE3BFFB95ED3}" dt="2022-08-09T14:40:44.192" v="2758" actId="122"/>
        <pc:sldMkLst>
          <pc:docMk/>
          <pc:sldMk cId="196929174" sldId="299"/>
        </pc:sldMkLst>
        <pc:spChg chg="mod">
          <ac:chgData name="CAO THI TRIEU VI" userId="1a55d0bf-e781-4ea5-8549-370b5719438e" providerId="ADAL" clId="{37CE9F21-3F19-4D0C-AB4F-FE3BFFB95ED3}" dt="2022-08-09T14:40:44.192" v="2758" actId="122"/>
          <ac:spMkLst>
            <pc:docMk/>
            <pc:sldMk cId="196929174" sldId="299"/>
            <ac:spMk id="53" creationId="{5C056482-8761-3414-62D0-ED5A691CB203}"/>
          </ac:spMkLst>
        </pc:spChg>
      </pc:sldChg>
      <pc:sldChg chg="modSp add mod modTransition modAnim">
        <pc:chgData name="CAO THI TRIEU VI" userId="1a55d0bf-e781-4ea5-8549-370b5719438e" providerId="ADAL" clId="{37CE9F21-3F19-4D0C-AB4F-FE3BFFB95ED3}" dt="2022-08-09T14:40:27.375" v="2757" actId="14100"/>
        <pc:sldMkLst>
          <pc:docMk/>
          <pc:sldMk cId="2656401743" sldId="300"/>
        </pc:sldMkLst>
        <pc:spChg chg="mod">
          <ac:chgData name="CAO THI TRIEU VI" userId="1a55d0bf-e781-4ea5-8549-370b5719438e" providerId="ADAL" clId="{37CE9F21-3F19-4D0C-AB4F-FE3BFFB95ED3}" dt="2022-08-09T14:40:27.375" v="2757" actId="14100"/>
          <ac:spMkLst>
            <pc:docMk/>
            <pc:sldMk cId="2656401743" sldId="300"/>
            <ac:spMk id="8" creationId="{6EA139DA-14B0-D28E-0567-7CFF12BF9408}"/>
          </ac:spMkLst>
        </pc:spChg>
      </pc:sldChg>
      <pc:sldChg chg="modSp add ord modTransition">
        <pc:chgData name="CAO THI TRIEU VI" userId="1a55d0bf-e781-4ea5-8549-370b5719438e" providerId="ADAL" clId="{37CE9F21-3F19-4D0C-AB4F-FE3BFFB95ED3}" dt="2022-08-08T16:53:19.270" v="619"/>
        <pc:sldMkLst>
          <pc:docMk/>
          <pc:sldMk cId="1710806610" sldId="301"/>
        </pc:sldMkLst>
        <pc:spChg chg="mod">
          <ac:chgData name="CAO THI TRIEU VI" userId="1a55d0bf-e781-4ea5-8549-370b5719438e" providerId="ADAL" clId="{37CE9F21-3F19-4D0C-AB4F-FE3BFFB95ED3}" dt="2022-08-08T13:11:19.309" v="413" actId="207"/>
          <ac:spMkLst>
            <pc:docMk/>
            <pc:sldMk cId="1710806610" sldId="301"/>
            <ac:spMk id="4" creationId="{780C1978-FEB4-7E95-5A52-FCC563EBBFC0}"/>
          </ac:spMkLst>
        </pc:spChg>
      </pc:sldChg>
      <pc:sldChg chg="addSp delSp modSp add mod modTransition delAnim modAnim">
        <pc:chgData name="CAO THI TRIEU VI" userId="1a55d0bf-e781-4ea5-8549-370b5719438e" providerId="ADAL" clId="{37CE9F21-3F19-4D0C-AB4F-FE3BFFB95ED3}" dt="2022-08-09T14:40:01.099" v="2753"/>
        <pc:sldMkLst>
          <pc:docMk/>
          <pc:sldMk cId="338200946" sldId="302"/>
        </pc:sldMkLst>
        <pc:spChg chg="mod">
          <ac:chgData name="CAO THI TRIEU VI" userId="1a55d0bf-e781-4ea5-8549-370b5719438e" providerId="ADAL" clId="{37CE9F21-3F19-4D0C-AB4F-FE3BFFB95ED3}" dt="2022-08-09T14:20:53.746" v="2139" actId="20577"/>
          <ac:spMkLst>
            <pc:docMk/>
            <pc:sldMk cId="338200946" sldId="302"/>
            <ac:spMk id="2" creationId="{A865D3A4-B9E4-2BFE-BE61-693762E1ABCB}"/>
          </ac:spMkLst>
        </pc:spChg>
        <pc:spChg chg="mod">
          <ac:chgData name="CAO THI TRIEU VI" userId="1a55d0bf-e781-4ea5-8549-370b5719438e" providerId="ADAL" clId="{37CE9F21-3F19-4D0C-AB4F-FE3BFFB95ED3}" dt="2022-08-09T14:20:44.497" v="2120" actId="20577"/>
          <ac:spMkLst>
            <pc:docMk/>
            <pc:sldMk cId="338200946" sldId="302"/>
            <ac:spMk id="5" creationId="{8ED55315-E35D-ED97-532D-B4DA7B40D653}"/>
          </ac:spMkLst>
        </pc:spChg>
        <pc:picChg chg="add del mod">
          <ac:chgData name="CAO THI TRIEU VI" userId="1a55d0bf-e781-4ea5-8549-370b5719438e" providerId="ADAL" clId="{37CE9F21-3F19-4D0C-AB4F-FE3BFFB95ED3}" dt="2022-08-09T14:15:25.175" v="1657" actId="478"/>
          <ac:picMkLst>
            <pc:docMk/>
            <pc:sldMk cId="338200946" sldId="302"/>
            <ac:picMk id="9" creationId="{9DD12882-5AF3-23F9-4CF4-8375F6B6F213}"/>
          </ac:picMkLst>
        </pc:picChg>
        <pc:picChg chg="add mod">
          <ac:chgData name="CAO THI TRIEU VI" userId="1a55d0bf-e781-4ea5-8549-370b5719438e" providerId="ADAL" clId="{37CE9F21-3F19-4D0C-AB4F-FE3BFFB95ED3}" dt="2022-08-09T14:15:36.975" v="1660" actId="1076"/>
          <ac:picMkLst>
            <pc:docMk/>
            <pc:sldMk cId="338200946" sldId="302"/>
            <ac:picMk id="10" creationId="{64190718-0AAD-AE01-8202-6D275B658FFF}"/>
          </ac:picMkLst>
        </pc:picChg>
        <pc:picChg chg="del">
          <ac:chgData name="CAO THI TRIEU VI" userId="1a55d0bf-e781-4ea5-8549-370b5719438e" providerId="ADAL" clId="{37CE9F21-3F19-4D0C-AB4F-FE3BFFB95ED3}" dt="2022-08-09T14:14:38.360" v="1647" actId="478"/>
          <ac:picMkLst>
            <pc:docMk/>
            <pc:sldMk cId="338200946" sldId="302"/>
            <ac:picMk id="22" creationId="{4CDD1128-3849-1EDE-98E9-717F4224C935}"/>
          </ac:picMkLst>
        </pc:picChg>
      </pc:sldChg>
      <pc:sldChg chg="addSp delSp modSp add mod modTransition delAnim modAnim">
        <pc:chgData name="CAO THI TRIEU VI" userId="1a55d0bf-e781-4ea5-8549-370b5719438e" providerId="ADAL" clId="{37CE9F21-3F19-4D0C-AB4F-FE3BFFB95ED3}" dt="2022-08-09T14:39:51.819" v="2752"/>
        <pc:sldMkLst>
          <pc:docMk/>
          <pc:sldMk cId="1298564735" sldId="303"/>
        </pc:sldMkLst>
        <pc:spChg chg="mod">
          <ac:chgData name="CAO THI TRIEU VI" userId="1a55d0bf-e781-4ea5-8549-370b5719438e" providerId="ADAL" clId="{37CE9F21-3F19-4D0C-AB4F-FE3BFFB95ED3}" dt="2022-08-09T14:23:29.468" v="2383" actId="20577"/>
          <ac:spMkLst>
            <pc:docMk/>
            <pc:sldMk cId="1298564735" sldId="303"/>
            <ac:spMk id="2" creationId="{A865D3A4-B9E4-2BFE-BE61-693762E1ABCB}"/>
          </ac:spMkLst>
        </pc:spChg>
        <pc:spChg chg="mod">
          <ac:chgData name="CAO THI TRIEU VI" userId="1a55d0bf-e781-4ea5-8549-370b5719438e" providerId="ADAL" clId="{37CE9F21-3F19-4D0C-AB4F-FE3BFFB95ED3}" dt="2022-08-09T14:28:50.158" v="2632" actId="14100"/>
          <ac:spMkLst>
            <pc:docMk/>
            <pc:sldMk cId="1298564735" sldId="303"/>
            <ac:spMk id="5" creationId="{8ED55315-E35D-ED97-532D-B4DA7B40D653}"/>
          </ac:spMkLst>
        </pc:spChg>
        <pc:spChg chg="add mod topLvl">
          <ac:chgData name="CAO THI TRIEU VI" userId="1a55d0bf-e781-4ea5-8549-370b5719438e" providerId="ADAL" clId="{37CE9F21-3F19-4D0C-AB4F-FE3BFFB95ED3}" dt="2022-08-09T14:32:51.502" v="2672" actId="1076"/>
          <ac:spMkLst>
            <pc:docMk/>
            <pc:sldMk cId="1298564735" sldId="303"/>
            <ac:spMk id="7" creationId="{171CD88A-5C49-3016-ED4A-DE165A9A1D2E}"/>
          </ac:spMkLst>
        </pc:spChg>
        <pc:spChg chg="add mod">
          <ac:chgData name="CAO THI TRIEU VI" userId="1a55d0bf-e781-4ea5-8549-370b5719438e" providerId="ADAL" clId="{37CE9F21-3F19-4D0C-AB4F-FE3BFFB95ED3}" dt="2022-08-09T14:32:55.382" v="2673" actId="1076"/>
          <ac:spMkLst>
            <pc:docMk/>
            <pc:sldMk cId="1298564735" sldId="303"/>
            <ac:spMk id="13" creationId="{A48F40D1-0F63-5830-0085-F3FA3E1D3C26}"/>
          </ac:spMkLst>
        </pc:spChg>
        <pc:spChg chg="mod">
          <ac:chgData name="CAO THI TRIEU VI" userId="1a55d0bf-e781-4ea5-8549-370b5719438e" providerId="ADAL" clId="{37CE9F21-3F19-4D0C-AB4F-FE3BFFB95ED3}" dt="2022-08-09T14:32:06.655" v="2665" actId="34135"/>
          <ac:spMkLst>
            <pc:docMk/>
            <pc:sldMk cId="1298564735" sldId="303"/>
            <ac:spMk id="14" creationId="{654432FE-5A3E-4EC9-ADBC-4CEF2920271E}"/>
          </ac:spMkLst>
        </pc:spChg>
        <pc:grpChg chg="add del mod">
          <ac:chgData name="CAO THI TRIEU VI" userId="1a55d0bf-e781-4ea5-8549-370b5719438e" providerId="ADAL" clId="{37CE9F21-3F19-4D0C-AB4F-FE3BFFB95ED3}" dt="2022-08-09T14:31:04.555" v="2653" actId="165"/>
          <ac:grpSpMkLst>
            <pc:docMk/>
            <pc:sldMk cId="1298564735" sldId="303"/>
            <ac:grpSpMk id="8" creationId="{49EAA4AC-157B-AE35-8C61-1E4503D2395E}"/>
          </ac:grpSpMkLst>
        </pc:grpChg>
        <pc:grpChg chg="add del mod">
          <ac:chgData name="CAO THI TRIEU VI" userId="1a55d0bf-e781-4ea5-8549-370b5719438e" providerId="ADAL" clId="{37CE9F21-3F19-4D0C-AB4F-FE3BFFB95ED3}" dt="2022-08-09T14:31:17.425" v="2657" actId="165"/>
          <ac:grpSpMkLst>
            <pc:docMk/>
            <pc:sldMk cId="1298564735" sldId="303"/>
            <ac:grpSpMk id="11" creationId="{B0750B00-8429-A369-DA00-EA2FA717B0AA}"/>
          </ac:grpSpMkLst>
        </pc:grpChg>
        <pc:picChg chg="add mod topLvl">
          <ac:chgData name="CAO THI TRIEU VI" userId="1a55d0bf-e781-4ea5-8549-370b5719438e" providerId="ADAL" clId="{37CE9F21-3F19-4D0C-AB4F-FE3BFFB95ED3}" dt="2022-08-09T14:32:27.569" v="2668" actId="1076"/>
          <ac:picMkLst>
            <pc:docMk/>
            <pc:sldMk cId="1298564735" sldId="303"/>
            <ac:picMk id="4" creationId="{B46F466E-B358-B9A1-2E66-464BFCADB63F}"/>
          </ac:picMkLst>
        </pc:picChg>
        <pc:picChg chg="add mod">
          <ac:chgData name="CAO THI TRIEU VI" userId="1a55d0bf-e781-4ea5-8549-370b5719438e" providerId="ADAL" clId="{37CE9F21-3F19-4D0C-AB4F-FE3BFFB95ED3}" dt="2022-08-09T14:23:32.094" v="2384" actId="1076"/>
          <ac:picMkLst>
            <pc:docMk/>
            <pc:sldMk cId="1298564735" sldId="303"/>
            <ac:picMk id="9" creationId="{60138A09-D94B-499F-63BC-AA88B2DB2660}"/>
          </ac:picMkLst>
        </pc:picChg>
        <pc:picChg chg="del">
          <ac:chgData name="CAO THI TRIEU VI" userId="1a55d0bf-e781-4ea5-8549-370b5719438e" providerId="ADAL" clId="{37CE9F21-3F19-4D0C-AB4F-FE3BFFB95ED3}" dt="2022-08-09T14:21:06.243" v="2141" actId="478"/>
          <ac:picMkLst>
            <pc:docMk/>
            <pc:sldMk cId="1298564735" sldId="303"/>
            <ac:picMk id="10" creationId="{64190718-0AAD-AE01-8202-6D275B658FFF}"/>
          </ac:picMkLst>
        </pc:picChg>
      </pc:sldChg>
      <pc:sldChg chg="modSp add mod ord modTransition">
        <pc:chgData name="CAO THI TRIEU VI" userId="1a55d0bf-e781-4ea5-8549-370b5719438e" providerId="ADAL" clId="{37CE9F21-3F19-4D0C-AB4F-FE3BFFB95ED3}" dt="2022-08-09T14:36:52.996" v="2751"/>
        <pc:sldMkLst>
          <pc:docMk/>
          <pc:sldMk cId="2686724730" sldId="304"/>
        </pc:sldMkLst>
        <pc:spChg chg="mod">
          <ac:chgData name="CAO THI TRIEU VI" userId="1a55d0bf-e781-4ea5-8549-370b5719438e" providerId="ADAL" clId="{37CE9F21-3F19-4D0C-AB4F-FE3BFFB95ED3}" dt="2022-08-09T14:36:20.262" v="2750" actId="1076"/>
          <ac:spMkLst>
            <pc:docMk/>
            <pc:sldMk cId="2686724730" sldId="304"/>
            <ac:spMk id="4" creationId="{780C1978-FEB4-7E95-5A52-FCC563EBBFC0}"/>
          </ac:spMkLst>
        </pc:spChg>
        <pc:picChg chg="mod">
          <ac:chgData name="CAO THI TRIEU VI" userId="1a55d0bf-e781-4ea5-8549-370b5719438e" providerId="ADAL" clId="{37CE9F21-3F19-4D0C-AB4F-FE3BFFB95ED3}" dt="2022-08-09T14:36:14.255" v="2749" actId="1076"/>
          <ac:picMkLst>
            <pc:docMk/>
            <pc:sldMk cId="2686724730" sldId="304"/>
            <ac:picMk id="3" creationId="{182FF10E-7EC8-C94E-D693-9EF52269D11A}"/>
          </ac:picMkLst>
        </pc:picChg>
      </pc:sldChg>
      <pc:sldChg chg="addSp modSp add mod ord modAnim">
        <pc:chgData name="CAO THI TRIEU VI" userId="1a55d0bf-e781-4ea5-8549-370b5719438e" providerId="ADAL" clId="{37CE9F21-3F19-4D0C-AB4F-FE3BFFB95ED3}" dt="2022-08-11T17:13:36.786" v="2852"/>
        <pc:sldMkLst>
          <pc:docMk/>
          <pc:sldMk cId="1869016608" sldId="305"/>
        </pc:sldMkLst>
        <pc:spChg chg="mod">
          <ac:chgData name="CAO THI TRIEU VI" userId="1a55d0bf-e781-4ea5-8549-370b5719438e" providerId="ADAL" clId="{37CE9F21-3F19-4D0C-AB4F-FE3BFFB95ED3}" dt="2022-08-11T17:13:17.465" v="2850" actId="14100"/>
          <ac:spMkLst>
            <pc:docMk/>
            <pc:sldMk cId="1869016608" sldId="305"/>
            <ac:spMk id="4" creationId="{F53BA663-F130-FFF6-DEFD-59674FA0ED67}"/>
          </ac:spMkLst>
        </pc:spChg>
        <pc:picChg chg="add mod">
          <ac:chgData name="CAO THI TRIEU VI" userId="1a55d0bf-e781-4ea5-8549-370b5719438e" providerId="ADAL" clId="{37CE9F21-3F19-4D0C-AB4F-FE3BFFB95ED3}" dt="2022-08-11T17:13:30.407" v="2851"/>
          <ac:picMkLst>
            <pc:docMk/>
            <pc:sldMk cId="1869016608" sldId="305"/>
            <ac:picMk id="2" creationId="{055E939F-8454-6555-ECD5-798D81AC862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2025/4/3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9624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3973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1786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09965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083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4667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69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107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95893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588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632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2163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8D47DF6-9F23-776A-E63A-013FF81EB0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="" xmlns:a16="http://schemas.microsoft.com/office/drawing/2014/main" id="{194DAC08-5C85-41F6-A78F-70C4BCC12E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="" xmlns:a16="http://schemas.microsoft.com/office/drawing/2014/main" id="{6E26FCA9-1976-DF5F-93F1-5F1E78355C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17B44BF-2EF9-3E4F-EF62-7D26F2241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58334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389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7946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5018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4336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6197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930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B8912-F0BA-4AD8-8415-DA1F26BCB09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101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D82A69-6B3E-7192-D7CC-124E5E364E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0C5F5F4-85C7-FA64-CEAF-B7FADD04EA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A53FDC-E1D3-5FB4-DD6E-660FC8AED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1B7A70C-116A-432A-D6C6-D1AD3BF3D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93C59C-446F-0B46-3597-57F6044BF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423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4D7B771-BC18-0919-BECC-E20089507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E81F3FA-62FE-2B5D-CD01-31BD1EEB83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2D99E43-8603-E2A7-25A3-953AB2730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AB8F93-6FF1-1737-7B5D-EFFC38A47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A8CF2BF-F0DE-6208-44AC-9D51342CB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65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B3A7005-2CB0-087D-4AFF-43319BEA76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761E255-FAA3-63E9-AEE7-4284832AFB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3A5EE7-3E11-DEDB-D18D-1280E3D1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D75A475-AD96-C895-2C7E-71F258949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09C26DE-EC7C-A9A5-7A93-5DEFC3890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48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40"/>
            <a:ext cx="9144000" cy="1655763"/>
          </a:xfrm>
        </p:spPr>
        <p:txBody>
          <a:bodyPr/>
          <a:lstStyle>
            <a:lvl1pPr marL="0" indent="0" algn="ctr">
              <a:buNone/>
              <a:defRPr sz="2193"/>
            </a:lvl1pPr>
            <a:lvl2pPr marL="417670" indent="0" algn="ctr">
              <a:buNone/>
              <a:defRPr sz="1827"/>
            </a:lvl2pPr>
            <a:lvl3pPr marL="835339" indent="0" algn="ctr">
              <a:buNone/>
              <a:defRPr sz="1644"/>
            </a:lvl3pPr>
            <a:lvl4pPr marL="1253009" indent="0" algn="ctr">
              <a:buNone/>
              <a:defRPr sz="1463"/>
            </a:lvl4pPr>
            <a:lvl5pPr marL="1670678" indent="0" algn="ctr">
              <a:buNone/>
              <a:defRPr sz="1463"/>
            </a:lvl5pPr>
            <a:lvl6pPr marL="2088347" indent="0" algn="ctr">
              <a:buNone/>
              <a:defRPr sz="1463"/>
            </a:lvl6pPr>
            <a:lvl7pPr marL="2506015" indent="0" algn="ctr">
              <a:buNone/>
              <a:defRPr sz="1463"/>
            </a:lvl7pPr>
            <a:lvl8pPr marL="2923686" indent="0" algn="ctr">
              <a:buNone/>
              <a:defRPr sz="1463"/>
            </a:lvl8pPr>
            <a:lvl9pPr marL="3341352" indent="0" algn="ctr">
              <a:buNone/>
              <a:defRPr sz="1463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8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62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78"/>
            <a:ext cx="10515600" cy="2852737"/>
          </a:xfrm>
        </p:spPr>
        <p:txBody>
          <a:bodyPr anchor="b"/>
          <a:lstStyle>
            <a:lvl1pPr>
              <a:defRPr sz="548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99"/>
            <a:ext cx="10515600" cy="1500187"/>
          </a:xfrm>
        </p:spPr>
        <p:txBody>
          <a:bodyPr/>
          <a:lstStyle>
            <a:lvl1pPr marL="0" indent="0">
              <a:buNone/>
              <a:defRPr sz="2193">
                <a:solidFill>
                  <a:schemeClr val="tx1">
                    <a:tint val="75000"/>
                  </a:schemeClr>
                </a:solidFill>
              </a:defRPr>
            </a:lvl1pPr>
            <a:lvl2pPr marL="417670" indent="0">
              <a:buNone/>
              <a:defRPr sz="1827">
                <a:solidFill>
                  <a:schemeClr val="tx1">
                    <a:tint val="75000"/>
                  </a:schemeClr>
                </a:solidFill>
              </a:defRPr>
            </a:lvl2pPr>
            <a:lvl3pPr marL="835339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3pPr>
            <a:lvl4pPr marL="1253009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4pPr>
            <a:lvl5pPr marL="1670678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5pPr>
            <a:lvl6pPr marL="208834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6pPr>
            <a:lvl7pPr marL="2506015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7pPr>
            <a:lvl8pPr marL="2923686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8pPr>
            <a:lvl9pPr marL="3341352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898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8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8"/>
            <a:ext cx="51816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35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31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6" y="1681164"/>
            <a:ext cx="5157787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70" indent="0">
              <a:buNone/>
              <a:defRPr sz="1827" b="1"/>
            </a:lvl2pPr>
            <a:lvl3pPr marL="835339" indent="0">
              <a:buNone/>
              <a:defRPr sz="1644" b="1"/>
            </a:lvl3pPr>
            <a:lvl4pPr marL="1253009" indent="0">
              <a:buNone/>
              <a:defRPr sz="1463" b="1"/>
            </a:lvl4pPr>
            <a:lvl5pPr marL="1670678" indent="0">
              <a:buNone/>
              <a:defRPr sz="1463" b="1"/>
            </a:lvl5pPr>
            <a:lvl6pPr marL="2088347" indent="0">
              <a:buNone/>
              <a:defRPr sz="1463" b="1"/>
            </a:lvl6pPr>
            <a:lvl7pPr marL="2506015" indent="0">
              <a:buNone/>
              <a:defRPr sz="1463" b="1"/>
            </a:lvl7pPr>
            <a:lvl8pPr marL="2923686" indent="0">
              <a:buNone/>
              <a:defRPr sz="1463" b="1"/>
            </a:lvl8pPr>
            <a:lvl9pPr marL="3341352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6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5" y="1681164"/>
            <a:ext cx="5183188" cy="823912"/>
          </a:xfrm>
        </p:spPr>
        <p:txBody>
          <a:bodyPr anchor="b"/>
          <a:lstStyle>
            <a:lvl1pPr marL="0" indent="0">
              <a:buNone/>
              <a:defRPr sz="2193" b="1"/>
            </a:lvl1pPr>
            <a:lvl2pPr marL="417670" indent="0">
              <a:buNone/>
              <a:defRPr sz="1827" b="1"/>
            </a:lvl2pPr>
            <a:lvl3pPr marL="835339" indent="0">
              <a:buNone/>
              <a:defRPr sz="1644" b="1"/>
            </a:lvl3pPr>
            <a:lvl4pPr marL="1253009" indent="0">
              <a:buNone/>
              <a:defRPr sz="1463" b="1"/>
            </a:lvl4pPr>
            <a:lvl5pPr marL="1670678" indent="0">
              <a:buNone/>
              <a:defRPr sz="1463" b="1"/>
            </a:lvl5pPr>
            <a:lvl6pPr marL="2088347" indent="0">
              <a:buNone/>
              <a:defRPr sz="1463" b="1"/>
            </a:lvl6pPr>
            <a:lvl7pPr marL="2506015" indent="0">
              <a:buNone/>
              <a:defRPr sz="1463" b="1"/>
            </a:lvl7pPr>
            <a:lvl8pPr marL="2923686" indent="0">
              <a:buNone/>
              <a:defRPr sz="1463" b="1"/>
            </a:lvl8pPr>
            <a:lvl9pPr marL="3341352" indent="0">
              <a:buNone/>
              <a:defRPr sz="146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5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2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34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2418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5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>
              <a:defRPr sz="2923"/>
            </a:lvl1pPr>
            <a:lvl2pPr>
              <a:defRPr sz="2556"/>
            </a:lvl2pPr>
            <a:lvl3pPr>
              <a:defRPr sz="2193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5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70" indent="0">
              <a:buNone/>
              <a:defRPr sz="1280"/>
            </a:lvl2pPr>
            <a:lvl3pPr marL="835339" indent="0">
              <a:buNone/>
              <a:defRPr sz="1097"/>
            </a:lvl3pPr>
            <a:lvl4pPr marL="1253009" indent="0">
              <a:buNone/>
              <a:defRPr sz="915"/>
            </a:lvl4pPr>
            <a:lvl5pPr marL="1670678" indent="0">
              <a:buNone/>
              <a:defRPr sz="915"/>
            </a:lvl5pPr>
            <a:lvl6pPr marL="2088347" indent="0">
              <a:buNone/>
              <a:defRPr sz="915"/>
            </a:lvl6pPr>
            <a:lvl7pPr marL="2506015" indent="0">
              <a:buNone/>
              <a:defRPr sz="915"/>
            </a:lvl7pPr>
            <a:lvl8pPr marL="2923686" indent="0">
              <a:buNone/>
              <a:defRPr sz="915"/>
            </a:lvl8pPr>
            <a:lvl9pPr marL="3341352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322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5C975D-541C-DB3F-1775-D1D3C0BB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7332E4C-007E-7D00-A459-CFC778418D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01C7114-14DF-F03F-F3D6-FA87B88D1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3F2E619-B402-05F9-BC00-ABBB1609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3A4A1E-664D-BD91-5B6C-81F687FCD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759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5" y="457201"/>
            <a:ext cx="3932237" cy="1600200"/>
          </a:xfrm>
        </p:spPr>
        <p:txBody>
          <a:bodyPr anchor="b"/>
          <a:lstStyle>
            <a:lvl1pPr>
              <a:defRPr sz="2923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65"/>
            <a:ext cx="6172200" cy="4873625"/>
          </a:xfrm>
        </p:spPr>
        <p:txBody>
          <a:bodyPr/>
          <a:lstStyle>
            <a:lvl1pPr marL="0" indent="0">
              <a:buNone/>
              <a:defRPr sz="2923"/>
            </a:lvl1pPr>
            <a:lvl2pPr marL="417670" indent="0">
              <a:buNone/>
              <a:defRPr sz="2556"/>
            </a:lvl2pPr>
            <a:lvl3pPr marL="835339" indent="0">
              <a:buNone/>
              <a:defRPr sz="2193"/>
            </a:lvl3pPr>
            <a:lvl4pPr marL="1253009" indent="0">
              <a:buNone/>
              <a:defRPr sz="1827"/>
            </a:lvl4pPr>
            <a:lvl5pPr marL="1670678" indent="0">
              <a:buNone/>
              <a:defRPr sz="1827"/>
            </a:lvl5pPr>
            <a:lvl6pPr marL="2088347" indent="0">
              <a:buNone/>
              <a:defRPr sz="1827"/>
            </a:lvl6pPr>
            <a:lvl7pPr marL="2506015" indent="0">
              <a:buNone/>
              <a:defRPr sz="1827"/>
            </a:lvl7pPr>
            <a:lvl8pPr marL="2923686" indent="0">
              <a:buNone/>
              <a:defRPr sz="1827"/>
            </a:lvl8pPr>
            <a:lvl9pPr marL="3341352" indent="0">
              <a:buNone/>
              <a:defRPr sz="1827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5" y="2057403"/>
            <a:ext cx="3932237" cy="3811588"/>
          </a:xfrm>
        </p:spPr>
        <p:txBody>
          <a:bodyPr/>
          <a:lstStyle>
            <a:lvl1pPr marL="0" indent="0">
              <a:buNone/>
              <a:defRPr sz="1463"/>
            </a:lvl1pPr>
            <a:lvl2pPr marL="417670" indent="0">
              <a:buNone/>
              <a:defRPr sz="1280"/>
            </a:lvl2pPr>
            <a:lvl3pPr marL="835339" indent="0">
              <a:buNone/>
              <a:defRPr sz="1097"/>
            </a:lvl3pPr>
            <a:lvl4pPr marL="1253009" indent="0">
              <a:buNone/>
              <a:defRPr sz="915"/>
            </a:lvl4pPr>
            <a:lvl5pPr marL="1670678" indent="0">
              <a:buNone/>
              <a:defRPr sz="915"/>
            </a:lvl5pPr>
            <a:lvl6pPr marL="2088347" indent="0">
              <a:buNone/>
              <a:defRPr sz="915"/>
            </a:lvl6pPr>
            <a:lvl7pPr marL="2506015" indent="0">
              <a:buNone/>
              <a:defRPr sz="915"/>
            </a:lvl7pPr>
            <a:lvl8pPr marL="2923686" indent="0">
              <a:buNone/>
              <a:defRPr sz="915"/>
            </a:lvl8pPr>
            <a:lvl9pPr marL="3341352" indent="0">
              <a:buNone/>
              <a:defRPr sz="91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68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373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7" y="365133"/>
            <a:ext cx="2628901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33"/>
            <a:ext cx="7734301" cy="58118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B8FE7A-6C08-DA13-C805-402518B6C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4151E6-CFAF-8833-3EFB-9F0AE837F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89F8F71-7328-C7B7-61D3-C627D7698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D1B79CF-E4FD-594C-1095-950C9CFC0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21E6F92-F40B-A42A-321C-313C8BA19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973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46E48D-1CFE-E864-4BC9-C91D2757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2EAEC0-7A99-5174-6525-0A7FE85D9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4B0C36C-110C-701A-A7E0-A42B8872F5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D6472E3-DEFE-C653-700C-E22A18BEE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8B0D94E-2F6B-7C0D-C9F7-33964BA1C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31D9433-9FB1-D2FB-9894-CCC76F97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833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400AA0-ED5E-704B-1FB8-C41892E62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D230C3E-C69A-D71A-DDE2-96F2EA6EE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3BF7A0F-3879-6401-FE69-DB97C48825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2156101-430A-E3DF-04AF-E0B17F112F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AEBFBCD-129D-CCEC-2093-96028A77E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F278359-AF84-8B4C-98C6-DA6A0D702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7F35E15D-3E61-7AF5-6810-730F21A1E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097717E-5CFE-EC74-108A-FE481BC0D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894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97A3D3-44C0-CD30-7795-F5A30A9D2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7B04A32-50D7-D234-4422-78577DB9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2FD12DF-C67B-EB8C-D633-7EF415FE7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59BBA7F-E2ED-1EE4-BBE4-C87694C88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6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5A53D50-D368-469C-5A04-C6B5CD9D6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72161F2-58DD-9DF5-0F0A-6F5B6A869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98ED495-C260-42F7-7B2A-12CF25379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0C84E7-AAEA-5416-68F4-1BFA96C4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ADDAE57-388E-2B41-9026-1172B8D73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6E197D7-FCFF-591D-15F2-C892754345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BE5A4B-47A3-EAB6-0C45-3B387DC1A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605EEA3-DD0D-8FA3-5B82-BC9F99E75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4AF1D6A-282E-93AE-9B4A-95D02AB8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890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C6C923-4729-B29E-1159-034F36638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5B14BA27-9BC9-BFED-7C79-EA9FE156F7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22373A-8B96-D208-A7F6-866899933A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4FB4BE5-7233-2E9F-0E45-88EB0238F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94FEB-D67D-417F-B9B5-DAC359A3D9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C72F680-4F1B-B5C2-F158-8ED0D0E4C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A01873-6175-9714-9D50-7E8D01D31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910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="" xmlns:a16="http://schemas.microsoft.com/office/drawing/2014/main" id="{7CD5FA99-154C-31D9-B3E5-41CDCC8DD3FD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87D3A83-41E4-C360-1F0A-4E8FCE8D3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B698028-6A7B-ECDA-0265-B29F6ABFA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A04F185-2970-A152-4F47-14FEC34AE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AE94FEB-D67D-417F-B9B5-DAC359A3D9D7}" type="datetimeFigureOut">
              <a:rPr lang="en-US" smtClean="0"/>
              <a:t>4/3/2025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6262667-1EAE-512C-B102-C0F0638C3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5602B7B-27BE-C8A8-26B7-B29FB569FB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A881E14-5D99-46B0-AC63-A9DAA2111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267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9Slide.vn - 2019">
            <a:extLst>
              <a:ext uri="{FF2B5EF4-FFF2-40B4-BE49-F238E27FC236}">
                <a16:creationId xmlns="" xmlns:a16="http://schemas.microsoft.com/office/drawing/2014/main" id="{2D042481-3F83-A620-D483-AA71D1325E51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3" y="36513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3" y="1825628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B440FC-0B9E-4353-BAD3-61AB2F8C096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03/04/2025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8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21487DC-2203-4477-BBAE-6BC5AFCA9966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2A778531-6879-459B-A89B-D6E9418076A9}"/>
              </a:ext>
            </a:extLst>
          </p:cNvPr>
          <p:cNvGrpSpPr/>
          <p:nvPr userDrawn="1"/>
        </p:nvGrpSpPr>
        <p:grpSpPr>
          <a:xfrm>
            <a:off x="3614699" y="2256103"/>
            <a:ext cx="4382349" cy="2551747"/>
            <a:chOff x="3614696" y="2256098"/>
            <a:chExt cx="4382349" cy="2551747"/>
          </a:xfrm>
        </p:grpSpPr>
        <p:grpSp>
          <p:nvGrpSpPr>
            <p:cNvPr id="8" name="Group 7">
              <a:extLst>
                <a:ext uri="{FF2B5EF4-FFF2-40B4-BE49-F238E27FC236}">
                  <a16:creationId xmlns="" xmlns:a16="http://schemas.microsoft.com/office/drawing/2014/main" id="{1AF769D1-A7A1-430C-9404-D96294F54DBC}"/>
                </a:ext>
              </a:extLst>
            </p:cNvPr>
            <p:cNvGrpSpPr/>
            <p:nvPr userDrawn="1"/>
          </p:nvGrpSpPr>
          <p:grpSpPr>
            <a:xfrm>
              <a:off x="3614696" y="2256098"/>
              <a:ext cx="4382349" cy="1750871"/>
              <a:chOff x="4065548" y="1655206"/>
              <a:chExt cx="4382349" cy="1750871"/>
            </a:xfrm>
          </p:grpSpPr>
          <p:pic>
            <p:nvPicPr>
              <p:cNvPr id="10" name="Picture 9">
                <a:extLst>
                  <a:ext uri="{FF2B5EF4-FFF2-40B4-BE49-F238E27FC236}">
                    <a16:creationId xmlns="" xmlns:a16="http://schemas.microsoft.com/office/drawing/2014/main" id="{7F92A706-8604-424B-AF4D-4A13993F5B1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6040922">
                <a:off x="3880078" y="1840676"/>
                <a:ext cx="1464871" cy="1093932"/>
              </a:xfrm>
              <a:prstGeom prst="rect">
                <a:avLst/>
              </a:prstGeom>
            </p:spPr>
          </p:pic>
          <p:sp>
            <p:nvSpPr>
              <p:cNvPr id="11" name="TextBox 10">
                <a:extLst>
                  <a:ext uri="{FF2B5EF4-FFF2-40B4-BE49-F238E27FC236}">
                    <a16:creationId xmlns="" xmlns:a16="http://schemas.microsoft.com/office/drawing/2014/main" id="{7801604B-7FB1-4197-92E1-28E77FE40CFC}"/>
                  </a:ext>
                </a:extLst>
              </p:cNvPr>
              <p:cNvSpPr txBox="1"/>
              <p:nvPr userDrawn="1"/>
            </p:nvSpPr>
            <p:spPr>
              <a:xfrm>
                <a:off x="5192775" y="2882985"/>
                <a:ext cx="2229758" cy="5230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914150"/>
                <a:r>
                  <a:rPr lang="en-US" sz="2799" b="1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035.447.3852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="" xmlns:a16="http://schemas.microsoft.com/office/drawing/2014/main" id="{78A15185-7EB3-4018-87C2-C7D80A526DA3}"/>
                  </a:ext>
                </a:extLst>
              </p:cNvPr>
              <p:cNvSpPr txBox="1"/>
              <p:nvPr userDrawn="1"/>
            </p:nvSpPr>
            <p:spPr>
              <a:xfrm>
                <a:off x="4256580" y="1823698"/>
                <a:ext cx="3912506" cy="9538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150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BÀI SOẠN CỦA </a:t>
                </a:r>
              </a:p>
              <a:p>
                <a:pPr algn="ctr" defTabSz="914150"/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LAN H</a:t>
                </a:r>
                <a:r>
                  <a:rPr lang="vi-VN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ƯƠN</a:t>
                </a:r>
                <a:r>
                  <a:rPr lang="en-US" sz="2799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</a:p>
            </p:txBody>
          </p:sp>
          <p:pic>
            <p:nvPicPr>
              <p:cNvPr id="13" name="Picture 12">
                <a:extLst>
                  <a:ext uri="{FF2B5EF4-FFF2-40B4-BE49-F238E27FC236}">
                    <a16:creationId xmlns="" xmlns:a16="http://schemas.microsoft.com/office/drawing/2014/main" id="{15A11856-B672-472F-8EA4-3028D2A268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 cstate="screen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9767" b="91628" l="2000" r="91600">
                            <a14:foregroundMark x1="7200" y1="60698" x2="7200" y2="60698"/>
                            <a14:foregroundMark x1="3000" y1="67209" x2="3000" y2="67209"/>
                            <a14:foregroundMark x1="4000" y1="83953" x2="4000" y2="83953"/>
                            <a14:foregroundMark x1="3400" y1="80233" x2="3400" y2="80233"/>
                            <a14:foregroundMark x1="2600" y1="80233" x2="2600" y2="80233"/>
                            <a14:foregroundMark x1="3600" y1="82326" x2="3600" y2="82326"/>
                            <a14:foregroundMark x1="2000" y1="82326" x2="2000" y2="82326"/>
                            <a14:foregroundMark x1="24400" y1="66744" x2="24400" y2="66744"/>
                            <a14:foregroundMark x1="26000" y1="72791" x2="26000" y2="72791"/>
                            <a14:foregroundMark x1="26000" y1="79302" x2="26000" y2="79302"/>
                            <a14:foregroundMark x1="15200" y1="92093" x2="15200" y2="92093"/>
                            <a14:foregroundMark x1="19800" y1="89535" x2="19800" y2="89535"/>
                            <a14:foregroundMark x1="20400" y1="91628" x2="20400" y2="91628"/>
                            <a14:foregroundMark x1="5800" y1="66744" x2="5800" y2="66744"/>
                            <a14:foregroundMark x1="41200" y1="40000" x2="41200" y2="40000"/>
                            <a14:foregroundMark x1="91800" y1="71163" x2="91800" y2="71163"/>
                            <a14:foregroundMark x1="86400" y1="37442" x2="86400" y2="37442"/>
                            <a14:foregroundMark x1="86000" y1="36977" x2="86000" y2="36977"/>
                            <a14:foregroundMark x1="86600" y1="36512" x2="86600" y2="36512"/>
                            <a14:foregroundMark x1="72600" y1="48837" x2="72600" y2="48837"/>
                            <a14:foregroundMark x1="39400" y1="9767" x2="39400" y2="9767"/>
                            <a14:foregroundMark x1="3000" y1="82558" x2="3000" y2="82558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7414620">
                <a:off x="7168495" y="1893200"/>
                <a:ext cx="1464871" cy="1093932"/>
              </a:xfrm>
              <a:prstGeom prst="rect">
                <a:avLst/>
              </a:prstGeom>
            </p:spPr>
          </p:pic>
        </p:grpSp>
        <p:pic>
          <p:nvPicPr>
            <p:cNvPr id="9" name="Picture 8">
              <a:extLst>
                <a:ext uri="{FF2B5EF4-FFF2-40B4-BE49-F238E27FC236}">
                  <a16:creationId xmlns="" xmlns:a16="http://schemas.microsoft.com/office/drawing/2014/main" id="{E82253AF-6FB3-4639-9267-DD63F53E4B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5172" y="4047017"/>
              <a:ext cx="760828" cy="760828"/>
            </a:xfrm>
            <a:prstGeom prst="rect">
              <a:avLst/>
            </a:prstGeom>
          </p:spPr>
        </p:pic>
      </p:grpSp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A458F99C-51E3-473A-A26D-D1F7EBD4536B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3553" y="-1278286"/>
            <a:ext cx="2195255" cy="219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74A2277B-8405-47EF-B037-0845BA36F42C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683" y="-26898600"/>
            <a:ext cx="2195255" cy="219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73555829-87A2-4477-AC7C-C40CBCAC58A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7" y="24612601"/>
            <a:ext cx="2195255" cy="219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EECE4E45-1A00-46B4-9DC8-E1DE87F267C1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00299" y="-2926613"/>
            <a:ext cx="2195255" cy="219525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83CA693-DF2C-3FFE-E6CF-A6AE7B8EC676}"/>
              </a:ext>
            </a:extLst>
          </p:cNvPr>
          <p:cNvSpPr txBox="1"/>
          <p:nvPr userDrawn="1"/>
        </p:nvSpPr>
        <p:spPr>
          <a:xfrm>
            <a:off x="11836400" y="118904"/>
            <a:ext cx="355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76339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defTabSz="835339" rtl="0" eaLnBrk="1" latinLnBrk="0" hangingPunct="1">
        <a:lnSpc>
          <a:spcPct val="90000"/>
        </a:lnSpc>
        <a:spcBef>
          <a:spcPct val="0"/>
        </a:spcBef>
        <a:buNone/>
        <a:defRPr sz="40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34" indent="-208834" algn="l" defTabSz="835339" rtl="0" eaLnBrk="1" latinLnBrk="0" hangingPunct="1">
        <a:lnSpc>
          <a:spcPct val="90000"/>
        </a:lnSpc>
        <a:spcBef>
          <a:spcPts val="915"/>
        </a:spcBef>
        <a:buFont typeface="Arial" panose="020B0604020202020204" pitchFamily="34" charset="0"/>
        <a:buChar char="•"/>
        <a:defRPr sz="2556" kern="1200">
          <a:solidFill>
            <a:schemeClr val="tx1"/>
          </a:solidFill>
          <a:latin typeface="+mn-lt"/>
          <a:ea typeface="+mn-ea"/>
          <a:cs typeface="+mn-cs"/>
        </a:defRPr>
      </a:lvl1pPr>
      <a:lvl2pPr marL="626502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2193" kern="1200">
          <a:solidFill>
            <a:schemeClr val="tx1"/>
          </a:solidFill>
          <a:latin typeface="+mn-lt"/>
          <a:ea typeface="+mn-ea"/>
          <a:cs typeface="+mn-cs"/>
        </a:defRPr>
      </a:lvl2pPr>
      <a:lvl3pPr marL="1044175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842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513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7182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848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519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50188" indent="-208834" algn="l" defTabSz="835339" rtl="0" eaLnBrk="1" latinLnBrk="0" hangingPunct="1">
        <a:lnSpc>
          <a:spcPct val="90000"/>
        </a:lnSpc>
        <a:spcBef>
          <a:spcPts val="459"/>
        </a:spcBef>
        <a:buFont typeface="Arial" panose="020B0604020202020204" pitchFamily="34" charset="0"/>
        <a:buChar char="•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70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339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3009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678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347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6015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686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1352" algn="l" defTabSz="835339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microsoft.com/office/2007/relationships/hdphoto" Target="../media/hdphoto2.wdp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>
            <a:off x="9484318" y="3795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05BA7CE5-2333-5FB5-1752-A2B16D9DCC9A}"/>
              </a:ext>
            </a:extLst>
          </p:cNvPr>
          <p:cNvSpPr/>
          <p:nvPr/>
        </p:nvSpPr>
        <p:spPr>
          <a:xfrm>
            <a:off x="88900" y="1331927"/>
            <a:ext cx="9934853" cy="4254780"/>
          </a:xfrm>
          <a:prstGeom prst="roundRect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2025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5400" dirty="0">
                <a:latin typeface="UTM Edwardian" panose="02040603050506020204" pitchFamily="18" charset="0"/>
              </a:rPr>
              <a:t> </a:t>
            </a:r>
          </a:p>
          <a:p>
            <a:pPr algn="ctr"/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6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695A7B7-D8C6-44A7-A155-0816385DB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2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4" dur="500"/>
                                            <p:tgtEl>
                                              <p:spTgt spid="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4" presetClass="entr" presetSubtype="1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6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150006"/>
            <a:ext cx="11050080" cy="655799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5A24AF7-7F69-10AC-B64C-8E0AF6170AF5}"/>
              </a:ext>
            </a:extLst>
          </p:cNvPr>
          <p:cNvSpPr txBox="1"/>
          <p:nvPr/>
        </p:nvSpPr>
        <p:spPr>
          <a:xfrm>
            <a:off x="901399" y="335844"/>
            <a:ext cx="103892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 giả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vi-VN" sz="3600" b="1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vi-VN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Thời gian xe máy đi từ lúc xuất phát đến 9 giờ là:</a:t>
            </a:r>
          </a:p>
          <a:p>
            <a:pPr lvl="0" algn="ctr"/>
            <a:r>
              <a:rPr lang="vi-VN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giờ - 7 giờ 30 phút = 1 giờ 30 phút = 1,5 giờ</a:t>
            </a:r>
          </a:p>
          <a:p>
            <a:pPr lvl="0" algn="ctr"/>
            <a:r>
              <a:rPr lang="vi-VN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Quãng đường đã đi được:</a:t>
            </a:r>
          </a:p>
          <a:p>
            <a:pPr lvl="0" algn="ctr"/>
            <a:r>
              <a:rPr lang="vi-VN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 × 1,5 = 72 (km)</a:t>
            </a:r>
          </a:p>
          <a:p>
            <a:pPr lvl="0" algn="ctr"/>
            <a:r>
              <a:rPr lang="vi-VN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Lúc 9 giờ xe máy còn cách B:</a:t>
            </a:r>
          </a:p>
          <a:p>
            <a:pPr lvl="0" algn="ctr"/>
            <a:r>
              <a:rPr lang="vi-VN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162 – 72 = 90 (km)</a:t>
            </a:r>
          </a:p>
          <a:p>
            <a:pPr lvl="0" algn="ctr"/>
            <a:r>
              <a:rPr lang="vi-VN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Vận tốc xe máy cần di chuyển là:</a:t>
            </a:r>
          </a:p>
          <a:p>
            <a:pPr lvl="0" algn="ctr"/>
            <a:r>
              <a:rPr lang="vi-VN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90 : 1,5 = 60 (km/giờ)</a:t>
            </a:r>
          </a:p>
          <a:p>
            <a:pPr lvl="0" algn="ctr"/>
            <a:r>
              <a:rPr lang="vi-VN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 số: a) 90 km</a:t>
            </a:r>
          </a:p>
          <a:p>
            <a:pPr lvl="0" algn="ctr"/>
            <a:r>
              <a:rPr lang="en-US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</a:t>
            </a:r>
            <a:r>
              <a:rPr lang="vi-VN" sz="36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60 km/giờ</a:t>
            </a:r>
          </a:p>
        </p:txBody>
      </p:sp>
    </p:spTree>
    <p:extLst>
      <p:ext uri="{BB962C8B-B14F-4D97-AF65-F5344CB8AC3E}">
        <p14:creationId xmlns:p14="http://schemas.microsoft.com/office/powerpoint/2010/main" val="2246755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833348" y="246994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08" t="20370" b="23889"/>
          <a:stretch/>
        </p:blipFill>
        <p:spPr>
          <a:xfrm flipH="1">
            <a:off x="477341" y="1199669"/>
            <a:ext cx="1525311" cy="10253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0512">
            <a:off x="-324112" y="-15597"/>
            <a:ext cx="2123931" cy="2275639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="" xmlns:a16="http://schemas.microsoft.com/office/drawing/2014/main" id="{7E1AEF50-9F6B-3619-CEA2-D55580D6C898}"/>
              </a:ext>
            </a:extLst>
          </p:cNvPr>
          <p:cNvSpPr/>
          <p:nvPr/>
        </p:nvSpPr>
        <p:spPr>
          <a:xfrm>
            <a:off x="3983972" y="286877"/>
            <a:ext cx="4607762" cy="1750455"/>
          </a:xfrm>
          <a:custGeom>
            <a:avLst/>
            <a:gdLst>
              <a:gd name="connsiteX0" fmla="*/ 0 w 4607762"/>
              <a:gd name="connsiteY0" fmla="*/ 109403 h 1750455"/>
              <a:gd name="connsiteX1" fmla="*/ 2303881 w 4607762"/>
              <a:gd name="connsiteY1" fmla="*/ 109403 h 1750455"/>
              <a:gd name="connsiteX2" fmla="*/ 4607762 w 4607762"/>
              <a:gd name="connsiteY2" fmla="*/ 109403 h 1750455"/>
              <a:gd name="connsiteX3" fmla="*/ 4607762 w 4607762"/>
              <a:gd name="connsiteY3" fmla="*/ 619953 h 1750455"/>
              <a:gd name="connsiteX4" fmla="*/ 4607762 w 4607762"/>
              <a:gd name="connsiteY4" fmla="*/ 1115186 h 1750455"/>
              <a:gd name="connsiteX5" fmla="*/ 4607762 w 4607762"/>
              <a:gd name="connsiteY5" fmla="*/ 1641052 h 1750455"/>
              <a:gd name="connsiteX6" fmla="*/ 2303881 w 4607762"/>
              <a:gd name="connsiteY6" fmla="*/ 1641052 h 1750455"/>
              <a:gd name="connsiteX7" fmla="*/ 0 w 4607762"/>
              <a:gd name="connsiteY7" fmla="*/ 1641052 h 1750455"/>
              <a:gd name="connsiteX8" fmla="*/ 0 w 4607762"/>
              <a:gd name="connsiteY8" fmla="*/ 1099869 h 1750455"/>
              <a:gd name="connsiteX9" fmla="*/ 0 w 4607762"/>
              <a:gd name="connsiteY9" fmla="*/ 574003 h 1750455"/>
              <a:gd name="connsiteX10" fmla="*/ 0 w 4607762"/>
              <a:gd name="connsiteY10" fmla="*/ 109403 h 175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7762" h="1750455" fill="none" extrusionOk="0">
                <a:moveTo>
                  <a:pt x="0" y="109403"/>
                </a:moveTo>
                <a:cubicBezTo>
                  <a:pt x="643412" y="-262782"/>
                  <a:pt x="1578210" y="483043"/>
                  <a:pt x="2303881" y="109403"/>
                </a:cubicBezTo>
                <a:cubicBezTo>
                  <a:pt x="3292980" y="-374969"/>
                  <a:pt x="3970550" y="366442"/>
                  <a:pt x="4607762" y="109403"/>
                </a:cubicBezTo>
                <a:cubicBezTo>
                  <a:pt x="4663756" y="275981"/>
                  <a:pt x="4596686" y="442278"/>
                  <a:pt x="4607762" y="619953"/>
                </a:cubicBezTo>
                <a:cubicBezTo>
                  <a:pt x="4618838" y="797628"/>
                  <a:pt x="4602490" y="998250"/>
                  <a:pt x="4607762" y="1115186"/>
                </a:cubicBezTo>
                <a:cubicBezTo>
                  <a:pt x="4613034" y="1232122"/>
                  <a:pt x="4592231" y="1489590"/>
                  <a:pt x="4607762" y="1641052"/>
                </a:cubicBezTo>
                <a:cubicBezTo>
                  <a:pt x="3842355" y="1942338"/>
                  <a:pt x="3224004" y="1415374"/>
                  <a:pt x="2303881" y="1641052"/>
                </a:cubicBezTo>
                <a:cubicBezTo>
                  <a:pt x="1357169" y="1994330"/>
                  <a:pt x="767898" y="1296719"/>
                  <a:pt x="0" y="1641052"/>
                </a:cubicBezTo>
                <a:cubicBezTo>
                  <a:pt x="-30761" y="1524697"/>
                  <a:pt x="16206" y="1353312"/>
                  <a:pt x="0" y="1099869"/>
                </a:cubicBezTo>
                <a:cubicBezTo>
                  <a:pt x="-16206" y="846426"/>
                  <a:pt x="61403" y="721094"/>
                  <a:pt x="0" y="574003"/>
                </a:cubicBezTo>
                <a:cubicBezTo>
                  <a:pt x="-61403" y="426912"/>
                  <a:pt x="64" y="276844"/>
                  <a:pt x="0" y="109403"/>
                </a:cubicBezTo>
                <a:close/>
              </a:path>
              <a:path w="4607762" h="1750455" stroke="0" extrusionOk="0">
                <a:moveTo>
                  <a:pt x="0" y="109403"/>
                </a:moveTo>
                <a:cubicBezTo>
                  <a:pt x="731249" y="-78442"/>
                  <a:pt x="1550550" y="485612"/>
                  <a:pt x="2303881" y="109403"/>
                </a:cubicBezTo>
                <a:cubicBezTo>
                  <a:pt x="3098828" y="-267557"/>
                  <a:pt x="3888875" y="471850"/>
                  <a:pt x="4607762" y="109403"/>
                </a:cubicBezTo>
                <a:cubicBezTo>
                  <a:pt x="4628073" y="320151"/>
                  <a:pt x="4591285" y="397541"/>
                  <a:pt x="4607762" y="650586"/>
                </a:cubicBezTo>
                <a:cubicBezTo>
                  <a:pt x="4624239" y="903631"/>
                  <a:pt x="4594941" y="912359"/>
                  <a:pt x="4607762" y="1145819"/>
                </a:cubicBezTo>
                <a:cubicBezTo>
                  <a:pt x="4620583" y="1379279"/>
                  <a:pt x="4599653" y="1393529"/>
                  <a:pt x="4607762" y="1641052"/>
                </a:cubicBezTo>
                <a:cubicBezTo>
                  <a:pt x="3911476" y="1984878"/>
                  <a:pt x="3089537" y="1151824"/>
                  <a:pt x="2303881" y="1641052"/>
                </a:cubicBezTo>
                <a:cubicBezTo>
                  <a:pt x="1613099" y="2090811"/>
                  <a:pt x="728372" y="1298775"/>
                  <a:pt x="0" y="1641052"/>
                </a:cubicBezTo>
                <a:cubicBezTo>
                  <a:pt x="-4650" y="1503884"/>
                  <a:pt x="18541" y="1303411"/>
                  <a:pt x="0" y="1161135"/>
                </a:cubicBezTo>
                <a:cubicBezTo>
                  <a:pt x="-18541" y="1018859"/>
                  <a:pt x="977" y="860950"/>
                  <a:pt x="0" y="650586"/>
                </a:cubicBezTo>
                <a:cubicBezTo>
                  <a:pt x="-977" y="440222"/>
                  <a:pt x="4914" y="372589"/>
                  <a:pt x="0" y="109403"/>
                </a:cubicBezTo>
                <a:close/>
              </a:path>
            </a:pathLst>
          </a:custGeom>
          <a:ln w="38100">
            <a:solidFill>
              <a:srgbClr val="F3CD20"/>
            </a:solidFill>
            <a:extLst>
              <a:ext uri="{C807C97D-BFC1-408E-A445-0C87EB9F89A2}">
                <ask:lineSketchStyleProps xmlns="" xmlns:ask="http://schemas.microsoft.com/office/drawing/2018/sketchyshapes" sd="1361730608">
                  <a:prstGeom prst="doubleWav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>
                <a:solidFill>
                  <a:srgbClr val="6DA305"/>
                </a:solidFill>
                <a:latin typeface="#9Slide05 SVNClementine" panose="020F0502020204030203" pitchFamily="34" charset="0"/>
              </a:rPr>
              <a:t>VUI HỌC</a:t>
            </a:r>
            <a:endParaRPr lang="en-US" sz="7200" dirty="0">
              <a:solidFill>
                <a:srgbClr val="6DA305"/>
              </a:solidFill>
              <a:latin typeface="#9Slide05 SVNClementine" panose="020F0502020204030203" pitchFamily="34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67" y="1291868"/>
            <a:ext cx="1237013" cy="1077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08029" y="1328619"/>
            <a:ext cx="1152863" cy="11559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C6E2324-247F-8CBA-D242-069D13C921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4" y="2736271"/>
            <a:ext cx="2954854" cy="38747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D401CCCD-3D1E-8112-F3AB-54DFE82AC5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51" y="2390229"/>
            <a:ext cx="5094549" cy="43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552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=""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521686"/>
            <a:ext cx="11050080" cy="5597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1080992" y="783843"/>
            <a:ext cx="702669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Số?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Một chú ếch con leo lên một cây cọc</a:t>
            </a: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cao 1 m. Cứ mỗi phút chú ếch leo lên</a:t>
            </a: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được 40 cm nhưng lại bị tụt xuống 30 cm.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Vậy sau khoảng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.?.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phút, chú</a:t>
            </a: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ế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 sẽ lên</a:t>
            </a:r>
            <a:r>
              <a:rPr kumimoji="0" lang="en-US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4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tới đỉnh cây cọc.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1F5D5A-245E-4102-F1CE-AD0B78A37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216" y="1507646"/>
            <a:ext cx="4219776" cy="4527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02FA98-D859-85A8-720A-AE8BC8A5F7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5605" y="-117687"/>
            <a:ext cx="2131216" cy="180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71897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=""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521686"/>
            <a:ext cx="11050080" cy="5597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876340" y="1166841"/>
            <a:ext cx="83184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 m = 100 cm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Mỗi phút, chú ếch leo lên được 10 cm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(40 cm – 30 cm = 10 cm).</a:t>
            </a: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6 phút đầu, ếch leo lên được 60 cm. 40 cm còn lại, ếch leo lên trong khoảng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gần 1 phút.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Vậy sau khoảng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 phút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, chú ếch sẽ lên tới đỉnh cây cọc.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51F5D5A-245E-4102-F1CE-AD0B78A37E7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046" y="1890644"/>
            <a:ext cx="4219776" cy="452765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E02FA98-D859-85A8-720A-AE8BC8A5F70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22" y="-57265"/>
            <a:ext cx="1564822" cy="132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186299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 flipH="1">
            <a:off x="9833348" y="246994"/>
            <a:ext cx="2079954" cy="175045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D91A1DAA-93BA-4932-9469-D45A1E6962D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008" t="20370" b="23889"/>
          <a:stretch/>
        </p:blipFill>
        <p:spPr>
          <a:xfrm flipH="1">
            <a:off x="477341" y="1199669"/>
            <a:ext cx="1525311" cy="102536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970512">
            <a:off x="-324112" y="-15597"/>
            <a:ext cx="2123931" cy="2275639"/>
          </a:xfrm>
          <a:prstGeom prst="rect">
            <a:avLst/>
          </a:prstGeom>
        </p:spPr>
      </p:pic>
      <p:sp>
        <p:nvSpPr>
          <p:cNvPr id="2" name="Double Wave 1">
            <a:extLst>
              <a:ext uri="{FF2B5EF4-FFF2-40B4-BE49-F238E27FC236}">
                <a16:creationId xmlns="" xmlns:a16="http://schemas.microsoft.com/office/drawing/2014/main" id="{7E1AEF50-9F6B-3619-CEA2-D55580D6C898}"/>
              </a:ext>
            </a:extLst>
          </p:cNvPr>
          <p:cNvSpPr/>
          <p:nvPr/>
        </p:nvSpPr>
        <p:spPr>
          <a:xfrm>
            <a:off x="3983972" y="286877"/>
            <a:ext cx="4607762" cy="1750455"/>
          </a:xfrm>
          <a:custGeom>
            <a:avLst/>
            <a:gdLst>
              <a:gd name="connsiteX0" fmla="*/ 0 w 4607762"/>
              <a:gd name="connsiteY0" fmla="*/ 109403 h 1750455"/>
              <a:gd name="connsiteX1" fmla="*/ 2303881 w 4607762"/>
              <a:gd name="connsiteY1" fmla="*/ 109403 h 1750455"/>
              <a:gd name="connsiteX2" fmla="*/ 4607762 w 4607762"/>
              <a:gd name="connsiteY2" fmla="*/ 109403 h 1750455"/>
              <a:gd name="connsiteX3" fmla="*/ 4607762 w 4607762"/>
              <a:gd name="connsiteY3" fmla="*/ 619953 h 1750455"/>
              <a:gd name="connsiteX4" fmla="*/ 4607762 w 4607762"/>
              <a:gd name="connsiteY4" fmla="*/ 1115186 h 1750455"/>
              <a:gd name="connsiteX5" fmla="*/ 4607762 w 4607762"/>
              <a:gd name="connsiteY5" fmla="*/ 1641052 h 1750455"/>
              <a:gd name="connsiteX6" fmla="*/ 2303881 w 4607762"/>
              <a:gd name="connsiteY6" fmla="*/ 1641052 h 1750455"/>
              <a:gd name="connsiteX7" fmla="*/ 0 w 4607762"/>
              <a:gd name="connsiteY7" fmla="*/ 1641052 h 1750455"/>
              <a:gd name="connsiteX8" fmla="*/ 0 w 4607762"/>
              <a:gd name="connsiteY8" fmla="*/ 1099869 h 1750455"/>
              <a:gd name="connsiteX9" fmla="*/ 0 w 4607762"/>
              <a:gd name="connsiteY9" fmla="*/ 574003 h 1750455"/>
              <a:gd name="connsiteX10" fmla="*/ 0 w 4607762"/>
              <a:gd name="connsiteY10" fmla="*/ 109403 h 175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7762" h="1750455" fill="none" extrusionOk="0">
                <a:moveTo>
                  <a:pt x="0" y="109403"/>
                </a:moveTo>
                <a:cubicBezTo>
                  <a:pt x="643412" y="-262782"/>
                  <a:pt x="1578210" y="483043"/>
                  <a:pt x="2303881" y="109403"/>
                </a:cubicBezTo>
                <a:cubicBezTo>
                  <a:pt x="3292980" y="-374969"/>
                  <a:pt x="3970550" y="366442"/>
                  <a:pt x="4607762" y="109403"/>
                </a:cubicBezTo>
                <a:cubicBezTo>
                  <a:pt x="4663756" y="275981"/>
                  <a:pt x="4596686" y="442278"/>
                  <a:pt x="4607762" y="619953"/>
                </a:cubicBezTo>
                <a:cubicBezTo>
                  <a:pt x="4618838" y="797628"/>
                  <a:pt x="4602490" y="998250"/>
                  <a:pt x="4607762" y="1115186"/>
                </a:cubicBezTo>
                <a:cubicBezTo>
                  <a:pt x="4613034" y="1232122"/>
                  <a:pt x="4592231" y="1489590"/>
                  <a:pt x="4607762" y="1641052"/>
                </a:cubicBezTo>
                <a:cubicBezTo>
                  <a:pt x="3842355" y="1942338"/>
                  <a:pt x="3224004" y="1415374"/>
                  <a:pt x="2303881" y="1641052"/>
                </a:cubicBezTo>
                <a:cubicBezTo>
                  <a:pt x="1357169" y="1994330"/>
                  <a:pt x="767898" y="1296719"/>
                  <a:pt x="0" y="1641052"/>
                </a:cubicBezTo>
                <a:cubicBezTo>
                  <a:pt x="-30761" y="1524697"/>
                  <a:pt x="16206" y="1353312"/>
                  <a:pt x="0" y="1099869"/>
                </a:cubicBezTo>
                <a:cubicBezTo>
                  <a:pt x="-16206" y="846426"/>
                  <a:pt x="61403" y="721094"/>
                  <a:pt x="0" y="574003"/>
                </a:cubicBezTo>
                <a:cubicBezTo>
                  <a:pt x="-61403" y="426912"/>
                  <a:pt x="64" y="276844"/>
                  <a:pt x="0" y="109403"/>
                </a:cubicBezTo>
                <a:close/>
              </a:path>
              <a:path w="4607762" h="1750455" stroke="0" extrusionOk="0">
                <a:moveTo>
                  <a:pt x="0" y="109403"/>
                </a:moveTo>
                <a:cubicBezTo>
                  <a:pt x="731249" y="-78442"/>
                  <a:pt x="1550550" y="485612"/>
                  <a:pt x="2303881" y="109403"/>
                </a:cubicBezTo>
                <a:cubicBezTo>
                  <a:pt x="3098828" y="-267557"/>
                  <a:pt x="3888875" y="471850"/>
                  <a:pt x="4607762" y="109403"/>
                </a:cubicBezTo>
                <a:cubicBezTo>
                  <a:pt x="4628073" y="320151"/>
                  <a:pt x="4591285" y="397541"/>
                  <a:pt x="4607762" y="650586"/>
                </a:cubicBezTo>
                <a:cubicBezTo>
                  <a:pt x="4624239" y="903631"/>
                  <a:pt x="4594941" y="912359"/>
                  <a:pt x="4607762" y="1145819"/>
                </a:cubicBezTo>
                <a:cubicBezTo>
                  <a:pt x="4620583" y="1379279"/>
                  <a:pt x="4599653" y="1393529"/>
                  <a:pt x="4607762" y="1641052"/>
                </a:cubicBezTo>
                <a:cubicBezTo>
                  <a:pt x="3911476" y="1984878"/>
                  <a:pt x="3089537" y="1151824"/>
                  <a:pt x="2303881" y="1641052"/>
                </a:cubicBezTo>
                <a:cubicBezTo>
                  <a:pt x="1613099" y="2090811"/>
                  <a:pt x="728372" y="1298775"/>
                  <a:pt x="0" y="1641052"/>
                </a:cubicBezTo>
                <a:cubicBezTo>
                  <a:pt x="-4650" y="1503884"/>
                  <a:pt x="18541" y="1303411"/>
                  <a:pt x="0" y="1161135"/>
                </a:cubicBezTo>
                <a:cubicBezTo>
                  <a:pt x="-18541" y="1018859"/>
                  <a:pt x="977" y="860950"/>
                  <a:pt x="0" y="650586"/>
                </a:cubicBezTo>
                <a:cubicBezTo>
                  <a:pt x="-977" y="440222"/>
                  <a:pt x="4914" y="372589"/>
                  <a:pt x="0" y="109403"/>
                </a:cubicBezTo>
                <a:close/>
              </a:path>
            </a:pathLst>
          </a:custGeom>
          <a:ln w="38100">
            <a:solidFill>
              <a:srgbClr val="F3CD20"/>
            </a:solidFill>
            <a:extLst>
              <a:ext uri="{C807C97D-BFC1-408E-A445-0C87EB9F89A2}">
                <ask:lineSketchStyleProps xmlns="" xmlns:ask="http://schemas.microsoft.com/office/drawing/2018/sketchyshapes" sd="1361730608">
                  <a:prstGeom prst="doubleWave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>
                <a:ln>
                  <a:noFill/>
                </a:ln>
                <a:solidFill>
                  <a:srgbClr val="6DA305"/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KHÁM</a:t>
            </a:r>
            <a:r>
              <a:rPr kumimoji="0" lang="en-US" sz="7200" b="0" i="0" u="none" strike="noStrike" kern="1200" cap="none" spc="0" normalizeH="0" noProof="0">
                <a:ln>
                  <a:noFill/>
                </a:ln>
                <a:solidFill>
                  <a:srgbClr val="6DA305"/>
                </a:solidFill>
                <a:effectLst/>
                <a:uLnTx/>
                <a:uFillTx/>
                <a:latin typeface="#9Slide05 SVNClementine" panose="020F0502020204030203" pitchFamily="34" charset="0"/>
                <a:ea typeface="+mn-ea"/>
                <a:cs typeface="+mn-cs"/>
              </a:rPr>
              <a:t> PHÁ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rgbClr val="6DA305"/>
              </a:solidFill>
              <a:effectLst/>
              <a:uLnTx/>
              <a:uFillTx/>
              <a:latin typeface="#9Slide05 SVNClementine" panose="020F0502020204030203" pitchFamily="34" charset="0"/>
              <a:ea typeface="+mn-ea"/>
              <a:cs typeface="+mn-cs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97A412B8-3366-4942-895A-122C0C5F16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6367" y="1291868"/>
            <a:ext cx="1237013" cy="1077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="" xmlns:a16="http://schemas.microsoft.com/office/drawing/2014/main" id="{4D485C86-75EB-41A1-A58D-B5DD3BE5F1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08029" y="1328619"/>
            <a:ext cx="1152863" cy="1155945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0C6E2324-247F-8CBA-D242-069D13C9215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4" y="2736271"/>
            <a:ext cx="2954854" cy="38747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083DE1B-A761-C58E-470D-7ED286CAE8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70" y="2484564"/>
            <a:ext cx="3562943" cy="3270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617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=""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200458" y="275225"/>
            <a:ext cx="11686741" cy="63626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533371" y="262581"/>
            <a:ext cx="1114350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Quan sát hình ảnh, đọc các nội dung sau đây.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b="1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Dưới đây là hình ảnh đồng hồ đo tốc độ của xe. Trên mỗi đồng hồ,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kim màu đỏ chỉ vào vạch số báo vận tốc của xe theo đơn vị km/giờ.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Có ba xe đang di chuyển trong khu vực có biển báo trên. Xe nào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không vi phạm luật giao thông?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412323-4789-356D-B63B-D29E900E02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260" y="5036898"/>
            <a:ext cx="3989135" cy="15458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3EA0370-2116-9965-054C-5D85A1BE4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8600" y="991551"/>
            <a:ext cx="8568270" cy="193974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0DAC48B-93AC-9945-A6B8-89A4D2A167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72" y="262580"/>
            <a:ext cx="1159499" cy="106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297285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=""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200458" y="275225"/>
            <a:ext cx="11686741" cy="636264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F412323-4789-356D-B63B-D29E900E02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180" y="1966333"/>
            <a:ext cx="6381640" cy="24730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3EA0370-2116-9965-054C-5D85A1BE4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7268" y="20267"/>
            <a:ext cx="8568270" cy="19397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83E4106-9F9B-FB8F-1955-D08E7E24AAAD}"/>
              </a:ext>
            </a:extLst>
          </p:cNvPr>
          <p:cNvSpPr txBox="1"/>
          <p:nvPr/>
        </p:nvSpPr>
        <p:spPr>
          <a:xfrm>
            <a:off x="1213191" y="4625039"/>
            <a:ext cx="1032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/>
              <a:t>Vận tốc xe A vượt quá 40 km/giờ; vận tốc xe B bé hơn 40 km/giờ; vận tốc xe C đúng 40 km/giờ.</a:t>
            </a:r>
          </a:p>
          <a:p>
            <a:pPr algn="ctr"/>
            <a:r>
              <a:rPr lang="vi-VN" sz="3200" b="1">
                <a:solidFill>
                  <a:srgbClr val="FF0000"/>
                </a:solidFill>
              </a:rPr>
              <a:t>Xe B và xe C không vi phạm luật giao thông. </a:t>
            </a:r>
          </a:p>
        </p:txBody>
      </p:sp>
    </p:spTree>
    <p:extLst>
      <p:ext uri="{BB962C8B-B14F-4D97-AF65-F5344CB8AC3E}">
        <p14:creationId xmlns:p14="http://schemas.microsoft.com/office/powerpoint/2010/main" val="11856285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46DD95EA-82D8-549F-AEE7-5374A685D5BB}"/>
              </a:ext>
            </a:extLst>
          </p:cNvPr>
          <p:cNvSpPr/>
          <p:nvPr/>
        </p:nvSpPr>
        <p:spPr>
          <a:xfrm>
            <a:off x="259779" y="506498"/>
            <a:ext cx="11716322" cy="5919702"/>
          </a:xfrm>
          <a:prstGeom prst="roundRect">
            <a:avLst>
              <a:gd name="adj" fmla="val 912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D36ADF9-5F43-89A8-D9CE-8FBBA2C22839}"/>
              </a:ext>
            </a:extLst>
          </p:cNvPr>
          <p:cNvSpPr txBox="1"/>
          <p:nvPr/>
        </p:nvSpPr>
        <p:spPr>
          <a:xfrm>
            <a:off x="3493744" y="750763"/>
            <a:ext cx="519901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UVN Banh Mi" pitchFamily="2" charset="0"/>
              </a:rPr>
              <a:t>DẶN DÒ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7D00CB-3961-AAF5-939F-582B2CE1FB91}"/>
              </a:ext>
            </a:extLst>
          </p:cNvPr>
          <p:cNvSpPr txBox="1"/>
          <p:nvPr/>
        </p:nvSpPr>
        <p:spPr>
          <a:xfrm>
            <a:off x="1863364" y="2148120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90C2950-A869-B422-F32F-A5E0C45DF5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2065469"/>
            <a:ext cx="919996" cy="9199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CCB7002-0334-B41F-D8F3-7C7AE5F99C6C}"/>
              </a:ext>
            </a:extLst>
          </p:cNvPr>
          <p:cNvSpPr txBox="1"/>
          <p:nvPr/>
        </p:nvSpPr>
        <p:spPr>
          <a:xfrm>
            <a:off x="1863364" y="3129132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EB4E2B1-CDBA-B85E-66D8-3D20247EA9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3046481"/>
            <a:ext cx="919996" cy="91999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A563ACA-DD99-6650-568C-E0807217422F}"/>
              </a:ext>
            </a:extLst>
          </p:cNvPr>
          <p:cNvSpPr txBox="1"/>
          <p:nvPr/>
        </p:nvSpPr>
        <p:spPr>
          <a:xfrm>
            <a:off x="1863364" y="4110144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F55556DD-D54F-7CDC-E649-B3F2DF6977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4027493"/>
            <a:ext cx="919996" cy="91999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3D6F2BDC-06E8-B2AF-6E42-711AFE213679}"/>
              </a:ext>
            </a:extLst>
          </p:cNvPr>
          <p:cNvSpPr txBox="1"/>
          <p:nvPr/>
        </p:nvSpPr>
        <p:spPr>
          <a:xfrm>
            <a:off x="1863364" y="5091156"/>
            <a:ext cx="6179970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GV ĐIỀN VÀO ĐÂY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3967A00-59C0-1AC4-2473-074AB9FEE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37208" flipH="1">
            <a:off x="671249" y="5008505"/>
            <a:ext cx="919996" cy="919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322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2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  <p:bldP spid="13" grpId="0" uiExpand="1" build="p"/>
      <p:bldP spid="17" grpId="0" uiExpand="1" build="p"/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>
            <a:off x="9484318" y="3795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695A7B7-D8C6-44A7-A155-0816385DB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182FF10E-7EC8-C94E-D693-9EF52269D1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1" y="-293326"/>
            <a:ext cx="10590028" cy="74446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80C1978-FEB4-7E95-5A52-FCC563EBBFC0}"/>
              </a:ext>
            </a:extLst>
          </p:cNvPr>
          <p:cNvSpPr txBox="1"/>
          <p:nvPr/>
        </p:nvSpPr>
        <p:spPr>
          <a:xfrm>
            <a:off x="2954534" y="1708882"/>
            <a:ext cx="7264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Tạm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biệt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và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hẹn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gặp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66FF66"/>
                </a:solidFill>
                <a:latin typeface="SVN-Poky's" panose="020B0606040200020203" pitchFamily="34" charset="0"/>
              </a:rPr>
              <a:t>lại</a:t>
            </a:r>
            <a:endParaRPr lang="en-US" sz="9600" dirty="0">
              <a:ln w="28575">
                <a:solidFill>
                  <a:sysClr val="windowText" lastClr="000000"/>
                </a:solidFill>
              </a:ln>
              <a:solidFill>
                <a:srgbClr val="66FF66"/>
              </a:solidFill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24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4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4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LAN 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 – 035.447.3852</a:t>
            </a:r>
          </a:p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QUÝ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THẦY/ CÔ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 GỬI BÀI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HỘI NHÓM ZALO HAY FB, CÁC WEB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.....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CHỈ GIAO DỊCH BẰNG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DUY NHẤT 1 NICK FB :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LAN H</a:t>
            </a:r>
            <a:r>
              <a:rPr kumimoji="0" lang="vi-VN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ƠNG. Lik Fb của em: 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https://www.facebook.com/GADTLANHUONG0354473852) </a:t>
            </a:r>
          </a:p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ZALO LAN H</a:t>
            </a:r>
            <a:r>
              <a:rPr kumimoji="0" lang="vi-VN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SĐT </a:t>
            </a:r>
            <a:r>
              <a:rPr kumimoji="0" lang="en-US" sz="3734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0354473852</a:t>
            </a:r>
            <a:r>
              <a:rPr kumimoji="0" lang="en-US" sz="3734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GIAO DỊCH BẰNG NICK KHÁC ĐỀU LÀ MẠO DANH EM VÀ LỪA ĐẢO Ạ!</a:t>
            </a:r>
          </a:p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Ạ!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2603"/>
            <a:ext cx="1108143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4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>
            <a:off x="9484318" y="3795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695A7B7-D8C6-44A7-A155-0816385DB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182FF10E-7EC8-C94E-D693-9EF52269D1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77" y="332700"/>
            <a:ext cx="8757032" cy="615607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42E2704-27CA-F9E1-6AC6-8D92E3DFEC95}"/>
              </a:ext>
            </a:extLst>
          </p:cNvPr>
          <p:cNvSpPr txBox="1"/>
          <p:nvPr/>
        </p:nvSpPr>
        <p:spPr>
          <a:xfrm>
            <a:off x="-5920165" y="1887244"/>
            <a:ext cx="576206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Khởi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 </a:t>
            </a:r>
          </a:p>
          <a:p>
            <a:pPr algn="ctr"/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   </a:t>
            </a:r>
            <a:r>
              <a:rPr lang="en-US" sz="9600" dirty="0" err="1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động</a:t>
            </a:r>
            <a:r>
              <a:rPr lang="en-US" sz="9600" dirty="0">
                <a:ln w="28575">
                  <a:solidFill>
                    <a:sysClr val="windowText" lastClr="000000"/>
                  </a:solidFill>
                </a:ln>
                <a:solidFill>
                  <a:srgbClr val="FF6699"/>
                </a:solidFill>
                <a:latin typeface="SVN-Poky's" panose="020B0606040200020203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FE6A6B6-87DC-ED0B-AB49-E3CCC21BA0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73701" y="1964488"/>
            <a:ext cx="5761219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47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14" presetClass="entr" presetSubtype="1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9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5" dur="10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  <p:bldP spid="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2603"/>
            <a:ext cx="1108143" cy="10970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FF546AC-DE5B-B907-F06F-5862F8A7806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8333" r="6402" b="11667"/>
          <a:stretch/>
        </p:blipFill>
        <p:spPr>
          <a:xfrm>
            <a:off x="6858000" y="1031133"/>
            <a:ext cx="3708400" cy="5184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C11FC58-0E62-0D0A-682B-28A3738A3423}"/>
              </a:ext>
            </a:extLst>
          </p:cNvPr>
          <p:cNvSpPr txBox="1"/>
          <p:nvPr/>
        </p:nvSpPr>
        <p:spPr>
          <a:xfrm>
            <a:off x="608519" y="1579664"/>
            <a:ext cx="56374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LAN H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: </a:t>
            </a: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0354473852</a:t>
            </a:r>
          </a:p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NHẬN SOẠN BÀI LẺ PPT LÊN TIẾT, THI  CỦA TẤT CẢ CÁC BỘ SÁCH LỚP 1-2-3-4-5 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543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639B1ED5-A459-14E6-884B-855D5FA45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F373B9A-C621-C044-64A6-1DAAAE2C628D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56150B5-24FF-EE05-177E-3B14455614D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82603"/>
            <a:ext cx="1108143" cy="10970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B31045D-F9E3-5E9D-50CD-A5A73859B77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8333" r="6402" b="11667"/>
          <a:stretch/>
        </p:blipFill>
        <p:spPr>
          <a:xfrm>
            <a:off x="6858000" y="1031133"/>
            <a:ext cx="3708400" cy="5184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CAED6E8-B3D7-610A-4D6F-45FB4119B964}"/>
              </a:ext>
            </a:extLst>
          </p:cNvPr>
          <p:cNvSpPr txBox="1"/>
          <p:nvPr/>
        </p:nvSpPr>
        <p:spPr>
          <a:xfrm>
            <a:off x="608519" y="1579664"/>
            <a:ext cx="56374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353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Zalo của em đầy không kết bạn được thêm. Thầy cô có nhu cầu nhắn tin zalo 0354473852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92037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Đ-BABYLON">
            <a:hlinkClick r:id="" action="ppaction://media"/>
            <a:extLst>
              <a:ext uri="{FF2B5EF4-FFF2-40B4-BE49-F238E27FC236}">
                <a16:creationId xmlns="" xmlns:a16="http://schemas.microsoft.com/office/drawing/2014/main" id="{BDFD56FB-9D07-2FF5-5981-B8C59CCF87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299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0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2DB5ED31-BF53-4854-8BDC-803707E221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377" t="16005" r="18148" b="9161"/>
          <a:stretch/>
        </p:blipFill>
        <p:spPr>
          <a:xfrm>
            <a:off x="9484318" y="3795"/>
            <a:ext cx="2797387" cy="2354235"/>
          </a:xfrm>
          <a:prstGeom prst="rect">
            <a:avLst/>
          </a:prstGeom>
          <a:effectLst>
            <a:outerShdw dist="63500" dir="8100000" algn="tr" rotWithShape="0">
              <a:schemeClr val="bg1">
                <a:lumMod val="75000"/>
              </a:scheme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695A7B7-D8C6-44A7-A155-0816385DBC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5288" y="4070224"/>
            <a:ext cx="2412103" cy="2418553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C0B53086-38AC-4F8D-88E6-824D2F11164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377880" y="-48984"/>
            <a:ext cx="2949788" cy="3160487"/>
          </a:xfrm>
          <a:prstGeom prst="rect">
            <a:avLst/>
          </a:prstGeom>
        </p:spPr>
      </p:pic>
      <p:pic>
        <p:nvPicPr>
          <p:cNvPr id="3" name="Picture 2" descr="Diagram&#10;&#10;Description automatically generated">
            <a:extLst>
              <a:ext uri="{FF2B5EF4-FFF2-40B4-BE49-F238E27FC236}">
                <a16:creationId xmlns="" xmlns:a16="http://schemas.microsoft.com/office/drawing/2014/main" id="{182FF10E-7EC8-C94E-D693-9EF52269D11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77" y="332700"/>
            <a:ext cx="8757032" cy="61560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0A186E9-0803-F52B-7BE1-6DC5E804B67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79317" y="1907915"/>
            <a:ext cx="5761219" cy="304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80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47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3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=""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521686"/>
            <a:ext cx="11050080" cy="5597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32CD16F-C39A-F936-97AE-29AA2A4F2751}"/>
              </a:ext>
            </a:extLst>
          </p:cNvPr>
          <p:cNvSpPr/>
          <p:nvPr/>
        </p:nvSpPr>
        <p:spPr>
          <a:xfrm>
            <a:off x="371161" y="293166"/>
            <a:ext cx="928151" cy="8917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1533998" y="739054"/>
            <a:ext cx="9915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Một chiếc lá trôi trên dòng nước trong 1 phút thì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được quãng đường dài 150 m. Hỏi vận tốc dòng nước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là bao nhiêu mét trên giây?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74B6BB5-5C3A-2239-C300-B90FB9A1DBC6}"/>
              </a:ext>
            </a:extLst>
          </p:cNvPr>
          <p:cNvCxnSpPr>
            <a:cxnSpLocks/>
          </p:cNvCxnSpPr>
          <p:nvPr/>
        </p:nvCxnSpPr>
        <p:spPr>
          <a:xfrm flipV="1">
            <a:off x="9649351" y="1373339"/>
            <a:ext cx="1543050" cy="5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EFCBD3A-76CA-4D55-1395-69A9DF1ABB13}"/>
              </a:ext>
            </a:extLst>
          </p:cNvPr>
          <p:cNvCxnSpPr>
            <a:cxnSpLocks/>
          </p:cNvCxnSpPr>
          <p:nvPr/>
        </p:nvCxnSpPr>
        <p:spPr>
          <a:xfrm>
            <a:off x="9469279" y="1965793"/>
            <a:ext cx="17897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7078018-7012-AE8C-A080-CF113276D4A9}"/>
              </a:ext>
            </a:extLst>
          </p:cNvPr>
          <p:cNvCxnSpPr>
            <a:cxnSpLocks/>
          </p:cNvCxnSpPr>
          <p:nvPr/>
        </p:nvCxnSpPr>
        <p:spPr>
          <a:xfrm>
            <a:off x="3644591" y="1965793"/>
            <a:ext cx="50567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4EAE85-C0D5-F745-A3B1-F89DD9426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40" y="2678046"/>
            <a:ext cx="6210360" cy="323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4377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=""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521686"/>
            <a:ext cx="11050080" cy="5597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32CD16F-C39A-F936-97AE-29AA2A4F2751}"/>
              </a:ext>
            </a:extLst>
          </p:cNvPr>
          <p:cNvSpPr/>
          <p:nvPr/>
        </p:nvSpPr>
        <p:spPr>
          <a:xfrm>
            <a:off x="371161" y="293166"/>
            <a:ext cx="928151" cy="8917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1533998" y="739054"/>
            <a:ext cx="9915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Một chiếc lá trôi trên dòng nước trong 1 phút thì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được quãng đường dài 150 m. Hỏi vận tốc dòng nước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là bao nhiêu mét trên giây?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E74B6BB5-5C3A-2239-C300-B90FB9A1DBC6}"/>
              </a:ext>
            </a:extLst>
          </p:cNvPr>
          <p:cNvCxnSpPr>
            <a:cxnSpLocks/>
          </p:cNvCxnSpPr>
          <p:nvPr/>
        </p:nvCxnSpPr>
        <p:spPr>
          <a:xfrm flipV="1">
            <a:off x="9649351" y="1373339"/>
            <a:ext cx="1543050" cy="55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EEFCBD3A-76CA-4D55-1395-69A9DF1ABB13}"/>
              </a:ext>
            </a:extLst>
          </p:cNvPr>
          <p:cNvCxnSpPr>
            <a:cxnSpLocks/>
          </p:cNvCxnSpPr>
          <p:nvPr/>
        </p:nvCxnSpPr>
        <p:spPr>
          <a:xfrm>
            <a:off x="9469279" y="1965793"/>
            <a:ext cx="178979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F7078018-7012-AE8C-A080-CF113276D4A9}"/>
              </a:ext>
            </a:extLst>
          </p:cNvPr>
          <p:cNvCxnSpPr>
            <a:cxnSpLocks/>
          </p:cNvCxnSpPr>
          <p:nvPr/>
        </p:nvCxnSpPr>
        <p:spPr>
          <a:xfrm>
            <a:off x="3644591" y="1965793"/>
            <a:ext cx="50567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364EAE85-C0D5-F745-A3B1-F89DD94263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67" y="3660228"/>
            <a:ext cx="3837809" cy="19967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5A24AF7-7F69-10AC-B64C-8E0AF6170AF5}"/>
              </a:ext>
            </a:extLst>
          </p:cNvPr>
          <p:cNvSpPr txBox="1"/>
          <p:nvPr/>
        </p:nvSpPr>
        <p:spPr>
          <a:xfrm>
            <a:off x="-771069" y="2678046"/>
            <a:ext cx="99150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 giải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Đổi 1 phút = 60 giây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Vận tốc dòng nước là: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150 : 60 = 2,5 (m/giây)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        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Đáp số: 2,5 m/giây</a:t>
            </a:r>
          </a:p>
        </p:txBody>
      </p:sp>
    </p:spTree>
    <p:extLst>
      <p:ext uri="{BB962C8B-B14F-4D97-AF65-F5344CB8AC3E}">
        <p14:creationId xmlns:p14="http://schemas.microsoft.com/office/powerpoint/2010/main" val="3106706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=""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521686"/>
            <a:ext cx="11050080" cy="5597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32CD16F-C39A-F936-97AE-29AA2A4F2751}"/>
              </a:ext>
            </a:extLst>
          </p:cNvPr>
          <p:cNvSpPr/>
          <p:nvPr/>
        </p:nvSpPr>
        <p:spPr>
          <a:xfrm>
            <a:off x="144473" y="545734"/>
            <a:ext cx="928151" cy="8917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DEF0FACB-C509-3477-091F-2930AA9B8C57}"/>
              </a:ext>
            </a:extLst>
          </p:cNvPr>
          <p:cNvSpPr/>
          <p:nvPr/>
        </p:nvSpPr>
        <p:spPr>
          <a:xfrm>
            <a:off x="1157357" y="4368800"/>
            <a:ext cx="9348409" cy="70703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E30989EC-5726-5C02-4199-D4AC240C2EA7}"/>
              </a:ext>
            </a:extLst>
          </p:cNvPr>
          <p:cNvSpPr/>
          <p:nvPr/>
        </p:nvSpPr>
        <p:spPr>
          <a:xfrm>
            <a:off x="9150501" y="1313221"/>
            <a:ext cx="1602166" cy="570857"/>
          </a:xfrm>
          <a:prstGeom prst="roundRect">
            <a:avLst/>
          </a:prstGeom>
          <a:solidFill>
            <a:srgbClr val="73E9F5"/>
          </a:solidFill>
          <a:ln>
            <a:solidFill>
              <a:srgbClr val="73E9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72053580-C3DD-7AD9-2381-10D361CAE9C1}"/>
              </a:ext>
            </a:extLst>
          </p:cNvPr>
          <p:cNvSpPr/>
          <p:nvPr/>
        </p:nvSpPr>
        <p:spPr>
          <a:xfrm>
            <a:off x="7660588" y="1986392"/>
            <a:ext cx="3780907" cy="570857"/>
          </a:xfrm>
          <a:prstGeom prst="roundRect">
            <a:avLst/>
          </a:prstGeom>
          <a:solidFill>
            <a:srgbClr val="73E9F5"/>
          </a:solidFill>
          <a:ln>
            <a:solidFill>
              <a:srgbClr val="73E9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67081341-87C6-6405-E1FB-8B207CDB7E2D}"/>
              </a:ext>
            </a:extLst>
          </p:cNvPr>
          <p:cNvSpPr/>
          <p:nvPr/>
        </p:nvSpPr>
        <p:spPr>
          <a:xfrm>
            <a:off x="1233208" y="3143570"/>
            <a:ext cx="2796926" cy="570857"/>
          </a:xfrm>
          <a:prstGeom prst="roundRect">
            <a:avLst/>
          </a:prstGeom>
          <a:solidFill>
            <a:srgbClr val="73E9F5"/>
          </a:solidFill>
          <a:ln>
            <a:solidFill>
              <a:srgbClr val="73E9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4E2C94A6-8BCE-7EB4-9342-9AB60567625C}"/>
              </a:ext>
            </a:extLst>
          </p:cNvPr>
          <p:cNvSpPr/>
          <p:nvPr/>
        </p:nvSpPr>
        <p:spPr>
          <a:xfrm>
            <a:off x="10184988" y="2582333"/>
            <a:ext cx="1256507" cy="570857"/>
          </a:xfrm>
          <a:prstGeom prst="roundRect">
            <a:avLst/>
          </a:prstGeom>
          <a:solidFill>
            <a:srgbClr val="73E9F5"/>
          </a:solidFill>
          <a:ln>
            <a:solidFill>
              <a:srgbClr val="73E9F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1157357" y="674632"/>
            <a:ext cx="102841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Số?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Đường từ nhà Ly đến cổng làng dài 1,2 km. Ly chạy từ nhà đến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cổng làng với vận tốc 8</a:t>
            </a:r>
            <a:r>
              <a:rPr lang="en-US" sz="40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km/giờ rồi đi bộ theo con đường đó để về nhà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với vận tốc 4 km/giờ.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	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Nếu Ly xuất phát từ nhà lúc 6 giờ 45 phút thì khi về đến nhà, đồng hồ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chỉ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.?.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giờ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.?.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phút.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3552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0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521686"/>
            <a:ext cx="11050080" cy="5597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5A24AF7-7F69-10AC-B64C-8E0AF6170AF5}"/>
              </a:ext>
            </a:extLst>
          </p:cNvPr>
          <p:cNvSpPr txBox="1"/>
          <p:nvPr/>
        </p:nvSpPr>
        <p:spPr>
          <a:xfrm>
            <a:off x="956131" y="521686"/>
            <a:ext cx="1038920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 giải</a:t>
            </a:r>
          </a:p>
          <a:p>
            <a:pPr lvl="0" algn="ctr"/>
            <a:r>
              <a:rPr lang="vi-VN" sz="4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Thời gian Ly chạy từ nhà đến cổng làng là:</a:t>
            </a:r>
          </a:p>
          <a:p>
            <a:pPr lvl="0" algn="ctr"/>
            <a:r>
              <a:rPr lang="vi-VN" sz="4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 : 8 = 0,15 giờ = 9 phút</a:t>
            </a:r>
          </a:p>
          <a:p>
            <a:pPr lvl="0" algn="ctr"/>
            <a:r>
              <a:rPr lang="vi-VN" sz="4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 gian Ly đi bộ theo con đường để về nhà là:</a:t>
            </a:r>
          </a:p>
          <a:p>
            <a:pPr lvl="0" algn="ctr"/>
            <a:r>
              <a:rPr lang="vi-VN" sz="4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1,2 : 4 = 0,3 giờ = 18 phút</a:t>
            </a:r>
          </a:p>
          <a:p>
            <a:pPr lvl="0" algn="ctr"/>
            <a:r>
              <a:rPr lang="vi-VN" sz="4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Nếu Ly xuất phát từ nhà lúc 6 giờ 45 phút thì khi về đến nhà, đồng hồ chỉ:</a:t>
            </a:r>
          </a:p>
          <a:p>
            <a:pPr lvl="0" algn="ctr"/>
            <a:r>
              <a:rPr lang="vi-VN" sz="4000" b="1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giờ 45 phút + 9 phút + 18 phút = 7 giờ 12 phút</a:t>
            </a:r>
          </a:p>
        </p:txBody>
      </p:sp>
    </p:spTree>
    <p:extLst>
      <p:ext uri="{BB962C8B-B14F-4D97-AF65-F5344CB8AC3E}">
        <p14:creationId xmlns:p14="http://schemas.microsoft.com/office/powerpoint/2010/main" val="214731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E0CE5469-14D8-41F4-82EF-C2C70E6D897D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C5F6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54432FE-5A3E-4EC9-ADBC-4CEF2920271E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blipFill dpi="0" rotWithShape="1">
            <a:blip r:embed="rId3"/>
            <a:srcRect/>
            <a:tile tx="0" ty="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等线" panose="02010600030101010101" pitchFamily="2" charset="-122"/>
              <a:cs typeface="+mn-ea"/>
              <a:sym typeface="+mn-lt"/>
            </a:endParaRPr>
          </a:p>
        </p:txBody>
      </p:sp>
      <p:pic>
        <p:nvPicPr>
          <p:cNvPr id="52" name="图片 14">
            <a:extLst>
              <a:ext uri="{FF2B5EF4-FFF2-40B4-BE49-F238E27FC236}">
                <a16:creationId xmlns="" xmlns:a16="http://schemas.microsoft.com/office/drawing/2014/main" id="{0C327ADD-23D6-8F17-943B-D42646F88F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505766" y="89544"/>
            <a:ext cx="1152863" cy="115594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8F4DBE9F-8E9A-6770-4E0D-A95D177D5FB3}"/>
              </a:ext>
            </a:extLst>
          </p:cNvPr>
          <p:cNvSpPr/>
          <p:nvPr/>
        </p:nvSpPr>
        <p:spPr>
          <a:xfrm>
            <a:off x="533371" y="521686"/>
            <a:ext cx="11050080" cy="559725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92D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="" xmlns:a16="http://schemas.microsoft.com/office/drawing/2014/main" id="{232CD16F-C39A-F936-97AE-29AA2A4F2751}"/>
              </a:ext>
            </a:extLst>
          </p:cNvPr>
          <p:cNvSpPr/>
          <p:nvPr/>
        </p:nvSpPr>
        <p:spPr>
          <a:xfrm>
            <a:off x="144473" y="545734"/>
            <a:ext cx="928151" cy="89177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7105D38-F5F5-F861-555A-571615F2EEFB}"/>
              </a:ext>
            </a:extLst>
          </p:cNvPr>
          <p:cNvSpPr txBox="1"/>
          <p:nvPr/>
        </p:nvSpPr>
        <p:spPr>
          <a:xfrm>
            <a:off x="1185968" y="746171"/>
            <a:ext cx="1028413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Quãng đường từ thành phố A đến thành phố B dài 162 km.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Một xe máy xuất phát từ A lúc 7 giờ 30 phút với vận tốc 48 km/giờ để đi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đến B.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Hỏi lúc 9 giờ xe máy còn cách B bao nhiêu ki-lô-mét?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Để đi hết quãng đường còn lại trong 1,5 giờ thì xe máy phải di chuyển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với vận tốc bao nhiêu ki-lô-mét trên giờ?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249671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992</TotalTime>
  <Words>779</Words>
  <Application>Microsoft Office PowerPoint</Application>
  <PresentationFormat>Widescreen</PresentationFormat>
  <Paragraphs>95</Paragraphs>
  <Slides>21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#9Slide05 SVNClementine</vt:lpstr>
      <vt:lpstr>Aptos</vt:lpstr>
      <vt:lpstr>Aptos Display</vt:lpstr>
      <vt:lpstr>Arial</vt:lpstr>
      <vt:lpstr>Calibri</vt:lpstr>
      <vt:lpstr>Calibri Light</vt:lpstr>
      <vt:lpstr>等线</vt:lpstr>
      <vt:lpstr>inpin heiti</vt:lpstr>
      <vt:lpstr>SVN-Poky's</vt:lpstr>
      <vt:lpstr>Times New Roman</vt:lpstr>
      <vt:lpstr>UTM Edwardian</vt:lpstr>
      <vt:lpstr>UVN Banh Mi</vt:lpstr>
      <vt:lpstr>Custom Design</vt:lpstr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成长日记</dc:title>
  <dc:subject>9Slide.vn</dc:subject>
  <dc:creator>huong</dc:creator>
  <cp:keywords>www.1ppt.com</cp:keywords>
  <dc:description>9Slide.vn</dc:description>
  <cp:lastModifiedBy>Le Tien Duat</cp:lastModifiedBy>
  <cp:revision>97</cp:revision>
  <dcterms:created xsi:type="dcterms:W3CDTF">2017-08-18T03:02:00Z</dcterms:created>
  <dcterms:modified xsi:type="dcterms:W3CDTF">2025-04-03T13:03:51Z</dcterms:modified>
  <cp:category>9Slide.vn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