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96" r:id="rId4"/>
    <p:sldMasterId id="2147483702" r:id="rId5"/>
    <p:sldMasterId id="2147483704" r:id="rId6"/>
    <p:sldMasterId id="2147483706" r:id="rId7"/>
    <p:sldMasterId id="2147483712" r:id="rId8"/>
    <p:sldMasterId id="2147483718" r:id="rId9"/>
    <p:sldMasterId id="2147483724" r:id="rId10"/>
    <p:sldMasterId id="2147483736" r:id="rId11"/>
  </p:sldMasterIdLst>
  <p:notesMasterIdLst>
    <p:notesMasterId r:id="rId63"/>
  </p:notesMasterIdLst>
  <p:sldIdLst>
    <p:sldId id="256" r:id="rId12"/>
    <p:sldId id="259" r:id="rId13"/>
    <p:sldId id="316" r:id="rId14"/>
    <p:sldId id="346" r:id="rId15"/>
    <p:sldId id="345" r:id="rId16"/>
    <p:sldId id="261" r:id="rId17"/>
    <p:sldId id="315" r:id="rId18"/>
    <p:sldId id="317" r:id="rId19"/>
    <p:sldId id="318" r:id="rId20"/>
    <p:sldId id="320" r:id="rId21"/>
    <p:sldId id="347" r:id="rId22"/>
    <p:sldId id="322" r:id="rId23"/>
    <p:sldId id="326" r:id="rId24"/>
    <p:sldId id="327" r:id="rId25"/>
    <p:sldId id="328" r:id="rId26"/>
    <p:sldId id="329" r:id="rId27"/>
    <p:sldId id="330" r:id="rId28"/>
    <p:sldId id="331" r:id="rId29"/>
    <p:sldId id="323" r:id="rId30"/>
    <p:sldId id="324" r:id="rId31"/>
    <p:sldId id="325" r:id="rId32"/>
    <p:sldId id="294" r:id="rId33"/>
    <p:sldId id="333" r:id="rId34"/>
    <p:sldId id="334" r:id="rId35"/>
    <p:sldId id="335" r:id="rId36"/>
    <p:sldId id="336" r:id="rId37"/>
    <p:sldId id="337" r:id="rId38"/>
    <p:sldId id="338" r:id="rId39"/>
    <p:sldId id="348" r:id="rId40"/>
    <p:sldId id="339" r:id="rId41"/>
    <p:sldId id="349" r:id="rId42"/>
    <p:sldId id="342" r:id="rId43"/>
    <p:sldId id="341" r:id="rId44"/>
    <p:sldId id="343" r:id="rId45"/>
    <p:sldId id="344" r:id="rId46"/>
    <p:sldId id="306" r:id="rId47"/>
    <p:sldId id="307" r:id="rId48"/>
    <p:sldId id="308" r:id="rId49"/>
    <p:sldId id="350" r:id="rId50"/>
    <p:sldId id="356" r:id="rId51"/>
    <p:sldId id="351" r:id="rId52"/>
    <p:sldId id="357" r:id="rId53"/>
    <p:sldId id="297" r:id="rId54"/>
    <p:sldId id="310" r:id="rId55"/>
    <p:sldId id="311" r:id="rId56"/>
    <p:sldId id="312" r:id="rId57"/>
    <p:sldId id="313" r:id="rId58"/>
    <p:sldId id="260" r:id="rId59"/>
    <p:sldId id="314" r:id="rId60"/>
    <p:sldId id="340" r:id="rId61"/>
    <p:sldId id="257"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81157" autoAdjust="0"/>
  </p:normalViewPr>
  <p:slideViewPr>
    <p:cSldViewPr snapToGrid="0">
      <p:cViewPr varScale="1">
        <p:scale>
          <a:sx n="76" d="100"/>
          <a:sy n="76" d="100"/>
        </p:scale>
        <p:origin x="49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04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xmlns=""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F0B8411-C849-44CC-B310-608EEF862724}"/>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xmlns=""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C5B9962-007D-4762-9257-4C462F7651B2}"/>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xmlns=""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2565CE6-BEDC-4811-BD39-79E7C146BEBB}"/>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9F7AA5D-5136-4A57-B92C-828C56ECF4E4}"/>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xmlns=""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5963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95328"/>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224933507"/>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56314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955259"/>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288600"/>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827"/>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086906128"/>
      </p:ext>
    </p:extLst>
  </p:cSld>
  <p:clrMapOvr>
    <a:masterClrMapping/>
  </p:clrMapOvr>
  <p:transition spd="slow" advTm="3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460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69678"/>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xmlns=""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5" name="Footer Placeholder 4">
            <a:extLst>
              <a:ext uri="{FF2B5EF4-FFF2-40B4-BE49-F238E27FC236}">
                <a16:creationId xmlns:a16="http://schemas.microsoft.com/office/drawing/2014/main" xmlns=""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466475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5" name="Footer Placeholder 4">
            <a:extLst>
              <a:ext uri="{FF2B5EF4-FFF2-40B4-BE49-F238E27FC236}">
                <a16:creationId xmlns:a16="http://schemas.microsoft.com/office/drawing/2014/main" xmlns=""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994568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5" name="Footer Placeholder 4">
            <a:extLst>
              <a:ext uri="{FF2B5EF4-FFF2-40B4-BE49-F238E27FC236}">
                <a16:creationId xmlns:a16="http://schemas.microsoft.com/office/drawing/2014/main" xmlns=""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298994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6" name="Footer Placeholder 5">
            <a:extLst>
              <a:ext uri="{FF2B5EF4-FFF2-40B4-BE49-F238E27FC236}">
                <a16:creationId xmlns:a16="http://schemas.microsoft.com/office/drawing/2014/main" xmlns=""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2072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8" name="Footer Placeholder 7">
            <a:extLst>
              <a:ext uri="{FF2B5EF4-FFF2-40B4-BE49-F238E27FC236}">
                <a16:creationId xmlns:a16="http://schemas.microsoft.com/office/drawing/2014/main" xmlns=""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224496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4" name="Footer Placeholder 3">
            <a:extLst>
              <a:ext uri="{FF2B5EF4-FFF2-40B4-BE49-F238E27FC236}">
                <a16:creationId xmlns:a16="http://schemas.microsoft.com/office/drawing/2014/main" xmlns=""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16021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EA7023C-31FC-4FA2-8025-32985006811A}"/>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xmlns=""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3" name="Footer Placeholder 2">
            <a:extLst>
              <a:ext uri="{FF2B5EF4-FFF2-40B4-BE49-F238E27FC236}">
                <a16:creationId xmlns:a16="http://schemas.microsoft.com/office/drawing/2014/main" xmlns=""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585987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6" name="Footer Placeholder 5">
            <a:extLst>
              <a:ext uri="{FF2B5EF4-FFF2-40B4-BE49-F238E27FC236}">
                <a16:creationId xmlns:a16="http://schemas.microsoft.com/office/drawing/2014/main" xmlns=""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913840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6" name="Footer Placeholder 5">
            <a:extLst>
              <a:ext uri="{FF2B5EF4-FFF2-40B4-BE49-F238E27FC236}">
                <a16:creationId xmlns:a16="http://schemas.microsoft.com/office/drawing/2014/main" xmlns=""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875641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5" name="Footer Placeholder 4">
            <a:extLst>
              <a:ext uri="{FF2B5EF4-FFF2-40B4-BE49-F238E27FC236}">
                <a16:creationId xmlns:a16="http://schemas.microsoft.com/office/drawing/2014/main" xmlns=""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493911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4/3/2025</a:t>
            </a:fld>
            <a:endParaRPr lang="en-US"/>
          </a:p>
        </p:txBody>
      </p:sp>
      <p:sp>
        <p:nvSpPr>
          <p:cNvPr id="5" name="Footer Placeholder 4">
            <a:extLst>
              <a:ext uri="{FF2B5EF4-FFF2-40B4-BE49-F238E27FC236}">
                <a16:creationId xmlns:a16="http://schemas.microsoft.com/office/drawing/2014/main" xmlns=""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975703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7CCA1-AB94-2727-C583-1C7C2EF5A5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D5ECAF-F26D-59AC-B4C5-1004BD18FD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23CAF-91B1-FA4C-FDEF-7DFD9D21D6B6}"/>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5" name="Footer Placeholder 4">
            <a:extLst>
              <a:ext uri="{FF2B5EF4-FFF2-40B4-BE49-F238E27FC236}">
                <a16:creationId xmlns:a16="http://schemas.microsoft.com/office/drawing/2014/main" xmlns="" id="{B6D45425-2111-0C83-05EB-836596315B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6FF339-08E8-D752-5172-01E83E35EA71}"/>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1077843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A30342-D3E9-5895-9593-B008D8717F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6E2F6D-484D-3FA2-950A-7D77F1E0F3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AE04B1-D0F2-6602-7163-81BD7111C7E7}"/>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5" name="Footer Placeholder 4">
            <a:extLst>
              <a:ext uri="{FF2B5EF4-FFF2-40B4-BE49-F238E27FC236}">
                <a16:creationId xmlns:a16="http://schemas.microsoft.com/office/drawing/2014/main" xmlns="" id="{2A655CD3-6790-0B13-5925-456B888FF5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6466A6-270A-626A-8AD1-E37741541592}"/>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2230661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103F1-ECE0-C281-D7EB-1CE44153B8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E766DEE-2964-280E-F9F5-F5A7B62509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6636F28-DE6A-9CF4-AFD0-B307370F3429}"/>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5" name="Footer Placeholder 4">
            <a:extLst>
              <a:ext uri="{FF2B5EF4-FFF2-40B4-BE49-F238E27FC236}">
                <a16:creationId xmlns:a16="http://schemas.microsoft.com/office/drawing/2014/main" xmlns="" id="{1BC4F51D-FCD2-D433-9698-202DE0205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1F79A7-3293-59FE-B757-7B23801E7370}"/>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249891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10B2E-4A00-EE90-E061-9202C379D3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B6307F-8402-CC3C-89A4-B6A74E98A6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EEFCE95-0E26-2E55-C5D5-A5FE7D53D9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394B04-C466-CAFC-5A99-E84D92AF2879}"/>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6" name="Footer Placeholder 5">
            <a:extLst>
              <a:ext uri="{FF2B5EF4-FFF2-40B4-BE49-F238E27FC236}">
                <a16:creationId xmlns:a16="http://schemas.microsoft.com/office/drawing/2014/main" xmlns="" id="{E935673A-55EE-38B1-905A-9C3B2A6D43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8C239C7-DC2C-5EDA-21E6-659066F7F377}"/>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839399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04E93-0409-82B2-44F0-4AEC2AEFD8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69E7E36-1761-6AEF-F3B3-DD85BBE194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9C4BE6-D672-DFB4-48AC-D948E5136D3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EA1BA49-E511-B8D6-5A3F-B6E5042087E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9A657FA-50AC-6FE1-076D-9C5285A4E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3172EE-DDD4-A637-2746-F6B6BAD47CEA}"/>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8" name="Footer Placeholder 7">
            <a:extLst>
              <a:ext uri="{FF2B5EF4-FFF2-40B4-BE49-F238E27FC236}">
                <a16:creationId xmlns:a16="http://schemas.microsoft.com/office/drawing/2014/main" xmlns="" id="{C927FD67-52D5-B773-F363-2D7CC78C9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8D5E774-8FC2-B560-8E35-5C53826FFEED}"/>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160575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6FB6841-E3A0-46D7-AE68-B8E2EFD4C171}"/>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xmlns=""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0DBAA-0C77-1900-0A6B-CD868FEE94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DA94E6-D8F3-C82C-E884-7CA66903214A}"/>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4" name="Footer Placeholder 3">
            <a:extLst>
              <a:ext uri="{FF2B5EF4-FFF2-40B4-BE49-F238E27FC236}">
                <a16:creationId xmlns:a16="http://schemas.microsoft.com/office/drawing/2014/main" xmlns="" id="{352D9745-A4C4-6DF5-7850-1BFEB97C11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DEC3A03-C02E-A30E-C609-97C95E8A86D1}"/>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3497549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70411D-659B-B6A1-D07A-C1C938C831D4}"/>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3" name="Footer Placeholder 2">
            <a:extLst>
              <a:ext uri="{FF2B5EF4-FFF2-40B4-BE49-F238E27FC236}">
                <a16:creationId xmlns:a16="http://schemas.microsoft.com/office/drawing/2014/main" xmlns="" id="{2B80A924-FC37-C98A-C425-20A3F42A9E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986A874-C683-3033-9F13-80F39D163131}"/>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1670158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FDD844-2D51-1957-DBEC-C8F621FFB9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E489DF-24A2-2511-C5D0-93DB754D771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BB276B-A97E-B8CA-CDD4-77C90270A6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E01133-09F1-98DD-BE7C-A6ACCFA74D95}"/>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6" name="Footer Placeholder 5">
            <a:extLst>
              <a:ext uri="{FF2B5EF4-FFF2-40B4-BE49-F238E27FC236}">
                <a16:creationId xmlns:a16="http://schemas.microsoft.com/office/drawing/2014/main" xmlns="" id="{E9FA9DDB-DAC0-A424-B538-0D2FA1EB22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882EB-B58B-A5CF-58AF-95A1EE6E68BB}"/>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1511007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6BA37-52D9-EC91-69FD-39CCD3CDE8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6712901-B637-51FB-307F-D4C1CB993D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66BE1AE-9EDD-BD29-4BB4-07EB0D1E16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8AE108-7DED-4C55-38EA-D2F6F7EDFCAE}"/>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6" name="Footer Placeholder 5">
            <a:extLst>
              <a:ext uri="{FF2B5EF4-FFF2-40B4-BE49-F238E27FC236}">
                <a16:creationId xmlns:a16="http://schemas.microsoft.com/office/drawing/2014/main" xmlns="" id="{D7F9D126-268A-3833-B4B9-9949A3F29C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141DEAD-7477-6506-17AF-15143B3F1662}"/>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12330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18EEE-4E05-18EC-C0EB-198F846A43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B7A8B5-2798-476E-FB85-F71F909DB6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5508E4-DA50-467F-9AB2-A3300C338A78}"/>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5" name="Footer Placeholder 4">
            <a:extLst>
              <a:ext uri="{FF2B5EF4-FFF2-40B4-BE49-F238E27FC236}">
                <a16:creationId xmlns:a16="http://schemas.microsoft.com/office/drawing/2014/main" xmlns="" id="{2D55097C-2536-1410-5949-0BC2CB02F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3B73F4-4CF5-F6C4-EFD0-91C4D024BF33}"/>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265133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CB9197-A7C8-FD16-68EB-63020C7C04A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BEF8FB-BCF3-DA1C-FAC8-60A335A1A83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328841-6F07-242C-E7BB-C8640D15813E}"/>
              </a:ext>
            </a:extLst>
          </p:cNvPr>
          <p:cNvSpPr>
            <a:spLocks noGrp="1"/>
          </p:cNvSpPr>
          <p:nvPr>
            <p:ph type="dt" sz="half" idx="10"/>
          </p:nvPr>
        </p:nvSpPr>
        <p:spPr>
          <a:xfrm>
            <a:off x="838200" y="6356350"/>
            <a:ext cx="2743200" cy="365125"/>
          </a:xfrm>
          <a:prstGeom prst="rect">
            <a:avLst/>
          </a:prstGeom>
        </p:spPr>
        <p:txBody>
          <a:bodyPr/>
          <a:lstStyle/>
          <a:p>
            <a:fld id="{F03A2A6C-0055-4341-8690-4A46D6F24388}" type="datetimeFigureOut">
              <a:rPr lang="en-US" smtClean="0"/>
              <a:t>4/3/2025</a:t>
            </a:fld>
            <a:endParaRPr lang="en-US"/>
          </a:p>
        </p:txBody>
      </p:sp>
      <p:sp>
        <p:nvSpPr>
          <p:cNvPr id="5" name="Footer Placeholder 4">
            <a:extLst>
              <a:ext uri="{FF2B5EF4-FFF2-40B4-BE49-F238E27FC236}">
                <a16:creationId xmlns:a16="http://schemas.microsoft.com/office/drawing/2014/main" xmlns="" id="{CFF41D06-98E8-35B7-69FB-8B1951B45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C56BDE3-4BBA-3888-0D79-C437D8D7FB6A}"/>
              </a:ext>
            </a:extLst>
          </p:cNvPr>
          <p:cNvSpPr>
            <a:spLocks noGrp="1"/>
          </p:cNvSpPr>
          <p:nvPr>
            <p:ph type="sldNum" sz="quarter" idx="12"/>
          </p:nvPr>
        </p:nvSpPr>
        <p:spPr>
          <a:xfrm>
            <a:off x="8610600" y="6356350"/>
            <a:ext cx="2743200" cy="365125"/>
          </a:xfrm>
          <a:prstGeom prst="rect">
            <a:avLst/>
          </a:prstGeom>
        </p:spPr>
        <p:txBody>
          <a:bodyPr/>
          <a:lstStyle/>
          <a:p>
            <a:fld id="{A679343B-E332-41FF-978D-CB1EB9496B63}" type="slidenum">
              <a:rPr lang="en-US" smtClean="0"/>
              <a:t>‹#›</a:t>
            </a:fld>
            <a:endParaRPr lang="en-US"/>
          </a:p>
        </p:txBody>
      </p:sp>
    </p:spTree>
    <p:extLst>
      <p:ext uri="{BB962C8B-B14F-4D97-AF65-F5344CB8AC3E}">
        <p14:creationId xmlns:p14="http://schemas.microsoft.com/office/powerpoint/2010/main" val="83518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6FB6841-E3A0-46D7-AE68-B8E2EFD4C171}"/>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xmlns=""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3AB4BC-A69E-4F51-8034-7E57B2AAE400}"/>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xmlns=""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C85943F-E081-447A-9EB2-2B88D1C22E02}"/>
              </a:ext>
            </a:extLst>
          </p:cNvPr>
          <p:cNvSpPr>
            <a:spLocks noGrp="1"/>
          </p:cNvSpPr>
          <p:nvPr>
            <p:ph type="dt" sz="half" idx="10"/>
          </p:nvPr>
        </p:nvSpPr>
        <p:spPr/>
        <p:txBody>
          <a:bodyPr/>
          <a:lstStyle/>
          <a:p>
            <a:fld id="{954A4982-C666-477D-BAF9-C341D41BC368}"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xmlns=""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4.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7.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8.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4.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9.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B7BBFB2-C747-8E72-2450-C290094A91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xmlns=""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D9406062-8204-0A78-F64A-890963B994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638540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DA5E243-8BC1-659B-E637-5E45EC452C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519533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953E17A-7A5E-9CBA-11CA-F393619823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826FA090-6BE6-7292-D686-546CFD7117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5B86BF36-2975-82B8-A374-33CAEE8CA11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4D61AA00-E6FC-4EB0-5BC5-45DDCF4FD6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4A547926-7B4F-FD24-3387-CA667F4A76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EC72CA97-22B8-7D7C-4D26-3888AFF390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76987686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737CEE4B-17F3-16D5-6454-FDE3DA4A6B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1632199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E5C9F0A7-E656-9CBF-EB84-55E149CA67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5" Type="http://schemas.openxmlformats.org/officeDocument/2006/relationships/image" Target="../media/image48.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8.xml"/><Relationship Id="rId5" Type="http://schemas.openxmlformats.org/officeDocument/2006/relationships/image" Target="../media/image57.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5" Type="http://schemas.openxmlformats.org/officeDocument/2006/relationships/image" Target="../media/image48.gif"/><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5" Type="http://schemas.openxmlformats.org/officeDocument/2006/relationships/image" Target="../media/image48.gif"/><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emf"/><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33.xml"/><Relationship Id="rId6" Type="http://schemas.openxmlformats.org/officeDocument/2006/relationships/image" Target="../media/image55.png"/><Relationship Id="rId5" Type="http://schemas.openxmlformats.org/officeDocument/2006/relationships/image" Target="../media/image39.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61.xml"/><Relationship Id="rId5" Type="http://schemas.openxmlformats.org/officeDocument/2006/relationships/image" Target="../media/image6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emf"/><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61.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Layout" Target="../slideLayouts/slideLayout61.xml"/><Relationship Id="rId5" Type="http://schemas.openxmlformats.org/officeDocument/2006/relationships/image" Target="../media/image71.emf"/><Relationship Id="rId4" Type="http://schemas.openxmlformats.org/officeDocument/2006/relationships/image" Target="../media/image70.emf"/></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4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46.xml"/><Relationship Id="rId18" Type="http://schemas.openxmlformats.org/officeDocument/2006/relationships/slide" Target="slide50.xml"/><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17" Type="http://schemas.openxmlformats.org/officeDocument/2006/relationships/image" Target="../media/image84.gif"/><Relationship Id="rId2" Type="http://schemas.openxmlformats.org/officeDocument/2006/relationships/notesSlide" Target="../notesSlides/notesSlide2.xml"/><Relationship Id="rId16" Type="http://schemas.openxmlformats.org/officeDocument/2006/relationships/image" Target="../media/image83.png"/><Relationship Id="rId1" Type="http://schemas.openxmlformats.org/officeDocument/2006/relationships/slideLayout" Target="../slideLayouts/slideLayout50.xml"/><Relationship Id="rId6" Type="http://schemas.openxmlformats.org/officeDocument/2006/relationships/slide" Target="slide47.xml"/><Relationship Id="rId11" Type="http://schemas.openxmlformats.org/officeDocument/2006/relationships/slide" Target="slide49.xml"/><Relationship Id="rId5" Type="http://schemas.openxmlformats.org/officeDocument/2006/relationships/image" Target="../media/image76.png"/><Relationship Id="rId15" Type="http://schemas.openxmlformats.org/officeDocument/2006/relationships/image" Target="../media/image82.png"/><Relationship Id="rId10" Type="http://schemas.openxmlformats.org/officeDocument/2006/relationships/image" Target="../media/image79.png"/><Relationship Id="rId4" Type="http://schemas.openxmlformats.org/officeDocument/2006/relationships/audio" Target="../media/audio3.wav"/><Relationship Id="rId9" Type="http://schemas.openxmlformats.org/officeDocument/2006/relationships/slide" Target="slide48.xml"/><Relationship Id="rId1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86.png"/><Relationship Id="rId4" Type="http://schemas.openxmlformats.org/officeDocument/2006/relationships/slide" Target="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86.png"/><Relationship Id="rId4" Type="http://schemas.openxmlformats.org/officeDocument/2006/relationships/slide" Target="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86.png"/><Relationship Id="rId4" Type="http://schemas.openxmlformats.org/officeDocument/2006/relationships/slide" Target="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4.wav"/><Relationship Id="rId1" Type="http://schemas.openxmlformats.org/officeDocument/2006/relationships/slideLayout" Target="../slideLayouts/slideLayout50.xml"/><Relationship Id="rId5" Type="http://schemas.openxmlformats.org/officeDocument/2006/relationships/image" Target="../media/image86.png"/><Relationship Id="rId4" Type="http://schemas.openxmlformats.org/officeDocument/2006/relationships/slide" Target="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xmlns="" id="{8A7F2A16-F187-4CEE-A7AA-302148D956BE}"/>
              </a:ext>
            </a:extLst>
          </p:cNvPr>
          <p:cNvGrpSpPr/>
          <p:nvPr/>
        </p:nvGrpSpPr>
        <p:grpSpPr>
          <a:xfrm>
            <a:off x="4383224" y="3059467"/>
            <a:ext cx="3196944" cy="739065"/>
            <a:chOff x="4383228" y="3311420"/>
            <a:chExt cx="3196944" cy="739065"/>
          </a:xfrm>
        </p:grpSpPr>
        <p:pic>
          <p:nvPicPr>
            <p:cNvPr id="8" name="图片 7">
              <a:extLst>
                <a:ext uri="{FF2B5EF4-FFF2-40B4-BE49-F238E27FC236}">
                  <a16:creationId xmlns:a16="http://schemas.microsoft.com/office/drawing/2014/main" xmlns="" id="{FAAF524E-1D9D-4F73-9A3E-CC0C3174B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3228" y="3311420"/>
              <a:ext cx="3196944" cy="739065"/>
            </a:xfrm>
            <a:prstGeom prst="rect">
              <a:avLst/>
            </a:prstGeom>
          </p:spPr>
        </p:pic>
        <p:sp>
          <p:nvSpPr>
            <p:cNvPr id="29" name="矩形 28">
              <a:extLst>
                <a:ext uri="{FF2B5EF4-FFF2-40B4-BE49-F238E27FC236}">
                  <a16:creationId xmlns:a16="http://schemas.microsoft.com/office/drawing/2014/main" xmlns="" id="{1E38D4C8-5B68-4A90-AC4A-16F7F6FB40FE}"/>
                </a:ext>
              </a:extLst>
            </p:cNvPr>
            <p:cNvSpPr/>
            <p:nvPr/>
          </p:nvSpPr>
          <p:spPr>
            <a:xfrm>
              <a:off x="5086077" y="3359424"/>
              <a:ext cx="1791245" cy="48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rstTxWarp prst="textWave1">
                <a:avLst>
                  <a:gd name="adj1" fmla="val 20000"/>
                  <a:gd name="adj2" fmla="val 0"/>
                </a:avLst>
              </a:prstTxWarp>
              <a:spAutoFit/>
            </a:bodyPr>
            <a:lstStyle/>
            <a:p>
              <a:r>
                <a:rPr lang="en-US" altLang="zh-CN" sz="1600" dirty="0" err="1">
                  <a:solidFill>
                    <a:schemeClr val="bg1"/>
                  </a:solidFill>
                  <a:cs typeface="+mn-ea"/>
                  <a:sym typeface="+mn-lt"/>
                </a:rPr>
                <a:t>Định</a:t>
              </a:r>
              <a:r>
                <a:rPr lang="en-US" altLang="zh-CN" sz="1600" dirty="0">
                  <a:solidFill>
                    <a:schemeClr val="bg1"/>
                  </a:solidFill>
                  <a:cs typeface="+mn-ea"/>
                  <a:sym typeface="+mn-lt"/>
                </a:rPr>
                <a:t> </a:t>
              </a:r>
              <a:r>
                <a:rPr lang="en-US" altLang="zh-CN" sz="1600" dirty="0" err="1">
                  <a:solidFill>
                    <a:schemeClr val="bg1"/>
                  </a:solidFill>
                  <a:cs typeface="+mn-ea"/>
                  <a:sym typeface="+mn-lt"/>
                </a:rPr>
                <a:t>Hải</a:t>
              </a:r>
              <a:endParaRPr lang="zh-CN" altLang="en-US" sz="1600" dirty="0">
                <a:solidFill>
                  <a:schemeClr val="bg1"/>
                </a:solidFill>
                <a:cs typeface="+mn-ea"/>
                <a:sym typeface="+mn-lt"/>
              </a:endParaRPr>
            </a:p>
          </p:txBody>
        </p:sp>
      </p:grpSp>
      <p:pic>
        <p:nvPicPr>
          <p:cNvPr id="3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649779" y="4034250"/>
            <a:ext cx="2663838" cy="2620550"/>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9036" y="6451600"/>
            <a:ext cx="406400" cy="406400"/>
          </a:xfrm>
          <a:prstGeom prst="rect">
            <a:avLst/>
          </a:prstGeom>
        </p:spPr>
      </p:pic>
      <p:pic>
        <p:nvPicPr>
          <p:cNvPr id="3" name="Picture 2">
            <a:extLst>
              <a:ext uri="{FF2B5EF4-FFF2-40B4-BE49-F238E27FC236}">
                <a16:creationId xmlns:a16="http://schemas.microsoft.com/office/drawing/2014/main" xmlns="" id="{9F877ADF-2D66-44FC-9B64-8C75321208A4}"/>
              </a:ext>
            </a:extLst>
          </p:cNvPr>
          <p:cNvPicPr>
            <a:picLocks noChangeAspect="1"/>
          </p:cNvPicPr>
          <p:nvPr/>
        </p:nvPicPr>
        <p:blipFill>
          <a:blip r:embed="rId8"/>
          <a:stretch>
            <a:fillRect/>
          </a:stretch>
        </p:blipFill>
        <p:spPr>
          <a:xfrm>
            <a:off x="1293659" y="1133348"/>
            <a:ext cx="9035055" cy="1902117"/>
          </a:xfrm>
          <a:prstGeom prst="rect">
            <a:avLst/>
          </a:prstGeom>
        </p:spPr>
      </p:pic>
      <p:sp>
        <p:nvSpPr>
          <p:cNvPr id="4" name="Rectangle 3"/>
          <p:cNvSpPr/>
          <p:nvPr/>
        </p:nvSpPr>
        <p:spPr>
          <a:xfrm>
            <a:off x="1651000" y="334646"/>
            <a:ext cx="9779000" cy="77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anose="02020603050405020304" pitchFamily="18" charset="0"/>
                <a:cs typeface="Times New Roman" panose="02020603050405020304" pitchFamily="18" charset="0"/>
              </a:rPr>
              <a:t>THỨ HAI NGÀY </a:t>
            </a:r>
            <a:r>
              <a:rPr lang="en-US" sz="4000" dirty="0" smtClean="0">
                <a:solidFill>
                  <a:srgbClr val="FF0000"/>
                </a:solidFill>
                <a:latin typeface="Times New Roman" panose="02020603050405020304" pitchFamily="18" charset="0"/>
                <a:cs typeface="Times New Roman" panose="02020603050405020304" pitchFamily="18" charset="0"/>
              </a:rPr>
              <a:t>7 </a:t>
            </a:r>
            <a:r>
              <a:rPr lang="en-US" sz="4000" smtClean="0">
                <a:solidFill>
                  <a:srgbClr val="FF0000"/>
                </a:solidFill>
                <a:latin typeface="Times New Roman" panose="02020603050405020304" pitchFamily="18" charset="0"/>
                <a:cs typeface="Times New Roman" panose="02020603050405020304" pitchFamily="18" charset="0"/>
              </a:rPr>
              <a:t>THÁNG </a:t>
            </a:r>
            <a:r>
              <a:rPr lang="en-US" sz="4000" smtClean="0">
                <a:solidFill>
                  <a:srgbClr val="FF0000"/>
                </a:solidFill>
                <a:latin typeface="Times New Roman" panose="02020603050405020304" pitchFamily="18" charset="0"/>
                <a:cs typeface="Times New Roman" panose="02020603050405020304" pitchFamily="18" charset="0"/>
              </a:rPr>
              <a:t>4 </a:t>
            </a:r>
            <a:r>
              <a:rPr lang="en-US" sz="4000" dirty="0" smtClean="0">
                <a:solidFill>
                  <a:srgbClr val="FF0000"/>
                </a:solidFill>
                <a:latin typeface="Times New Roman" panose="02020603050405020304" pitchFamily="18" charset="0"/>
                <a:cs typeface="Times New Roman" panose="02020603050405020304" pitchFamily="18" charset="0"/>
              </a:rPr>
              <a:t>NĂM 2025</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985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8" decel="10000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2000" fill="hold"/>
                                        <p:tgtEl>
                                          <p:spTgt spid="30"/>
                                        </p:tgtEl>
                                        <p:attrNameLst>
                                          <p:attrName>ppt_x</p:attrName>
                                        </p:attrNameLst>
                                      </p:cBhvr>
                                      <p:tavLst>
                                        <p:tav tm="0">
                                          <p:val>
                                            <p:strVal val="0-#ppt_w/2"/>
                                          </p:val>
                                        </p:tav>
                                        <p:tav tm="100000">
                                          <p:val>
                                            <p:strVal val="#ppt_x"/>
                                          </p:val>
                                        </p:tav>
                                      </p:tavLst>
                                    </p:anim>
                                    <p:anim calcmode="lin" valueType="num">
                                      <p:cBhvr additive="base">
                                        <p:cTn id="10" dur="2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14" name="图片 2">
            <a:extLst>
              <a:ext uri="{FF2B5EF4-FFF2-40B4-BE49-F238E27FC236}">
                <a16:creationId xmlns:a16="http://schemas.microsoft.com/office/drawing/2014/main" xmlns="" id="{44A53513-0DF4-482E-95E1-D885FB843C18}"/>
              </a:ext>
            </a:extLst>
          </p:cNvPr>
          <p:cNvPicPr>
            <a:picLocks noChangeAspect="1"/>
          </p:cNvPicPr>
          <p:nvPr/>
        </p:nvPicPr>
        <p:blipFill rotWithShape="1">
          <a:blip r:embed="rId5">
            <a:extLst>
              <a:ext uri="{28A0092B-C50C-407E-A947-70E740481C1C}">
                <a14:useLocalDpi xmlns:a14="http://schemas.microsoft.com/office/drawing/2010/main" val="0"/>
              </a:ext>
            </a:extLst>
          </a:blip>
          <a:srcRect l="5744" t="9967" r="7565" b="4409"/>
          <a:stretch>
            <a:fillRect/>
          </a:stretch>
        </p:blipFill>
        <p:spPr>
          <a:xfrm>
            <a:off x="514711" y="1986610"/>
            <a:ext cx="2737811" cy="3834389"/>
          </a:xfrm>
          <a:prstGeom prst="rect">
            <a:avLst/>
          </a:prstGeom>
        </p:spPr>
      </p:pic>
      <p:grpSp>
        <p:nvGrpSpPr>
          <p:cNvPr id="23" name="Group 22">
            <a:extLst>
              <a:ext uri="{FF2B5EF4-FFF2-40B4-BE49-F238E27FC236}">
                <a16:creationId xmlns:a16="http://schemas.microsoft.com/office/drawing/2014/main" xmlns="" id="{DB7C66C1-26C9-48DD-9436-69B29927BDDD}"/>
              </a:ext>
            </a:extLst>
          </p:cNvPr>
          <p:cNvGrpSpPr/>
          <p:nvPr/>
        </p:nvGrpSpPr>
        <p:grpSpPr>
          <a:xfrm>
            <a:off x="3387454" y="1525371"/>
            <a:ext cx="3363003" cy="2246893"/>
            <a:chOff x="3736652" y="1766333"/>
            <a:chExt cx="3363003" cy="2246893"/>
          </a:xfrm>
        </p:grpSpPr>
        <p:grpSp>
          <p:nvGrpSpPr>
            <p:cNvPr id="24" name="Group 23">
              <a:extLst>
                <a:ext uri="{FF2B5EF4-FFF2-40B4-BE49-F238E27FC236}">
                  <a16:creationId xmlns:a16="http://schemas.microsoft.com/office/drawing/2014/main" xmlns="" id="{8F96EF19-CCB2-4175-B152-0097606AE6A7}"/>
                </a:ext>
              </a:extLst>
            </p:cNvPr>
            <p:cNvGrpSpPr/>
            <p:nvPr/>
          </p:nvGrpSpPr>
          <p:grpSpPr>
            <a:xfrm>
              <a:off x="3857395" y="1766333"/>
              <a:ext cx="3121515" cy="2246893"/>
              <a:chOff x="751504" y="-635415"/>
              <a:chExt cx="5342191" cy="6430631"/>
            </a:xfrm>
          </p:grpSpPr>
          <p:pic>
            <p:nvPicPr>
              <p:cNvPr id="26" name="图片 11">
                <a:extLst>
                  <a:ext uri="{FF2B5EF4-FFF2-40B4-BE49-F238E27FC236}">
                    <a16:creationId xmlns:a16="http://schemas.microsoft.com/office/drawing/2014/main" xmlns="" id="{F9B537E2-BAC1-4C07-9945-DAA2C66D9D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7" name="任意多边形: 形状 28">
                <a:extLst>
                  <a:ext uri="{FF2B5EF4-FFF2-40B4-BE49-F238E27FC236}">
                    <a16:creationId xmlns:a16="http://schemas.microsoft.com/office/drawing/2014/main" xmlns="" id="{0DE778CB-306E-48B5-B211-5546AD85EF17}"/>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25" name="TextBox 3">
              <a:extLst>
                <a:ext uri="{FF2B5EF4-FFF2-40B4-BE49-F238E27FC236}">
                  <a16:creationId xmlns:a16="http://schemas.microsoft.com/office/drawing/2014/main" xmlns="" id="{F320173D-46AC-4496-B313-15B4422AF300}"/>
                </a:ext>
              </a:extLst>
            </p:cNvPr>
            <p:cNvSpPr txBox="1"/>
            <p:nvPr/>
          </p:nvSpPr>
          <p:spPr>
            <a:xfrm>
              <a:off x="3736652" y="2688222"/>
              <a:ext cx="3363003"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trái</a:t>
              </a: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đất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xmlns="" id="{5EBD48C8-A055-465E-A68E-4F37C2D5DFD8}"/>
              </a:ext>
            </a:extLst>
          </p:cNvPr>
          <p:cNvGrpSpPr/>
          <p:nvPr/>
        </p:nvGrpSpPr>
        <p:grpSpPr>
          <a:xfrm>
            <a:off x="7258985" y="1622106"/>
            <a:ext cx="3363003" cy="2246893"/>
            <a:chOff x="3736652" y="1766333"/>
            <a:chExt cx="3363003" cy="2246893"/>
          </a:xfrm>
        </p:grpSpPr>
        <p:grpSp>
          <p:nvGrpSpPr>
            <p:cNvPr id="29" name="Group 28">
              <a:extLst>
                <a:ext uri="{FF2B5EF4-FFF2-40B4-BE49-F238E27FC236}">
                  <a16:creationId xmlns:a16="http://schemas.microsoft.com/office/drawing/2014/main" xmlns="" id="{C3466B12-FD70-4497-87B5-8A00F396E054}"/>
                </a:ext>
              </a:extLst>
            </p:cNvPr>
            <p:cNvGrpSpPr/>
            <p:nvPr/>
          </p:nvGrpSpPr>
          <p:grpSpPr>
            <a:xfrm>
              <a:off x="3857395" y="1766333"/>
              <a:ext cx="3121515" cy="2246893"/>
              <a:chOff x="751504" y="-635415"/>
              <a:chExt cx="5342191" cy="6430631"/>
            </a:xfrm>
          </p:grpSpPr>
          <p:pic>
            <p:nvPicPr>
              <p:cNvPr id="31" name="图片 11">
                <a:extLst>
                  <a:ext uri="{FF2B5EF4-FFF2-40B4-BE49-F238E27FC236}">
                    <a16:creationId xmlns:a16="http://schemas.microsoft.com/office/drawing/2014/main" xmlns="" id="{840E8857-77E7-41D7-9C77-7298580D45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2" name="任意多边形: 形状 28">
                <a:extLst>
                  <a:ext uri="{FF2B5EF4-FFF2-40B4-BE49-F238E27FC236}">
                    <a16:creationId xmlns:a16="http://schemas.microsoft.com/office/drawing/2014/main" xmlns="" id="{985B8272-CB55-4550-BC89-DD4FC28EFB12}"/>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3">
              <a:extLst>
                <a:ext uri="{FF2B5EF4-FFF2-40B4-BE49-F238E27FC236}">
                  <a16:creationId xmlns:a16="http://schemas.microsoft.com/office/drawing/2014/main" xmlns="" id="{7ABC4012-9B61-4220-921D-ACBFC6FC6225}"/>
                </a:ext>
              </a:extLst>
            </p:cNvPr>
            <p:cNvSpPr txBox="1"/>
            <p:nvPr/>
          </p:nvSpPr>
          <p:spPr>
            <a:xfrm>
              <a:off x="3736652" y="2688222"/>
              <a:ext cx="3363003" cy="100840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vờn</a:t>
              </a: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sóng</a:t>
              </a:r>
              <a:endParaRPr kumimoji="0" lang="zh-CN" altLang="en-US" sz="4400" b="1" i="0" u="none" strike="noStrike" kern="1200" cap="none" spc="0" normalizeH="0" baseline="0" noProof="0" dirty="0">
                <a:ln>
                  <a:noFill/>
                </a:ln>
                <a:solidFill>
                  <a:srgbClr val="B12A2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0F1519EE-A0D1-464D-BE3D-FF8A300AF54B}"/>
              </a:ext>
            </a:extLst>
          </p:cNvPr>
          <p:cNvGrpSpPr/>
          <p:nvPr/>
        </p:nvGrpSpPr>
        <p:grpSpPr>
          <a:xfrm>
            <a:off x="3583732" y="3552640"/>
            <a:ext cx="3809839" cy="2246893"/>
            <a:chOff x="3707293" y="1766333"/>
            <a:chExt cx="3809839" cy="2246893"/>
          </a:xfrm>
        </p:grpSpPr>
        <p:grpSp>
          <p:nvGrpSpPr>
            <p:cNvPr id="34" name="Group 33">
              <a:extLst>
                <a:ext uri="{FF2B5EF4-FFF2-40B4-BE49-F238E27FC236}">
                  <a16:creationId xmlns:a16="http://schemas.microsoft.com/office/drawing/2014/main" xmlns="" id="{724C8B7E-7AD2-409D-AF3A-E90D51901F2C}"/>
                </a:ext>
              </a:extLst>
            </p:cNvPr>
            <p:cNvGrpSpPr/>
            <p:nvPr/>
          </p:nvGrpSpPr>
          <p:grpSpPr>
            <a:xfrm>
              <a:off x="3857395" y="1766333"/>
              <a:ext cx="3121515" cy="2246893"/>
              <a:chOff x="751504" y="-635415"/>
              <a:chExt cx="5342191" cy="6430631"/>
            </a:xfrm>
          </p:grpSpPr>
          <p:pic>
            <p:nvPicPr>
              <p:cNvPr id="36" name="图片 11">
                <a:extLst>
                  <a:ext uri="{FF2B5EF4-FFF2-40B4-BE49-F238E27FC236}">
                    <a16:creationId xmlns:a16="http://schemas.microsoft.com/office/drawing/2014/main" xmlns="" id="{D42BF719-7E13-4751-BBB6-FC887B76B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7" name="任意多边形: 形状 28">
                <a:extLst>
                  <a:ext uri="{FF2B5EF4-FFF2-40B4-BE49-F238E27FC236}">
                    <a16:creationId xmlns:a16="http://schemas.microsoft.com/office/drawing/2014/main" xmlns="" id="{C040D6EB-82B2-4577-A8D9-C5B5485969D1}"/>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5" name="TextBox 3">
              <a:extLst>
                <a:ext uri="{FF2B5EF4-FFF2-40B4-BE49-F238E27FC236}">
                  <a16:creationId xmlns:a16="http://schemas.microsoft.com/office/drawing/2014/main" xmlns="" id="{F4934707-B93C-4219-98F4-C49CE59ABCC1}"/>
                </a:ext>
              </a:extLst>
            </p:cNvPr>
            <p:cNvSpPr txBox="1"/>
            <p:nvPr/>
          </p:nvSpPr>
          <p:spPr>
            <a:xfrm>
              <a:off x="3707293" y="2711475"/>
              <a:ext cx="3809839"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đẫm hương</a:t>
              </a:r>
              <a:endParaRPr kumimoji="0" lang="zh-CN" altLang="en-US" sz="4400" b="1" i="0" u="none" strike="noStrike" kern="1200" cap="none" spc="0" normalizeH="0" baseline="0" noProof="0" dirty="0">
                <a:ln>
                  <a:noFill/>
                </a:ln>
                <a:solidFill>
                  <a:srgbClr val="92D05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7CF3DAC5-6F7E-4900-87CD-EE817C55C9D9}"/>
              </a:ext>
            </a:extLst>
          </p:cNvPr>
          <p:cNvGrpSpPr/>
          <p:nvPr/>
        </p:nvGrpSpPr>
        <p:grpSpPr>
          <a:xfrm>
            <a:off x="7422932" y="3574106"/>
            <a:ext cx="3363003" cy="2246893"/>
            <a:chOff x="3736652" y="1766333"/>
            <a:chExt cx="3363003" cy="2246893"/>
          </a:xfrm>
        </p:grpSpPr>
        <p:grpSp>
          <p:nvGrpSpPr>
            <p:cNvPr id="39" name="Group 38">
              <a:extLst>
                <a:ext uri="{FF2B5EF4-FFF2-40B4-BE49-F238E27FC236}">
                  <a16:creationId xmlns:a16="http://schemas.microsoft.com/office/drawing/2014/main" xmlns="" id="{7CE10272-CAE3-4962-92AA-60A9968735AA}"/>
                </a:ext>
              </a:extLst>
            </p:cNvPr>
            <p:cNvGrpSpPr/>
            <p:nvPr/>
          </p:nvGrpSpPr>
          <p:grpSpPr>
            <a:xfrm>
              <a:off x="3857395" y="1766333"/>
              <a:ext cx="3121515" cy="2246893"/>
              <a:chOff x="751504" y="-635415"/>
              <a:chExt cx="5342191" cy="6430631"/>
            </a:xfrm>
          </p:grpSpPr>
          <p:pic>
            <p:nvPicPr>
              <p:cNvPr id="41" name="图片 11">
                <a:extLst>
                  <a:ext uri="{FF2B5EF4-FFF2-40B4-BE49-F238E27FC236}">
                    <a16:creationId xmlns:a16="http://schemas.microsoft.com/office/drawing/2014/main" xmlns="" id="{55DE3101-67B4-4FF9-927A-FC8C2101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42" name="任意多边形: 形状 28">
                <a:extLst>
                  <a:ext uri="{FF2B5EF4-FFF2-40B4-BE49-F238E27FC236}">
                    <a16:creationId xmlns:a16="http://schemas.microsoft.com/office/drawing/2014/main" xmlns="" id="{D2F506F3-08EA-4948-9134-89FB9335E877}"/>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40" name="TextBox 3">
              <a:extLst>
                <a:ext uri="{FF2B5EF4-FFF2-40B4-BE49-F238E27FC236}">
                  <a16:creationId xmlns:a16="http://schemas.microsoft.com/office/drawing/2014/main" xmlns="" id="{FF6F701B-B2AA-486C-AA87-A80BC37844CB}"/>
                </a:ext>
              </a:extLst>
            </p:cNvPr>
            <p:cNvSpPr txBox="1"/>
            <p:nvPr/>
          </p:nvSpPr>
          <p:spPr>
            <a:xfrm>
              <a:off x="3736652" y="2688222"/>
              <a:ext cx="3363003"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cười ran</a:t>
              </a:r>
              <a:endParaRPr kumimoji="0" lang="zh-CN" altLang="en-US" sz="4400" b="1" i="0" u="none" strike="noStrike" kern="1200" cap="none" spc="0" normalizeH="0" baseline="0" noProof="0" dirty="0">
                <a:ln>
                  <a:noFill/>
                </a:ln>
                <a:solidFill>
                  <a:srgbClr val="009999"/>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2" name="Picture 1">
            <a:extLst>
              <a:ext uri="{FF2B5EF4-FFF2-40B4-BE49-F238E27FC236}">
                <a16:creationId xmlns:a16="http://schemas.microsoft.com/office/drawing/2014/main" xmlns="" id="{C39F9B30-5CAC-484C-9C05-8E6C3858C6B4}"/>
              </a:ext>
            </a:extLst>
          </p:cNvPr>
          <p:cNvPicPr>
            <a:picLocks noChangeAspect="1"/>
          </p:cNvPicPr>
          <p:nvPr/>
        </p:nvPicPr>
        <p:blipFill>
          <a:blip r:embed="rId7"/>
          <a:stretch>
            <a:fillRect/>
          </a:stretch>
        </p:blipFill>
        <p:spPr>
          <a:xfrm>
            <a:off x="3216298" y="674619"/>
            <a:ext cx="5614903" cy="1316850"/>
          </a:xfrm>
          <a:prstGeom prst="rect">
            <a:avLst/>
          </a:prstGeom>
        </p:spPr>
      </p:pic>
    </p:spTree>
    <p:extLst>
      <p:ext uri="{BB962C8B-B14F-4D97-AF65-F5344CB8AC3E}">
        <p14:creationId xmlns:p14="http://schemas.microsoft.com/office/powerpoint/2010/main" val="22407291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anim calcmode="lin" valueType="num">
                                      <p:cBhvr>
                                        <p:cTn id="16" dur="750" fill="hold"/>
                                        <p:tgtEl>
                                          <p:spTgt spid="23"/>
                                        </p:tgtEl>
                                        <p:attrNameLst>
                                          <p:attrName>ppt_x</p:attrName>
                                        </p:attrNameLst>
                                      </p:cBhvr>
                                      <p:tavLst>
                                        <p:tav tm="0">
                                          <p:val>
                                            <p:strVal val="#ppt_x"/>
                                          </p:val>
                                        </p:tav>
                                        <p:tav tm="100000">
                                          <p:val>
                                            <p:strVal val="#ppt_x"/>
                                          </p:val>
                                        </p:tav>
                                      </p:tavLst>
                                    </p:anim>
                                    <p:anim calcmode="lin" valueType="num">
                                      <p:cBhvr>
                                        <p:cTn id="17"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750"/>
                                        <p:tgtEl>
                                          <p:spTgt spid="28"/>
                                        </p:tgtEl>
                                      </p:cBhvr>
                                    </p:animEffect>
                                    <p:anim calcmode="lin" valueType="num">
                                      <p:cBhvr>
                                        <p:cTn id="23" dur="750" fill="hold"/>
                                        <p:tgtEl>
                                          <p:spTgt spid="28"/>
                                        </p:tgtEl>
                                        <p:attrNameLst>
                                          <p:attrName>ppt_x</p:attrName>
                                        </p:attrNameLst>
                                      </p:cBhvr>
                                      <p:tavLst>
                                        <p:tav tm="0">
                                          <p:val>
                                            <p:strVal val="#ppt_x"/>
                                          </p:val>
                                        </p:tav>
                                        <p:tav tm="100000">
                                          <p:val>
                                            <p:strVal val="#ppt_x"/>
                                          </p:val>
                                        </p:tav>
                                      </p:tavLst>
                                    </p:anim>
                                    <p:anim calcmode="lin" valueType="num">
                                      <p:cBhvr>
                                        <p:cTn id="2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750"/>
                                        <p:tgtEl>
                                          <p:spTgt spid="33"/>
                                        </p:tgtEl>
                                      </p:cBhvr>
                                    </p:animEffect>
                                    <p:anim calcmode="lin" valueType="num">
                                      <p:cBhvr>
                                        <p:cTn id="30" dur="750" fill="hold"/>
                                        <p:tgtEl>
                                          <p:spTgt spid="33"/>
                                        </p:tgtEl>
                                        <p:attrNameLst>
                                          <p:attrName>ppt_x</p:attrName>
                                        </p:attrNameLst>
                                      </p:cBhvr>
                                      <p:tavLst>
                                        <p:tav tm="0">
                                          <p:val>
                                            <p:strVal val="#ppt_x"/>
                                          </p:val>
                                        </p:tav>
                                        <p:tav tm="100000">
                                          <p:val>
                                            <p:strVal val="#ppt_x"/>
                                          </p:val>
                                        </p:tav>
                                      </p:tavLst>
                                    </p:anim>
                                    <p:anim calcmode="lin" valueType="num">
                                      <p:cBhvr>
                                        <p:cTn id="31"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750"/>
                                        <p:tgtEl>
                                          <p:spTgt spid="38"/>
                                        </p:tgtEl>
                                      </p:cBhvr>
                                    </p:animEffect>
                                    <p:anim calcmode="lin" valueType="num">
                                      <p:cBhvr>
                                        <p:cTn id="37" dur="750" fill="hold"/>
                                        <p:tgtEl>
                                          <p:spTgt spid="38"/>
                                        </p:tgtEl>
                                        <p:attrNameLst>
                                          <p:attrName>ppt_x</p:attrName>
                                        </p:attrNameLst>
                                      </p:cBhvr>
                                      <p:tavLst>
                                        <p:tav tm="0">
                                          <p:val>
                                            <p:strVal val="#ppt_x"/>
                                          </p:val>
                                        </p:tav>
                                        <p:tav tm="100000">
                                          <p:val>
                                            <p:strVal val="#ppt_x"/>
                                          </p:val>
                                        </p:tav>
                                      </p:tavLst>
                                    </p:anim>
                                    <p:anim calcmode="lin" valueType="num">
                                      <p:cBhvr>
                                        <p:cTn id="38"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73F30C-5FCA-FFD7-9FD8-9263050FD87E}"/>
            </a:ext>
          </a:extLst>
        </p:cNvPr>
        <p:cNvGrpSpPr/>
        <p:nvPr/>
      </p:nvGrpSpPr>
      <p:grpSpPr>
        <a:xfrm>
          <a:off x="0" y="0"/>
          <a:ext cx="0" cy="0"/>
          <a:chOff x="0" y="0"/>
          <a:chExt cx="0" cy="0"/>
        </a:xfrm>
      </p:grpSpPr>
      <p:pic>
        <p:nvPicPr>
          <p:cNvPr id="20" name="图片 64">
            <a:extLst>
              <a:ext uri="{FF2B5EF4-FFF2-40B4-BE49-F238E27FC236}">
                <a16:creationId xmlns:a16="http://schemas.microsoft.com/office/drawing/2014/main" xmlns="" id="{FAF6296B-0985-D3BA-BFE2-61B4A3F93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F9FCB4F4-29B3-2E49-4735-D12CD472E2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11D135F4-253D-18BD-2434-F999E316C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9A3A5101-2F05-6514-DE43-CB638EBB35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B58E8022-1FE9-D5B2-971E-38B2FE36A782}"/>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1" name="TextBox 20">
            <a:extLst>
              <a:ext uri="{FF2B5EF4-FFF2-40B4-BE49-F238E27FC236}">
                <a16:creationId xmlns:a16="http://schemas.microsoft.com/office/drawing/2014/main" xmlns="" id="{66A82554-574D-D49A-E944-270EDB5357B7}"/>
              </a:ext>
            </a:extLst>
          </p:cNvPr>
          <p:cNvSpPr txBox="1"/>
          <p:nvPr/>
        </p:nvSpPr>
        <p:spPr>
          <a:xfrm>
            <a:off x="3133005" y="679564"/>
            <a:ext cx="6347788" cy="101566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SG" sz="6000" b="1" kern="0" dirty="0" err="1">
                <a:solidFill>
                  <a:srgbClr val="00B050"/>
                </a:solidFill>
                <a:latin typeface="Times New Roman" panose="02020603050405020304" pitchFamily="18" charset="0"/>
                <a:cs typeface="Times New Roman" panose="02020603050405020304" pitchFamily="18" charset="0"/>
                <a:sym typeface="Arial"/>
              </a:rPr>
              <a:t>Luyện</a:t>
            </a:r>
            <a:r>
              <a:rPr lang="en-SG" sz="6000" b="1" kern="0" dirty="0">
                <a:solidFill>
                  <a:srgbClr val="00B050"/>
                </a:solidFill>
                <a:latin typeface="Times New Roman" panose="02020603050405020304" pitchFamily="18" charset="0"/>
                <a:cs typeface="Times New Roman" panose="02020603050405020304" pitchFamily="18" charset="0"/>
                <a:sym typeface="Arial"/>
              </a:rPr>
              <a:t> </a:t>
            </a:r>
            <a:r>
              <a:rPr lang="en-SG" sz="6000" b="1" kern="0" dirty="0" err="1">
                <a:solidFill>
                  <a:srgbClr val="00B050"/>
                </a:solidFill>
                <a:latin typeface="Times New Roman" panose="02020603050405020304" pitchFamily="18" charset="0"/>
                <a:cs typeface="Times New Roman" panose="02020603050405020304" pitchFamily="18" charset="0"/>
                <a:sym typeface="Arial"/>
              </a:rPr>
              <a:t>đọc</a:t>
            </a:r>
            <a:r>
              <a:rPr lang="en-SG" sz="6000" b="1" kern="0" dirty="0">
                <a:solidFill>
                  <a:srgbClr val="00B050"/>
                </a:solidFill>
                <a:latin typeface="Times New Roman" panose="02020603050405020304" pitchFamily="18" charset="0"/>
                <a:cs typeface="Times New Roman" panose="02020603050405020304" pitchFamily="18" charset="0"/>
                <a:sym typeface="Arial"/>
              </a:rPr>
              <a:t> </a:t>
            </a:r>
            <a:r>
              <a:rPr lang="en-SG" sz="6000" b="1" kern="0" dirty="0" err="1">
                <a:solidFill>
                  <a:srgbClr val="00B050"/>
                </a:solidFill>
                <a:latin typeface="Times New Roman" panose="02020603050405020304" pitchFamily="18" charset="0"/>
                <a:cs typeface="Times New Roman" panose="02020603050405020304" pitchFamily="18" charset="0"/>
                <a:sym typeface="Arial"/>
              </a:rPr>
              <a:t>câu</a:t>
            </a:r>
            <a:r>
              <a:rPr lang="en-SG" sz="6000" b="1" kern="0" dirty="0">
                <a:solidFill>
                  <a:srgbClr val="00B050"/>
                </a:solidFill>
                <a:latin typeface="Times New Roman" panose="02020603050405020304" pitchFamily="18" charset="0"/>
                <a:cs typeface="Times New Roman" panose="02020603050405020304" pitchFamily="18" charset="0"/>
                <a:sym typeface="Arial"/>
              </a:rPr>
              <a:t> </a:t>
            </a:r>
            <a:r>
              <a:rPr lang="en-SG" sz="6000" b="1" kern="0" dirty="0" err="1">
                <a:solidFill>
                  <a:srgbClr val="00B050"/>
                </a:solidFill>
                <a:latin typeface="Times New Roman" panose="02020603050405020304" pitchFamily="18" charset="0"/>
                <a:cs typeface="Times New Roman" panose="02020603050405020304" pitchFamily="18" charset="0"/>
                <a:sym typeface="Arial"/>
              </a:rPr>
              <a:t>dài</a:t>
            </a:r>
            <a:endParaRPr kumimoji="0" lang="en-US" sz="60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xmlns="" id="{10E533FB-25E3-27D9-4E17-6A35D2402FC0}"/>
              </a:ext>
            </a:extLst>
          </p:cNvPr>
          <p:cNvSpPr txBox="1"/>
          <p:nvPr/>
        </p:nvSpPr>
        <p:spPr>
          <a:xfrm>
            <a:off x="1923220" y="1770695"/>
            <a:ext cx="9332322" cy="415498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Trái Đất này</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là của chúng mình</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Quả bóng xanh</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bay giữa trời xanh</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Bồ câu ơi,</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tiếng chim gù thương mến</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Hải âu ơi,</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cánh chim vờn sóng biển</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Cùng bay nào,</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cho Trái Đất quay!</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Cùng bay nào,</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r>
              <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cho Trái Đất quay!</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9574700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8" name="Picture 47">
            <a:extLst>
              <a:ext uri="{FF2B5EF4-FFF2-40B4-BE49-F238E27FC236}">
                <a16:creationId xmlns:a16="http://schemas.microsoft.com/office/drawing/2014/main" xmlns="" id="{B8988439-3E6E-415D-8ABF-AAE711F06564}"/>
              </a:ext>
            </a:extLst>
          </p:cNvPr>
          <p:cNvPicPr>
            <a:picLocks noChangeAspect="1"/>
          </p:cNvPicPr>
          <p:nvPr/>
        </p:nvPicPr>
        <p:blipFill>
          <a:blip r:embed="rId5"/>
          <a:stretch>
            <a:fillRect/>
          </a:stretch>
        </p:blipFill>
        <p:spPr>
          <a:xfrm>
            <a:off x="2664461" y="811785"/>
            <a:ext cx="5834378" cy="1310754"/>
          </a:xfrm>
          <a:prstGeom prst="rect">
            <a:avLst/>
          </a:prstGeom>
        </p:spPr>
      </p:pic>
      <p:grpSp>
        <p:nvGrpSpPr>
          <p:cNvPr id="49" name="组合 32">
            <a:extLst>
              <a:ext uri="{FF2B5EF4-FFF2-40B4-BE49-F238E27FC236}">
                <a16:creationId xmlns:a16="http://schemas.microsoft.com/office/drawing/2014/main" xmlns="" id="{8DBB4B81-E60D-4271-89AB-662A4F688203}"/>
              </a:ext>
            </a:extLst>
          </p:cNvPr>
          <p:cNvGrpSpPr/>
          <p:nvPr/>
        </p:nvGrpSpPr>
        <p:grpSpPr>
          <a:xfrm>
            <a:off x="1441985" y="2318946"/>
            <a:ext cx="1316705" cy="1405690"/>
            <a:chOff x="6818812" y="2162158"/>
            <a:chExt cx="1011450" cy="1079805"/>
          </a:xfrm>
        </p:grpSpPr>
        <p:pic>
          <p:nvPicPr>
            <p:cNvPr id="50" name="图片 33">
              <a:extLst>
                <a:ext uri="{FF2B5EF4-FFF2-40B4-BE49-F238E27FC236}">
                  <a16:creationId xmlns:a16="http://schemas.microsoft.com/office/drawing/2014/main" xmlns="" id="{F895BC8B-50F2-465C-AB6B-8E9DB02711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51" name="文本框 34">
              <a:extLst>
                <a:ext uri="{FF2B5EF4-FFF2-40B4-BE49-F238E27FC236}">
                  <a16:creationId xmlns:a16="http://schemas.microsoft.com/office/drawing/2014/main" xmlns="" id="{9DB6763C-F6D9-4EB0-9187-27B9DC2EA426}"/>
                </a:ext>
              </a:extLst>
            </p:cNvPr>
            <p:cNvSpPr txBox="1"/>
            <p:nvPr/>
          </p:nvSpPr>
          <p:spPr>
            <a:xfrm>
              <a:off x="6844017" y="2364618"/>
              <a:ext cx="986245" cy="87734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0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40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52" name="文本框 35">
            <a:extLst>
              <a:ext uri="{FF2B5EF4-FFF2-40B4-BE49-F238E27FC236}">
                <a16:creationId xmlns:a16="http://schemas.microsoft.com/office/drawing/2014/main" xmlns="" id="{F97BEBCB-087F-4D24-8571-0660CD98440E}"/>
              </a:ext>
            </a:extLst>
          </p:cNvPr>
          <p:cNvSpPr txBox="1"/>
          <p:nvPr/>
        </p:nvSpPr>
        <p:spPr>
          <a:xfrm>
            <a:off x="2852080" y="2492986"/>
            <a:ext cx="8513734"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Trái</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đất</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này</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trái</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đất</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quay</a:t>
            </a:r>
            <a:r>
              <a:rPr lang="en-US" altLang="zh-CN" sz="4400" dirty="0">
                <a:ln w="38100">
                  <a:noFill/>
                </a:ln>
                <a:solidFill>
                  <a:srgbClr val="3E830E"/>
                </a:solidFill>
                <a:effectLst/>
                <a:latin typeface="Arial" panose="020B0604020202020204" pitchFamily="34" charset="0"/>
                <a:ea typeface="+mn-ea"/>
                <a:cs typeface="Arial" panose="020B0604020202020204" pitchFamily="34" charset="0"/>
                <a:sym typeface="+mn-lt"/>
              </a:rPr>
              <a:t>!</a:t>
            </a:r>
            <a:endParaRPr lang="zh-CN" altLang="en-US" sz="4400" dirty="0">
              <a:ln w="38100">
                <a:noFill/>
              </a:ln>
              <a:solidFill>
                <a:srgbClr val="3E830E"/>
              </a:solidFill>
              <a:effectLst/>
              <a:latin typeface="Arial" panose="020B0604020202020204" pitchFamily="34" charset="0"/>
              <a:ea typeface="+mn-ea"/>
              <a:cs typeface="Arial" panose="020B0604020202020204" pitchFamily="34" charset="0"/>
              <a:sym typeface="+mn-lt"/>
            </a:endParaRPr>
          </a:p>
        </p:txBody>
      </p:sp>
      <p:grpSp>
        <p:nvGrpSpPr>
          <p:cNvPr id="53" name="组合 36">
            <a:extLst>
              <a:ext uri="{FF2B5EF4-FFF2-40B4-BE49-F238E27FC236}">
                <a16:creationId xmlns:a16="http://schemas.microsoft.com/office/drawing/2014/main" xmlns="" id="{E4E267C1-314C-4E45-820C-4ED0A1C56F73}"/>
              </a:ext>
            </a:extLst>
          </p:cNvPr>
          <p:cNvGrpSpPr/>
          <p:nvPr/>
        </p:nvGrpSpPr>
        <p:grpSpPr>
          <a:xfrm>
            <a:off x="1478394" y="3534034"/>
            <a:ext cx="1349517" cy="1399493"/>
            <a:chOff x="6818812" y="2162158"/>
            <a:chExt cx="1036655" cy="1075045"/>
          </a:xfrm>
        </p:grpSpPr>
        <p:pic>
          <p:nvPicPr>
            <p:cNvPr id="54" name="图片 37">
              <a:extLst>
                <a:ext uri="{FF2B5EF4-FFF2-40B4-BE49-F238E27FC236}">
                  <a16:creationId xmlns:a16="http://schemas.microsoft.com/office/drawing/2014/main" xmlns="" id="{73C5160A-8AEB-4164-964E-BB9D2B4FF0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55" name="文本框 38">
              <a:extLst>
                <a:ext uri="{FF2B5EF4-FFF2-40B4-BE49-F238E27FC236}">
                  <a16:creationId xmlns:a16="http://schemas.microsoft.com/office/drawing/2014/main" xmlns="" id="{E96A3C75-BC76-44F8-A809-AEBB48B16CEF}"/>
                </a:ext>
              </a:extLst>
            </p:cNvPr>
            <p:cNvSpPr txBox="1"/>
            <p:nvPr/>
          </p:nvSpPr>
          <p:spPr>
            <a:xfrm>
              <a:off x="6869222" y="2359858"/>
              <a:ext cx="986245" cy="87734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0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2</a:t>
              </a:r>
              <a:endParaRPr lang="zh-CN" altLang="en-US" sz="40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56" name="文本框 39">
            <a:extLst>
              <a:ext uri="{FF2B5EF4-FFF2-40B4-BE49-F238E27FC236}">
                <a16:creationId xmlns:a16="http://schemas.microsoft.com/office/drawing/2014/main" xmlns="" id="{3FECABD9-48FA-4C1E-8974-AC474C3E0652}"/>
              </a:ext>
            </a:extLst>
          </p:cNvPr>
          <p:cNvSpPr txBox="1"/>
          <p:nvPr/>
        </p:nvSpPr>
        <p:spPr>
          <a:xfrm>
            <a:off x="2852080" y="3735866"/>
            <a:ext cx="7572934"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Trái</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đất</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trẻ</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cũng</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thơm</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a:t>
            </a:r>
            <a:endParaRPr lang="zh-CN" altLang="en-US"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57" name="组合 40">
            <a:extLst>
              <a:ext uri="{FF2B5EF4-FFF2-40B4-BE49-F238E27FC236}">
                <a16:creationId xmlns:a16="http://schemas.microsoft.com/office/drawing/2014/main" xmlns="" id="{D128654F-E5F2-4E8A-9A07-0BCA72E9027D}"/>
              </a:ext>
            </a:extLst>
          </p:cNvPr>
          <p:cNvGrpSpPr/>
          <p:nvPr/>
        </p:nvGrpSpPr>
        <p:grpSpPr>
          <a:xfrm>
            <a:off x="1475997" y="4758360"/>
            <a:ext cx="1309837" cy="1444107"/>
            <a:chOff x="6818812" y="2162158"/>
            <a:chExt cx="1006174" cy="1109316"/>
          </a:xfrm>
        </p:grpSpPr>
        <p:pic>
          <p:nvPicPr>
            <p:cNvPr id="58" name="图片 41">
              <a:extLst>
                <a:ext uri="{FF2B5EF4-FFF2-40B4-BE49-F238E27FC236}">
                  <a16:creationId xmlns:a16="http://schemas.microsoft.com/office/drawing/2014/main" xmlns="" id="{1F0CED26-C07C-4ADE-9FF4-01B4430C88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59" name="文本框 42">
              <a:extLst>
                <a:ext uri="{FF2B5EF4-FFF2-40B4-BE49-F238E27FC236}">
                  <a16:creationId xmlns:a16="http://schemas.microsoft.com/office/drawing/2014/main" xmlns="" id="{60A9BD5E-011D-4357-BAA3-C9B405AB24D5}"/>
                </a:ext>
              </a:extLst>
            </p:cNvPr>
            <p:cNvSpPr txBox="1"/>
            <p:nvPr/>
          </p:nvSpPr>
          <p:spPr>
            <a:xfrm>
              <a:off x="6838741" y="2394129"/>
              <a:ext cx="986245" cy="87734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0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3</a:t>
              </a:r>
              <a:endParaRPr lang="zh-CN" altLang="en-US" sz="40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60" name="文本框 43">
            <a:extLst>
              <a:ext uri="{FF2B5EF4-FFF2-40B4-BE49-F238E27FC236}">
                <a16:creationId xmlns:a16="http://schemas.microsoft.com/office/drawing/2014/main" xmlns="" id="{3BE79A73-AD22-436B-ABC9-7E65995F87E9}"/>
              </a:ext>
            </a:extLst>
          </p:cNvPr>
          <p:cNvSpPr txBox="1"/>
          <p:nvPr/>
        </p:nvSpPr>
        <p:spPr>
          <a:xfrm>
            <a:off x="2853854" y="5049289"/>
            <a:ext cx="7984533"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Khói</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hình</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nấm</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  </a:t>
            </a:r>
            <a:r>
              <a:rPr lang="en-US" altLang="zh-CN" sz="4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chúng</a:t>
            </a:r>
            <a:r>
              <a:rPr lang="en-US" altLang="zh-CN" sz="4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ta</a:t>
            </a:r>
            <a:r>
              <a:rPr lang="en-US" altLang="zh-CN" sz="4400" dirty="0">
                <a:ln w="38100">
                  <a:noFill/>
                </a:ln>
                <a:solidFill>
                  <a:srgbClr val="3E830E"/>
                </a:solidFill>
                <a:effectLst/>
                <a:latin typeface="Arial" panose="020B0604020202020204" pitchFamily="34" charset="0"/>
                <a:ea typeface="+mn-ea"/>
                <a:cs typeface="Arial" panose="020B0604020202020204" pitchFamily="34" charset="0"/>
                <a:sym typeface="+mn-lt"/>
              </a:rPr>
              <a:t>!</a:t>
            </a:r>
            <a:endParaRPr lang="zh-CN" altLang="en-US" sz="4400" dirty="0">
              <a:ln w="38100">
                <a:noFill/>
              </a:ln>
              <a:solidFill>
                <a:srgbClr val="3E830E"/>
              </a:solidFill>
              <a:effectLst/>
              <a:latin typeface="Arial" panose="020B0604020202020204" pitchFamily="34" charset="0"/>
              <a:ea typeface="+mn-ea"/>
              <a:cs typeface="Arial" panose="020B0604020202020204" pitchFamily="34" charset="0"/>
              <a:sym typeface="+mn-lt"/>
            </a:endParaRPr>
          </a:p>
        </p:txBody>
      </p:sp>
    </p:spTree>
    <p:extLst>
      <p:ext uri="{BB962C8B-B14F-4D97-AF65-F5344CB8AC3E}">
        <p14:creationId xmlns:p14="http://schemas.microsoft.com/office/powerpoint/2010/main" val="36755955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23" presetClass="entr" presetSubtype="528" fill="hold" grpId="0" nodeType="withEffect">
                                  <p:stCondLst>
                                    <p:cond delay="0"/>
                                  </p:stCondLst>
                                  <p:iterate type="lt">
                                    <p:tmPct val="5000"/>
                                  </p:iterate>
                                  <p:childTnLst>
                                    <p:set>
                                      <p:cBhvr>
                                        <p:cTn id="11" dur="1" fill="hold">
                                          <p:stCondLst>
                                            <p:cond delay="0"/>
                                          </p:stCondLst>
                                        </p:cTn>
                                        <p:tgtEl>
                                          <p:spTgt spid="52"/>
                                        </p:tgtEl>
                                        <p:attrNameLst>
                                          <p:attrName>style.visibility</p:attrName>
                                        </p:attrNameLst>
                                      </p:cBhvr>
                                      <p:to>
                                        <p:strVal val="visible"/>
                                      </p:to>
                                    </p:set>
                                    <p:anim to="" calcmode="lin" valueType="num">
                                      <p:cBhvr>
                                        <p:cTn id="12" dur="1000" fill="hold">
                                          <p:stCondLst>
                                            <p:cond delay="0"/>
                                          </p:stCondLst>
                                        </p:cTn>
                                        <p:tgtEl>
                                          <p:spTgt spid="52"/>
                                        </p:tgtEl>
                                        <p:attrNameLst>
                                          <p:attrName>ppt_x</p:attrName>
                                        </p:attrNameLst>
                                      </p:cBhvr>
                                      <p:tavLst>
                                        <p:tav tm="0" fmla="#ppt_x+(8/9)*(#ppt_x-(#ppt_x-#ppt_w/2))*((1.5-1.5*$)^2-(1.5-1.5*$)^3)">
                                          <p:val>
                                            <p:strVal val="0"/>
                                          </p:val>
                                        </p:tav>
                                        <p:tav tm="100000">
                                          <p:val>
                                            <p:strVal val="1"/>
                                          </p:val>
                                        </p:tav>
                                      </p:tavLst>
                                    </p:anim>
                                    <p:anim to="" calcmode="lin" valueType="num">
                                      <p:cBhvr>
                                        <p:cTn id="13" dur="1000" fill="hold">
                                          <p:stCondLst>
                                            <p:cond delay="0"/>
                                          </p:stCondLst>
                                        </p:cTn>
                                        <p:tgtEl>
                                          <p:spTgt spid="52"/>
                                        </p:tgtEl>
                                        <p:attrNameLst>
                                          <p:attrName>ppt_y</p:attrName>
                                        </p:attrNameLst>
                                      </p:cBhvr>
                                      <p:tavLst>
                                        <p:tav tm="0" fmla="#ppt_y+(8/9)*(#ppt_y-(#ppt_y+#ppt_h/2))*((1.5-1.5*$)^2-(1.5-1.5*$)^3)">
                                          <p:val>
                                            <p:strVal val="0"/>
                                          </p:val>
                                        </p:tav>
                                        <p:tav tm="100000">
                                          <p:val>
                                            <p:strVal val="1"/>
                                          </p:val>
                                        </p:tav>
                                      </p:tavLst>
                                    </p:anim>
                                    <p:anim to="" calcmode="lin" valueType="num">
                                      <p:cBhvr>
                                        <p:cTn id="14" dur="1000" fill="hold">
                                          <p:stCondLst>
                                            <p:cond delay="0"/>
                                          </p:stCondLst>
                                        </p:cTn>
                                        <p:tgtEl>
                                          <p:spTgt spid="52"/>
                                        </p:tgtEl>
                                        <p:attrNameLst>
                                          <p:attrName>ppt_w</p:attrName>
                                        </p:attrNameLst>
                                      </p:cBhvr>
                                      <p:tavLst>
                                        <p:tav tm="0" fmla="#ppt_w+(8/9)*(#ppt_w-0)*((1.5-1.5*$)^2-(1.5-1.5*$)^3)">
                                          <p:val>
                                            <p:strVal val="0"/>
                                          </p:val>
                                        </p:tav>
                                        <p:tav tm="100000">
                                          <p:val>
                                            <p:strVal val="1"/>
                                          </p:val>
                                        </p:tav>
                                      </p:tavLst>
                                    </p:anim>
                                    <p:anim to="" calcmode="lin" valueType="num">
                                      <p:cBhvr>
                                        <p:cTn id="15" dur="1000" fill="hold">
                                          <p:stCondLst>
                                            <p:cond delay="0"/>
                                          </p:stCondLst>
                                        </p:cTn>
                                        <p:tgtEl>
                                          <p:spTgt spid="52"/>
                                        </p:tgtEl>
                                        <p:attrNameLst>
                                          <p:attrName>ppt_h</p:attrName>
                                        </p:attrNameLst>
                                      </p:cBhvr>
                                      <p:tavLst>
                                        <p:tav tm="0" fmla="#ppt_h+(8/9)*(#ppt_h-0)*((1.5-1.5*$)^2-(1.5-1.5*$)^3)">
                                          <p:val>
                                            <p:strVal val="0"/>
                                          </p:val>
                                        </p:tav>
                                        <p:tav tm="100000">
                                          <p:val>
                                            <p:strVal val="1"/>
                                          </p:val>
                                        </p:tav>
                                      </p:tavLst>
                                    </p:anim>
                                  </p:childTnLst>
                                </p:cTn>
                              </p:par>
                            </p:childTnLst>
                          </p:cTn>
                        </p:par>
                        <p:par>
                          <p:cTn id="16" fill="hold">
                            <p:stCondLst>
                              <p:cond delay="2100"/>
                            </p:stCondLst>
                            <p:childTnLst>
                              <p:par>
                                <p:cTn id="17" presetID="53" presetClass="entr" presetSubtype="16"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par>
                                <p:cTn id="22" presetID="23" presetClass="entr" presetSubtype="528" fill="hold" grpId="0" nodeType="withEffect">
                                  <p:stCondLst>
                                    <p:cond delay="0"/>
                                  </p:stCondLst>
                                  <p:iterate type="lt">
                                    <p:tmPct val="5000"/>
                                  </p:iterate>
                                  <p:childTnLst>
                                    <p:set>
                                      <p:cBhvr>
                                        <p:cTn id="23" dur="1" fill="hold">
                                          <p:stCondLst>
                                            <p:cond delay="0"/>
                                          </p:stCondLst>
                                        </p:cTn>
                                        <p:tgtEl>
                                          <p:spTgt spid="56"/>
                                        </p:tgtEl>
                                        <p:attrNameLst>
                                          <p:attrName>style.visibility</p:attrName>
                                        </p:attrNameLst>
                                      </p:cBhvr>
                                      <p:to>
                                        <p:strVal val="visible"/>
                                      </p:to>
                                    </p:set>
                                    <p:anim to="" calcmode="lin" valueType="num">
                                      <p:cBhvr>
                                        <p:cTn id="24" dur="1000" fill="hold">
                                          <p:stCondLst>
                                            <p:cond delay="0"/>
                                          </p:stCondLst>
                                        </p:cTn>
                                        <p:tgtEl>
                                          <p:spTgt spid="56"/>
                                        </p:tgtEl>
                                        <p:attrNameLst>
                                          <p:attrName>ppt_x</p:attrName>
                                        </p:attrNameLst>
                                      </p:cBhvr>
                                      <p:tavLst>
                                        <p:tav tm="0" fmla="#ppt_x+(8/9)*(#ppt_x-(#ppt_x-#ppt_w/2))*((1.5-1.5*$)^2-(1.5-1.5*$)^3)">
                                          <p:val>
                                            <p:strVal val="0"/>
                                          </p:val>
                                        </p:tav>
                                        <p:tav tm="100000">
                                          <p:val>
                                            <p:strVal val="1"/>
                                          </p:val>
                                        </p:tav>
                                      </p:tavLst>
                                    </p:anim>
                                    <p:anim to="" calcmode="lin" valueType="num">
                                      <p:cBhvr>
                                        <p:cTn id="25" dur="1000" fill="hold">
                                          <p:stCondLst>
                                            <p:cond delay="0"/>
                                          </p:stCondLst>
                                        </p:cTn>
                                        <p:tgtEl>
                                          <p:spTgt spid="56"/>
                                        </p:tgtEl>
                                        <p:attrNameLst>
                                          <p:attrName>ppt_y</p:attrName>
                                        </p:attrNameLst>
                                      </p:cBhvr>
                                      <p:tavLst>
                                        <p:tav tm="0" fmla="#ppt_y+(8/9)*(#ppt_y-(#ppt_y+#ppt_h/2))*((1.5-1.5*$)^2-(1.5-1.5*$)^3)">
                                          <p:val>
                                            <p:strVal val="0"/>
                                          </p:val>
                                        </p:tav>
                                        <p:tav tm="100000">
                                          <p:val>
                                            <p:strVal val="1"/>
                                          </p:val>
                                        </p:tav>
                                      </p:tavLst>
                                    </p:anim>
                                    <p:anim to="" calcmode="lin" valueType="num">
                                      <p:cBhvr>
                                        <p:cTn id="26" dur="1000" fill="hold">
                                          <p:stCondLst>
                                            <p:cond delay="0"/>
                                          </p:stCondLst>
                                        </p:cTn>
                                        <p:tgtEl>
                                          <p:spTgt spid="56"/>
                                        </p:tgtEl>
                                        <p:attrNameLst>
                                          <p:attrName>ppt_w</p:attrName>
                                        </p:attrNameLst>
                                      </p:cBhvr>
                                      <p:tavLst>
                                        <p:tav tm="0" fmla="#ppt_w+(8/9)*(#ppt_w-0)*((1.5-1.5*$)^2-(1.5-1.5*$)^3)">
                                          <p:val>
                                            <p:strVal val="0"/>
                                          </p:val>
                                        </p:tav>
                                        <p:tav tm="100000">
                                          <p:val>
                                            <p:strVal val="1"/>
                                          </p:val>
                                        </p:tav>
                                      </p:tavLst>
                                    </p:anim>
                                    <p:anim to="" calcmode="lin" valueType="num">
                                      <p:cBhvr>
                                        <p:cTn id="27" dur="1000" fill="hold">
                                          <p:stCondLst>
                                            <p:cond delay="0"/>
                                          </p:stCondLst>
                                        </p:cTn>
                                        <p:tgtEl>
                                          <p:spTgt spid="56"/>
                                        </p:tgtEl>
                                        <p:attrNameLst>
                                          <p:attrName>ppt_h</p:attrName>
                                        </p:attrNameLst>
                                      </p:cBhvr>
                                      <p:tavLst>
                                        <p:tav tm="0" fmla="#ppt_h+(8/9)*(#ppt_h-0)*((1.5-1.5*$)^2-(1.5-1.5*$)^3)">
                                          <p:val>
                                            <p:strVal val="0"/>
                                          </p:val>
                                        </p:tav>
                                        <p:tav tm="100000">
                                          <p:val>
                                            <p:strVal val="1"/>
                                          </p:val>
                                        </p:tav>
                                      </p:tavLst>
                                    </p:anim>
                                  </p:childTnLst>
                                </p:cTn>
                              </p:par>
                            </p:childTnLst>
                          </p:cTn>
                        </p:par>
                        <p:par>
                          <p:cTn id="28" fill="hold">
                            <p:stCondLst>
                              <p:cond delay="4050"/>
                            </p:stCondLst>
                            <p:childTnLst>
                              <p:par>
                                <p:cTn id="29" presetID="53" presetClass="entr" presetSubtype="16"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par>
                                <p:cTn id="34" presetID="23" presetClass="entr" presetSubtype="528" fill="hold" grpId="0" nodeType="withEffect">
                                  <p:stCondLst>
                                    <p:cond delay="0"/>
                                  </p:stCondLst>
                                  <p:iterate type="lt">
                                    <p:tmPct val="5000"/>
                                  </p:iterate>
                                  <p:childTnLst>
                                    <p:set>
                                      <p:cBhvr>
                                        <p:cTn id="35" dur="1" fill="hold">
                                          <p:stCondLst>
                                            <p:cond delay="0"/>
                                          </p:stCondLst>
                                        </p:cTn>
                                        <p:tgtEl>
                                          <p:spTgt spid="60"/>
                                        </p:tgtEl>
                                        <p:attrNameLst>
                                          <p:attrName>style.visibility</p:attrName>
                                        </p:attrNameLst>
                                      </p:cBhvr>
                                      <p:to>
                                        <p:strVal val="visible"/>
                                      </p:to>
                                    </p:set>
                                    <p:anim to="" calcmode="lin" valueType="num">
                                      <p:cBhvr>
                                        <p:cTn id="36" dur="1000" fill="hold">
                                          <p:stCondLst>
                                            <p:cond delay="0"/>
                                          </p:stCondLst>
                                        </p:cTn>
                                        <p:tgtEl>
                                          <p:spTgt spid="60"/>
                                        </p:tgtEl>
                                        <p:attrNameLst>
                                          <p:attrName>ppt_x</p:attrName>
                                        </p:attrNameLst>
                                      </p:cBhvr>
                                      <p:tavLst>
                                        <p:tav tm="0" fmla="#ppt_x+(8/9)*(#ppt_x-(#ppt_x-#ppt_w/2))*((1.5-1.5*$)^2-(1.5-1.5*$)^3)">
                                          <p:val>
                                            <p:strVal val="0"/>
                                          </p:val>
                                        </p:tav>
                                        <p:tav tm="100000">
                                          <p:val>
                                            <p:strVal val="1"/>
                                          </p:val>
                                        </p:tav>
                                      </p:tavLst>
                                    </p:anim>
                                    <p:anim to="" calcmode="lin" valueType="num">
                                      <p:cBhvr>
                                        <p:cTn id="37" dur="1000" fill="hold">
                                          <p:stCondLst>
                                            <p:cond delay="0"/>
                                          </p:stCondLst>
                                        </p:cTn>
                                        <p:tgtEl>
                                          <p:spTgt spid="60"/>
                                        </p:tgtEl>
                                        <p:attrNameLst>
                                          <p:attrName>ppt_y</p:attrName>
                                        </p:attrNameLst>
                                      </p:cBhvr>
                                      <p:tavLst>
                                        <p:tav tm="0" fmla="#ppt_y+(8/9)*(#ppt_y-(#ppt_y+#ppt_h/2))*((1.5-1.5*$)^2-(1.5-1.5*$)^3)">
                                          <p:val>
                                            <p:strVal val="0"/>
                                          </p:val>
                                        </p:tav>
                                        <p:tav tm="100000">
                                          <p:val>
                                            <p:strVal val="1"/>
                                          </p:val>
                                        </p:tav>
                                      </p:tavLst>
                                    </p:anim>
                                    <p:anim to="" calcmode="lin" valueType="num">
                                      <p:cBhvr>
                                        <p:cTn id="38" dur="1000" fill="hold">
                                          <p:stCondLst>
                                            <p:cond delay="0"/>
                                          </p:stCondLst>
                                        </p:cTn>
                                        <p:tgtEl>
                                          <p:spTgt spid="60"/>
                                        </p:tgtEl>
                                        <p:attrNameLst>
                                          <p:attrName>ppt_w</p:attrName>
                                        </p:attrNameLst>
                                      </p:cBhvr>
                                      <p:tavLst>
                                        <p:tav tm="0" fmla="#ppt_w+(8/9)*(#ppt_w-0)*((1.5-1.5*$)^2-(1.5-1.5*$)^3)">
                                          <p:val>
                                            <p:strVal val="0"/>
                                          </p:val>
                                        </p:tav>
                                        <p:tav tm="100000">
                                          <p:val>
                                            <p:strVal val="1"/>
                                          </p:val>
                                        </p:tav>
                                      </p:tavLst>
                                    </p:anim>
                                    <p:anim to="" calcmode="lin" valueType="num">
                                      <p:cBhvr>
                                        <p:cTn id="39" dur="1000" fill="hold">
                                          <p:stCondLst>
                                            <p:cond delay="0"/>
                                          </p:stCondLst>
                                        </p:cTn>
                                        <p:tgtEl>
                                          <p:spTgt spid="60"/>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25" name="图片 2">
            <a:extLst>
              <a:ext uri="{FF2B5EF4-FFF2-40B4-BE49-F238E27FC236}">
                <a16:creationId xmlns:a16="http://schemas.microsoft.com/office/drawing/2014/main" xmlns="" id="{DD74DA9A-34A8-4FF1-81D4-01DFA057B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466" y="-99431"/>
            <a:ext cx="3159485" cy="3159485"/>
          </a:xfrm>
          <a:prstGeom prst="rect">
            <a:avLst/>
          </a:prstGeom>
        </p:spPr>
      </p:pic>
      <p:sp>
        <p:nvSpPr>
          <p:cNvPr id="26" name="TextBox 25">
            <a:extLst>
              <a:ext uri="{FF2B5EF4-FFF2-40B4-BE49-F238E27FC236}">
                <a16:creationId xmlns:a16="http://schemas.microsoft.com/office/drawing/2014/main" xmlns="" id="{A445F05A-854A-4C14-B4ED-8A0679C6B5C5}"/>
              </a:ext>
            </a:extLst>
          </p:cNvPr>
          <p:cNvSpPr txBox="1"/>
          <p:nvPr/>
        </p:nvSpPr>
        <p:spPr>
          <a:xfrm>
            <a:off x="4064418" y="830609"/>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 ngữ</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xmlns="" id="{271F05BE-B0C8-415B-8AAA-5523B96F0AB6}"/>
              </a:ext>
            </a:extLst>
          </p:cNvPr>
          <p:cNvSpPr txBox="1"/>
          <p:nvPr/>
        </p:nvSpPr>
        <p:spPr>
          <a:xfrm>
            <a:off x="1726904" y="2454260"/>
            <a:ext cx="345279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 hải</a:t>
            </a:r>
            <a:r>
              <a:rPr kumimoji="0" lang="en-US" altLang="zh-CN" sz="4400" b="1" i="0" u="none" strike="noStrike" kern="1200" cap="none" spc="0" normalizeH="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 âu</a:t>
            </a:r>
            <a:endParaRPr kumimoji="0" lang="zh-CN" altLang="en-US" sz="44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28" name="Group 27">
            <a:extLst>
              <a:ext uri="{FF2B5EF4-FFF2-40B4-BE49-F238E27FC236}">
                <a16:creationId xmlns:a16="http://schemas.microsoft.com/office/drawing/2014/main" xmlns="" id="{A485484B-6ED5-4401-BFF2-AA5CCF4A694C}"/>
              </a:ext>
            </a:extLst>
          </p:cNvPr>
          <p:cNvGrpSpPr/>
          <p:nvPr/>
        </p:nvGrpSpPr>
        <p:grpSpPr>
          <a:xfrm>
            <a:off x="696744" y="2425175"/>
            <a:ext cx="5914736" cy="3481933"/>
            <a:chOff x="696744" y="3152530"/>
            <a:chExt cx="4801129" cy="3102349"/>
          </a:xfrm>
        </p:grpSpPr>
        <p:grpSp>
          <p:nvGrpSpPr>
            <p:cNvPr id="29" name="Group 28">
              <a:extLst>
                <a:ext uri="{FF2B5EF4-FFF2-40B4-BE49-F238E27FC236}">
                  <a16:creationId xmlns:a16="http://schemas.microsoft.com/office/drawing/2014/main" xmlns="" id="{5D9E2246-C281-4AAC-B069-AF7EAE3B1947}"/>
                </a:ext>
              </a:extLst>
            </p:cNvPr>
            <p:cNvGrpSpPr/>
            <p:nvPr/>
          </p:nvGrpSpPr>
          <p:grpSpPr>
            <a:xfrm>
              <a:off x="696744" y="3152530"/>
              <a:ext cx="4801129" cy="3102349"/>
              <a:chOff x="751504" y="-386639"/>
              <a:chExt cx="5342191" cy="7006660"/>
            </a:xfrm>
          </p:grpSpPr>
          <p:pic>
            <p:nvPicPr>
              <p:cNvPr id="31" name="图片 11">
                <a:extLst>
                  <a:ext uri="{FF2B5EF4-FFF2-40B4-BE49-F238E27FC236}">
                    <a16:creationId xmlns:a16="http://schemas.microsoft.com/office/drawing/2014/main" xmlns="" id="{F5406537-7CA6-432E-A728-994B7330BC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02" y="-386639"/>
                <a:ext cx="4668691" cy="4668690"/>
              </a:xfrm>
              <a:prstGeom prst="rect">
                <a:avLst/>
              </a:prstGeom>
            </p:spPr>
          </p:pic>
          <p:sp>
            <p:nvSpPr>
              <p:cNvPr id="32" name="任意多边形: 形状 28">
                <a:extLst>
                  <a:ext uri="{FF2B5EF4-FFF2-40B4-BE49-F238E27FC236}">
                    <a16:creationId xmlns:a16="http://schemas.microsoft.com/office/drawing/2014/main" xmlns="" id="{0BF5B537-F782-4254-ADDD-A202E66521D2}"/>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xmlns="" id="{5ADDA6D0-D757-4A7A-A874-6F1E3A767749}"/>
                </a:ext>
              </a:extLst>
            </p:cNvPr>
            <p:cNvSpPr txBox="1"/>
            <p:nvPr/>
          </p:nvSpPr>
          <p:spPr>
            <a:xfrm>
              <a:off x="999388" y="4275868"/>
              <a:ext cx="4209645" cy="17276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loài</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chim</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lớn</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cánh</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dài</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hẹp</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mỏ</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quặp</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sống</a:t>
              </a:r>
              <a:r>
                <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ở </a:t>
              </a:r>
              <a:r>
                <a:rPr kumimoji="0" lang="en-US" sz="4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biển</a:t>
              </a: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33" name="Picture 6">
            <a:extLst>
              <a:ext uri="{FF2B5EF4-FFF2-40B4-BE49-F238E27FC236}">
                <a16:creationId xmlns:a16="http://schemas.microsoft.com/office/drawing/2014/main" xmlns="" id="{7E08C5BC-8BF1-4630-B9A4-C57165FB7910}"/>
              </a:ext>
            </a:extLst>
          </p:cNvPr>
          <p:cNvPicPr>
            <a:picLocks noChangeAspect="1"/>
          </p:cNvPicPr>
          <p:nvPr/>
        </p:nvPicPr>
        <p:blipFill>
          <a:blip r:embed="rId7"/>
          <a:srcRect/>
          <a:stretch>
            <a:fillRect/>
          </a:stretch>
        </p:blipFill>
        <p:spPr>
          <a:xfrm>
            <a:off x="6877816" y="2792181"/>
            <a:ext cx="4670932" cy="3114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18850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grpSp>
        <p:nvGrpSpPr>
          <p:cNvPr id="28" name="Group 27">
            <a:extLst>
              <a:ext uri="{FF2B5EF4-FFF2-40B4-BE49-F238E27FC236}">
                <a16:creationId xmlns:a16="http://schemas.microsoft.com/office/drawing/2014/main" xmlns="" id="{A485484B-6ED5-4401-BFF2-AA5CCF4A694C}"/>
              </a:ext>
            </a:extLst>
          </p:cNvPr>
          <p:cNvGrpSpPr/>
          <p:nvPr/>
        </p:nvGrpSpPr>
        <p:grpSpPr>
          <a:xfrm>
            <a:off x="696744" y="2470640"/>
            <a:ext cx="5914736" cy="3436469"/>
            <a:chOff x="696744" y="3193038"/>
            <a:chExt cx="4801129" cy="3061841"/>
          </a:xfrm>
        </p:grpSpPr>
        <p:grpSp>
          <p:nvGrpSpPr>
            <p:cNvPr id="29" name="Group 28">
              <a:extLst>
                <a:ext uri="{FF2B5EF4-FFF2-40B4-BE49-F238E27FC236}">
                  <a16:creationId xmlns:a16="http://schemas.microsoft.com/office/drawing/2014/main" xmlns="" id="{5D9E2246-C281-4AAC-B069-AF7EAE3B1947}"/>
                </a:ext>
              </a:extLst>
            </p:cNvPr>
            <p:cNvGrpSpPr/>
            <p:nvPr/>
          </p:nvGrpSpPr>
          <p:grpSpPr>
            <a:xfrm>
              <a:off x="696744" y="3193038"/>
              <a:ext cx="4801129" cy="3061841"/>
              <a:chOff x="751504" y="-295152"/>
              <a:chExt cx="5342191" cy="6915173"/>
            </a:xfrm>
          </p:grpSpPr>
          <p:pic>
            <p:nvPicPr>
              <p:cNvPr id="31" name="图片 11">
                <a:extLst>
                  <a:ext uri="{FF2B5EF4-FFF2-40B4-BE49-F238E27FC236}">
                    <a16:creationId xmlns:a16="http://schemas.microsoft.com/office/drawing/2014/main" xmlns=""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xmlns="" id="{0BF5B537-F782-4254-ADDD-A202E66521D2}"/>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xmlns="" id="{5ADDA6D0-D757-4A7A-A874-6F1E3A767749}"/>
                </a:ext>
              </a:extLst>
            </p:cNvPr>
            <p:cNvSpPr txBox="1"/>
            <p:nvPr/>
          </p:nvSpPr>
          <p:spPr>
            <a:xfrm>
              <a:off x="999388" y="4275868"/>
              <a:ext cx="4209645" cy="17276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châu Á, châu Âu, châu Phi, châu Mỹ, châu Đại Dương.</a:t>
              </a: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25" name="图片 2">
            <a:extLst>
              <a:ext uri="{FF2B5EF4-FFF2-40B4-BE49-F238E27FC236}">
                <a16:creationId xmlns:a16="http://schemas.microsoft.com/office/drawing/2014/main" xmlns="" id="{DD74DA9A-34A8-4FF1-81D4-01DFA057B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466" y="-99431"/>
            <a:ext cx="3159485" cy="3159485"/>
          </a:xfrm>
          <a:prstGeom prst="rect">
            <a:avLst/>
          </a:prstGeom>
        </p:spPr>
      </p:pic>
      <p:sp>
        <p:nvSpPr>
          <p:cNvPr id="26" name="TextBox 25">
            <a:extLst>
              <a:ext uri="{FF2B5EF4-FFF2-40B4-BE49-F238E27FC236}">
                <a16:creationId xmlns:a16="http://schemas.microsoft.com/office/drawing/2014/main" xmlns="" id="{A445F05A-854A-4C14-B4ED-8A0679C6B5C5}"/>
              </a:ext>
            </a:extLst>
          </p:cNvPr>
          <p:cNvSpPr txBox="1"/>
          <p:nvPr/>
        </p:nvSpPr>
        <p:spPr>
          <a:xfrm>
            <a:off x="4064418" y="830609"/>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 ngữ</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xmlns="" id="{271F05BE-B0C8-415B-8AAA-5523B96F0AB6}"/>
              </a:ext>
            </a:extLst>
          </p:cNvPr>
          <p:cNvSpPr txBox="1"/>
          <p:nvPr/>
        </p:nvSpPr>
        <p:spPr>
          <a:xfrm>
            <a:off x="1726904" y="2454260"/>
            <a:ext cx="345279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 Năm</a:t>
            </a:r>
            <a:r>
              <a:rPr kumimoji="0" lang="en-US" altLang="zh-CN" sz="4400" b="1" i="0" u="none" strike="noStrike" kern="1200" cap="none" spc="0" normalizeH="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 châu</a:t>
            </a:r>
            <a:endParaRPr kumimoji="0" lang="zh-CN" altLang="en-US" sz="44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21" name="Picture 6">
            <a:extLst>
              <a:ext uri="{FF2B5EF4-FFF2-40B4-BE49-F238E27FC236}">
                <a16:creationId xmlns:a16="http://schemas.microsoft.com/office/drawing/2014/main" xmlns="" id="{5B274403-CA1F-438C-BCDB-AEF5C3BD55E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89569" l="0" r="97222">
                        <a14:foregroundMark x1="57562" y1="64853" x2="81327" y2="75057"/>
                        <a14:foregroundMark x1="55864" y1="78912" x2="85185" y2="61678"/>
                      </a14:backgroundRemoval>
                    </a14:imgEffect>
                  </a14:imgLayer>
                </a14:imgProps>
              </a:ext>
              <a:ext uri="{28A0092B-C50C-407E-A947-70E740481C1C}">
                <a14:useLocalDpi xmlns:a14="http://schemas.microsoft.com/office/drawing/2010/main" val="0"/>
              </a:ext>
            </a:extLst>
          </a:blip>
          <a:srcRect b="7868"/>
          <a:stretch/>
        </p:blipFill>
        <p:spPr>
          <a:xfrm>
            <a:off x="6867749" y="2961733"/>
            <a:ext cx="4697477" cy="29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31329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grpSp>
        <p:nvGrpSpPr>
          <p:cNvPr id="28" name="Group 27">
            <a:extLst>
              <a:ext uri="{FF2B5EF4-FFF2-40B4-BE49-F238E27FC236}">
                <a16:creationId xmlns:a16="http://schemas.microsoft.com/office/drawing/2014/main" xmlns="" id="{A485484B-6ED5-4401-BFF2-AA5CCF4A694C}"/>
              </a:ext>
            </a:extLst>
          </p:cNvPr>
          <p:cNvGrpSpPr/>
          <p:nvPr/>
        </p:nvGrpSpPr>
        <p:grpSpPr>
          <a:xfrm>
            <a:off x="454324" y="2166380"/>
            <a:ext cx="6841826" cy="3592034"/>
            <a:chOff x="696744" y="3193038"/>
            <a:chExt cx="4801129" cy="3061841"/>
          </a:xfrm>
        </p:grpSpPr>
        <p:grpSp>
          <p:nvGrpSpPr>
            <p:cNvPr id="29" name="Group 28">
              <a:extLst>
                <a:ext uri="{FF2B5EF4-FFF2-40B4-BE49-F238E27FC236}">
                  <a16:creationId xmlns:a16="http://schemas.microsoft.com/office/drawing/2014/main" xmlns="" id="{5D9E2246-C281-4AAC-B069-AF7EAE3B1947}"/>
                </a:ext>
              </a:extLst>
            </p:cNvPr>
            <p:cNvGrpSpPr/>
            <p:nvPr/>
          </p:nvGrpSpPr>
          <p:grpSpPr>
            <a:xfrm>
              <a:off x="696744" y="3193038"/>
              <a:ext cx="4801129" cy="3061841"/>
              <a:chOff x="751504" y="-295152"/>
              <a:chExt cx="5342191" cy="6915173"/>
            </a:xfrm>
          </p:grpSpPr>
          <p:pic>
            <p:nvPicPr>
              <p:cNvPr id="31" name="图片 11">
                <a:extLst>
                  <a:ext uri="{FF2B5EF4-FFF2-40B4-BE49-F238E27FC236}">
                    <a16:creationId xmlns:a16="http://schemas.microsoft.com/office/drawing/2014/main" xmlns=""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xmlns="" id="{0BF5B537-F782-4254-ADDD-A202E66521D2}"/>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xmlns="" id="{5ADDA6D0-D757-4A7A-A874-6F1E3A767749}"/>
                </a:ext>
              </a:extLst>
            </p:cNvPr>
            <p:cNvSpPr txBox="1"/>
            <p:nvPr/>
          </p:nvSpPr>
          <p:spPr>
            <a:xfrm>
              <a:off x="840991" y="4366479"/>
              <a:ext cx="4512636" cy="1652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cột khói trông như cây nấm khổng lồ, sinh ra sau vụ nổ bom H, bom A.</a:t>
              </a: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25" name="图片 2">
            <a:extLst>
              <a:ext uri="{FF2B5EF4-FFF2-40B4-BE49-F238E27FC236}">
                <a16:creationId xmlns:a16="http://schemas.microsoft.com/office/drawing/2014/main" xmlns="" id="{DD74DA9A-34A8-4FF1-81D4-01DFA057B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466" y="-99431"/>
            <a:ext cx="3159485" cy="3159485"/>
          </a:xfrm>
          <a:prstGeom prst="rect">
            <a:avLst/>
          </a:prstGeom>
        </p:spPr>
      </p:pic>
      <p:sp>
        <p:nvSpPr>
          <p:cNvPr id="26" name="TextBox 25">
            <a:extLst>
              <a:ext uri="{FF2B5EF4-FFF2-40B4-BE49-F238E27FC236}">
                <a16:creationId xmlns:a16="http://schemas.microsoft.com/office/drawing/2014/main" xmlns="" id="{A445F05A-854A-4C14-B4ED-8A0679C6B5C5}"/>
              </a:ext>
            </a:extLst>
          </p:cNvPr>
          <p:cNvSpPr txBox="1"/>
          <p:nvPr/>
        </p:nvSpPr>
        <p:spPr>
          <a:xfrm>
            <a:off x="4064418" y="830609"/>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 ngữ</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xmlns="" id="{271F05BE-B0C8-415B-8AAA-5523B96F0AB6}"/>
              </a:ext>
            </a:extLst>
          </p:cNvPr>
          <p:cNvSpPr txBox="1"/>
          <p:nvPr/>
        </p:nvSpPr>
        <p:spPr>
          <a:xfrm>
            <a:off x="1690689" y="2246875"/>
            <a:ext cx="4369096"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Khói</a:t>
            </a:r>
            <a:r>
              <a:rPr kumimoji="0" lang="en-US" altLang="zh-CN" sz="4400" b="1" i="0" u="none" strike="noStrike" kern="1200" cap="none" spc="0" normalizeH="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 hình nấm</a:t>
            </a:r>
            <a:endParaRPr kumimoji="0" lang="zh-CN" altLang="en-US" sz="44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22" name="Picture 6">
            <a:extLst>
              <a:ext uri="{FF2B5EF4-FFF2-40B4-BE49-F238E27FC236}">
                <a16:creationId xmlns:a16="http://schemas.microsoft.com/office/drawing/2014/main" xmlns="" id="{B651BB65-458D-473D-AC84-5EFCCFF88D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1873" y="3274401"/>
            <a:ext cx="3974088" cy="2634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7888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grpSp>
        <p:nvGrpSpPr>
          <p:cNvPr id="28" name="Group 27">
            <a:extLst>
              <a:ext uri="{FF2B5EF4-FFF2-40B4-BE49-F238E27FC236}">
                <a16:creationId xmlns:a16="http://schemas.microsoft.com/office/drawing/2014/main" xmlns="" id="{A485484B-6ED5-4401-BFF2-AA5CCF4A694C}"/>
              </a:ext>
            </a:extLst>
          </p:cNvPr>
          <p:cNvGrpSpPr/>
          <p:nvPr/>
        </p:nvGrpSpPr>
        <p:grpSpPr>
          <a:xfrm>
            <a:off x="454324" y="2166380"/>
            <a:ext cx="6841826" cy="3592034"/>
            <a:chOff x="696744" y="3193038"/>
            <a:chExt cx="4801129" cy="3061841"/>
          </a:xfrm>
        </p:grpSpPr>
        <p:grpSp>
          <p:nvGrpSpPr>
            <p:cNvPr id="29" name="Group 28">
              <a:extLst>
                <a:ext uri="{FF2B5EF4-FFF2-40B4-BE49-F238E27FC236}">
                  <a16:creationId xmlns:a16="http://schemas.microsoft.com/office/drawing/2014/main" xmlns="" id="{5D9E2246-C281-4AAC-B069-AF7EAE3B1947}"/>
                </a:ext>
              </a:extLst>
            </p:cNvPr>
            <p:cNvGrpSpPr/>
            <p:nvPr/>
          </p:nvGrpSpPr>
          <p:grpSpPr>
            <a:xfrm>
              <a:off x="696744" y="3193038"/>
              <a:ext cx="4801129" cy="3061841"/>
              <a:chOff x="751504" y="-295152"/>
              <a:chExt cx="5342191" cy="6915173"/>
            </a:xfrm>
          </p:grpSpPr>
          <p:pic>
            <p:nvPicPr>
              <p:cNvPr id="31" name="图片 11">
                <a:extLst>
                  <a:ext uri="{FF2B5EF4-FFF2-40B4-BE49-F238E27FC236}">
                    <a16:creationId xmlns:a16="http://schemas.microsoft.com/office/drawing/2014/main" xmlns=""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xmlns="" id="{0BF5B537-F782-4254-ADDD-A202E66521D2}"/>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xmlns="" id="{5ADDA6D0-D757-4A7A-A874-6F1E3A767749}"/>
                </a:ext>
              </a:extLst>
            </p:cNvPr>
            <p:cNvSpPr txBox="1"/>
            <p:nvPr/>
          </p:nvSpPr>
          <p:spPr>
            <a:xfrm>
              <a:off x="840991" y="4366479"/>
              <a:ext cx="4512636" cy="1652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bom khinh khí, có sức sát thương và phá hoại lớn hơn bom nguyên tử.</a:t>
              </a: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25" name="图片 2">
            <a:extLst>
              <a:ext uri="{FF2B5EF4-FFF2-40B4-BE49-F238E27FC236}">
                <a16:creationId xmlns:a16="http://schemas.microsoft.com/office/drawing/2014/main" xmlns="" id="{DD74DA9A-34A8-4FF1-81D4-01DFA057B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466" y="-99431"/>
            <a:ext cx="3159485" cy="3159485"/>
          </a:xfrm>
          <a:prstGeom prst="rect">
            <a:avLst/>
          </a:prstGeom>
        </p:spPr>
      </p:pic>
      <p:sp>
        <p:nvSpPr>
          <p:cNvPr id="26" name="TextBox 25">
            <a:extLst>
              <a:ext uri="{FF2B5EF4-FFF2-40B4-BE49-F238E27FC236}">
                <a16:creationId xmlns:a16="http://schemas.microsoft.com/office/drawing/2014/main" xmlns="" id="{A445F05A-854A-4C14-B4ED-8A0679C6B5C5}"/>
              </a:ext>
            </a:extLst>
          </p:cNvPr>
          <p:cNvSpPr txBox="1"/>
          <p:nvPr/>
        </p:nvSpPr>
        <p:spPr>
          <a:xfrm>
            <a:off x="4064418" y="830609"/>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 ngữ</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xmlns="" id="{271F05BE-B0C8-415B-8AAA-5523B96F0AB6}"/>
              </a:ext>
            </a:extLst>
          </p:cNvPr>
          <p:cNvSpPr txBox="1"/>
          <p:nvPr/>
        </p:nvSpPr>
        <p:spPr>
          <a:xfrm>
            <a:off x="1690689" y="2246875"/>
            <a:ext cx="4369096"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Bom H</a:t>
            </a:r>
            <a:endParaRPr kumimoji="0" lang="zh-CN" altLang="en-US" sz="44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2" name="Picture 1">
            <a:extLst>
              <a:ext uri="{FF2B5EF4-FFF2-40B4-BE49-F238E27FC236}">
                <a16:creationId xmlns:a16="http://schemas.microsoft.com/office/drawing/2014/main" xmlns="" id="{8EAB22EE-0754-4A65-A7C6-A1B0DCB76FC1}"/>
              </a:ext>
            </a:extLst>
          </p:cNvPr>
          <p:cNvPicPr>
            <a:picLocks noChangeAspect="1"/>
          </p:cNvPicPr>
          <p:nvPr/>
        </p:nvPicPr>
        <p:blipFill>
          <a:blip r:embed="rId7"/>
          <a:stretch>
            <a:fillRect/>
          </a:stretch>
        </p:blipFill>
        <p:spPr>
          <a:xfrm>
            <a:off x="7762537" y="3378937"/>
            <a:ext cx="3464577" cy="2162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40120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grpSp>
        <p:nvGrpSpPr>
          <p:cNvPr id="28" name="Group 27">
            <a:extLst>
              <a:ext uri="{FF2B5EF4-FFF2-40B4-BE49-F238E27FC236}">
                <a16:creationId xmlns:a16="http://schemas.microsoft.com/office/drawing/2014/main" xmlns="" id="{A485484B-6ED5-4401-BFF2-AA5CCF4A694C}"/>
              </a:ext>
            </a:extLst>
          </p:cNvPr>
          <p:cNvGrpSpPr/>
          <p:nvPr/>
        </p:nvGrpSpPr>
        <p:grpSpPr>
          <a:xfrm>
            <a:off x="1061942" y="2709337"/>
            <a:ext cx="4500363" cy="2879473"/>
            <a:chOff x="696744" y="3193038"/>
            <a:chExt cx="4945376" cy="3061841"/>
          </a:xfrm>
        </p:grpSpPr>
        <p:grpSp>
          <p:nvGrpSpPr>
            <p:cNvPr id="29" name="Group 28">
              <a:extLst>
                <a:ext uri="{FF2B5EF4-FFF2-40B4-BE49-F238E27FC236}">
                  <a16:creationId xmlns:a16="http://schemas.microsoft.com/office/drawing/2014/main" xmlns="" id="{5D9E2246-C281-4AAC-B069-AF7EAE3B1947}"/>
                </a:ext>
              </a:extLst>
            </p:cNvPr>
            <p:cNvGrpSpPr/>
            <p:nvPr/>
          </p:nvGrpSpPr>
          <p:grpSpPr>
            <a:xfrm>
              <a:off x="696744" y="3193038"/>
              <a:ext cx="4801129" cy="3061841"/>
              <a:chOff x="751504" y="-295152"/>
              <a:chExt cx="5342191" cy="6915173"/>
            </a:xfrm>
          </p:grpSpPr>
          <p:pic>
            <p:nvPicPr>
              <p:cNvPr id="31" name="图片 11">
                <a:extLst>
                  <a:ext uri="{FF2B5EF4-FFF2-40B4-BE49-F238E27FC236}">
                    <a16:creationId xmlns:a16="http://schemas.microsoft.com/office/drawing/2014/main" xmlns=""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xmlns="" id="{0BF5B537-F782-4254-ADDD-A202E66521D2}"/>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xmlns="" id="{5ADDA6D0-D757-4A7A-A874-6F1E3A767749}"/>
                </a:ext>
              </a:extLst>
            </p:cNvPr>
            <p:cNvSpPr txBox="1"/>
            <p:nvPr/>
          </p:nvSpPr>
          <p:spPr>
            <a:xfrm>
              <a:off x="840991" y="4912890"/>
              <a:ext cx="4801129" cy="752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70AD47">
                      <a:lumMod val="50000"/>
                    </a:srgbClr>
                  </a:solidFill>
                  <a:effectLst/>
                  <a:uLnTx/>
                  <a:uFillTx/>
                  <a:latin typeface="UTM Avo" panose="02040603050506020204" pitchFamily="18" charset="0"/>
                  <a:cs typeface="+mn-cs"/>
                </a:rPr>
                <a:t>bom nguyên tử.</a:t>
              </a:r>
              <a:endParaRPr kumimoji="0" lang="en-US" sz="4000" b="0" i="0" u="none" strike="noStrike" kern="1200" cap="none" spc="0" normalizeH="0" baseline="0" noProof="0">
                <a:ln>
                  <a:noFill/>
                </a:ln>
                <a:solidFill>
                  <a:srgbClr val="70AD47">
                    <a:lumMod val="50000"/>
                  </a:srgbClr>
                </a:solidFill>
                <a:effectLst/>
                <a:uLnTx/>
                <a:uFillTx/>
                <a:latin typeface="UTM Avo" panose="02040603050506020204" pitchFamily="18" charset="0"/>
                <a:cs typeface="+mn-cs"/>
              </a:endParaRPr>
            </a:p>
          </p:txBody>
        </p:sp>
      </p:grpSp>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25" name="图片 2">
            <a:extLst>
              <a:ext uri="{FF2B5EF4-FFF2-40B4-BE49-F238E27FC236}">
                <a16:creationId xmlns:a16="http://schemas.microsoft.com/office/drawing/2014/main" xmlns="" id="{DD74DA9A-34A8-4FF1-81D4-01DFA057B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466" y="-99431"/>
            <a:ext cx="3159485" cy="3159485"/>
          </a:xfrm>
          <a:prstGeom prst="rect">
            <a:avLst/>
          </a:prstGeom>
        </p:spPr>
      </p:pic>
      <p:sp>
        <p:nvSpPr>
          <p:cNvPr id="26" name="TextBox 25">
            <a:extLst>
              <a:ext uri="{FF2B5EF4-FFF2-40B4-BE49-F238E27FC236}">
                <a16:creationId xmlns:a16="http://schemas.microsoft.com/office/drawing/2014/main" xmlns="" id="{A445F05A-854A-4C14-B4ED-8A0679C6B5C5}"/>
              </a:ext>
            </a:extLst>
          </p:cNvPr>
          <p:cNvSpPr txBox="1"/>
          <p:nvPr/>
        </p:nvSpPr>
        <p:spPr>
          <a:xfrm>
            <a:off x="4064418" y="830609"/>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 ngữ</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xmlns="" id="{271F05BE-B0C8-415B-8AAA-5523B96F0AB6}"/>
              </a:ext>
            </a:extLst>
          </p:cNvPr>
          <p:cNvSpPr txBox="1"/>
          <p:nvPr/>
        </p:nvSpPr>
        <p:spPr>
          <a:xfrm>
            <a:off x="1239575" y="2516351"/>
            <a:ext cx="4369096"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Bom A</a:t>
            </a:r>
            <a:endParaRPr kumimoji="0" lang="zh-CN" altLang="en-US" sz="44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2" name="Picture 1">
            <a:extLst>
              <a:ext uri="{FF2B5EF4-FFF2-40B4-BE49-F238E27FC236}">
                <a16:creationId xmlns:a16="http://schemas.microsoft.com/office/drawing/2014/main" xmlns="" id="{310FB2AF-A3B8-4A33-AC44-CBE2D5B48AC4}"/>
              </a:ext>
            </a:extLst>
          </p:cNvPr>
          <p:cNvPicPr>
            <a:picLocks noChangeAspect="1"/>
          </p:cNvPicPr>
          <p:nvPr/>
        </p:nvPicPr>
        <p:blipFill>
          <a:blip r:embed="rId7"/>
          <a:stretch>
            <a:fillRect/>
          </a:stretch>
        </p:blipFill>
        <p:spPr>
          <a:xfrm>
            <a:off x="6584354" y="3045220"/>
            <a:ext cx="3853830" cy="2394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147457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grpSp>
        <p:nvGrpSpPr>
          <p:cNvPr id="28" name="Group 27">
            <a:extLst>
              <a:ext uri="{FF2B5EF4-FFF2-40B4-BE49-F238E27FC236}">
                <a16:creationId xmlns:a16="http://schemas.microsoft.com/office/drawing/2014/main" xmlns="" id="{A485484B-6ED5-4401-BFF2-AA5CCF4A694C}"/>
              </a:ext>
            </a:extLst>
          </p:cNvPr>
          <p:cNvGrpSpPr/>
          <p:nvPr/>
        </p:nvGrpSpPr>
        <p:grpSpPr>
          <a:xfrm>
            <a:off x="1923220" y="2595327"/>
            <a:ext cx="8330060" cy="3202140"/>
            <a:chOff x="696743" y="3203903"/>
            <a:chExt cx="9153768" cy="3404943"/>
          </a:xfrm>
        </p:grpSpPr>
        <p:grpSp>
          <p:nvGrpSpPr>
            <p:cNvPr id="29" name="Group 28">
              <a:extLst>
                <a:ext uri="{FF2B5EF4-FFF2-40B4-BE49-F238E27FC236}">
                  <a16:creationId xmlns:a16="http://schemas.microsoft.com/office/drawing/2014/main" xmlns="" id="{5D9E2246-C281-4AAC-B069-AF7EAE3B1947}"/>
                </a:ext>
              </a:extLst>
            </p:cNvPr>
            <p:cNvGrpSpPr/>
            <p:nvPr/>
          </p:nvGrpSpPr>
          <p:grpSpPr>
            <a:xfrm>
              <a:off x="696743" y="3203903"/>
              <a:ext cx="9153768" cy="3404943"/>
              <a:chOff x="751503" y="-270613"/>
              <a:chExt cx="10185349" cy="7690068"/>
            </a:xfrm>
          </p:grpSpPr>
          <p:pic>
            <p:nvPicPr>
              <p:cNvPr id="31" name="图片 11">
                <a:extLst>
                  <a:ext uri="{FF2B5EF4-FFF2-40B4-BE49-F238E27FC236}">
                    <a16:creationId xmlns:a16="http://schemas.microsoft.com/office/drawing/2014/main" xmlns=""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8208" y="-270613"/>
                <a:ext cx="7709946" cy="4668690"/>
              </a:xfrm>
              <a:prstGeom prst="rect">
                <a:avLst/>
              </a:prstGeom>
            </p:spPr>
          </p:pic>
          <p:sp>
            <p:nvSpPr>
              <p:cNvPr id="32" name="任意多边形: 形状 28">
                <a:extLst>
                  <a:ext uri="{FF2B5EF4-FFF2-40B4-BE49-F238E27FC236}">
                    <a16:creationId xmlns:a16="http://schemas.microsoft.com/office/drawing/2014/main" xmlns="" id="{0BF5B537-F782-4254-ADDD-A202E66521D2}"/>
                  </a:ext>
                </a:extLst>
              </p:cNvPr>
              <p:cNvSpPr/>
              <p:nvPr/>
            </p:nvSpPr>
            <p:spPr>
              <a:xfrm>
                <a:off x="751503" y="1951333"/>
                <a:ext cx="10185349" cy="5468122"/>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xmlns="" id="{5ADDA6D0-D757-4A7A-A874-6F1E3A767749}"/>
                </a:ext>
              </a:extLst>
            </p:cNvPr>
            <p:cNvSpPr txBox="1"/>
            <p:nvPr/>
          </p:nvSpPr>
          <p:spPr>
            <a:xfrm>
              <a:off x="865301" y="4212741"/>
              <a:ext cx="8816651" cy="2061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UTM Avo" panose="02040603050506020204" pitchFamily="18" charset="0"/>
                  <a:cs typeface="+mn-cs"/>
                </a:rPr>
                <a:t>chỉ trái đất và những ngôi sao không tự phát ra ánh sáng, quay xung quanh mặt trời</a:t>
              </a:r>
            </a:p>
          </p:txBody>
        </p:sp>
      </p:grpSp>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25" name="图片 2">
            <a:extLst>
              <a:ext uri="{FF2B5EF4-FFF2-40B4-BE49-F238E27FC236}">
                <a16:creationId xmlns:a16="http://schemas.microsoft.com/office/drawing/2014/main" xmlns="" id="{DD74DA9A-34A8-4FF1-81D4-01DFA057B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8080" y="-101550"/>
            <a:ext cx="3159485" cy="3159485"/>
          </a:xfrm>
          <a:prstGeom prst="rect">
            <a:avLst/>
          </a:prstGeom>
        </p:spPr>
      </p:pic>
      <p:sp>
        <p:nvSpPr>
          <p:cNvPr id="26" name="TextBox 25">
            <a:extLst>
              <a:ext uri="{FF2B5EF4-FFF2-40B4-BE49-F238E27FC236}">
                <a16:creationId xmlns:a16="http://schemas.microsoft.com/office/drawing/2014/main" xmlns="" id="{A445F05A-854A-4C14-B4ED-8A0679C6B5C5}"/>
              </a:ext>
            </a:extLst>
          </p:cNvPr>
          <p:cNvSpPr txBox="1"/>
          <p:nvPr/>
        </p:nvSpPr>
        <p:spPr>
          <a:xfrm>
            <a:off x="3610032" y="828490"/>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 ngữ</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xmlns="" id="{271F05BE-B0C8-415B-8AAA-5523B96F0AB6}"/>
              </a:ext>
            </a:extLst>
          </p:cNvPr>
          <p:cNvSpPr txBox="1"/>
          <p:nvPr/>
        </p:nvSpPr>
        <p:spPr>
          <a:xfrm>
            <a:off x="3629428" y="2463242"/>
            <a:ext cx="4369096"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Hành</a:t>
            </a:r>
            <a:r>
              <a:rPr kumimoji="0" lang="en-US" altLang="zh-CN" sz="4400" b="1" i="0" u="none" strike="noStrike" kern="1200" cap="none" spc="0" normalizeH="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rPr>
              <a:t> tinh</a:t>
            </a:r>
            <a:endParaRPr kumimoji="0" lang="zh-CN" altLang="en-US" sz="44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3457680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72780" y="3313310"/>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31" name="TextBox 30">
            <a:extLst>
              <a:ext uri="{FF2B5EF4-FFF2-40B4-BE49-F238E27FC236}">
                <a16:creationId xmlns:a16="http://schemas.microsoft.com/office/drawing/2014/main" xmlns="" id="{19FEAA80-B213-4C02-9F59-66E246286F20}"/>
              </a:ext>
            </a:extLst>
          </p:cNvPr>
          <p:cNvSpPr txBox="1"/>
          <p:nvPr/>
        </p:nvSpPr>
        <p:spPr>
          <a:xfrm>
            <a:off x="-631056" y="648093"/>
            <a:ext cx="5108552" cy="769441"/>
          </a:xfrm>
          <a:prstGeom prst="rect">
            <a:avLst/>
          </a:prstGeom>
          <a:noFill/>
        </p:spPr>
        <p:txBody>
          <a:bodyPr wrap="square">
            <a:spAutoFit/>
          </a:bodyPr>
          <a:lstStyle/>
          <a:p>
            <a:pPr algn="ctr" defTabSz="1219170">
              <a:buClr>
                <a:srgbClr val="000000"/>
              </a:buClr>
            </a:pPr>
            <a:r>
              <a:rPr lang="en-SG" sz="4400" b="1" kern="0">
                <a:solidFill>
                  <a:srgbClr val="00B050"/>
                </a:solidFill>
                <a:latin typeface="Calibri" panose="020F0502020204030204" pitchFamily="34" charset="0"/>
                <a:cs typeface="Calibri" panose="020F0502020204030204" pitchFamily="34" charset="0"/>
                <a:sym typeface="Arial"/>
              </a:rPr>
              <a:t>Khổ thơ 1</a:t>
            </a:r>
            <a:endParaRPr lang="en-US" sz="4400" b="1" kern="0">
              <a:solidFill>
                <a:srgbClr val="00B050"/>
              </a:solidFill>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xmlns="" id="{4E05E7F7-485B-4729-B9A4-E32B4C1F2797}"/>
              </a:ext>
            </a:extLst>
          </p:cNvPr>
          <p:cNvSpPr txBox="1"/>
          <p:nvPr/>
        </p:nvSpPr>
        <p:spPr>
          <a:xfrm>
            <a:off x="3520638" y="565249"/>
            <a:ext cx="9332322" cy="3046988"/>
          </a:xfrm>
          <a:prstGeom prst="rect">
            <a:avLst/>
          </a:prstGeom>
          <a:noFill/>
        </p:spPr>
        <p:txBody>
          <a:bodyPr wrap="square">
            <a:spAutoFit/>
          </a:bodyPr>
          <a:lstStyle/>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Trái đất này là của chúng mình</a:t>
            </a:r>
          </a:p>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Quả bóng xanh bay giữa trời xanh</a:t>
            </a:r>
          </a:p>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Bồ câu ơi, tiếng chim gù thương mến</a:t>
            </a:r>
          </a:p>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Hải âu ơi, cánh chim vờn sóng biển</a:t>
            </a:r>
          </a:p>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Cùng bay nào, cho trái đất quay!</a:t>
            </a:r>
          </a:p>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Cùng bay nào, cho trái đất quay!</a:t>
            </a:r>
          </a:p>
        </p:txBody>
      </p:sp>
      <p:sp>
        <p:nvSpPr>
          <p:cNvPr id="39" name="文本框 48">
            <a:extLst>
              <a:ext uri="{FF2B5EF4-FFF2-40B4-BE49-F238E27FC236}">
                <a16:creationId xmlns:a16="http://schemas.microsoft.com/office/drawing/2014/main" xmlns="" id="{73C0AB39-F0C8-4A1F-92AB-13A4149756EB}"/>
              </a:ext>
            </a:extLst>
          </p:cNvPr>
          <p:cNvSpPr txBox="1"/>
          <p:nvPr/>
        </p:nvSpPr>
        <p:spPr>
          <a:xfrm>
            <a:off x="51836" y="4274443"/>
            <a:ext cx="3243798" cy="769441"/>
          </a:xfrm>
          <a:prstGeom prst="rect">
            <a:avLst/>
          </a:prstGeom>
          <a:noFill/>
        </p:spPr>
        <p:txBody>
          <a:bodyPr wrap="square" rtlCol="0">
            <a:spAutoFit/>
          </a:bodyPr>
          <a:lstStyle/>
          <a:p>
            <a:pPr algn="ctr"/>
            <a:r>
              <a:rPr lang="en-US" altLang="zh-CN" sz="4400" b="1" dirty="0" err="1">
                <a:solidFill>
                  <a:schemeClr val="accent6">
                    <a:lumMod val="50000"/>
                  </a:schemeClr>
                </a:solidFill>
                <a:latin typeface="Times New Roman" pitchFamily="18" charset="0"/>
                <a:cs typeface="Times New Roman" pitchFamily="18" charset="0"/>
                <a:sym typeface="+mn-lt"/>
              </a:rPr>
              <a:t>Luyện</a:t>
            </a:r>
            <a:r>
              <a:rPr lang="en-US" altLang="zh-CN" sz="4400" b="1" dirty="0">
                <a:solidFill>
                  <a:schemeClr val="accent6">
                    <a:lumMod val="50000"/>
                  </a:schemeClr>
                </a:solidFill>
                <a:latin typeface="Times New Roman" pitchFamily="18" charset="0"/>
                <a:cs typeface="Times New Roman" pitchFamily="18" charset="0"/>
                <a:sym typeface="+mn-lt"/>
              </a:rPr>
              <a:t> </a:t>
            </a:r>
            <a:r>
              <a:rPr lang="en-US" altLang="zh-CN" sz="4400" b="1" dirty="0" err="1">
                <a:solidFill>
                  <a:schemeClr val="accent6">
                    <a:lumMod val="50000"/>
                  </a:schemeClr>
                </a:solidFill>
                <a:latin typeface="Times New Roman" pitchFamily="18" charset="0"/>
                <a:cs typeface="Times New Roman" pitchFamily="18" charset="0"/>
                <a:sym typeface="+mn-lt"/>
              </a:rPr>
              <a:t>đọc</a:t>
            </a:r>
            <a:endParaRPr lang="en-US" altLang="zh-CN" sz="4400" b="1" dirty="0">
              <a:solidFill>
                <a:schemeClr val="accent6">
                  <a:lumMod val="50000"/>
                </a:schemeClr>
              </a:solidFill>
              <a:latin typeface="Times New Roman" pitchFamily="18" charset="0"/>
              <a:cs typeface="Times New Roman" pitchFamily="18" charset="0"/>
              <a:sym typeface="+mn-lt"/>
            </a:endParaRPr>
          </a:p>
        </p:txBody>
      </p:sp>
      <p:grpSp>
        <p:nvGrpSpPr>
          <p:cNvPr id="40" name="组合 52">
            <a:extLst>
              <a:ext uri="{FF2B5EF4-FFF2-40B4-BE49-F238E27FC236}">
                <a16:creationId xmlns:a16="http://schemas.microsoft.com/office/drawing/2014/main" xmlns="" id="{CAAB1F18-50F9-41C9-B5F8-C6CDE96273D4}"/>
              </a:ext>
            </a:extLst>
          </p:cNvPr>
          <p:cNvGrpSpPr/>
          <p:nvPr/>
        </p:nvGrpSpPr>
        <p:grpSpPr>
          <a:xfrm>
            <a:off x="2896565" y="3487606"/>
            <a:ext cx="713730" cy="725614"/>
            <a:chOff x="6597495" y="2020590"/>
            <a:chExt cx="713730" cy="725614"/>
          </a:xfrm>
          <a:solidFill>
            <a:srgbClr val="65BDAA"/>
          </a:solidFill>
        </p:grpSpPr>
        <p:sp>
          <p:nvSpPr>
            <p:cNvPr id="41" name="任意多边形 16">
              <a:extLst>
                <a:ext uri="{FF2B5EF4-FFF2-40B4-BE49-F238E27FC236}">
                  <a16:creationId xmlns:a16="http://schemas.microsoft.com/office/drawing/2014/main" xmlns="" id="{01588B23-F42A-498F-BFCA-4B7C3E73F80B}"/>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42" name="TextBox 14">
              <a:extLst>
                <a:ext uri="{FF2B5EF4-FFF2-40B4-BE49-F238E27FC236}">
                  <a16:creationId xmlns:a16="http://schemas.microsoft.com/office/drawing/2014/main" xmlns="" id="{63A757D1-C631-4D94-947D-7F0B876601DD}"/>
                </a:ext>
              </a:extLst>
            </p:cNvPr>
            <p:cNvSpPr txBox="1"/>
            <p:nvPr/>
          </p:nvSpPr>
          <p:spPr>
            <a:xfrm>
              <a:off x="6722894" y="2158180"/>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01</a:t>
              </a:r>
              <a:endParaRPr lang="zh-CN" altLang="en-US" sz="2800" b="1" dirty="0">
                <a:solidFill>
                  <a:schemeClr val="bg1"/>
                </a:solidFill>
                <a:cs typeface="+mn-ea"/>
                <a:sym typeface="+mn-lt"/>
              </a:endParaRPr>
            </a:p>
          </p:txBody>
        </p:sp>
      </p:grpSp>
      <p:grpSp>
        <p:nvGrpSpPr>
          <p:cNvPr id="61" name="组合 55">
            <a:extLst>
              <a:ext uri="{FF2B5EF4-FFF2-40B4-BE49-F238E27FC236}">
                <a16:creationId xmlns:a16="http://schemas.microsoft.com/office/drawing/2014/main" xmlns="" id="{7D5BC190-53D5-4427-9B07-02B9EEEEF1B2}"/>
              </a:ext>
            </a:extLst>
          </p:cNvPr>
          <p:cNvGrpSpPr/>
          <p:nvPr/>
        </p:nvGrpSpPr>
        <p:grpSpPr>
          <a:xfrm>
            <a:off x="3163773" y="4318270"/>
            <a:ext cx="713730" cy="725614"/>
            <a:chOff x="7303153" y="3341445"/>
            <a:chExt cx="713730" cy="725614"/>
          </a:xfrm>
          <a:solidFill>
            <a:srgbClr val="65BDAA"/>
          </a:solidFill>
        </p:grpSpPr>
        <p:sp>
          <p:nvSpPr>
            <p:cNvPr id="62" name="任意多边形 15">
              <a:extLst>
                <a:ext uri="{FF2B5EF4-FFF2-40B4-BE49-F238E27FC236}">
                  <a16:creationId xmlns:a16="http://schemas.microsoft.com/office/drawing/2014/main" xmlns="" id="{655CBF92-5AEA-4FC7-806B-5FD00D4687E2}"/>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63" name="TextBox 14">
              <a:extLst>
                <a:ext uri="{FF2B5EF4-FFF2-40B4-BE49-F238E27FC236}">
                  <a16:creationId xmlns:a16="http://schemas.microsoft.com/office/drawing/2014/main" xmlns="" id="{68576097-BE02-452C-9A0D-D75FA5B6BAA7}"/>
                </a:ext>
              </a:extLst>
            </p:cNvPr>
            <p:cNvSpPr txBox="1"/>
            <p:nvPr/>
          </p:nvSpPr>
          <p:spPr>
            <a:xfrm>
              <a:off x="7436468" y="3489465"/>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02</a:t>
              </a:r>
              <a:endParaRPr lang="zh-CN" altLang="en-US" sz="2800" b="1" dirty="0">
                <a:solidFill>
                  <a:schemeClr val="bg1"/>
                </a:solidFill>
                <a:cs typeface="+mn-ea"/>
                <a:sym typeface="+mn-lt"/>
              </a:endParaRPr>
            </a:p>
          </p:txBody>
        </p:sp>
      </p:grpSp>
      <p:grpSp>
        <p:nvGrpSpPr>
          <p:cNvPr id="64" name="组合 58">
            <a:extLst>
              <a:ext uri="{FF2B5EF4-FFF2-40B4-BE49-F238E27FC236}">
                <a16:creationId xmlns:a16="http://schemas.microsoft.com/office/drawing/2014/main" xmlns="" id="{D926DDFF-7179-444B-9FE3-A85DED20CA1E}"/>
              </a:ext>
            </a:extLst>
          </p:cNvPr>
          <p:cNvGrpSpPr/>
          <p:nvPr/>
        </p:nvGrpSpPr>
        <p:grpSpPr>
          <a:xfrm>
            <a:off x="2868143" y="5133887"/>
            <a:ext cx="713730" cy="725614"/>
            <a:chOff x="6605488" y="4699817"/>
            <a:chExt cx="713730" cy="725614"/>
          </a:xfrm>
          <a:solidFill>
            <a:srgbClr val="65BDAA"/>
          </a:solidFill>
        </p:grpSpPr>
        <p:sp>
          <p:nvSpPr>
            <p:cNvPr id="66" name="任意多边形 14">
              <a:extLst>
                <a:ext uri="{FF2B5EF4-FFF2-40B4-BE49-F238E27FC236}">
                  <a16:creationId xmlns:a16="http://schemas.microsoft.com/office/drawing/2014/main" xmlns="" id="{3E57217A-1A3C-4B17-9341-6E5CF2506F08}"/>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67" name="TextBox 14">
              <a:extLst>
                <a:ext uri="{FF2B5EF4-FFF2-40B4-BE49-F238E27FC236}">
                  <a16:creationId xmlns:a16="http://schemas.microsoft.com/office/drawing/2014/main" xmlns="" id="{6BAC5B57-F92A-4327-9910-B647454AC4B4}"/>
                </a:ext>
              </a:extLst>
            </p:cNvPr>
            <p:cNvSpPr txBox="1"/>
            <p:nvPr/>
          </p:nvSpPr>
          <p:spPr>
            <a:xfrm>
              <a:off x="6726643" y="4840605"/>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03</a:t>
              </a:r>
              <a:endParaRPr lang="zh-CN" altLang="en-US" sz="2800" b="1" dirty="0">
                <a:solidFill>
                  <a:schemeClr val="bg1"/>
                </a:solidFill>
                <a:cs typeface="+mn-ea"/>
                <a:sym typeface="+mn-lt"/>
              </a:endParaRPr>
            </a:p>
          </p:txBody>
        </p:sp>
      </p:grpSp>
      <p:sp>
        <p:nvSpPr>
          <p:cNvPr id="68" name="TextBox 39">
            <a:extLst>
              <a:ext uri="{FF2B5EF4-FFF2-40B4-BE49-F238E27FC236}">
                <a16:creationId xmlns:a16="http://schemas.microsoft.com/office/drawing/2014/main" xmlns="" id="{A4257F20-7E7E-40FC-AC6A-2F168D89385D}"/>
              </a:ext>
            </a:extLst>
          </p:cNvPr>
          <p:cNvSpPr txBox="1"/>
          <p:nvPr/>
        </p:nvSpPr>
        <p:spPr>
          <a:xfrm>
            <a:off x="3648736" y="3582362"/>
            <a:ext cx="3449983" cy="650178"/>
          </a:xfrm>
          <a:prstGeom prst="rect">
            <a:avLst/>
          </a:prstGeom>
          <a:noFill/>
        </p:spPr>
        <p:txBody>
          <a:bodyPr wrap="none" tIns="0" bIns="0" rtlCol="0" anchor="t">
            <a:spAutoFit/>
          </a:bodyPr>
          <a:lstStyle/>
          <a:p>
            <a:pPr>
              <a:lnSpc>
                <a:spcPct val="150000"/>
              </a:lnSpc>
            </a:pPr>
            <a:r>
              <a:rPr lang="en-US" altLang="zh-CN" sz="3200" b="1" dirty="0" err="1">
                <a:solidFill>
                  <a:srgbClr val="C00000"/>
                </a:solidFill>
                <a:latin typeface="Times New Roman" pitchFamily="18" charset="0"/>
                <a:cs typeface="Times New Roman" pitchFamily="18" charset="0"/>
                <a:sym typeface="+mn-lt"/>
              </a:rPr>
              <a:t>Giọng</a:t>
            </a:r>
            <a:r>
              <a:rPr lang="en-US" altLang="zh-CN" sz="3200" b="1" dirty="0">
                <a:solidFill>
                  <a:srgbClr val="C00000"/>
                </a:solidFill>
                <a:latin typeface="Times New Roman" pitchFamily="18" charset="0"/>
                <a:cs typeface="Times New Roman" pitchFamily="18" charset="0"/>
                <a:sym typeface="+mn-lt"/>
              </a:rPr>
              <a:t> </a:t>
            </a:r>
            <a:r>
              <a:rPr lang="en-US" altLang="zh-CN" sz="3200" b="1" dirty="0" err="1">
                <a:solidFill>
                  <a:srgbClr val="C00000"/>
                </a:solidFill>
                <a:latin typeface="Times New Roman" pitchFamily="18" charset="0"/>
                <a:cs typeface="Times New Roman" pitchFamily="18" charset="0"/>
                <a:sym typeface="+mn-lt"/>
              </a:rPr>
              <a:t>đọc</a:t>
            </a:r>
            <a:r>
              <a:rPr lang="en-US" altLang="zh-CN" sz="3200" b="1" dirty="0">
                <a:solidFill>
                  <a:srgbClr val="C00000"/>
                </a:solidFill>
                <a:latin typeface="Times New Roman" pitchFamily="18" charset="0"/>
                <a:cs typeface="Times New Roman" pitchFamily="18" charset="0"/>
                <a:sym typeface="+mn-lt"/>
              </a:rPr>
              <a:t> </a:t>
            </a:r>
            <a:r>
              <a:rPr lang="en-US" altLang="zh-CN" sz="3200" b="1" dirty="0" err="1">
                <a:solidFill>
                  <a:srgbClr val="C00000"/>
                </a:solidFill>
                <a:latin typeface="Times New Roman" pitchFamily="18" charset="0"/>
                <a:cs typeface="Times New Roman" pitchFamily="18" charset="0"/>
                <a:sym typeface="+mn-lt"/>
              </a:rPr>
              <a:t>tươi</a:t>
            </a:r>
            <a:r>
              <a:rPr lang="en-US" altLang="zh-CN" sz="3200" b="1" dirty="0">
                <a:solidFill>
                  <a:srgbClr val="C00000"/>
                </a:solidFill>
                <a:latin typeface="Times New Roman" pitchFamily="18" charset="0"/>
                <a:cs typeface="Times New Roman" pitchFamily="18" charset="0"/>
                <a:sym typeface="+mn-lt"/>
              </a:rPr>
              <a:t> </a:t>
            </a:r>
            <a:r>
              <a:rPr lang="en-US" altLang="zh-CN" sz="3200" b="1" dirty="0" err="1">
                <a:solidFill>
                  <a:srgbClr val="C00000"/>
                </a:solidFill>
                <a:latin typeface="Times New Roman" pitchFamily="18" charset="0"/>
                <a:cs typeface="Times New Roman" pitchFamily="18" charset="0"/>
                <a:sym typeface="+mn-lt"/>
              </a:rPr>
              <a:t>vui</a:t>
            </a:r>
            <a:endParaRPr lang="zh-CN" altLang="en-US" sz="3200" b="1" dirty="0">
              <a:solidFill>
                <a:srgbClr val="C00000"/>
              </a:solidFill>
              <a:latin typeface="Times New Roman" pitchFamily="18" charset="0"/>
              <a:cs typeface="Times New Roman" pitchFamily="18" charset="0"/>
              <a:sym typeface="+mn-lt"/>
            </a:endParaRPr>
          </a:p>
        </p:txBody>
      </p:sp>
      <p:sp>
        <p:nvSpPr>
          <p:cNvPr id="69" name="TextBox 39">
            <a:extLst>
              <a:ext uri="{FF2B5EF4-FFF2-40B4-BE49-F238E27FC236}">
                <a16:creationId xmlns:a16="http://schemas.microsoft.com/office/drawing/2014/main" xmlns="" id="{D73B074D-79B1-4A1B-A512-7445DA059135}"/>
              </a:ext>
            </a:extLst>
          </p:cNvPr>
          <p:cNvSpPr txBox="1"/>
          <p:nvPr/>
        </p:nvSpPr>
        <p:spPr>
          <a:xfrm>
            <a:off x="3949574" y="4426540"/>
            <a:ext cx="7441461" cy="650178"/>
          </a:xfrm>
          <a:prstGeom prst="rect">
            <a:avLst/>
          </a:prstGeom>
          <a:noFill/>
        </p:spPr>
        <p:txBody>
          <a:bodyPr wrap="none" tIns="0" bIns="0" rtlCol="0" anchor="t">
            <a:spAutoFit/>
          </a:bodyPr>
          <a:lstStyle/>
          <a:p>
            <a:pPr>
              <a:lnSpc>
                <a:spcPct val="150000"/>
              </a:lnSpc>
            </a:pPr>
            <a:r>
              <a:rPr lang="en-US" altLang="zh-CN" sz="3200" b="1" dirty="0" err="1">
                <a:solidFill>
                  <a:srgbClr val="00B0F0"/>
                </a:solidFill>
                <a:latin typeface="Times New Roman" pitchFamily="18" charset="0"/>
                <a:cs typeface="Times New Roman" pitchFamily="18" charset="0"/>
                <a:sym typeface="+mn-lt"/>
              </a:rPr>
              <a:t>Nhịp</a:t>
            </a:r>
            <a:r>
              <a:rPr lang="en-US" altLang="zh-CN" sz="3200" b="1" dirty="0">
                <a:solidFill>
                  <a:srgbClr val="00B0F0"/>
                </a:solidFill>
                <a:latin typeface="Times New Roman" pitchFamily="18" charset="0"/>
                <a:cs typeface="Times New Roman" pitchFamily="18" charset="0"/>
                <a:sym typeface="+mn-lt"/>
              </a:rPr>
              <a:t> </a:t>
            </a:r>
            <a:r>
              <a:rPr lang="en-US" altLang="zh-CN" sz="3200" b="1" dirty="0" err="1">
                <a:solidFill>
                  <a:srgbClr val="00B0F0"/>
                </a:solidFill>
                <a:latin typeface="Times New Roman" pitchFamily="18" charset="0"/>
                <a:cs typeface="Times New Roman" pitchFamily="18" charset="0"/>
                <a:sym typeface="+mn-lt"/>
              </a:rPr>
              <a:t>thơ</a:t>
            </a:r>
            <a:r>
              <a:rPr lang="en-US" altLang="zh-CN" sz="3200" b="1" dirty="0">
                <a:solidFill>
                  <a:srgbClr val="00B0F0"/>
                </a:solidFill>
                <a:latin typeface="Times New Roman" pitchFamily="18" charset="0"/>
                <a:cs typeface="Times New Roman" pitchFamily="18" charset="0"/>
                <a:sym typeface="+mn-lt"/>
              </a:rPr>
              <a:t> 3/4 (</a:t>
            </a:r>
            <a:r>
              <a:rPr lang="en-US" altLang="zh-CN" sz="3200" b="1" dirty="0" err="1">
                <a:solidFill>
                  <a:srgbClr val="00B0F0"/>
                </a:solidFill>
                <a:latin typeface="Times New Roman" pitchFamily="18" charset="0"/>
                <a:cs typeface="Times New Roman" pitchFamily="18" charset="0"/>
                <a:sym typeface="+mn-lt"/>
              </a:rPr>
              <a:t>câu</a:t>
            </a:r>
            <a:r>
              <a:rPr lang="en-US" altLang="zh-CN" sz="3200" b="1" dirty="0">
                <a:solidFill>
                  <a:srgbClr val="00B0F0"/>
                </a:solidFill>
                <a:latin typeface="Times New Roman" pitchFamily="18" charset="0"/>
                <a:cs typeface="Times New Roman" pitchFamily="18" charset="0"/>
                <a:sym typeface="+mn-lt"/>
              </a:rPr>
              <a:t> 1,2,5,6) </a:t>
            </a:r>
            <a:r>
              <a:rPr lang="en-US" altLang="zh-CN" sz="3200" b="1" dirty="0" err="1">
                <a:solidFill>
                  <a:srgbClr val="00B0F0"/>
                </a:solidFill>
                <a:latin typeface="Times New Roman" pitchFamily="18" charset="0"/>
                <a:cs typeface="Times New Roman" pitchFamily="18" charset="0"/>
                <a:sym typeface="+mn-lt"/>
              </a:rPr>
              <a:t>và</a:t>
            </a:r>
            <a:r>
              <a:rPr lang="en-US" altLang="zh-CN" sz="3200" b="1" dirty="0">
                <a:solidFill>
                  <a:srgbClr val="00B0F0"/>
                </a:solidFill>
                <a:latin typeface="Times New Roman" pitchFamily="18" charset="0"/>
                <a:cs typeface="Times New Roman" pitchFamily="18" charset="0"/>
                <a:sym typeface="+mn-lt"/>
              </a:rPr>
              <a:t> 3/5 (</a:t>
            </a:r>
            <a:r>
              <a:rPr lang="en-US" altLang="zh-CN" sz="3200" b="1" dirty="0" err="1">
                <a:solidFill>
                  <a:srgbClr val="00B0F0"/>
                </a:solidFill>
                <a:latin typeface="Times New Roman" pitchFamily="18" charset="0"/>
                <a:cs typeface="Times New Roman" pitchFamily="18" charset="0"/>
                <a:sym typeface="+mn-lt"/>
              </a:rPr>
              <a:t>câu</a:t>
            </a:r>
            <a:r>
              <a:rPr lang="en-US" altLang="zh-CN" sz="3200" b="1" dirty="0">
                <a:solidFill>
                  <a:srgbClr val="00B0F0"/>
                </a:solidFill>
                <a:latin typeface="Times New Roman" pitchFamily="18" charset="0"/>
                <a:cs typeface="Times New Roman" pitchFamily="18" charset="0"/>
                <a:sym typeface="+mn-lt"/>
              </a:rPr>
              <a:t> 3,4) </a:t>
            </a:r>
            <a:endParaRPr lang="zh-CN" altLang="en-US" sz="3200" b="1" dirty="0">
              <a:solidFill>
                <a:srgbClr val="00B0F0"/>
              </a:solidFill>
              <a:latin typeface="Times New Roman" pitchFamily="18" charset="0"/>
              <a:cs typeface="Times New Roman" pitchFamily="18" charset="0"/>
              <a:sym typeface="+mn-lt"/>
            </a:endParaRPr>
          </a:p>
        </p:txBody>
      </p:sp>
      <p:sp>
        <p:nvSpPr>
          <p:cNvPr id="70" name="TextBox 39">
            <a:extLst>
              <a:ext uri="{FF2B5EF4-FFF2-40B4-BE49-F238E27FC236}">
                <a16:creationId xmlns:a16="http://schemas.microsoft.com/office/drawing/2014/main" xmlns="" id="{BF61E96D-5929-4801-804C-448EF5932ADF}"/>
              </a:ext>
            </a:extLst>
          </p:cNvPr>
          <p:cNvSpPr txBox="1"/>
          <p:nvPr/>
        </p:nvSpPr>
        <p:spPr>
          <a:xfrm>
            <a:off x="3697911" y="5293036"/>
            <a:ext cx="6617517" cy="650178"/>
          </a:xfrm>
          <a:prstGeom prst="rect">
            <a:avLst/>
          </a:prstGeom>
          <a:noFill/>
        </p:spPr>
        <p:txBody>
          <a:bodyPr wrap="none" tIns="0" bIns="0" rtlCol="0" anchor="t">
            <a:spAutoFit/>
          </a:bodyPr>
          <a:lstStyle/>
          <a:p>
            <a:pPr>
              <a:lnSpc>
                <a:spcPct val="150000"/>
              </a:lnSpc>
            </a:pPr>
            <a:r>
              <a:rPr lang="en-US" altLang="zh-CN" sz="3200" b="1" dirty="0" err="1">
                <a:solidFill>
                  <a:srgbClr val="7030A0"/>
                </a:solidFill>
                <a:latin typeface="Times New Roman" pitchFamily="18" charset="0"/>
                <a:cs typeface="Times New Roman" pitchFamily="18" charset="0"/>
                <a:sym typeface="+mn-lt"/>
              </a:rPr>
              <a:t>Nhấn</a:t>
            </a:r>
            <a:r>
              <a:rPr lang="en-US" altLang="zh-CN" sz="3200" b="1" dirty="0">
                <a:solidFill>
                  <a:srgbClr val="7030A0"/>
                </a:solidFill>
                <a:latin typeface="Times New Roman" pitchFamily="18" charset="0"/>
                <a:cs typeface="Times New Roman" pitchFamily="18" charset="0"/>
                <a:sym typeface="+mn-lt"/>
              </a:rPr>
              <a:t> </a:t>
            </a:r>
            <a:r>
              <a:rPr lang="en-US" altLang="zh-CN" sz="3200" b="1" dirty="0" err="1">
                <a:solidFill>
                  <a:srgbClr val="7030A0"/>
                </a:solidFill>
                <a:latin typeface="Times New Roman" pitchFamily="18" charset="0"/>
                <a:cs typeface="Times New Roman" pitchFamily="18" charset="0"/>
                <a:sym typeface="+mn-lt"/>
              </a:rPr>
              <a:t>giọng</a:t>
            </a:r>
            <a:r>
              <a:rPr lang="en-US" altLang="zh-CN" sz="3200" b="1" dirty="0">
                <a:solidFill>
                  <a:srgbClr val="7030A0"/>
                </a:solidFill>
                <a:latin typeface="Times New Roman" pitchFamily="18" charset="0"/>
                <a:cs typeface="Times New Roman" pitchFamily="18" charset="0"/>
                <a:sym typeface="+mn-lt"/>
              </a:rPr>
              <a:t> ở </a:t>
            </a:r>
            <a:r>
              <a:rPr lang="en-US" altLang="zh-CN" sz="3200" b="1" dirty="0" err="1">
                <a:solidFill>
                  <a:srgbClr val="7030A0"/>
                </a:solidFill>
                <a:latin typeface="Times New Roman" pitchFamily="18" charset="0"/>
                <a:cs typeface="Times New Roman" pitchFamily="18" charset="0"/>
                <a:sym typeface="+mn-lt"/>
              </a:rPr>
              <a:t>các</a:t>
            </a:r>
            <a:r>
              <a:rPr lang="en-US" altLang="zh-CN" sz="3200" b="1" dirty="0">
                <a:solidFill>
                  <a:srgbClr val="7030A0"/>
                </a:solidFill>
                <a:latin typeface="Times New Roman" pitchFamily="18" charset="0"/>
                <a:cs typeface="Times New Roman" pitchFamily="18" charset="0"/>
                <a:sym typeface="+mn-lt"/>
              </a:rPr>
              <a:t> </a:t>
            </a:r>
            <a:r>
              <a:rPr lang="en-US" altLang="zh-CN" sz="3200" b="1" dirty="0" err="1">
                <a:solidFill>
                  <a:srgbClr val="7030A0"/>
                </a:solidFill>
                <a:latin typeface="Times New Roman" pitchFamily="18" charset="0"/>
                <a:cs typeface="Times New Roman" pitchFamily="18" charset="0"/>
                <a:sym typeface="+mn-lt"/>
              </a:rPr>
              <a:t>từ</a:t>
            </a:r>
            <a:r>
              <a:rPr lang="en-US" altLang="zh-CN" sz="3200" b="1" dirty="0">
                <a:solidFill>
                  <a:srgbClr val="7030A0"/>
                </a:solidFill>
                <a:latin typeface="Times New Roman" pitchFamily="18" charset="0"/>
                <a:cs typeface="Times New Roman" pitchFamily="18" charset="0"/>
                <a:sym typeface="+mn-lt"/>
              </a:rPr>
              <a:t> </a:t>
            </a:r>
            <a:r>
              <a:rPr lang="en-US" altLang="zh-CN" sz="3200" b="1" dirty="0" err="1">
                <a:solidFill>
                  <a:srgbClr val="7030A0"/>
                </a:solidFill>
                <a:latin typeface="Times New Roman" pitchFamily="18" charset="0"/>
                <a:cs typeface="Times New Roman" pitchFamily="18" charset="0"/>
                <a:sym typeface="+mn-lt"/>
              </a:rPr>
              <a:t>gợi</a:t>
            </a:r>
            <a:r>
              <a:rPr lang="en-US" altLang="zh-CN" sz="3200" b="1" dirty="0">
                <a:solidFill>
                  <a:srgbClr val="7030A0"/>
                </a:solidFill>
                <a:latin typeface="Times New Roman" pitchFamily="18" charset="0"/>
                <a:cs typeface="Times New Roman" pitchFamily="18" charset="0"/>
                <a:sym typeface="+mn-lt"/>
              </a:rPr>
              <a:t> </a:t>
            </a:r>
            <a:r>
              <a:rPr lang="en-US" altLang="zh-CN" sz="3200" b="1" dirty="0" err="1">
                <a:solidFill>
                  <a:srgbClr val="7030A0"/>
                </a:solidFill>
                <a:latin typeface="Times New Roman" pitchFamily="18" charset="0"/>
                <a:cs typeface="Times New Roman" pitchFamily="18" charset="0"/>
                <a:sym typeface="+mn-lt"/>
              </a:rPr>
              <a:t>tả</a:t>
            </a:r>
            <a:r>
              <a:rPr lang="en-US" altLang="zh-CN" sz="3200" b="1" dirty="0">
                <a:solidFill>
                  <a:srgbClr val="7030A0"/>
                </a:solidFill>
                <a:latin typeface="Times New Roman" pitchFamily="18" charset="0"/>
                <a:cs typeface="Times New Roman" pitchFamily="18" charset="0"/>
                <a:sym typeface="+mn-lt"/>
              </a:rPr>
              <a:t>, </a:t>
            </a:r>
            <a:r>
              <a:rPr lang="en-US" altLang="zh-CN" sz="3200" b="1" dirty="0" err="1">
                <a:solidFill>
                  <a:srgbClr val="7030A0"/>
                </a:solidFill>
                <a:latin typeface="Times New Roman" pitchFamily="18" charset="0"/>
                <a:cs typeface="Times New Roman" pitchFamily="18" charset="0"/>
                <a:sym typeface="+mn-lt"/>
              </a:rPr>
              <a:t>cảm</a:t>
            </a:r>
            <a:r>
              <a:rPr lang="en-US" altLang="zh-CN" sz="3200" b="1" dirty="0">
                <a:solidFill>
                  <a:srgbClr val="7030A0"/>
                </a:solidFill>
                <a:latin typeface="Times New Roman" pitchFamily="18" charset="0"/>
                <a:cs typeface="Times New Roman" pitchFamily="18" charset="0"/>
                <a:sym typeface="+mn-lt"/>
              </a:rPr>
              <a:t> </a:t>
            </a:r>
            <a:r>
              <a:rPr lang="en-US" altLang="zh-CN" sz="3200" b="1" dirty="0" err="1">
                <a:solidFill>
                  <a:srgbClr val="7030A0"/>
                </a:solidFill>
                <a:latin typeface="Times New Roman" pitchFamily="18" charset="0"/>
                <a:cs typeface="Times New Roman" pitchFamily="18" charset="0"/>
                <a:sym typeface="+mn-lt"/>
              </a:rPr>
              <a:t>thán</a:t>
            </a:r>
            <a:endParaRPr lang="zh-CN" altLang="en-US" sz="3200" b="1" dirty="0">
              <a:solidFill>
                <a:srgbClr val="7030A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36562962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3"/>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p:cTn id="20" dur="500" fill="hold"/>
                                        <p:tgtEl>
                                          <p:spTgt spid="68"/>
                                        </p:tgtEl>
                                        <p:attrNameLst>
                                          <p:attrName>ppt_w</p:attrName>
                                        </p:attrNameLst>
                                      </p:cBhvr>
                                      <p:tavLst>
                                        <p:tav tm="0">
                                          <p:val>
                                            <p:fltVal val="0"/>
                                          </p:val>
                                        </p:tav>
                                        <p:tav tm="100000">
                                          <p:val>
                                            <p:strVal val="#ppt_w"/>
                                          </p:val>
                                        </p:tav>
                                      </p:tavLst>
                                    </p:anim>
                                    <p:anim calcmode="lin" valueType="num">
                                      <p:cBhvr>
                                        <p:cTn id="21" dur="500" fill="hold"/>
                                        <p:tgtEl>
                                          <p:spTgt spid="68"/>
                                        </p:tgtEl>
                                        <p:attrNameLst>
                                          <p:attrName>ppt_h</p:attrName>
                                        </p:attrNameLst>
                                      </p:cBhvr>
                                      <p:tavLst>
                                        <p:tav tm="0">
                                          <p:val>
                                            <p:fltVal val="0"/>
                                          </p:val>
                                        </p:tav>
                                        <p:tav tm="100000">
                                          <p:val>
                                            <p:strVal val="#ppt_h"/>
                                          </p:val>
                                        </p:tav>
                                      </p:tavLst>
                                    </p:anim>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8" grpId="0"/>
      <p:bldP spid="69"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xmlns=""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xmlns=""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xmlns=""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xmlns=""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72780" y="3313310"/>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5" y="427525"/>
            <a:ext cx="11786399"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31" name="TextBox 30">
            <a:extLst>
              <a:ext uri="{FF2B5EF4-FFF2-40B4-BE49-F238E27FC236}">
                <a16:creationId xmlns:a16="http://schemas.microsoft.com/office/drawing/2014/main" xmlns="" id="{19FEAA80-B213-4C02-9F59-66E246286F20}"/>
              </a:ext>
            </a:extLst>
          </p:cNvPr>
          <p:cNvSpPr txBox="1"/>
          <p:nvPr/>
        </p:nvSpPr>
        <p:spPr>
          <a:xfrm>
            <a:off x="-631056" y="648093"/>
            <a:ext cx="5108552" cy="7694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SG" sz="44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rPr>
              <a:t>Khổ thơ 2</a:t>
            </a:r>
            <a:endParaRPr kumimoji="0" lang="en-US" sz="44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xmlns="" id="{4E05E7F7-485B-4729-B9A4-E32B4C1F2797}"/>
              </a:ext>
            </a:extLst>
          </p:cNvPr>
          <p:cNvSpPr txBox="1"/>
          <p:nvPr/>
        </p:nvSpPr>
        <p:spPr>
          <a:xfrm>
            <a:off x="3520638" y="565249"/>
            <a:ext cx="9332322" cy="304698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Trái đất trẻ của bạn trẻ năm châu</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Vàng, trắng, đen ... dù da khác màu</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Ta là nụ, là hoa của đất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Gió đẫm hương thơm, nắng tô thắm sắc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Màu hoa nào cũng quý, cũng thơm!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Màu hoa nào cũng quý, cũng thơm!</a:t>
            </a:r>
          </a:p>
        </p:txBody>
      </p:sp>
      <p:sp>
        <p:nvSpPr>
          <p:cNvPr id="39" name="文本框 48">
            <a:extLst>
              <a:ext uri="{FF2B5EF4-FFF2-40B4-BE49-F238E27FC236}">
                <a16:creationId xmlns:a16="http://schemas.microsoft.com/office/drawing/2014/main" xmlns="" id="{73C0AB39-F0C8-4A1F-92AB-13A4149756EB}"/>
              </a:ext>
            </a:extLst>
          </p:cNvPr>
          <p:cNvSpPr txBox="1"/>
          <p:nvPr/>
        </p:nvSpPr>
        <p:spPr>
          <a:xfrm>
            <a:off x="-204231" y="4344989"/>
            <a:ext cx="32437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Luyện</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đọc</a:t>
            </a:r>
            <a:endPar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endParaRPr>
          </a:p>
        </p:txBody>
      </p:sp>
      <p:grpSp>
        <p:nvGrpSpPr>
          <p:cNvPr id="40" name="组合 52">
            <a:extLst>
              <a:ext uri="{FF2B5EF4-FFF2-40B4-BE49-F238E27FC236}">
                <a16:creationId xmlns:a16="http://schemas.microsoft.com/office/drawing/2014/main" xmlns="" id="{CAAB1F18-50F9-41C9-B5F8-C6CDE96273D4}"/>
              </a:ext>
            </a:extLst>
          </p:cNvPr>
          <p:cNvGrpSpPr/>
          <p:nvPr/>
        </p:nvGrpSpPr>
        <p:grpSpPr>
          <a:xfrm>
            <a:off x="2371949" y="3481785"/>
            <a:ext cx="713730" cy="725614"/>
            <a:chOff x="6597495" y="2020590"/>
            <a:chExt cx="713730" cy="725614"/>
          </a:xfrm>
          <a:solidFill>
            <a:srgbClr val="65BDAA"/>
          </a:solidFill>
        </p:grpSpPr>
        <p:sp>
          <p:nvSpPr>
            <p:cNvPr id="41" name="任意多边形 16">
              <a:extLst>
                <a:ext uri="{FF2B5EF4-FFF2-40B4-BE49-F238E27FC236}">
                  <a16:creationId xmlns:a16="http://schemas.microsoft.com/office/drawing/2014/main" xmlns="" id="{01588B23-F42A-498F-BFCA-4B7C3E73F80B}"/>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a:cs typeface="+mn-ea"/>
                <a:sym typeface="+mn-lt"/>
              </a:endParaRPr>
            </a:p>
          </p:txBody>
        </p:sp>
        <p:sp>
          <p:nvSpPr>
            <p:cNvPr id="42" name="TextBox 14">
              <a:extLst>
                <a:ext uri="{FF2B5EF4-FFF2-40B4-BE49-F238E27FC236}">
                  <a16:creationId xmlns:a16="http://schemas.microsoft.com/office/drawing/2014/main" xmlns="" id="{63A757D1-C631-4D94-947D-7F0B876601DD}"/>
                </a:ext>
              </a:extLst>
            </p:cNvPr>
            <p:cNvSpPr txBox="1"/>
            <p:nvPr/>
          </p:nvSpPr>
          <p:spPr>
            <a:xfrm>
              <a:off x="6722894" y="2158180"/>
              <a:ext cx="471419"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a:cs typeface="+mn-ea"/>
                  <a:sym typeface="+mn-lt"/>
                </a:rPr>
                <a:t>01</a:t>
              </a:r>
              <a:endParaRPr kumimoji="0" lang="zh-CN" altLang="en-US" sz="2800" b="1" i="0" u="none" strike="noStrike" kern="1200" cap="none" spc="0" normalizeH="0" baseline="0" noProof="0" dirty="0">
                <a:ln>
                  <a:noFill/>
                </a:ln>
                <a:solidFill>
                  <a:prstClr val="white"/>
                </a:solidFill>
                <a:effectLst/>
                <a:uLnTx/>
                <a:uFillTx/>
                <a:latin typeface="微软雅黑"/>
                <a:cs typeface="+mn-ea"/>
                <a:sym typeface="+mn-lt"/>
              </a:endParaRPr>
            </a:p>
          </p:txBody>
        </p:sp>
      </p:grpSp>
      <p:grpSp>
        <p:nvGrpSpPr>
          <p:cNvPr id="61" name="组合 55">
            <a:extLst>
              <a:ext uri="{FF2B5EF4-FFF2-40B4-BE49-F238E27FC236}">
                <a16:creationId xmlns:a16="http://schemas.microsoft.com/office/drawing/2014/main" xmlns="" id="{7D5BC190-53D5-4427-9B07-02B9EEEEF1B2}"/>
              </a:ext>
            </a:extLst>
          </p:cNvPr>
          <p:cNvGrpSpPr/>
          <p:nvPr/>
        </p:nvGrpSpPr>
        <p:grpSpPr>
          <a:xfrm>
            <a:off x="2639157" y="4312449"/>
            <a:ext cx="713730" cy="725614"/>
            <a:chOff x="7303153" y="3341445"/>
            <a:chExt cx="713730" cy="725614"/>
          </a:xfrm>
          <a:solidFill>
            <a:srgbClr val="65BDAA"/>
          </a:solidFill>
        </p:grpSpPr>
        <p:sp>
          <p:nvSpPr>
            <p:cNvPr id="62" name="任意多边形 15">
              <a:extLst>
                <a:ext uri="{FF2B5EF4-FFF2-40B4-BE49-F238E27FC236}">
                  <a16:creationId xmlns:a16="http://schemas.microsoft.com/office/drawing/2014/main" xmlns="" id="{655CBF92-5AEA-4FC7-806B-5FD00D4687E2}"/>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a:cs typeface="+mn-ea"/>
                <a:sym typeface="+mn-lt"/>
              </a:endParaRPr>
            </a:p>
          </p:txBody>
        </p:sp>
        <p:sp>
          <p:nvSpPr>
            <p:cNvPr id="63" name="TextBox 14">
              <a:extLst>
                <a:ext uri="{FF2B5EF4-FFF2-40B4-BE49-F238E27FC236}">
                  <a16:creationId xmlns:a16="http://schemas.microsoft.com/office/drawing/2014/main" xmlns="" id="{68576097-BE02-452C-9A0D-D75FA5B6BAA7}"/>
                </a:ext>
              </a:extLst>
            </p:cNvPr>
            <p:cNvSpPr txBox="1"/>
            <p:nvPr/>
          </p:nvSpPr>
          <p:spPr>
            <a:xfrm>
              <a:off x="7436468" y="3489465"/>
              <a:ext cx="471419"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a:cs typeface="+mn-ea"/>
                  <a:sym typeface="+mn-lt"/>
                </a:rPr>
                <a:t>02</a:t>
              </a:r>
              <a:endParaRPr kumimoji="0" lang="zh-CN" altLang="en-US" sz="2800" b="1" i="0" u="none" strike="noStrike" kern="1200" cap="none" spc="0" normalizeH="0" baseline="0" noProof="0" dirty="0">
                <a:ln>
                  <a:noFill/>
                </a:ln>
                <a:solidFill>
                  <a:prstClr val="white"/>
                </a:solidFill>
                <a:effectLst/>
                <a:uLnTx/>
                <a:uFillTx/>
                <a:latin typeface="微软雅黑"/>
                <a:cs typeface="+mn-ea"/>
                <a:sym typeface="+mn-lt"/>
              </a:endParaRPr>
            </a:p>
          </p:txBody>
        </p:sp>
      </p:grpSp>
      <p:grpSp>
        <p:nvGrpSpPr>
          <p:cNvPr id="64" name="组合 58">
            <a:extLst>
              <a:ext uri="{FF2B5EF4-FFF2-40B4-BE49-F238E27FC236}">
                <a16:creationId xmlns:a16="http://schemas.microsoft.com/office/drawing/2014/main" xmlns="" id="{D926DDFF-7179-444B-9FE3-A85DED20CA1E}"/>
              </a:ext>
            </a:extLst>
          </p:cNvPr>
          <p:cNvGrpSpPr/>
          <p:nvPr/>
        </p:nvGrpSpPr>
        <p:grpSpPr>
          <a:xfrm>
            <a:off x="2343527" y="5128066"/>
            <a:ext cx="713730" cy="725614"/>
            <a:chOff x="6605488" y="4699817"/>
            <a:chExt cx="713730" cy="725614"/>
          </a:xfrm>
          <a:solidFill>
            <a:srgbClr val="65BDAA"/>
          </a:solidFill>
        </p:grpSpPr>
        <p:sp>
          <p:nvSpPr>
            <p:cNvPr id="66" name="任意多边形 14">
              <a:extLst>
                <a:ext uri="{FF2B5EF4-FFF2-40B4-BE49-F238E27FC236}">
                  <a16:creationId xmlns:a16="http://schemas.microsoft.com/office/drawing/2014/main" xmlns="" id="{3E57217A-1A3C-4B17-9341-6E5CF2506F08}"/>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a:cs typeface="+mn-ea"/>
                <a:sym typeface="+mn-lt"/>
              </a:endParaRPr>
            </a:p>
          </p:txBody>
        </p:sp>
        <p:sp>
          <p:nvSpPr>
            <p:cNvPr id="67" name="TextBox 14">
              <a:extLst>
                <a:ext uri="{FF2B5EF4-FFF2-40B4-BE49-F238E27FC236}">
                  <a16:creationId xmlns:a16="http://schemas.microsoft.com/office/drawing/2014/main" xmlns="" id="{6BAC5B57-F92A-4327-9910-B647454AC4B4}"/>
                </a:ext>
              </a:extLst>
            </p:cNvPr>
            <p:cNvSpPr txBox="1"/>
            <p:nvPr/>
          </p:nvSpPr>
          <p:spPr>
            <a:xfrm>
              <a:off x="6726643" y="4840605"/>
              <a:ext cx="471419"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a:cs typeface="+mn-ea"/>
                  <a:sym typeface="+mn-lt"/>
                </a:rPr>
                <a:t>03</a:t>
              </a:r>
              <a:endParaRPr kumimoji="0" lang="zh-CN" altLang="en-US" sz="2800" b="1" i="0" u="none" strike="noStrike" kern="1200" cap="none" spc="0" normalizeH="0" baseline="0" noProof="0" dirty="0">
                <a:ln>
                  <a:noFill/>
                </a:ln>
                <a:solidFill>
                  <a:prstClr val="white"/>
                </a:solidFill>
                <a:effectLst/>
                <a:uLnTx/>
                <a:uFillTx/>
                <a:latin typeface="微软雅黑"/>
                <a:cs typeface="+mn-ea"/>
                <a:sym typeface="+mn-lt"/>
              </a:endParaRPr>
            </a:p>
          </p:txBody>
        </p:sp>
      </p:grpSp>
      <p:sp>
        <p:nvSpPr>
          <p:cNvPr id="68" name="TextBox 39">
            <a:extLst>
              <a:ext uri="{FF2B5EF4-FFF2-40B4-BE49-F238E27FC236}">
                <a16:creationId xmlns:a16="http://schemas.microsoft.com/office/drawing/2014/main" xmlns="" id="{A4257F20-7E7E-40FC-AC6A-2F168D89385D}"/>
              </a:ext>
            </a:extLst>
          </p:cNvPr>
          <p:cNvSpPr txBox="1"/>
          <p:nvPr/>
        </p:nvSpPr>
        <p:spPr>
          <a:xfrm>
            <a:off x="3124120" y="3576541"/>
            <a:ext cx="3449983" cy="650178"/>
          </a:xfrm>
          <a:prstGeom prst="rect">
            <a:avLst/>
          </a:prstGeom>
          <a:noFill/>
        </p:spPr>
        <p:txBody>
          <a:bodyPr wrap="non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Giọng</a:t>
            </a:r>
            <a:r>
              <a:rPr kumimoji="0" lang="en-US" altLang="zh-C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đọc</a:t>
            </a:r>
            <a:r>
              <a:rPr kumimoji="0" lang="en-US" altLang="zh-C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tươi</a:t>
            </a:r>
            <a:r>
              <a:rPr kumimoji="0" lang="en-US" altLang="zh-C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vui</a:t>
            </a:r>
            <a:endParaRPr kumimoji="0" lang="zh-CN" alt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endParaRPr>
          </a:p>
        </p:txBody>
      </p:sp>
      <p:sp>
        <p:nvSpPr>
          <p:cNvPr id="69" name="TextBox 39">
            <a:extLst>
              <a:ext uri="{FF2B5EF4-FFF2-40B4-BE49-F238E27FC236}">
                <a16:creationId xmlns:a16="http://schemas.microsoft.com/office/drawing/2014/main" xmlns="" id="{D73B074D-79B1-4A1B-A512-7445DA059135}"/>
              </a:ext>
            </a:extLst>
          </p:cNvPr>
          <p:cNvSpPr txBox="1"/>
          <p:nvPr/>
        </p:nvSpPr>
        <p:spPr>
          <a:xfrm>
            <a:off x="3424958" y="4420719"/>
            <a:ext cx="8648521" cy="650178"/>
          </a:xfrm>
          <a:prstGeom prst="rect">
            <a:avLst/>
          </a:prstGeom>
          <a:noFill/>
        </p:spPr>
        <p:txBody>
          <a:bodyPr wrap="none" tIns="0" bIns="0" rtlCol="0" anchor="t">
            <a:spAutoFit/>
          </a:bodyPr>
          <a:lstStyle/>
          <a:p>
            <a:pPr lvl="0">
              <a:lnSpc>
                <a:spcPct val="150000"/>
              </a:lnSpc>
            </a:pPr>
            <a:r>
              <a:rPr lang="vi-VN" altLang="zh-CN" sz="3200" b="1">
                <a:solidFill>
                  <a:srgbClr val="00B0F0"/>
                </a:solidFill>
                <a:latin typeface="Times New Roman" pitchFamily="18" charset="0"/>
                <a:cs typeface="Times New Roman" pitchFamily="18" charset="0"/>
                <a:sym typeface="+mn-lt"/>
              </a:rPr>
              <a:t>Nhịp thơ 3/5 (câu 1,5,6), 3/4 (câu 2,3), 4/4 (câu 4)</a:t>
            </a:r>
            <a:endParaRPr lang="vi-VN" altLang="zh-CN" sz="3200" b="1" dirty="0" err="1">
              <a:solidFill>
                <a:srgbClr val="00B0F0"/>
              </a:solidFill>
              <a:latin typeface="Times New Roman" pitchFamily="18" charset="0"/>
              <a:cs typeface="Times New Roman" pitchFamily="18" charset="0"/>
              <a:sym typeface="+mn-lt"/>
            </a:endParaRPr>
          </a:p>
        </p:txBody>
      </p:sp>
      <p:sp>
        <p:nvSpPr>
          <p:cNvPr id="70" name="TextBox 39">
            <a:extLst>
              <a:ext uri="{FF2B5EF4-FFF2-40B4-BE49-F238E27FC236}">
                <a16:creationId xmlns:a16="http://schemas.microsoft.com/office/drawing/2014/main" xmlns="" id="{BF61E96D-5929-4801-804C-448EF5932ADF}"/>
              </a:ext>
            </a:extLst>
          </p:cNvPr>
          <p:cNvSpPr txBox="1"/>
          <p:nvPr/>
        </p:nvSpPr>
        <p:spPr>
          <a:xfrm>
            <a:off x="3173295" y="5287215"/>
            <a:ext cx="6617517" cy="650178"/>
          </a:xfrm>
          <a:prstGeom prst="rect">
            <a:avLst/>
          </a:prstGeom>
          <a:noFill/>
        </p:spPr>
        <p:txBody>
          <a:bodyPr wrap="non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Nhấn</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giọng</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ở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các</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từ</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gợi</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tả</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cảm</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thán</a:t>
            </a:r>
            <a:endParaRPr kumimoji="0" lang="zh-CN" altLang="en-US"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30997898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3"/>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p:cTn id="20" dur="500" fill="hold"/>
                                        <p:tgtEl>
                                          <p:spTgt spid="68"/>
                                        </p:tgtEl>
                                        <p:attrNameLst>
                                          <p:attrName>ppt_w</p:attrName>
                                        </p:attrNameLst>
                                      </p:cBhvr>
                                      <p:tavLst>
                                        <p:tav tm="0">
                                          <p:val>
                                            <p:fltVal val="0"/>
                                          </p:val>
                                        </p:tav>
                                        <p:tav tm="100000">
                                          <p:val>
                                            <p:strVal val="#ppt_w"/>
                                          </p:val>
                                        </p:tav>
                                      </p:tavLst>
                                    </p:anim>
                                    <p:anim calcmode="lin" valueType="num">
                                      <p:cBhvr>
                                        <p:cTn id="21" dur="500" fill="hold"/>
                                        <p:tgtEl>
                                          <p:spTgt spid="68"/>
                                        </p:tgtEl>
                                        <p:attrNameLst>
                                          <p:attrName>ppt_h</p:attrName>
                                        </p:attrNameLst>
                                      </p:cBhvr>
                                      <p:tavLst>
                                        <p:tav tm="0">
                                          <p:val>
                                            <p:fltVal val="0"/>
                                          </p:val>
                                        </p:tav>
                                        <p:tav tm="100000">
                                          <p:val>
                                            <p:strVal val="#ppt_h"/>
                                          </p:val>
                                        </p:tav>
                                      </p:tavLst>
                                    </p:anim>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8" grpId="0"/>
      <p:bldP spid="69" grpId="0"/>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3" name="图片 64">
            <a:extLst>
              <a:ext uri="{FF2B5EF4-FFF2-40B4-BE49-F238E27FC236}">
                <a16:creationId xmlns:a16="http://schemas.microsoft.com/office/drawing/2014/main" xmlns=""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44" name="图片 16">
            <a:extLst>
              <a:ext uri="{FF2B5EF4-FFF2-40B4-BE49-F238E27FC236}">
                <a16:creationId xmlns:a16="http://schemas.microsoft.com/office/drawing/2014/main" xmlns=""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45" name="图片 15">
            <a:extLst>
              <a:ext uri="{FF2B5EF4-FFF2-40B4-BE49-F238E27FC236}">
                <a16:creationId xmlns:a16="http://schemas.microsoft.com/office/drawing/2014/main" xmlns=""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46" name="图片 64">
            <a:extLst>
              <a:ext uri="{FF2B5EF4-FFF2-40B4-BE49-F238E27FC236}">
                <a16:creationId xmlns:a16="http://schemas.microsoft.com/office/drawing/2014/main" xmlns=""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72780" y="3313310"/>
            <a:ext cx="3243798" cy="3922729"/>
          </a:xfrm>
          <a:prstGeom prst="rect">
            <a:avLst/>
          </a:prstGeom>
        </p:spPr>
      </p:pic>
      <p:sp>
        <p:nvSpPr>
          <p:cNvPr id="47" name="Hình chữ nhật: Góc Tròn 1">
            <a:extLst>
              <a:ext uri="{FF2B5EF4-FFF2-40B4-BE49-F238E27FC236}">
                <a16:creationId xmlns:a16="http://schemas.microsoft.com/office/drawing/2014/main" xmlns="" id="{B5B8CD41-B6C2-4CC5-8A79-2856C9D04570}"/>
              </a:ext>
            </a:extLst>
          </p:cNvPr>
          <p:cNvSpPr/>
          <p:nvPr/>
        </p:nvSpPr>
        <p:spPr>
          <a:xfrm>
            <a:off x="238835" y="427525"/>
            <a:ext cx="11786399"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31" name="TextBox 30">
            <a:extLst>
              <a:ext uri="{FF2B5EF4-FFF2-40B4-BE49-F238E27FC236}">
                <a16:creationId xmlns:a16="http://schemas.microsoft.com/office/drawing/2014/main" xmlns="" id="{19FEAA80-B213-4C02-9F59-66E246286F20}"/>
              </a:ext>
            </a:extLst>
          </p:cNvPr>
          <p:cNvSpPr txBox="1"/>
          <p:nvPr/>
        </p:nvSpPr>
        <p:spPr>
          <a:xfrm>
            <a:off x="-631056" y="648093"/>
            <a:ext cx="5108552" cy="7694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SG" sz="44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rPr>
              <a:t>Khổ thơ 3</a:t>
            </a:r>
            <a:endParaRPr kumimoji="0" lang="en-US" sz="44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xmlns="" id="{4E05E7F7-485B-4729-B9A4-E32B4C1F2797}"/>
              </a:ext>
            </a:extLst>
          </p:cNvPr>
          <p:cNvSpPr txBox="1"/>
          <p:nvPr/>
        </p:nvSpPr>
        <p:spPr>
          <a:xfrm>
            <a:off x="3520638" y="565249"/>
            <a:ext cx="9332322" cy="304698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Khói hình nấm là tai họa đấy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Bom H, bom A không phải bạn ta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Tiếng hát vui giữ bình yên trái đất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Tiếng cười ran cho trái đất không già</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Hành tinh này là của chúng ta!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Hành tinh này là của chúng ta!</a:t>
            </a:r>
          </a:p>
        </p:txBody>
      </p:sp>
      <p:grpSp>
        <p:nvGrpSpPr>
          <p:cNvPr id="40" name="组合 52">
            <a:extLst>
              <a:ext uri="{FF2B5EF4-FFF2-40B4-BE49-F238E27FC236}">
                <a16:creationId xmlns:a16="http://schemas.microsoft.com/office/drawing/2014/main" xmlns="" id="{CAAB1F18-50F9-41C9-B5F8-C6CDE96273D4}"/>
              </a:ext>
            </a:extLst>
          </p:cNvPr>
          <p:cNvGrpSpPr/>
          <p:nvPr/>
        </p:nvGrpSpPr>
        <p:grpSpPr>
          <a:xfrm>
            <a:off x="1821025" y="3642171"/>
            <a:ext cx="713730" cy="725614"/>
            <a:chOff x="6597495" y="2020590"/>
            <a:chExt cx="713730" cy="725614"/>
          </a:xfrm>
          <a:solidFill>
            <a:srgbClr val="65BDAA"/>
          </a:solidFill>
        </p:grpSpPr>
        <p:sp>
          <p:nvSpPr>
            <p:cNvPr id="41" name="任意多边形 16">
              <a:extLst>
                <a:ext uri="{FF2B5EF4-FFF2-40B4-BE49-F238E27FC236}">
                  <a16:creationId xmlns:a16="http://schemas.microsoft.com/office/drawing/2014/main" xmlns="" id="{01588B23-F42A-498F-BFCA-4B7C3E73F80B}"/>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a:cs typeface="+mn-ea"/>
                <a:sym typeface="+mn-lt"/>
              </a:endParaRPr>
            </a:p>
          </p:txBody>
        </p:sp>
        <p:sp>
          <p:nvSpPr>
            <p:cNvPr id="42" name="TextBox 14">
              <a:extLst>
                <a:ext uri="{FF2B5EF4-FFF2-40B4-BE49-F238E27FC236}">
                  <a16:creationId xmlns:a16="http://schemas.microsoft.com/office/drawing/2014/main" xmlns="" id="{63A757D1-C631-4D94-947D-7F0B876601DD}"/>
                </a:ext>
              </a:extLst>
            </p:cNvPr>
            <p:cNvSpPr txBox="1"/>
            <p:nvPr/>
          </p:nvSpPr>
          <p:spPr>
            <a:xfrm>
              <a:off x="6722894" y="2158180"/>
              <a:ext cx="471419"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a:cs typeface="+mn-ea"/>
                  <a:sym typeface="+mn-lt"/>
                </a:rPr>
                <a:t>01</a:t>
              </a:r>
              <a:endParaRPr kumimoji="0" lang="zh-CN" altLang="en-US" sz="2800" b="1" i="0" u="none" strike="noStrike" kern="1200" cap="none" spc="0" normalizeH="0" baseline="0" noProof="0" dirty="0">
                <a:ln>
                  <a:noFill/>
                </a:ln>
                <a:solidFill>
                  <a:prstClr val="white"/>
                </a:solidFill>
                <a:effectLst/>
                <a:uLnTx/>
                <a:uFillTx/>
                <a:latin typeface="微软雅黑"/>
                <a:cs typeface="+mn-ea"/>
                <a:sym typeface="+mn-lt"/>
              </a:endParaRPr>
            </a:p>
          </p:txBody>
        </p:sp>
      </p:grpSp>
      <p:grpSp>
        <p:nvGrpSpPr>
          <p:cNvPr id="61" name="组合 55">
            <a:extLst>
              <a:ext uri="{FF2B5EF4-FFF2-40B4-BE49-F238E27FC236}">
                <a16:creationId xmlns:a16="http://schemas.microsoft.com/office/drawing/2014/main" xmlns="" id="{7D5BC190-53D5-4427-9B07-02B9EEEEF1B2}"/>
              </a:ext>
            </a:extLst>
          </p:cNvPr>
          <p:cNvGrpSpPr/>
          <p:nvPr/>
        </p:nvGrpSpPr>
        <p:grpSpPr>
          <a:xfrm>
            <a:off x="1790616" y="4472707"/>
            <a:ext cx="713730" cy="725614"/>
            <a:chOff x="7303153" y="3341445"/>
            <a:chExt cx="713730" cy="725614"/>
          </a:xfrm>
          <a:solidFill>
            <a:srgbClr val="65BDAA"/>
          </a:solidFill>
        </p:grpSpPr>
        <p:sp>
          <p:nvSpPr>
            <p:cNvPr id="62" name="任意多边形 15">
              <a:extLst>
                <a:ext uri="{FF2B5EF4-FFF2-40B4-BE49-F238E27FC236}">
                  <a16:creationId xmlns:a16="http://schemas.microsoft.com/office/drawing/2014/main" xmlns="" id="{655CBF92-5AEA-4FC7-806B-5FD00D4687E2}"/>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a:cs typeface="+mn-ea"/>
                <a:sym typeface="+mn-lt"/>
              </a:endParaRPr>
            </a:p>
          </p:txBody>
        </p:sp>
        <p:sp>
          <p:nvSpPr>
            <p:cNvPr id="63" name="TextBox 14">
              <a:extLst>
                <a:ext uri="{FF2B5EF4-FFF2-40B4-BE49-F238E27FC236}">
                  <a16:creationId xmlns:a16="http://schemas.microsoft.com/office/drawing/2014/main" xmlns="" id="{68576097-BE02-452C-9A0D-D75FA5B6BAA7}"/>
                </a:ext>
              </a:extLst>
            </p:cNvPr>
            <p:cNvSpPr txBox="1"/>
            <p:nvPr/>
          </p:nvSpPr>
          <p:spPr>
            <a:xfrm>
              <a:off x="7436468" y="3489465"/>
              <a:ext cx="471419"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a:cs typeface="+mn-ea"/>
                  <a:sym typeface="+mn-lt"/>
                </a:rPr>
                <a:t>02</a:t>
              </a:r>
              <a:endParaRPr kumimoji="0" lang="zh-CN" altLang="en-US" sz="2800" b="1" i="0" u="none" strike="noStrike" kern="1200" cap="none" spc="0" normalizeH="0" baseline="0" noProof="0" dirty="0">
                <a:ln>
                  <a:noFill/>
                </a:ln>
                <a:solidFill>
                  <a:prstClr val="white"/>
                </a:solidFill>
                <a:effectLst/>
                <a:uLnTx/>
                <a:uFillTx/>
                <a:latin typeface="微软雅黑"/>
                <a:cs typeface="+mn-ea"/>
                <a:sym typeface="+mn-lt"/>
              </a:endParaRPr>
            </a:p>
          </p:txBody>
        </p:sp>
      </p:grpSp>
      <p:grpSp>
        <p:nvGrpSpPr>
          <p:cNvPr id="64" name="组合 58">
            <a:extLst>
              <a:ext uri="{FF2B5EF4-FFF2-40B4-BE49-F238E27FC236}">
                <a16:creationId xmlns:a16="http://schemas.microsoft.com/office/drawing/2014/main" xmlns="" id="{D926DDFF-7179-444B-9FE3-A85DED20CA1E}"/>
              </a:ext>
            </a:extLst>
          </p:cNvPr>
          <p:cNvGrpSpPr/>
          <p:nvPr/>
        </p:nvGrpSpPr>
        <p:grpSpPr>
          <a:xfrm>
            <a:off x="1792603" y="5288452"/>
            <a:ext cx="713730" cy="725614"/>
            <a:chOff x="6605488" y="4699817"/>
            <a:chExt cx="713730" cy="725614"/>
          </a:xfrm>
          <a:solidFill>
            <a:srgbClr val="65BDAA"/>
          </a:solidFill>
        </p:grpSpPr>
        <p:sp>
          <p:nvSpPr>
            <p:cNvPr id="66" name="任意多边形 14">
              <a:extLst>
                <a:ext uri="{FF2B5EF4-FFF2-40B4-BE49-F238E27FC236}">
                  <a16:creationId xmlns:a16="http://schemas.microsoft.com/office/drawing/2014/main" xmlns="" id="{3E57217A-1A3C-4B17-9341-6E5CF2506F08}"/>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a:cs typeface="+mn-ea"/>
                <a:sym typeface="+mn-lt"/>
              </a:endParaRPr>
            </a:p>
          </p:txBody>
        </p:sp>
        <p:sp>
          <p:nvSpPr>
            <p:cNvPr id="67" name="TextBox 14">
              <a:extLst>
                <a:ext uri="{FF2B5EF4-FFF2-40B4-BE49-F238E27FC236}">
                  <a16:creationId xmlns:a16="http://schemas.microsoft.com/office/drawing/2014/main" xmlns="" id="{6BAC5B57-F92A-4327-9910-B647454AC4B4}"/>
                </a:ext>
              </a:extLst>
            </p:cNvPr>
            <p:cNvSpPr txBox="1"/>
            <p:nvPr/>
          </p:nvSpPr>
          <p:spPr>
            <a:xfrm>
              <a:off x="6726643" y="4840605"/>
              <a:ext cx="471419"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a:cs typeface="+mn-ea"/>
                  <a:sym typeface="+mn-lt"/>
                </a:rPr>
                <a:t>03</a:t>
              </a:r>
              <a:endParaRPr kumimoji="0" lang="zh-CN" altLang="en-US" sz="2800" b="1" i="0" u="none" strike="noStrike" kern="1200" cap="none" spc="0" normalizeH="0" baseline="0" noProof="0" dirty="0">
                <a:ln>
                  <a:noFill/>
                </a:ln>
                <a:solidFill>
                  <a:prstClr val="white"/>
                </a:solidFill>
                <a:effectLst/>
                <a:uLnTx/>
                <a:uFillTx/>
                <a:latin typeface="微软雅黑"/>
                <a:cs typeface="+mn-ea"/>
                <a:sym typeface="+mn-lt"/>
              </a:endParaRPr>
            </a:p>
          </p:txBody>
        </p:sp>
      </p:grpSp>
      <p:sp>
        <p:nvSpPr>
          <p:cNvPr id="68" name="TextBox 39">
            <a:extLst>
              <a:ext uri="{FF2B5EF4-FFF2-40B4-BE49-F238E27FC236}">
                <a16:creationId xmlns:a16="http://schemas.microsoft.com/office/drawing/2014/main" xmlns="" id="{A4257F20-7E7E-40FC-AC6A-2F168D89385D}"/>
              </a:ext>
            </a:extLst>
          </p:cNvPr>
          <p:cNvSpPr txBox="1"/>
          <p:nvPr/>
        </p:nvSpPr>
        <p:spPr>
          <a:xfrm>
            <a:off x="2573196" y="3736927"/>
            <a:ext cx="3449983" cy="650178"/>
          </a:xfrm>
          <a:prstGeom prst="rect">
            <a:avLst/>
          </a:prstGeom>
          <a:noFill/>
        </p:spPr>
        <p:txBody>
          <a:bodyPr wrap="non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Giọng</a:t>
            </a:r>
            <a:r>
              <a:rPr kumimoji="0" lang="en-US" altLang="zh-C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đọc</a:t>
            </a:r>
            <a:r>
              <a:rPr kumimoji="0" lang="en-US" altLang="zh-C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tươi</a:t>
            </a:r>
            <a:r>
              <a:rPr kumimoji="0" lang="en-US" altLang="zh-C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vui</a:t>
            </a:r>
            <a:endParaRPr kumimoji="0" lang="zh-CN" alt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endParaRPr>
          </a:p>
        </p:txBody>
      </p:sp>
      <p:sp>
        <p:nvSpPr>
          <p:cNvPr id="69" name="TextBox 39">
            <a:extLst>
              <a:ext uri="{FF2B5EF4-FFF2-40B4-BE49-F238E27FC236}">
                <a16:creationId xmlns:a16="http://schemas.microsoft.com/office/drawing/2014/main" xmlns="" id="{D73B074D-79B1-4A1B-A512-7445DA059135}"/>
              </a:ext>
            </a:extLst>
          </p:cNvPr>
          <p:cNvSpPr txBox="1"/>
          <p:nvPr/>
        </p:nvSpPr>
        <p:spPr>
          <a:xfrm>
            <a:off x="2637661" y="4465842"/>
            <a:ext cx="9070112" cy="650178"/>
          </a:xfrm>
          <a:prstGeom prst="rect">
            <a:avLst/>
          </a:prstGeom>
          <a:noFill/>
        </p:spPr>
        <p:txBody>
          <a:bodyPr wrap="none" tIns="0" bIns="0" rtlCol="0" anchor="t">
            <a:spAutoFit/>
          </a:bodyPr>
          <a:lstStyle/>
          <a:p>
            <a:pPr lvl="0">
              <a:lnSpc>
                <a:spcPct val="150000"/>
              </a:lnSpc>
            </a:pPr>
            <a:r>
              <a:rPr lang="vi-VN" altLang="zh-CN" sz="3200" b="1">
                <a:solidFill>
                  <a:srgbClr val="00B0F0"/>
                </a:solidFill>
                <a:latin typeface="Times New Roman" pitchFamily="18" charset="0"/>
                <a:cs typeface="Times New Roman" pitchFamily="18" charset="0"/>
                <a:sym typeface="+mn-lt"/>
              </a:rPr>
              <a:t>Nhịp thơ 3/4 (câu 1,5,6), 3/5 (câu 3,4), 2/2/4 (câu 2) </a:t>
            </a:r>
          </a:p>
        </p:txBody>
      </p:sp>
      <p:sp>
        <p:nvSpPr>
          <p:cNvPr id="70" name="TextBox 39">
            <a:extLst>
              <a:ext uri="{FF2B5EF4-FFF2-40B4-BE49-F238E27FC236}">
                <a16:creationId xmlns:a16="http://schemas.microsoft.com/office/drawing/2014/main" xmlns="" id="{BF61E96D-5929-4801-804C-448EF5932ADF}"/>
              </a:ext>
            </a:extLst>
          </p:cNvPr>
          <p:cNvSpPr txBox="1"/>
          <p:nvPr/>
        </p:nvSpPr>
        <p:spPr>
          <a:xfrm>
            <a:off x="2627488" y="5390364"/>
            <a:ext cx="6617517" cy="650178"/>
          </a:xfrm>
          <a:prstGeom prst="rect">
            <a:avLst/>
          </a:prstGeom>
          <a:noFill/>
        </p:spPr>
        <p:txBody>
          <a:bodyPr wrap="non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Nhấn</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giọng</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ở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các</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từ</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gợi</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tả</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cảm</a:t>
            </a:r>
            <a:r>
              <a:rPr kumimoji="0" lang="en-US" altLang="zh-CN"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rPr>
              <a:t> </a:t>
            </a:r>
            <a:r>
              <a:rPr kumimoji="0" lang="en-US" altLang="zh-CN" sz="32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sym typeface="+mn-lt"/>
              </a:rPr>
              <a:t>thán</a:t>
            </a:r>
            <a:endParaRPr kumimoji="0" lang="zh-CN" altLang="en-US" sz="3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6492445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p:cTn id="33" dur="500" fill="hold"/>
                                        <p:tgtEl>
                                          <p:spTgt spid="64"/>
                                        </p:tgtEl>
                                        <p:attrNameLst>
                                          <p:attrName>ppt_w</p:attrName>
                                        </p:attrNameLst>
                                      </p:cBhvr>
                                      <p:tavLst>
                                        <p:tav tm="0">
                                          <p:val>
                                            <p:fltVal val="0"/>
                                          </p:val>
                                        </p:tav>
                                        <p:tav tm="100000">
                                          <p:val>
                                            <p:strVal val="#ppt_w"/>
                                          </p:val>
                                        </p:tav>
                                      </p:tavLst>
                                    </p:anim>
                                    <p:anim calcmode="lin" valueType="num">
                                      <p:cBhvr>
                                        <p:cTn id="34" dur="500" fill="hold"/>
                                        <p:tgtEl>
                                          <p:spTgt spid="64"/>
                                        </p:tgtEl>
                                        <p:attrNameLst>
                                          <p:attrName>ppt_h</p:attrName>
                                        </p:attrNameLst>
                                      </p:cBhvr>
                                      <p:tavLst>
                                        <p:tav tm="0">
                                          <p:val>
                                            <p:fltVal val="0"/>
                                          </p:val>
                                        </p:tav>
                                        <p:tav tm="100000">
                                          <p:val>
                                            <p:strVal val="#ppt_h"/>
                                          </p:val>
                                        </p:tav>
                                      </p:tavLst>
                                    </p:anim>
                                    <p:animEffect transition="in" filter="fade">
                                      <p:cBhvr>
                                        <p:cTn id="35" dur="500"/>
                                        <p:tgtEl>
                                          <p:spTgt spid="64"/>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p:cTn id="39" dur="500" fill="hold"/>
                                        <p:tgtEl>
                                          <p:spTgt spid="70"/>
                                        </p:tgtEl>
                                        <p:attrNameLst>
                                          <p:attrName>ppt_w</p:attrName>
                                        </p:attrNameLst>
                                      </p:cBhvr>
                                      <p:tavLst>
                                        <p:tav tm="0">
                                          <p:val>
                                            <p:fltVal val="0"/>
                                          </p:val>
                                        </p:tav>
                                        <p:tav tm="100000">
                                          <p:val>
                                            <p:strVal val="#ppt_w"/>
                                          </p:val>
                                        </p:tav>
                                      </p:tavLst>
                                    </p:anim>
                                    <p:anim calcmode="lin" valueType="num">
                                      <p:cBhvr>
                                        <p:cTn id="40" dur="500" fill="hold"/>
                                        <p:tgtEl>
                                          <p:spTgt spid="70"/>
                                        </p:tgtEl>
                                        <p:attrNameLst>
                                          <p:attrName>ppt_h</p:attrName>
                                        </p:attrNameLst>
                                      </p:cBhvr>
                                      <p:tavLst>
                                        <p:tav tm="0">
                                          <p:val>
                                            <p:fltVal val="0"/>
                                          </p:val>
                                        </p:tav>
                                        <p:tav tm="100000">
                                          <p:val>
                                            <p:strVal val="#ppt_h"/>
                                          </p:val>
                                        </p:tav>
                                      </p:tavLst>
                                    </p:anim>
                                    <p:animEffect transition="in" filter="fade">
                                      <p:cBhvr>
                                        <p:cTn id="4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5" name="Picture 4">
            <a:extLst>
              <a:ext uri="{FF2B5EF4-FFF2-40B4-BE49-F238E27FC236}">
                <a16:creationId xmlns:a16="http://schemas.microsoft.com/office/drawing/2014/main" xmlns="" id="{299BBAEA-6A09-4495-B2C0-806DC53E1C76}"/>
              </a:ext>
            </a:extLst>
          </p:cNvPr>
          <p:cNvPicPr>
            <a:picLocks noChangeAspect="1"/>
          </p:cNvPicPr>
          <p:nvPr/>
        </p:nvPicPr>
        <p:blipFill>
          <a:blip r:embed="rId5"/>
          <a:stretch>
            <a:fillRect/>
          </a:stretch>
        </p:blipFill>
        <p:spPr>
          <a:xfrm>
            <a:off x="1629451" y="2526085"/>
            <a:ext cx="7102456" cy="1627773"/>
          </a:xfrm>
          <a:prstGeom prst="rect">
            <a:avLst/>
          </a:prstGeom>
        </p:spPr>
      </p:pic>
      <p:pic>
        <p:nvPicPr>
          <p:cNvPr id="10" name="图片 6">
            <a:extLst>
              <a:ext uri="{FF2B5EF4-FFF2-40B4-BE49-F238E27FC236}">
                <a16:creationId xmlns:a16="http://schemas.microsoft.com/office/drawing/2014/main" xmlns="" id="{52472C33-5007-4252-B0E3-269F7F2963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8694" y="2288476"/>
            <a:ext cx="5154026" cy="5157847"/>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 presetClass="entr" presetSubtype="2" decel="10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0" fill="hold"/>
                                        <p:tgtEl>
                                          <p:spTgt spid="10"/>
                                        </p:tgtEl>
                                        <p:attrNameLst>
                                          <p:attrName>ppt_x</p:attrName>
                                        </p:attrNameLst>
                                      </p:cBhvr>
                                      <p:tavLst>
                                        <p:tav tm="0">
                                          <p:val>
                                            <p:strVal val="1+#ppt_w/2"/>
                                          </p:val>
                                        </p:tav>
                                        <p:tav tm="100000">
                                          <p:val>
                                            <p:strVal val="#ppt_x"/>
                                          </p:val>
                                        </p:tav>
                                      </p:tavLst>
                                    </p:anim>
                                    <p:anim calcmode="lin" valueType="num">
                                      <p:cBhvr additive="base">
                                        <p:cTn id="1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32564E-DD65-00BC-33D4-0E97FA217DD6}"/>
              </a:ext>
            </a:extLst>
          </p:cNvPr>
          <p:cNvSpPr txBox="1"/>
          <p:nvPr/>
        </p:nvSpPr>
        <p:spPr>
          <a:xfrm>
            <a:off x="2490951" y="518252"/>
            <a:ext cx="7171691" cy="1200329"/>
          </a:xfrm>
          <a:prstGeom prst="rect">
            <a:avLst/>
          </a:prstGeom>
          <a:noFill/>
        </p:spPr>
        <p:txBody>
          <a:bodyPr wrap="square" rtlCol="0">
            <a:spAutoFit/>
          </a:bodyPr>
          <a:lstStyle/>
          <a:p>
            <a:pPr lvl="0" algn="ctr">
              <a:defRPr/>
            </a:pPr>
            <a:r>
              <a:rPr lang="vi-VN" sz="3600" b="1" dirty="0">
                <a:solidFill>
                  <a:prstClr val="black"/>
                </a:solidFill>
                <a:latin typeface="+mj-lt"/>
                <a:cs typeface="Arial" panose="020B0604020202020204" pitchFamily="34" charset="0"/>
              </a:rPr>
              <a:t>Bức tranh Trái Đất được tả trong khổ thơ đầu có gì đẹp?</a:t>
            </a:r>
            <a:endParaRPr lang="en-US" sz="3600" b="1" dirty="0" err="1">
              <a:solidFill>
                <a:prstClr val="black"/>
              </a:solidFill>
              <a:latin typeface="+mj-lt"/>
              <a:cs typeface="Arial" panose="020B0604020202020204" pitchFamily="34" charset="0"/>
            </a:endParaRPr>
          </a:p>
        </p:txBody>
      </p:sp>
      <p:pic>
        <p:nvPicPr>
          <p:cNvPr id="16" name="Picture 15">
            <a:extLst>
              <a:ext uri="{FF2B5EF4-FFF2-40B4-BE49-F238E27FC236}">
                <a16:creationId xmlns:a16="http://schemas.microsoft.com/office/drawing/2014/main" xmlns="" id="{6262182C-26B7-F102-DBD0-0A698F7B05D9}"/>
              </a:ext>
            </a:extLst>
          </p:cNvPr>
          <p:cNvPicPr>
            <a:picLocks noChangeAspect="1"/>
          </p:cNvPicPr>
          <p:nvPr/>
        </p:nvPicPr>
        <p:blipFill>
          <a:blip r:embed="rId2"/>
          <a:stretch>
            <a:fillRect/>
          </a:stretch>
        </p:blipFill>
        <p:spPr>
          <a:xfrm>
            <a:off x="324448" y="450197"/>
            <a:ext cx="2280102" cy="835224"/>
          </a:xfrm>
          <a:prstGeom prst="rect">
            <a:avLst/>
          </a:prstGeom>
        </p:spPr>
      </p:pic>
      <p:pic>
        <p:nvPicPr>
          <p:cNvPr id="13" name="Picture 3">
            <a:extLst>
              <a:ext uri="{FF2B5EF4-FFF2-40B4-BE49-F238E27FC236}">
                <a16:creationId xmlns:a16="http://schemas.microsoft.com/office/drawing/2014/main" xmlns="" id="{47463F32-2E96-42DE-99B7-4FEFB0611CD8}"/>
              </a:ext>
            </a:extLst>
          </p:cNvPr>
          <p:cNvPicPr>
            <a:picLocks noChangeAspect="1"/>
          </p:cNvPicPr>
          <p:nvPr/>
        </p:nvPicPr>
        <p:blipFill>
          <a:blip r:embed="rId3"/>
          <a:srcRect/>
          <a:stretch>
            <a:fillRect/>
          </a:stretch>
        </p:blipFill>
        <p:spPr>
          <a:xfrm>
            <a:off x="10260430" y="0"/>
            <a:ext cx="1836320" cy="1525676"/>
          </a:xfrm>
          <a:prstGeom prst="rect">
            <a:avLst/>
          </a:prstGeom>
        </p:spPr>
      </p:pic>
      <p:pic>
        <p:nvPicPr>
          <p:cNvPr id="14" name="Picture 6" descr="Du lịch, GO!: Hải âu tung trời trên biển Nha Trang">
            <a:extLst>
              <a:ext uri="{FF2B5EF4-FFF2-40B4-BE49-F238E27FC236}">
                <a16:creationId xmlns:a16="http://schemas.microsoft.com/office/drawing/2014/main" xmlns="" id="{523EC051-FCEA-454D-A1D1-3001D78FC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496" y="4262990"/>
            <a:ext cx="2389562" cy="1872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5" name="组合 52">
            <a:extLst>
              <a:ext uri="{FF2B5EF4-FFF2-40B4-BE49-F238E27FC236}">
                <a16:creationId xmlns:a16="http://schemas.microsoft.com/office/drawing/2014/main" xmlns="" id="{63D7D687-317B-4527-B341-828856B8D92D}"/>
              </a:ext>
            </a:extLst>
          </p:cNvPr>
          <p:cNvGrpSpPr/>
          <p:nvPr/>
        </p:nvGrpSpPr>
        <p:grpSpPr>
          <a:xfrm>
            <a:off x="4725460" y="1666883"/>
            <a:ext cx="713730" cy="725614"/>
            <a:chOff x="6597495" y="2020590"/>
            <a:chExt cx="713730" cy="725614"/>
          </a:xfrm>
          <a:solidFill>
            <a:srgbClr val="65BDAA"/>
          </a:solidFill>
        </p:grpSpPr>
        <p:sp>
          <p:nvSpPr>
            <p:cNvPr id="17" name="任意多边形 16">
              <a:extLst>
                <a:ext uri="{FF2B5EF4-FFF2-40B4-BE49-F238E27FC236}">
                  <a16:creationId xmlns:a16="http://schemas.microsoft.com/office/drawing/2014/main" xmlns="" id="{68066626-98CA-4539-8468-3A666505FD8C}"/>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800" b="1">
                <a:solidFill>
                  <a:schemeClr val="bg1"/>
                </a:solidFill>
                <a:cs typeface="+mn-ea"/>
                <a:sym typeface="+mn-lt"/>
              </a:endParaRPr>
            </a:p>
          </p:txBody>
        </p:sp>
        <p:sp>
          <p:nvSpPr>
            <p:cNvPr id="18" name="TextBox 14">
              <a:extLst>
                <a:ext uri="{FF2B5EF4-FFF2-40B4-BE49-F238E27FC236}">
                  <a16:creationId xmlns:a16="http://schemas.microsoft.com/office/drawing/2014/main" xmlns="" id="{B904BF4B-1599-4C3A-B584-9E2DF8A8B5C8}"/>
                </a:ext>
              </a:extLst>
            </p:cNvPr>
            <p:cNvSpPr txBox="1"/>
            <p:nvPr/>
          </p:nvSpPr>
          <p:spPr>
            <a:xfrm>
              <a:off x="6754426" y="2173946"/>
              <a:ext cx="471419" cy="492443"/>
            </a:xfrm>
            <a:prstGeom prst="rect">
              <a:avLst/>
            </a:prstGeom>
            <a:noFill/>
          </p:spPr>
          <p:txBody>
            <a:bodyPr wrap="square" lIns="0" tIns="0" rIns="0" bIns="0" rtlCol="0" anchor="t">
              <a:spAutoFit/>
            </a:bodyPr>
            <a:lstStyle/>
            <a:p>
              <a:pPr algn="ctr"/>
              <a:r>
                <a:rPr lang="en-US" altLang="zh-CN" sz="3200" b="1" dirty="0">
                  <a:solidFill>
                    <a:schemeClr val="bg1"/>
                  </a:solidFill>
                  <a:cs typeface="+mn-ea"/>
                  <a:sym typeface="+mn-lt"/>
                </a:rPr>
                <a:t>01</a:t>
              </a:r>
              <a:endParaRPr lang="zh-CN" altLang="en-US" sz="3200" b="1" dirty="0">
                <a:solidFill>
                  <a:schemeClr val="bg1"/>
                </a:solidFill>
                <a:cs typeface="+mn-ea"/>
                <a:sym typeface="+mn-lt"/>
              </a:endParaRPr>
            </a:p>
          </p:txBody>
        </p:sp>
      </p:grpSp>
      <p:grpSp>
        <p:nvGrpSpPr>
          <p:cNvPr id="19" name="组合 55">
            <a:extLst>
              <a:ext uri="{FF2B5EF4-FFF2-40B4-BE49-F238E27FC236}">
                <a16:creationId xmlns:a16="http://schemas.microsoft.com/office/drawing/2014/main" xmlns="" id="{C0C67741-5C01-4B9B-BA2D-13BCDCD34C85}"/>
              </a:ext>
            </a:extLst>
          </p:cNvPr>
          <p:cNvGrpSpPr/>
          <p:nvPr/>
        </p:nvGrpSpPr>
        <p:grpSpPr>
          <a:xfrm>
            <a:off x="4676796" y="2533394"/>
            <a:ext cx="713730" cy="725614"/>
            <a:chOff x="7303153" y="3341445"/>
            <a:chExt cx="713730" cy="725614"/>
          </a:xfrm>
          <a:solidFill>
            <a:srgbClr val="65BDAA"/>
          </a:solidFill>
        </p:grpSpPr>
        <p:sp>
          <p:nvSpPr>
            <p:cNvPr id="20" name="任意多边形 15">
              <a:extLst>
                <a:ext uri="{FF2B5EF4-FFF2-40B4-BE49-F238E27FC236}">
                  <a16:creationId xmlns:a16="http://schemas.microsoft.com/office/drawing/2014/main" xmlns="" id="{B54BC8BE-81CC-4A7F-87E2-1A86FEB14EE8}"/>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800" b="1">
                <a:solidFill>
                  <a:schemeClr val="bg1"/>
                </a:solidFill>
                <a:cs typeface="+mn-ea"/>
                <a:sym typeface="+mn-lt"/>
              </a:endParaRPr>
            </a:p>
          </p:txBody>
        </p:sp>
        <p:sp>
          <p:nvSpPr>
            <p:cNvPr id="21" name="TextBox 14">
              <a:extLst>
                <a:ext uri="{FF2B5EF4-FFF2-40B4-BE49-F238E27FC236}">
                  <a16:creationId xmlns:a16="http://schemas.microsoft.com/office/drawing/2014/main" xmlns="" id="{1043A0F5-2E88-4EF8-A570-2372EEADBCC6}"/>
                </a:ext>
              </a:extLst>
            </p:cNvPr>
            <p:cNvSpPr txBox="1"/>
            <p:nvPr/>
          </p:nvSpPr>
          <p:spPr>
            <a:xfrm>
              <a:off x="7436468" y="3489465"/>
              <a:ext cx="471419" cy="492443"/>
            </a:xfrm>
            <a:prstGeom prst="rect">
              <a:avLst/>
            </a:prstGeom>
            <a:noFill/>
          </p:spPr>
          <p:txBody>
            <a:bodyPr wrap="square" lIns="0" tIns="0" rIns="0" bIns="0" rtlCol="0" anchor="t">
              <a:spAutoFit/>
            </a:bodyP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grpSp>
      <p:grpSp>
        <p:nvGrpSpPr>
          <p:cNvPr id="22" name="组合 58">
            <a:extLst>
              <a:ext uri="{FF2B5EF4-FFF2-40B4-BE49-F238E27FC236}">
                <a16:creationId xmlns:a16="http://schemas.microsoft.com/office/drawing/2014/main" xmlns="" id="{51CDCCAB-1C98-45D7-9F22-D90760DCA8B9}"/>
              </a:ext>
            </a:extLst>
          </p:cNvPr>
          <p:cNvGrpSpPr/>
          <p:nvPr/>
        </p:nvGrpSpPr>
        <p:grpSpPr>
          <a:xfrm>
            <a:off x="4191974" y="3349011"/>
            <a:ext cx="713730" cy="725614"/>
            <a:chOff x="6605488" y="4699817"/>
            <a:chExt cx="713730" cy="725614"/>
          </a:xfrm>
          <a:solidFill>
            <a:srgbClr val="65BDAA"/>
          </a:solidFill>
        </p:grpSpPr>
        <p:sp>
          <p:nvSpPr>
            <p:cNvPr id="23" name="任意多边形 14">
              <a:extLst>
                <a:ext uri="{FF2B5EF4-FFF2-40B4-BE49-F238E27FC236}">
                  <a16:creationId xmlns:a16="http://schemas.microsoft.com/office/drawing/2014/main" xmlns="" id="{6AAB8D63-097B-4D20-9374-664FA7739C10}"/>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800" b="1">
                <a:solidFill>
                  <a:schemeClr val="bg1"/>
                </a:solidFill>
                <a:cs typeface="+mn-ea"/>
                <a:sym typeface="+mn-lt"/>
              </a:endParaRPr>
            </a:p>
          </p:txBody>
        </p:sp>
        <p:sp>
          <p:nvSpPr>
            <p:cNvPr id="24" name="TextBox 14">
              <a:extLst>
                <a:ext uri="{FF2B5EF4-FFF2-40B4-BE49-F238E27FC236}">
                  <a16:creationId xmlns:a16="http://schemas.microsoft.com/office/drawing/2014/main" xmlns="" id="{10BD4825-6F14-4488-98FF-E0844B82740B}"/>
                </a:ext>
              </a:extLst>
            </p:cNvPr>
            <p:cNvSpPr txBox="1"/>
            <p:nvPr/>
          </p:nvSpPr>
          <p:spPr>
            <a:xfrm>
              <a:off x="6726643" y="4840605"/>
              <a:ext cx="471419" cy="492443"/>
            </a:xfrm>
            <a:prstGeom prst="rect">
              <a:avLst/>
            </a:prstGeom>
            <a:noFill/>
          </p:spPr>
          <p:txBody>
            <a:bodyPr wrap="square" lIns="0" tIns="0" rIns="0" bIns="0" rtlCol="0" anchor="t">
              <a:spAutoFit/>
            </a:bodyP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grpSp>
      <p:sp>
        <p:nvSpPr>
          <p:cNvPr id="25" name="TextBox 39">
            <a:extLst>
              <a:ext uri="{FF2B5EF4-FFF2-40B4-BE49-F238E27FC236}">
                <a16:creationId xmlns:a16="http://schemas.microsoft.com/office/drawing/2014/main" xmlns="" id="{057BA75A-969B-4E09-B05F-1A1C5B9AD9D7}"/>
              </a:ext>
            </a:extLst>
          </p:cNvPr>
          <p:cNvSpPr txBox="1"/>
          <p:nvPr/>
        </p:nvSpPr>
        <p:spPr>
          <a:xfrm>
            <a:off x="5390526" y="1808200"/>
            <a:ext cx="5471370" cy="430887"/>
          </a:xfrm>
          <a:prstGeom prst="rect">
            <a:avLst/>
          </a:prstGeom>
          <a:noFill/>
        </p:spPr>
        <p:txBody>
          <a:bodyPr wrap="none" tIns="0" bIns="0" rtlCol="0" anchor="t">
            <a:spAutoFit/>
          </a:bodyPr>
          <a:lstStyle/>
          <a:p>
            <a:r>
              <a:rPr lang="en-US" altLang="zh-CN" sz="2800" b="1" dirty="0" err="1">
                <a:solidFill>
                  <a:schemeClr val="accent6">
                    <a:lumMod val="50000"/>
                  </a:schemeClr>
                </a:solidFill>
                <a:latin typeface="Times New Roman" pitchFamily="18" charset="0"/>
                <a:cs typeface="Times New Roman" pitchFamily="18" charset="0"/>
                <a:sym typeface="+mn-lt"/>
              </a:rPr>
              <a:t>Quả</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bóng</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xanh</a:t>
            </a:r>
            <a:r>
              <a:rPr lang="en-US" altLang="zh-CN" sz="2800" b="1" dirty="0">
                <a:solidFill>
                  <a:schemeClr val="accent6">
                    <a:lumMod val="50000"/>
                  </a:schemeClr>
                </a:solidFill>
                <a:latin typeface="Times New Roman" pitchFamily="18" charset="0"/>
                <a:cs typeface="Times New Roman" pitchFamily="18" charset="0"/>
                <a:sym typeface="+mn-lt"/>
              </a:rPr>
              <a:t> bay </a:t>
            </a:r>
            <a:r>
              <a:rPr lang="en-US" altLang="zh-CN" sz="2800" b="1" dirty="0" err="1">
                <a:solidFill>
                  <a:schemeClr val="accent6">
                    <a:lumMod val="50000"/>
                  </a:schemeClr>
                </a:solidFill>
                <a:latin typeface="Times New Roman" pitchFamily="18" charset="0"/>
                <a:cs typeface="Times New Roman" pitchFamily="18" charset="0"/>
                <a:sym typeface="+mn-lt"/>
              </a:rPr>
              <a:t>giữa</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trời</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xanh</a:t>
            </a:r>
            <a:endParaRPr lang="en-US" altLang="zh-CN" sz="2800" b="1" dirty="0">
              <a:solidFill>
                <a:schemeClr val="accent6">
                  <a:lumMod val="50000"/>
                </a:schemeClr>
              </a:solidFill>
              <a:latin typeface="Times New Roman" pitchFamily="18" charset="0"/>
              <a:cs typeface="Times New Roman" pitchFamily="18" charset="0"/>
              <a:sym typeface="+mn-lt"/>
            </a:endParaRPr>
          </a:p>
        </p:txBody>
      </p:sp>
      <p:sp>
        <p:nvSpPr>
          <p:cNvPr id="26" name="TextBox 39">
            <a:extLst>
              <a:ext uri="{FF2B5EF4-FFF2-40B4-BE49-F238E27FC236}">
                <a16:creationId xmlns:a16="http://schemas.microsoft.com/office/drawing/2014/main" xmlns="" id="{80D2477F-C1E5-4F6C-9ADA-05AD1694C8F9}"/>
              </a:ext>
            </a:extLst>
          </p:cNvPr>
          <p:cNvSpPr txBox="1"/>
          <p:nvPr/>
        </p:nvSpPr>
        <p:spPr>
          <a:xfrm>
            <a:off x="5390526" y="2677176"/>
            <a:ext cx="4995214" cy="568874"/>
          </a:xfrm>
          <a:prstGeom prst="rect">
            <a:avLst/>
          </a:prstGeom>
          <a:noFill/>
        </p:spPr>
        <p:txBody>
          <a:bodyPr wrap="none" tIns="0" bIns="0" rtlCol="0" anchor="t">
            <a:spAutoFit/>
          </a:bodyPr>
          <a:lstStyle/>
          <a:p>
            <a:pPr>
              <a:lnSpc>
                <a:spcPct val="150000"/>
              </a:lnSpc>
            </a:pPr>
            <a:r>
              <a:rPr lang="en-US" altLang="zh-CN" sz="2800" b="1" dirty="0" err="1">
                <a:solidFill>
                  <a:schemeClr val="accent6">
                    <a:lumMod val="50000"/>
                  </a:schemeClr>
                </a:solidFill>
                <a:latin typeface="Times New Roman" pitchFamily="18" charset="0"/>
                <a:cs typeface="Times New Roman" pitchFamily="18" charset="0"/>
                <a:sym typeface="+mn-lt"/>
              </a:rPr>
              <a:t>Tiếng</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chim</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bồ</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câu</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thân</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thương</a:t>
            </a:r>
            <a:endParaRPr lang="zh-CN" altLang="en-US" sz="2800" b="1" dirty="0">
              <a:solidFill>
                <a:schemeClr val="accent6">
                  <a:lumMod val="50000"/>
                </a:schemeClr>
              </a:solidFill>
              <a:latin typeface="Times New Roman" pitchFamily="18" charset="0"/>
              <a:cs typeface="Times New Roman" pitchFamily="18" charset="0"/>
              <a:sym typeface="+mn-lt"/>
            </a:endParaRPr>
          </a:p>
        </p:txBody>
      </p:sp>
      <p:sp>
        <p:nvSpPr>
          <p:cNvPr id="27" name="TextBox 39">
            <a:extLst>
              <a:ext uri="{FF2B5EF4-FFF2-40B4-BE49-F238E27FC236}">
                <a16:creationId xmlns:a16="http://schemas.microsoft.com/office/drawing/2014/main" xmlns="" id="{D0C20753-7F81-4C2C-9CAA-9446E196FA91}"/>
              </a:ext>
            </a:extLst>
          </p:cNvPr>
          <p:cNvSpPr txBox="1"/>
          <p:nvPr/>
        </p:nvSpPr>
        <p:spPr>
          <a:xfrm>
            <a:off x="4856628" y="3508160"/>
            <a:ext cx="5981125" cy="568874"/>
          </a:xfrm>
          <a:prstGeom prst="rect">
            <a:avLst/>
          </a:prstGeom>
          <a:noFill/>
        </p:spPr>
        <p:txBody>
          <a:bodyPr wrap="none" tIns="0" bIns="0" rtlCol="0" anchor="t">
            <a:spAutoFit/>
          </a:bodyPr>
          <a:lstStyle/>
          <a:p>
            <a:pPr>
              <a:lnSpc>
                <a:spcPct val="150000"/>
              </a:lnSpc>
            </a:pPr>
            <a:r>
              <a:rPr lang="en-US" altLang="zh-CN" sz="2800" b="1" dirty="0" err="1">
                <a:solidFill>
                  <a:schemeClr val="accent6">
                    <a:lumMod val="50000"/>
                  </a:schemeClr>
                </a:solidFill>
                <a:latin typeface="Times New Roman" pitchFamily="18" charset="0"/>
                <a:cs typeface="Times New Roman" pitchFamily="18" charset="0"/>
                <a:sym typeface="+mn-lt"/>
              </a:rPr>
              <a:t>Những</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chú</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chim</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hải</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âu</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vờn</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biển</a:t>
            </a:r>
            <a:r>
              <a:rPr lang="en-US" altLang="zh-CN" sz="2800" b="1" dirty="0">
                <a:solidFill>
                  <a:schemeClr val="accent6">
                    <a:lumMod val="50000"/>
                  </a:schemeClr>
                </a:solidFill>
                <a:latin typeface="Times New Roman" pitchFamily="18" charset="0"/>
                <a:cs typeface="Times New Roman" pitchFamily="18" charset="0"/>
                <a:sym typeface="+mn-lt"/>
              </a:rPr>
              <a:t> </a:t>
            </a:r>
            <a:r>
              <a:rPr lang="en-US" altLang="zh-CN" sz="2800" b="1" dirty="0" err="1">
                <a:solidFill>
                  <a:schemeClr val="accent6">
                    <a:lumMod val="50000"/>
                  </a:schemeClr>
                </a:solidFill>
                <a:latin typeface="Times New Roman" pitchFamily="18" charset="0"/>
                <a:cs typeface="Times New Roman" pitchFamily="18" charset="0"/>
                <a:sym typeface="+mn-lt"/>
              </a:rPr>
              <a:t>sóng</a:t>
            </a:r>
            <a:endParaRPr lang="zh-CN" altLang="en-US" sz="2800" b="1" dirty="0">
              <a:solidFill>
                <a:schemeClr val="accent6">
                  <a:lumMod val="50000"/>
                </a:schemeClr>
              </a:solidFill>
              <a:latin typeface="Times New Roman" pitchFamily="18" charset="0"/>
              <a:cs typeface="Times New Roman" pitchFamily="18" charset="0"/>
              <a:sym typeface="+mn-lt"/>
            </a:endParaRPr>
          </a:p>
        </p:txBody>
      </p:sp>
      <p:grpSp>
        <p:nvGrpSpPr>
          <p:cNvPr id="29" name="Group 28">
            <a:extLst>
              <a:ext uri="{FF2B5EF4-FFF2-40B4-BE49-F238E27FC236}">
                <a16:creationId xmlns:a16="http://schemas.microsoft.com/office/drawing/2014/main" xmlns="" id="{29C7B5C6-4950-4F1F-B696-118356E17625}"/>
              </a:ext>
            </a:extLst>
          </p:cNvPr>
          <p:cNvGrpSpPr/>
          <p:nvPr/>
        </p:nvGrpSpPr>
        <p:grpSpPr>
          <a:xfrm>
            <a:off x="3751446" y="4262990"/>
            <a:ext cx="2808056" cy="1833448"/>
            <a:chOff x="1428750" y="0"/>
            <a:chExt cx="10058400" cy="6705600"/>
          </a:xfrm>
        </p:grpSpPr>
        <p:pic>
          <p:nvPicPr>
            <p:cNvPr id="30" name="Picture 29">
              <a:extLst>
                <a:ext uri="{FF2B5EF4-FFF2-40B4-BE49-F238E27FC236}">
                  <a16:creationId xmlns:a16="http://schemas.microsoft.com/office/drawing/2014/main" xmlns="" id="{D9C54A4E-49BF-46ED-94DB-5D5EDF1E7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0"/>
              <a:ext cx="10058400" cy="6705600"/>
            </a:xfrm>
            <a:prstGeom prst="rect">
              <a:avLst/>
            </a:prstGeom>
            <a:ln>
              <a:noFill/>
            </a:ln>
            <a:effectLst>
              <a:outerShdw blurRad="292100" dist="139700" dir="2700000" algn="tl" rotWithShape="0">
                <a:srgbClr val="333333">
                  <a:alpha val="65000"/>
                </a:srgbClr>
              </a:outerShdw>
            </a:effectLst>
          </p:spPr>
        </p:pic>
        <p:pic>
          <p:nvPicPr>
            <p:cNvPr id="31" name="Picture 2">
              <a:extLst>
                <a:ext uri="{FF2B5EF4-FFF2-40B4-BE49-F238E27FC236}">
                  <a16:creationId xmlns:a16="http://schemas.microsoft.com/office/drawing/2014/main" xmlns="" id="{3D9F82A6-9C71-4166-8025-24FE4266236A}"/>
                </a:ext>
              </a:extLst>
            </p:cNvPr>
            <p:cNvPicPr>
              <a:picLocks noChangeAspect="1"/>
            </p:cNvPicPr>
            <p:nvPr/>
          </p:nvPicPr>
          <p:blipFill>
            <a:blip r:embed="rId6"/>
            <a:srcRect l="17808" t="13144" r="20988" b="15264"/>
            <a:stretch>
              <a:fillRect/>
            </a:stretch>
          </p:blipFill>
          <p:spPr>
            <a:xfrm>
              <a:off x="4038600" y="1257300"/>
              <a:ext cx="4493501" cy="3942170"/>
            </a:xfrm>
            <a:prstGeom prst="rect">
              <a:avLst/>
            </a:prstGeom>
            <a:ln>
              <a:noFill/>
            </a:ln>
            <a:effectLst>
              <a:outerShdw blurRad="292100" dist="139700" dir="2700000" algn="tl" rotWithShape="0">
                <a:srgbClr val="333333">
                  <a:alpha val="65000"/>
                </a:srgbClr>
              </a:outerShdw>
            </a:effectLst>
          </p:spPr>
        </p:pic>
      </p:grpSp>
      <p:pic>
        <p:nvPicPr>
          <p:cNvPr id="32" name="Picture 2" descr="Blog chim bồ câu và chim bồ câu trong suốt - png tải về - Miễn phí trong  suốt Con Chim png Tải về.">
            <a:extLst>
              <a:ext uri="{FF2B5EF4-FFF2-40B4-BE49-F238E27FC236}">
                <a16:creationId xmlns:a16="http://schemas.microsoft.com/office/drawing/2014/main" xmlns="" id="{A33359AD-B7CD-4150-9406-D5108B48900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838" b="99459" l="14222" r="86111"/>
                    </a14:imgEffect>
                  </a14:imgLayer>
                </a14:imgProps>
              </a:ext>
              <a:ext uri="{28A0092B-C50C-407E-A947-70E740481C1C}">
                <a14:useLocalDpi xmlns:a14="http://schemas.microsoft.com/office/drawing/2010/main" val="0"/>
              </a:ext>
            </a:extLst>
          </a:blip>
          <a:srcRect/>
          <a:stretch>
            <a:fillRect/>
          </a:stretch>
        </p:blipFill>
        <p:spPr bwMode="auto">
          <a:xfrm>
            <a:off x="6312440" y="3859485"/>
            <a:ext cx="3101168" cy="2549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4" descr="Free Heart 1187434 PNG with Transparent Background">
            <a:extLst>
              <a:ext uri="{FF2B5EF4-FFF2-40B4-BE49-F238E27FC236}">
                <a16:creationId xmlns:a16="http://schemas.microsoft.com/office/drawing/2014/main" xmlns="" id="{86A7376B-C40C-4F90-ADFE-446FFF9593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652" y="2299053"/>
            <a:ext cx="4009322" cy="3176283"/>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48">
            <a:extLst>
              <a:ext uri="{FF2B5EF4-FFF2-40B4-BE49-F238E27FC236}">
                <a16:creationId xmlns:a16="http://schemas.microsoft.com/office/drawing/2014/main" xmlns="" id="{C30023B5-F7A3-4D63-9484-3896898BB85E}"/>
              </a:ext>
            </a:extLst>
          </p:cNvPr>
          <p:cNvSpPr txBox="1"/>
          <p:nvPr/>
        </p:nvSpPr>
        <p:spPr>
          <a:xfrm>
            <a:off x="1252048" y="2992659"/>
            <a:ext cx="2235620" cy="1200329"/>
          </a:xfrm>
          <a:prstGeom prst="rect">
            <a:avLst/>
          </a:prstGeom>
          <a:noFill/>
        </p:spPr>
        <p:txBody>
          <a:bodyPr wrap="square" rtlCol="0">
            <a:spAutoFit/>
          </a:bodyPr>
          <a:lstStyle/>
          <a:p>
            <a:pPr algn="ctr"/>
            <a:r>
              <a:rPr lang="en-US" sz="3600" b="1" dirty="0" err="1">
                <a:solidFill>
                  <a:schemeClr val="tx1">
                    <a:lumMod val="95000"/>
                    <a:lumOff val="5000"/>
                  </a:schemeClr>
                </a:solidFill>
                <a:latin typeface="Times New Roman" pitchFamily="18" charset="0"/>
                <a:cs typeface="Times New Roman" pitchFamily="18" charset="0"/>
              </a:rPr>
              <a:t>Trái</a:t>
            </a:r>
            <a:r>
              <a:rPr lang="en-US" sz="3600" b="1" dirty="0">
                <a:solidFill>
                  <a:schemeClr val="tx1">
                    <a:lumMod val="95000"/>
                    <a:lumOff val="5000"/>
                  </a:schemeClr>
                </a:solidFill>
                <a:latin typeface="Times New Roman" pitchFamily="18" charset="0"/>
                <a:cs typeface="Times New Roman" pitchFamily="18" charset="0"/>
              </a:rPr>
              <a:t> </a:t>
            </a:r>
            <a:r>
              <a:rPr lang="en-US" sz="3600" b="1" dirty="0" err="1">
                <a:solidFill>
                  <a:schemeClr val="tx1">
                    <a:lumMod val="95000"/>
                    <a:lumOff val="5000"/>
                  </a:schemeClr>
                </a:solidFill>
                <a:latin typeface="Times New Roman" pitchFamily="18" charset="0"/>
                <a:cs typeface="Times New Roman" pitchFamily="18" charset="0"/>
              </a:rPr>
              <a:t>đất</a:t>
            </a:r>
            <a:r>
              <a:rPr lang="en-US" sz="3600" b="1" dirty="0">
                <a:solidFill>
                  <a:schemeClr val="tx1">
                    <a:lumMod val="95000"/>
                    <a:lumOff val="5000"/>
                  </a:schemeClr>
                </a:solidFill>
                <a:latin typeface="Times New Roman" pitchFamily="18" charset="0"/>
                <a:cs typeface="Times New Roman" pitchFamily="18" charset="0"/>
              </a:rPr>
              <a:t> </a:t>
            </a:r>
            <a:r>
              <a:rPr lang="en-US" sz="3600" b="1" dirty="0" err="1">
                <a:solidFill>
                  <a:schemeClr val="tx1">
                    <a:lumMod val="95000"/>
                    <a:lumOff val="5000"/>
                  </a:schemeClr>
                </a:solidFill>
                <a:latin typeface="Times New Roman" pitchFamily="18" charset="0"/>
                <a:cs typeface="Times New Roman" pitchFamily="18" charset="0"/>
              </a:rPr>
              <a:t>rất</a:t>
            </a:r>
            <a:r>
              <a:rPr lang="en-US" sz="3600" b="1" dirty="0">
                <a:solidFill>
                  <a:schemeClr val="tx1">
                    <a:lumMod val="95000"/>
                    <a:lumOff val="5000"/>
                  </a:schemeClr>
                </a:solidFill>
                <a:latin typeface="Times New Roman" pitchFamily="18" charset="0"/>
                <a:cs typeface="Times New Roman" pitchFamily="18" charset="0"/>
              </a:rPr>
              <a:t> </a:t>
            </a:r>
            <a:r>
              <a:rPr lang="en-US" sz="3600" b="1" dirty="0" err="1">
                <a:solidFill>
                  <a:schemeClr val="tx1">
                    <a:lumMod val="95000"/>
                    <a:lumOff val="5000"/>
                  </a:schemeClr>
                </a:solidFill>
                <a:latin typeface="Times New Roman" pitchFamily="18" charset="0"/>
                <a:cs typeface="Times New Roman" pitchFamily="18" charset="0"/>
              </a:rPr>
              <a:t>đẹp</a:t>
            </a:r>
            <a:r>
              <a:rPr lang="en-US" sz="3600" b="1"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3"/>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par>
                          <p:cTn id="28" fill="hold">
                            <p:stCondLst>
                              <p:cond delay="1000"/>
                            </p:stCondLst>
                            <p:childTnLst>
                              <p:par>
                                <p:cTn id="29" presetID="31"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 calcmode="lin" valueType="num">
                                      <p:cBhvr>
                                        <p:cTn id="33" dur="1000" fill="hold"/>
                                        <p:tgtEl>
                                          <p:spTgt spid="29"/>
                                        </p:tgtEl>
                                        <p:attrNameLst>
                                          <p:attrName>style.rotation</p:attrName>
                                        </p:attrNameLst>
                                      </p:cBhvr>
                                      <p:tavLst>
                                        <p:tav tm="0">
                                          <p:val>
                                            <p:fltVal val="90"/>
                                          </p:val>
                                        </p:tav>
                                        <p:tav tm="100000">
                                          <p:val>
                                            <p:fltVal val="0"/>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childTnLst>
                          </p:cTn>
                        </p:par>
                        <p:par>
                          <p:cTn id="48" fill="hold">
                            <p:stCondLst>
                              <p:cond delay="1000"/>
                            </p:stCondLst>
                            <p:childTnLst>
                              <p:par>
                                <p:cTn id="49" presetID="2" presetClass="entr" presetSubtype="9"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2000" fill="hold"/>
                                        <p:tgtEl>
                                          <p:spTgt spid="32"/>
                                        </p:tgtEl>
                                        <p:attrNameLst>
                                          <p:attrName>ppt_x</p:attrName>
                                        </p:attrNameLst>
                                      </p:cBhvr>
                                      <p:tavLst>
                                        <p:tav tm="0">
                                          <p:val>
                                            <p:strVal val="0-#ppt_w/2"/>
                                          </p:val>
                                        </p:tav>
                                        <p:tav tm="100000">
                                          <p:val>
                                            <p:strVal val="#ppt_x"/>
                                          </p:val>
                                        </p:tav>
                                      </p:tavLst>
                                    </p:anim>
                                    <p:anim calcmode="lin" valueType="num">
                                      <p:cBhvr additive="base">
                                        <p:cTn id="52" dur="2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xmlns="" id="{D8644503-AF2A-4D78-B601-713CC9E02B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5" name="文本框 14">
            <a:extLst>
              <a:ext uri="{FF2B5EF4-FFF2-40B4-BE49-F238E27FC236}">
                <a16:creationId xmlns:a16="http://schemas.microsoft.com/office/drawing/2014/main" xmlns="" id="{BD00F60E-262D-4140-895D-1529CB0C8C7D}"/>
              </a:ext>
            </a:extLst>
          </p:cNvPr>
          <p:cNvSpPr txBox="1"/>
          <p:nvPr/>
        </p:nvSpPr>
        <p:spPr>
          <a:xfrm>
            <a:off x="3604198" y="1907729"/>
            <a:ext cx="7910958" cy="233907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4800" dirty="0">
                <a:ln w="38100">
                  <a:noFill/>
                </a:ln>
                <a:solidFill>
                  <a:srgbClr val="3E830E"/>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Niềm vui của các bạn nhỏ được sống trong một thế giới đầy tươi đẹp.</a:t>
            </a:r>
            <a:endParaRPr lang="zh-CN" altLang="en-US" sz="4800" dirty="0">
              <a:ln w="38100">
                <a:noFill/>
              </a:ln>
              <a:solidFill>
                <a:srgbClr val="3E830E"/>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endParaRPr>
          </a:p>
        </p:txBody>
      </p:sp>
      <p:pic>
        <p:nvPicPr>
          <p:cNvPr id="36" name="图片 15">
            <a:extLst>
              <a:ext uri="{FF2B5EF4-FFF2-40B4-BE49-F238E27FC236}">
                <a16:creationId xmlns:a16="http://schemas.microsoft.com/office/drawing/2014/main" xmlns="" id="{D1B3057C-D70E-4D39-A7C0-96EA36D73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37" name="图片 7">
            <a:extLst>
              <a:ext uri="{FF2B5EF4-FFF2-40B4-BE49-F238E27FC236}">
                <a16:creationId xmlns:a16="http://schemas.microsoft.com/office/drawing/2014/main" xmlns="" id="{1A4CC4E5-6BA9-401B-8BA8-8695E85D28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10971" y="1595239"/>
            <a:ext cx="6002595" cy="5262761"/>
          </a:xfrm>
          <a:prstGeom prst="rect">
            <a:avLst/>
          </a:prstGeom>
        </p:spPr>
      </p:pic>
      <p:pic>
        <p:nvPicPr>
          <p:cNvPr id="38" name="Picture 159" descr="10004015438746072987">
            <a:extLst>
              <a:ext uri="{FF2B5EF4-FFF2-40B4-BE49-F238E27FC236}">
                <a16:creationId xmlns:a16="http://schemas.microsoft.com/office/drawing/2014/main" xmlns="" id="{C8E653B9-000D-4D95-9C3C-C72722062372}"/>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148763" y="46587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4">
            <a:extLst>
              <a:ext uri="{FF2B5EF4-FFF2-40B4-BE49-F238E27FC236}">
                <a16:creationId xmlns:a16="http://schemas.microsoft.com/office/drawing/2014/main" xmlns="" id="{DF3ECEC2-CD7E-E4B8-B111-825A3D91C67A}"/>
              </a:ext>
            </a:extLst>
          </p:cNvPr>
          <p:cNvSpPr txBox="1"/>
          <p:nvPr/>
        </p:nvSpPr>
        <p:spPr>
          <a:xfrm>
            <a:off x="2444899" y="1061854"/>
            <a:ext cx="7910958"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dirty="0" err="1">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Rút</a:t>
            </a:r>
            <a:r>
              <a:rPr lang="en-US" altLang="zh-CN"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 ý </a:t>
            </a:r>
            <a:r>
              <a:rPr lang="en-US" altLang="zh-CN" sz="4800" dirty="0" err="1">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đoạn</a:t>
            </a:r>
            <a:r>
              <a:rPr lang="en-US" altLang="zh-CN"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 1</a:t>
            </a:r>
            <a:endParaRPr lang="zh-CN" altLang="en-US"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endParaRPr>
          </a:p>
        </p:txBody>
      </p:sp>
    </p:spTree>
    <p:extLst>
      <p:ext uri="{BB962C8B-B14F-4D97-AF65-F5344CB8AC3E}">
        <p14:creationId xmlns:p14="http://schemas.microsoft.com/office/powerpoint/2010/main" val="3161305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000" fill="hold"/>
                                        <p:tgtEl>
                                          <p:spTgt spid="37"/>
                                        </p:tgtEl>
                                        <p:attrNameLst>
                                          <p:attrName>ppt_x</p:attrName>
                                        </p:attrNameLst>
                                      </p:cBhvr>
                                      <p:tavLst>
                                        <p:tav tm="0">
                                          <p:val>
                                            <p:strVal val="0-#ppt_w/2"/>
                                          </p:val>
                                        </p:tav>
                                        <p:tav tm="100000">
                                          <p:val>
                                            <p:strVal val="#ppt_x"/>
                                          </p:val>
                                        </p:tav>
                                      </p:tavLst>
                                    </p:anim>
                                    <p:anim calcmode="lin" valueType="num">
                                      <p:cBhvr additive="base">
                                        <p:cTn id="8" dur="20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iterate type="lt">
                                    <p:tmPct val="5000"/>
                                  </p:iterate>
                                  <p:childTnLst>
                                    <p:set>
                                      <p:cBhvr>
                                        <p:cTn id="18" dur="1" fill="hold">
                                          <p:stCondLst>
                                            <p:cond delay="0"/>
                                          </p:stCondLst>
                                        </p:cTn>
                                        <p:tgtEl>
                                          <p:spTgt spid="35"/>
                                        </p:tgtEl>
                                        <p:attrNameLst>
                                          <p:attrName>style.visibility</p:attrName>
                                        </p:attrNameLst>
                                      </p:cBhvr>
                                      <p:to>
                                        <p:strVal val="visible"/>
                                      </p:to>
                                    </p:set>
                                    <p:anim to="" calcmode="lin" valueType="num">
                                      <p:cBhvr>
                                        <p:cTn id="19" dur="1000" fill="hold">
                                          <p:stCondLst>
                                            <p:cond delay="0"/>
                                          </p:stCondLst>
                                        </p:cTn>
                                        <p:tgtEl>
                                          <p:spTgt spid="35"/>
                                        </p:tgtEl>
                                        <p:attrNameLst>
                                          <p:attrName>ppt_x</p:attrName>
                                        </p:attrNameLst>
                                      </p:cBhvr>
                                      <p:tavLst>
                                        <p:tav tm="0" fmla="#ppt_x+(8/9)*(#ppt_x-(#ppt_x-#ppt_w/2))*((1.5-1.5*$)^2-(1.5-1.5*$)^3)">
                                          <p:val>
                                            <p:strVal val="0"/>
                                          </p:val>
                                        </p:tav>
                                        <p:tav tm="100000">
                                          <p:val>
                                            <p:strVal val="1"/>
                                          </p:val>
                                        </p:tav>
                                      </p:tavLst>
                                    </p:anim>
                                    <p:anim to="" calcmode="lin" valueType="num">
                                      <p:cBhvr>
                                        <p:cTn id="20" dur="1000" fill="hold">
                                          <p:stCondLst>
                                            <p:cond delay="0"/>
                                          </p:stCondLst>
                                        </p:cTn>
                                        <p:tgtEl>
                                          <p:spTgt spid="35"/>
                                        </p:tgtEl>
                                        <p:attrNameLst>
                                          <p:attrName>ppt_y</p:attrName>
                                        </p:attrNameLst>
                                      </p:cBhvr>
                                      <p:tavLst>
                                        <p:tav tm="0" fmla="#ppt_y+(8/9)*(#ppt_y-(#ppt_y+#ppt_h/2))*((1.5-1.5*$)^2-(1.5-1.5*$)^3)">
                                          <p:val>
                                            <p:strVal val="0"/>
                                          </p:val>
                                        </p:tav>
                                        <p:tav tm="100000">
                                          <p:val>
                                            <p:strVal val="1"/>
                                          </p:val>
                                        </p:tav>
                                      </p:tavLst>
                                    </p:anim>
                                    <p:anim to="" calcmode="lin" valueType="num">
                                      <p:cBhvr>
                                        <p:cTn id="21" dur="1000" fill="hold">
                                          <p:stCondLst>
                                            <p:cond delay="0"/>
                                          </p:stCondLst>
                                        </p:cTn>
                                        <p:tgtEl>
                                          <p:spTgt spid="35"/>
                                        </p:tgtEl>
                                        <p:attrNameLst>
                                          <p:attrName>ppt_w</p:attrName>
                                        </p:attrNameLst>
                                      </p:cBhvr>
                                      <p:tavLst>
                                        <p:tav tm="0" fmla="#ppt_w+(8/9)*(#ppt_w-0)*((1.5-1.5*$)^2-(1.5-1.5*$)^3)">
                                          <p:val>
                                            <p:strVal val="0"/>
                                          </p:val>
                                        </p:tav>
                                        <p:tav tm="100000">
                                          <p:val>
                                            <p:strVal val="1"/>
                                          </p:val>
                                        </p:tav>
                                      </p:tavLst>
                                    </p:anim>
                                    <p:anim to="" calcmode="lin" valueType="num">
                                      <p:cBhvr>
                                        <p:cTn id="22" dur="1000" fill="hold">
                                          <p:stCondLst>
                                            <p:cond delay="0"/>
                                          </p:stCondLst>
                                        </p:cTn>
                                        <p:tgtEl>
                                          <p:spTgt spid="35"/>
                                        </p:tgtEl>
                                        <p:attrNameLst>
                                          <p:attrName>ppt_h</p:attrName>
                                        </p:attrNameLst>
                                      </p:cBhvr>
                                      <p:tavLst>
                                        <p:tav tm="0" fmla="#ppt_h+(8/9)*(#ppt_h-0)*((1.5-1.5*$)^2-(1.5-1.5*$)^3)">
                                          <p:val>
                                            <p:strVal val="0"/>
                                          </p:val>
                                        </p:tav>
                                        <p:tav tm="100000">
                                          <p:val>
                                            <p:strVal val="1"/>
                                          </p:val>
                                        </p:tav>
                                      </p:tavLst>
                                    </p:anim>
                                  </p:childTnLst>
                                </p:cTn>
                              </p:par>
                            </p:childTnLst>
                          </p:cTn>
                        </p:par>
                        <p:par>
                          <p:cTn id="23" fill="hold">
                            <p:stCondLst>
                              <p:cond delay="3650"/>
                            </p:stCondLst>
                            <p:childTnLst>
                              <p:par>
                                <p:cTn id="24" presetID="23" presetClass="entr" presetSubtype="528" fill="hold" grpId="0" nodeType="afterEffect">
                                  <p:stCondLst>
                                    <p:cond delay="0"/>
                                  </p:stCondLst>
                                  <p:iterate type="lt">
                                    <p:tmPct val="5000"/>
                                  </p:iterate>
                                  <p:childTnLst>
                                    <p:set>
                                      <p:cBhvr>
                                        <p:cTn id="25" dur="1" fill="hold">
                                          <p:stCondLst>
                                            <p:cond delay="0"/>
                                          </p:stCondLst>
                                        </p:cTn>
                                        <p:tgtEl>
                                          <p:spTgt spid="2"/>
                                        </p:tgtEl>
                                        <p:attrNameLst>
                                          <p:attrName>style.visibility</p:attrName>
                                        </p:attrNameLst>
                                      </p:cBhvr>
                                      <p:to>
                                        <p:strVal val="visible"/>
                                      </p:to>
                                    </p:set>
                                    <p:anim to="" calcmode="lin" valueType="num">
                                      <p:cBhvr>
                                        <p:cTn id="26" dur="1000" fill="hold">
                                          <p:stCondLst>
                                            <p:cond delay="0"/>
                                          </p:stCondLst>
                                        </p:cTn>
                                        <p:tgtEl>
                                          <p:spTgt spid="2"/>
                                        </p:tgtEl>
                                        <p:attrNameLst>
                                          <p:attrName>ppt_x</p:attrName>
                                        </p:attrNameLst>
                                      </p:cBhvr>
                                      <p:tavLst>
                                        <p:tav tm="0" fmla="#ppt_x+(8/9)*(#ppt_x-(#ppt_x-#ppt_w/2))*((1.5-1.5*$)^2-(1.5-1.5*$)^3)">
                                          <p:val>
                                            <p:strVal val="0"/>
                                          </p:val>
                                        </p:tav>
                                        <p:tav tm="100000">
                                          <p:val>
                                            <p:strVal val="1"/>
                                          </p:val>
                                        </p:tav>
                                      </p:tavLst>
                                    </p:anim>
                                    <p:anim to="" calcmode="lin" valueType="num">
                                      <p:cBhvr>
                                        <p:cTn id="27" dur="1000" fill="hold">
                                          <p:stCondLst>
                                            <p:cond delay="0"/>
                                          </p:stCondLst>
                                        </p:cTn>
                                        <p:tgtEl>
                                          <p:spTgt spid="2"/>
                                        </p:tgtEl>
                                        <p:attrNameLst>
                                          <p:attrName>ppt_y</p:attrName>
                                        </p:attrNameLst>
                                      </p:cBhvr>
                                      <p:tavLst>
                                        <p:tav tm="0" fmla="#ppt_y+(8/9)*(#ppt_y-(#ppt_y+#ppt_h/2))*((1.5-1.5*$)^2-(1.5-1.5*$)^3)">
                                          <p:val>
                                            <p:strVal val="0"/>
                                          </p:val>
                                        </p:tav>
                                        <p:tav tm="100000">
                                          <p:val>
                                            <p:strVal val="1"/>
                                          </p:val>
                                        </p:tav>
                                      </p:tavLst>
                                    </p:anim>
                                    <p:anim to="" calcmode="lin" valueType="num">
                                      <p:cBhvr>
                                        <p:cTn id="28" dur="1000" fill="hold">
                                          <p:stCondLst>
                                            <p:cond delay="0"/>
                                          </p:stCondLst>
                                        </p:cTn>
                                        <p:tgtEl>
                                          <p:spTgt spid="2"/>
                                        </p:tgtEl>
                                        <p:attrNameLst>
                                          <p:attrName>ppt_w</p:attrName>
                                        </p:attrNameLst>
                                      </p:cBhvr>
                                      <p:tavLst>
                                        <p:tav tm="0" fmla="#ppt_w+(8/9)*(#ppt_w-0)*((1.5-1.5*$)^2-(1.5-1.5*$)^3)">
                                          <p:val>
                                            <p:strVal val="0"/>
                                          </p:val>
                                        </p:tav>
                                        <p:tav tm="100000">
                                          <p:val>
                                            <p:strVal val="1"/>
                                          </p:val>
                                        </p:tav>
                                      </p:tavLst>
                                    </p:anim>
                                    <p:anim to="" calcmode="lin" valueType="num">
                                      <p:cBhvr>
                                        <p:cTn id="29" dur="1000" fill="hold">
                                          <p:stCondLst>
                                            <p:cond delay="0"/>
                                          </p:stCondLst>
                                        </p:cTn>
                                        <p:tgtEl>
                                          <p:spTgt spid="2"/>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32564E-DD65-00BC-33D4-0E97FA217DD6}"/>
              </a:ext>
            </a:extLst>
          </p:cNvPr>
          <p:cNvSpPr txBox="1"/>
          <p:nvPr/>
        </p:nvSpPr>
        <p:spPr>
          <a:xfrm>
            <a:off x="1954714" y="668063"/>
            <a:ext cx="8214261" cy="646331"/>
          </a:xfrm>
          <a:prstGeom prst="rect">
            <a:avLst/>
          </a:prstGeom>
          <a:noFill/>
        </p:spPr>
        <p:txBody>
          <a:bodyPr wrap="square" rtlCol="0">
            <a:spAutoFit/>
          </a:bodyPr>
          <a:lstStyle/>
          <a:p>
            <a:pPr lvl="0" algn="ctr">
              <a:defRPr/>
            </a:pPr>
            <a:r>
              <a:rPr lang="vi-VN" sz="3600" b="1" dirty="0">
                <a:solidFill>
                  <a:prstClr val="black"/>
                </a:solidFill>
                <a:latin typeface="+mj-lt"/>
                <a:cs typeface="Arial" panose="020B0604020202020204" pitchFamily="34" charset="0"/>
              </a:rPr>
              <a:t>Khổ thơ 2 khẳng định điều gì?</a:t>
            </a:r>
          </a:p>
        </p:txBody>
      </p:sp>
      <p:pic>
        <p:nvPicPr>
          <p:cNvPr id="13" name="Picture 3">
            <a:extLst>
              <a:ext uri="{FF2B5EF4-FFF2-40B4-BE49-F238E27FC236}">
                <a16:creationId xmlns:a16="http://schemas.microsoft.com/office/drawing/2014/main" xmlns="" id="{47463F32-2E96-42DE-99B7-4FEFB0611CD8}"/>
              </a:ext>
            </a:extLst>
          </p:cNvPr>
          <p:cNvPicPr>
            <a:picLocks noChangeAspect="1"/>
          </p:cNvPicPr>
          <p:nvPr/>
        </p:nvPicPr>
        <p:blipFill>
          <a:blip r:embed="rId2"/>
          <a:srcRect/>
          <a:stretch>
            <a:fillRect/>
          </a:stretch>
        </p:blipFill>
        <p:spPr>
          <a:xfrm>
            <a:off x="10260430" y="0"/>
            <a:ext cx="1836320" cy="1525676"/>
          </a:xfrm>
          <a:prstGeom prst="rect">
            <a:avLst/>
          </a:prstGeom>
        </p:spPr>
      </p:pic>
      <p:pic>
        <p:nvPicPr>
          <p:cNvPr id="28" name="Picture 27">
            <a:extLst>
              <a:ext uri="{FF2B5EF4-FFF2-40B4-BE49-F238E27FC236}">
                <a16:creationId xmlns:a16="http://schemas.microsoft.com/office/drawing/2014/main" xmlns="" id="{12746DA0-115D-4A41-BFEB-8BC007D4697A}"/>
              </a:ext>
            </a:extLst>
          </p:cNvPr>
          <p:cNvPicPr>
            <a:picLocks noChangeAspect="1"/>
          </p:cNvPicPr>
          <p:nvPr/>
        </p:nvPicPr>
        <p:blipFill>
          <a:blip r:embed="rId3"/>
          <a:stretch>
            <a:fillRect/>
          </a:stretch>
        </p:blipFill>
        <p:spPr>
          <a:xfrm>
            <a:off x="182652" y="520081"/>
            <a:ext cx="2334970" cy="829128"/>
          </a:xfrm>
          <a:prstGeom prst="rect">
            <a:avLst/>
          </a:prstGeom>
        </p:spPr>
      </p:pic>
      <p:sp>
        <p:nvSpPr>
          <p:cNvPr id="35" name="TextBox 39">
            <a:extLst>
              <a:ext uri="{FF2B5EF4-FFF2-40B4-BE49-F238E27FC236}">
                <a16:creationId xmlns:a16="http://schemas.microsoft.com/office/drawing/2014/main" xmlns="" id="{F3A658DB-F953-491E-A4FD-B519F2E31448}"/>
              </a:ext>
            </a:extLst>
          </p:cNvPr>
          <p:cNvSpPr txBox="1"/>
          <p:nvPr/>
        </p:nvSpPr>
        <p:spPr>
          <a:xfrm>
            <a:off x="1539570" y="1499496"/>
            <a:ext cx="9044548" cy="2954655"/>
          </a:xfrm>
          <a:prstGeom prst="rect">
            <a:avLst/>
          </a:prstGeom>
          <a:noFill/>
        </p:spPr>
        <p:txBody>
          <a:bodyPr wrap="square" tIns="0" bIns="0" rtlCol="0" anchor="t">
            <a:spAutoFit/>
          </a:bodyPr>
          <a:lstStyle/>
          <a:p>
            <a:pPr algn="just"/>
            <a:r>
              <a:rPr lang="vi-VN" sz="3200" b="1" dirty="0">
                <a:solidFill>
                  <a:schemeClr val="accent6">
                    <a:lumMod val="50000"/>
                  </a:schemeClr>
                </a:solidFill>
                <a:latin typeface="Times New Roman" pitchFamily="18" charset="0"/>
                <a:cs typeface="Times New Roman" pitchFamily="18" charset="0"/>
              </a:rPr>
              <a:t>Khổ thơ 2 khẳng định Trái Đất là của các bạn nhỏ, không phân biệt màu da, chủng tộc. Trẻ em là món quà đẹp nhất, là “nụ”, là “hoa” của đất nên trẻ em dù là màu da nào cũng đều đáng quý, cũng đáng nhận được sự tôn trọng, yêu thương, cũng góp phần tô màu tươi thắm cho cuộc đời.</a:t>
            </a:r>
            <a:endParaRPr lang="en-US" altLang="zh-CN" sz="3200" b="1" dirty="0">
              <a:solidFill>
                <a:schemeClr val="accent6">
                  <a:lumMod val="50000"/>
                </a:schemeClr>
              </a:solidFill>
              <a:latin typeface="Times New Roman" pitchFamily="18" charset="0"/>
              <a:cs typeface="Times New Roman" pitchFamily="18" charset="0"/>
              <a:sym typeface="+mn-lt"/>
            </a:endParaRPr>
          </a:p>
        </p:txBody>
      </p:sp>
      <p:pic>
        <p:nvPicPr>
          <p:cNvPr id="37" name="Picture 6">
            <a:extLst>
              <a:ext uri="{FF2B5EF4-FFF2-40B4-BE49-F238E27FC236}">
                <a16:creationId xmlns:a16="http://schemas.microsoft.com/office/drawing/2014/main" xmlns="" id="{EEF0175C-648C-4D07-9ACB-7AEBCA619F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28662" y="4419336"/>
            <a:ext cx="4433934" cy="2438664"/>
          </a:xfrm>
          <a:prstGeom prst="rect">
            <a:avLst/>
          </a:prstGeom>
        </p:spPr>
      </p:pic>
      <p:sp>
        <p:nvSpPr>
          <p:cNvPr id="38" name="文本框 48">
            <a:extLst>
              <a:ext uri="{FF2B5EF4-FFF2-40B4-BE49-F238E27FC236}">
                <a16:creationId xmlns:a16="http://schemas.microsoft.com/office/drawing/2014/main" xmlns="" id="{1EBE69DD-6AA7-47F4-ABA8-2FFEAE87EB35}"/>
              </a:ext>
            </a:extLst>
          </p:cNvPr>
          <p:cNvSpPr txBox="1"/>
          <p:nvPr/>
        </p:nvSpPr>
        <p:spPr>
          <a:xfrm>
            <a:off x="4503023" y="5575603"/>
            <a:ext cx="3813283" cy="923330"/>
          </a:xfrm>
          <a:prstGeom prst="rect">
            <a:avLst/>
          </a:prstGeom>
          <a:noFill/>
        </p:spPr>
        <p:txBody>
          <a:bodyPr wrap="square" rtlCol="0">
            <a:spAutoFit/>
          </a:bodyPr>
          <a:lstStyle/>
          <a:p>
            <a:r>
              <a:rPr lang="en-US" sz="5400" b="1" dirty="0" err="1">
                <a:solidFill>
                  <a:srgbClr val="C00000"/>
                </a:solidFill>
                <a:latin typeface="Times New Roman" pitchFamily="18" charset="0"/>
                <a:cs typeface="Times New Roman" pitchFamily="18" charset="0"/>
              </a:rPr>
              <a:t>Bình</a:t>
            </a:r>
            <a:r>
              <a:rPr lang="en-US" sz="5400" b="1" dirty="0">
                <a:solidFill>
                  <a:srgbClr val="C00000"/>
                </a:solidFill>
                <a:latin typeface="Times New Roman" pitchFamily="18" charset="0"/>
                <a:cs typeface="Times New Roman" pitchFamily="18" charset="0"/>
              </a:rPr>
              <a:t> </a:t>
            </a:r>
            <a:r>
              <a:rPr lang="en-US" sz="5400" b="1" dirty="0" err="1">
                <a:solidFill>
                  <a:srgbClr val="C00000"/>
                </a:solidFill>
                <a:latin typeface="Times New Roman" pitchFamily="18" charset="0"/>
                <a:cs typeface="Times New Roman" pitchFamily="18" charset="0"/>
              </a:rPr>
              <a:t>đẳng</a:t>
            </a:r>
            <a:endParaRPr lang="en-US" sz="5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237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strVal val="#ppt_w+.3"/>
                                          </p:val>
                                        </p:tav>
                                        <p:tav tm="100000">
                                          <p:val>
                                            <p:strVal val="#ppt_w"/>
                                          </p:val>
                                        </p:tav>
                                      </p:tavLst>
                                    </p:anim>
                                    <p:anim calcmode="lin" valueType="num">
                                      <p:cBhvr>
                                        <p:cTn id="25" dur="1000" fill="hold"/>
                                        <p:tgtEl>
                                          <p:spTgt spid="38"/>
                                        </p:tgtEl>
                                        <p:attrNameLst>
                                          <p:attrName>ppt_h</p:attrName>
                                        </p:attrNameLst>
                                      </p:cBhvr>
                                      <p:tavLst>
                                        <p:tav tm="0">
                                          <p:val>
                                            <p:strVal val="#ppt_h"/>
                                          </p:val>
                                        </p:tav>
                                        <p:tav tm="100000">
                                          <p:val>
                                            <p:strVal val="#ppt_h"/>
                                          </p:val>
                                        </p:tav>
                                      </p:tavLst>
                                    </p:anim>
                                    <p:animEffect transition="in" filter="fade">
                                      <p:cBhvr>
                                        <p:cTn id="2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6">
            <a:extLst>
              <a:ext uri="{FF2B5EF4-FFF2-40B4-BE49-F238E27FC236}">
                <a16:creationId xmlns:a16="http://schemas.microsoft.com/office/drawing/2014/main" xmlns="" id="{A934D990-035D-446E-AA1C-437C782D7B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xmlns="" id="{58B5DC72-F807-4EB9-B2F7-AD459B8C2244}"/>
              </a:ext>
            </a:extLst>
          </p:cNvPr>
          <p:cNvSpPr txBox="1"/>
          <p:nvPr/>
        </p:nvSpPr>
        <p:spPr>
          <a:xfrm>
            <a:off x="5501338" y="1698257"/>
            <a:ext cx="6002595" cy="3077733"/>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a:ln w="38100">
                  <a:noFill/>
                </a:ln>
                <a:solidFill>
                  <a:srgbClr val="3E830E"/>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Trẻ em là nụ, là hoa của Trái Đất, dù màu da nào thì ai cũng đáng quý, đáng yêu.</a:t>
            </a:r>
            <a:endParaRPr lang="zh-CN" altLang="en-US" sz="4800" dirty="0">
              <a:ln w="38100">
                <a:noFill/>
              </a:ln>
              <a:solidFill>
                <a:srgbClr val="3E830E"/>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endParaRPr>
          </a:p>
        </p:txBody>
      </p:sp>
      <p:pic>
        <p:nvPicPr>
          <p:cNvPr id="11" name="图片 15">
            <a:extLst>
              <a:ext uri="{FF2B5EF4-FFF2-40B4-BE49-F238E27FC236}">
                <a16:creationId xmlns:a16="http://schemas.microsoft.com/office/drawing/2014/main" xmlns="" id="{184C92AA-1DDF-4F86-8919-C01926347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2" name="图片 7">
            <a:extLst>
              <a:ext uri="{FF2B5EF4-FFF2-40B4-BE49-F238E27FC236}">
                <a16:creationId xmlns:a16="http://schemas.microsoft.com/office/drawing/2014/main" xmlns="" id="{E805A053-CAAB-42EF-8560-440A6A78E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66" y="1770695"/>
            <a:ext cx="6002595" cy="4980648"/>
          </a:xfrm>
          <a:prstGeom prst="rect">
            <a:avLst/>
          </a:prstGeom>
        </p:spPr>
      </p:pic>
      <p:pic>
        <p:nvPicPr>
          <p:cNvPr id="14" name="Picture 159" descr="10004015438746072987">
            <a:extLst>
              <a:ext uri="{FF2B5EF4-FFF2-40B4-BE49-F238E27FC236}">
                <a16:creationId xmlns:a16="http://schemas.microsoft.com/office/drawing/2014/main" xmlns="" id="{A9921D2C-E28F-41C6-994A-1071EE23D72A}"/>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10181017" y="-85723"/>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4">
            <a:extLst>
              <a:ext uri="{FF2B5EF4-FFF2-40B4-BE49-F238E27FC236}">
                <a16:creationId xmlns:a16="http://schemas.microsoft.com/office/drawing/2014/main" xmlns="" id="{64CC7EA9-011E-8BF5-38A3-24470F095D10}"/>
              </a:ext>
            </a:extLst>
          </p:cNvPr>
          <p:cNvSpPr txBox="1"/>
          <p:nvPr/>
        </p:nvSpPr>
        <p:spPr>
          <a:xfrm>
            <a:off x="1200692" y="722635"/>
            <a:ext cx="7910958"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Rút ý đoạn 2</a:t>
            </a:r>
            <a:endParaRPr lang="zh-CN" altLang="en-US"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endParaRPr>
          </a:p>
        </p:txBody>
      </p:sp>
    </p:spTree>
    <p:extLst>
      <p:ext uri="{BB962C8B-B14F-4D97-AF65-F5344CB8AC3E}">
        <p14:creationId xmlns:p14="http://schemas.microsoft.com/office/powerpoint/2010/main" val="3570202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528" fill="hold" grpId="0" nodeType="afterEffect">
                                  <p:stCondLst>
                                    <p:cond delay="0"/>
                                  </p:stCondLst>
                                  <p:iterate type="lt">
                                    <p:tmPct val="5000"/>
                                  </p:iterate>
                                  <p:childTnLst>
                                    <p:set>
                                      <p:cBhvr>
                                        <p:cTn id="18" dur="1" fill="hold">
                                          <p:stCondLst>
                                            <p:cond delay="0"/>
                                          </p:stCondLst>
                                        </p:cTn>
                                        <p:tgtEl>
                                          <p:spTgt spid="2"/>
                                        </p:tgtEl>
                                        <p:attrNameLst>
                                          <p:attrName>style.visibility</p:attrName>
                                        </p:attrNameLst>
                                      </p:cBhvr>
                                      <p:to>
                                        <p:strVal val="visible"/>
                                      </p:to>
                                    </p:set>
                                    <p:anim to="" calcmode="lin" valueType="num">
                                      <p:cBhvr>
                                        <p:cTn id="19" dur="1000" fill="hold">
                                          <p:stCondLst>
                                            <p:cond delay="0"/>
                                          </p:stCondLst>
                                        </p:cTn>
                                        <p:tgtEl>
                                          <p:spTgt spid="2"/>
                                        </p:tgtEl>
                                        <p:attrNameLst>
                                          <p:attrName>ppt_x</p:attrName>
                                        </p:attrNameLst>
                                      </p:cBhvr>
                                      <p:tavLst>
                                        <p:tav tm="0" fmla="#ppt_x+(8/9)*(#ppt_x-(#ppt_x-#ppt_w/2))*((1.5-1.5*$)^2-(1.5-1.5*$)^3)">
                                          <p:val>
                                            <p:strVal val="0"/>
                                          </p:val>
                                        </p:tav>
                                        <p:tav tm="100000">
                                          <p:val>
                                            <p:strVal val="1"/>
                                          </p:val>
                                        </p:tav>
                                      </p:tavLst>
                                    </p:anim>
                                    <p:anim to="" calcmode="lin" valueType="num">
                                      <p:cBhvr>
                                        <p:cTn id="20" dur="1000" fill="hold">
                                          <p:stCondLst>
                                            <p:cond delay="0"/>
                                          </p:stCondLst>
                                        </p:cTn>
                                        <p:tgtEl>
                                          <p:spTgt spid="2"/>
                                        </p:tgtEl>
                                        <p:attrNameLst>
                                          <p:attrName>ppt_y</p:attrName>
                                        </p:attrNameLst>
                                      </p:cBhvr>
                                      <p:tavLst>
                                        <p:tav tm="0" fmla="#ppt_y+(8/9)*(#ppt_y-(#ppt_y+#ppt_h/2))*((1.5-1.5*$)^2-(1.5-1.5*$)^3)">
                                          <p:val>
                                            <p:strVal val="0"/>
                                          </p:val>
                                        </p:tav>
                                        <p:tav tm="100000">
                                          <p:val>
                                            <p:strVal val="1"/>
                                          </p:val>
                                        </p:tav>
                                      </p:tavLst>
                                    </p:anim>
                                    <p:anim to="" calcmode="lin" valueType="num">
                                      <p:cBhvr>
                                        <p:cTn id="21" dur="1000" fill="hold">
                                          <p:stCondLst>
                                            <p:cond delay="0"/>
                                          </p:stCondLst>
                                        </p:cTn>
                                        <p:tgtEl>
                                          <p:spTgt spid="2"/>
                                        </p:tgtEl>
                                        <p:attrNameLst>
                                          <p:attrName>ppt_w</p:attrName>
                                        </p:attrNameLst>
                                      </p:cBhvr>
                                      <p:tavLst>
                                        <p:tav tm="0" fmla="#ppt_w+(8/9)*(#ppt_w-0)*((1.5-1.5*$)^2-(1.5-1.5*$)^3)">
                                          <p:val>
                                            <p:strVal val="0"/>
                                          </p:val>
                                        </p:tav>
                                        <p:tav tm="100000">
                                          <p:val>
                                            <p:strVal val="1"/>
                                          </p:val>
                                        </p:tav>
                                      </p:tavLst>
                                    </p:anim>
                                    <p:anim to="" calcmode="lin" valueType="num">
                                      <p:cBhvr>
                                        <p:cTn id="22" dur="1000" fill="hold">
                                          <p:stCondLst>
                                            <p:cond delay="0"/>
                                          </p:stCondLst>
                                        </p:cTn>
                                        <p:tgtEl>
                                          <p:spTgt spid="2"/>
                                        </p:tgtEl>
                                        <p:attrNameLst>
                                          <p:attrName>ppt_h</p:attrName>
                                        </p:attrNameLst>
                                      </p:cBhvr>
                                      <p:tavLst>
                                        <p:tav tm="0" fmla="#ppt_h+(8/9)*(#ppt_h-0)*((1.5-1.5*$)^2-(1.5-1.5*$)^3)">
                                          <p:val>
                                            <p:strVal val="0"/>
                                          </p:val>
                                        </p:tav>
                                        <p:tav tm="100000">
                                          <p:val>
                                            <p:strVal val="1"/>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iterate type="lt">
                                    <p:tmPct val="5000"/>
                                  </p:iterate>
                                  <p:childTnLst>
                                    <p:set>
                                      <p:cBhvr>
                                        <p:cTn id="26" dur="1" fill="hold">
                                          <p:stCondLst>
                                            <p:cond delay="0"/>
                                          </p:stCondLst>
                                        </p:cTn>
                                        <p:tgtEl>
                                          <p:spTgt spid="10"/>
                                        </p:tgtEl>
                                        <p:attrNameLst>
                                          <p:attrName>style.visibility</p:attrName>
                                        </p:attrNameLst>
                                      </p:cBhvr>
                                      <p:to>
                                        <p:strVal val="visible"/>
                                      </p:to>
                                    </p:set>
                                    <p:anim to="" calcmode="lin" valueType="num">
                                      <p:cBhvr>
                                        <p:cTn id="2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2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2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3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32564E-DD65-00BC-33D4-0E97FA217DD6}"/>
              </a:ext>
            </a:extLst>
          </p:cNvPr>
          <p:cNvSpPr txBox="1"/>
          <p:nvPr/>
        </p:nvSpPr>
        <p:spPr>
          <a:xfrm>
            <a:off x="2525943" y="507192"/>
            <a:ext cx="7961586"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Hai câu thơ sau gợi cho em những suy nghĩ, cảm xúc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Tiếng hát vui giữ bình yên Trái Đất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Tiếng cười ran cho Trái Đất không già.</a:t>
            </a:r>
          </a:p>
        </p:txBody>
      </p:sp>
      <p:pic>
        <p:nvPicPr>
          <p:cNvPr id="13" name="Picture 3">
            <a:extLst>
              <a:ext uri="{FF2B5EF4-FFF2-40B4-BE49-F238E27FC236}">
                <a16:creationId xmlns:a16="http://schemas.microsoft.com/office/drawing/2014/main" xmlns="" id="{47463F32-2E96-42DE-99B7-4FEFB0611CD8}"/>
              </a:ext>
            </a:extLst>
          </p:cNvPr>
          <p:cNvPicPr>
            <a:picLocks noChangeAspect="1"/>
          </p:cNvPicPr>
          <p:nvPr/>
        </p:nvPicPr>
        <p:blipFill>
          <a:blip r:embed="rId2"/>
          <a:srcRect/>
          <a:stretch>
            <a:fillRect/>
          </a:stretch>
        </p:blipFill>
        <p:spPr>
          <a:xfrm>
            <a:off x="10260430" y="0"/>
            <a:ext cx="1836320" cy="1525676"/>
          </a:xfrm>
          <a:prstGeom prst="rect">
            <a:avLst/>
          </a:prstGeom>
        </p:spPr>
      </p:pic>
      <p:sp>
        <p:nvSpPr>
          <p:cNvPr id="36" name="TextBox 39">
            <a:extLst>
              <a:ext uri="{FF2B5EF4-FFF2-40B4-BE49-F238E27FC236}">
                <a16:creationId xmlns:a16="http://schemas.microsoft.com/office/drawing/2014/main" xmlns="" id="{E31D608E-4C9A-49AF-857B-F035B0B382AA}"/>
              </a:ext>
            </a:extLst>
          </p:cNvPr>
          <p:cNvSpPr txBox="1"/>
          <p:nvPr/>
        </p:nvSpPr>
        <p:spPr>
          <a:xfrm>
            <a:off x="1308791" y="2829138"/>
            <a:ext cx="9340493" cy="1661993"/>
          </a:xfrm>
          <a:prstGeom prst="rect">
            <a:avLst/>
          </a:prstGeom>
          <a:noFill/>
        </p:spPr>
        <p:txBody>
          <a:bodyPr wrap="square" tIns="0" bIns="0" rtlCol="0" anchor="t">
            <a:spAutoFit/>
          </a:bodyPr>
          <a:lstStyle/>
          <a:p>
            <a:pPr lvl="0" algn="just"/>
            <a:r>
              <a:rPr lang="vi-VN" sz="3600" b="1" dirty="0">
                <a:solidFill>
                  <a:srgbClr val="4EA570">
                    <a:lumMod val="50000"/>
                  </a:srgbClr>
                </a:solidFill>
                <a:latin typeface="Times New Roman" pitchFamily="18" charset="0"/>
                <a:cs typeface="Times New Roman" pitchFamily="18" charset="0"/>
              </a:rPr>
              <a:t>Sự hoà đồng, thân thiện, không khí vui vẻ giữa con người với con người sẽ giúp Trái Đất – ngôi nhà chung của toàn nhân loại mãi tươi trẻ</a:t>
            </a:r>
            <a:endParaRPr kumimoji="0" lang="en-US" altLang="zh-CN" sz="3600" b="1" i="0" u="none" strike="noStrike" kern="1200" cap="none" spc="0" normalizeH="0" baseline="0" noProof="0" dirty="0">
              <a:ln>
                <a:noFill/>
              </a:ln>
              <a:solidFill>
                <a:srgbClr val="4EA570">
                  <a:lumMod val="50000"/>
                </a:srgbClr>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9" name="Picture 8">
            <a:extLst>
              <a:ext uri="{FF2B5EF4-FFF2-40B4-BE49-F238E27FC236}">
                <a16:creationId xmlns:a16="http://schemas.microsoft.com/office/drawing/2014/main" xmlns="" id="{459A9856-8FCC-4A4B-978C-B2B6ED23C80E}"/>
              </a:ext>
            </a:extLst>
          </p:cNvPr>
          <p:cNvPicPr>
            <a:picLocks noChangeAspect="1"/>
          </p:cNvPicPr>
          <p:nvPr/>
        </p:nvPicPr>
        <p:blipFill>
          <a:blip r:embed="rId3"/>
          <a:stretch>
            <a:fillRect/>
          </a:stretch>
        </p:blipFill>
        <p:spPr>
          <a:xfrm>
            <a:off x="292297" y="489203"/>
            <a:ext cx="2286198" cy="829128"/>
          </a:xfrm>
          <a:prstGeom prst="rect">
            <a:avLst/>
          </a:prstGeom>
        </p:spPr>
      </p:pic>
      <p:pic>
        <p:nvPicPr>
          <p:cNvPr id="12" name="图片 7">
            <a:extLst>
              <a:ext uri="{FF2B5EF4-FFF2-40B4-BE49-F238E27FC236}">
                <a16:creationId xmlns:a16="http://schemas.microsoft.com/office/drawing/2014/main" xmlns="" id="{14774229-528A-4724-95AE-D51F1DC45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167" y="4491131"/>
            <a:ext cx="2161137" cy="2126420"/>
          </a:xfrm>
          <a:prstGeom prst="rect">
            <a:avLst/>
          </a:prstGeom>
        </p:spPr>
      </p:pic>
    </p:spTree>
    <p:extLst>
      <p:ext uri="{BB962C8B-B14F-4D97-AF65-F5344CB8AC3E}">
        <p14:creationId xmlns:p14="http://schemas.microsoft.com/office/powerpoint/2010/main" val="255303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3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xmlns=""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xmlns="" id="{02EAC094-882B-4667-BDE7-6DB92628D525}"/>
              </a:ext>
            </a:extLst>
          </p:cNvPr>
          <p:cNvSpPr txBox="1"/>
          <p:nvPr/>
        </p:nvSpPr>
        <p:spPr>
          <a:xfrm>
            <a:off x="5887072" y="1936398"/>
            <a:ext cx="5423759" cy="381639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dirty="0" err="1">
                <a:ln w="38100">
                  <a:noFill/>
                </a:ln>
                <a:solidFill>
                  <a:srgbClr val="3E830E"/>
                </a:solidFill>
                <a:effectLst/>
                <a:latin typeface="Times New Roman" pitchFamily="18" charset="0"/>
                <a:ea typeface="+mn-ea"/>
                <a:cs typeface="Times New Roman" pitchFamily="18" charset="0"/>
                <a:sym typeface="+mn-lt"/>
              </a:rPr>
              <a:t>Khẳng</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định</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Trái</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Đất</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là</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của</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tất</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cả</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chúng</a:t>
            </a:r>
            <a:r>
              <a:rPr lang="en-US" altLang="zh-CN" sz="4800" dirty="0">
                <a:ln w="38100">
                  <a:noFill/>
                </a:ln>
                <a:solidFill>
                  <a:srgbClr val="3E830E"/>
                </a:solidFill>
                <a:effectLst/>
                <a:latin typeface="Times New Roman" pitchFamily="18" charset="0"/>
                <a:ea typeface="+mn-ea"/>
                <a:cs typeface="Times New Roman" pitchFamily="18" charset="0"/>
                <a:sym typeface="+mn-lt"/>
              </a:rPr>
              <a:t> ta, </a:t>
            </a:r>
            <a:r>
              <a:rPr lang="en-US" altLang="zh-CN" sz="4800" dirty="0" err="1">
                <a:ln w="38100">
                  <a:noFill/>
                </a:ln>
                <a:solidFill>
                  <a:srgbClr val="3E830E"/>
                </a:solidFill>
                <a:effectLst/>
                <a:latin typeface="Times New Roman" pitchFamily="18" charset="0"/>
                <a:ea typeface="+mn-ea"/>
                <a:cs typeface="Times New Roman" pitchFamily="18" charset="0"/>
                <a:sym typeface="+mn-lt"/>
              </a:rPr>
              <a:t>vì</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vậy</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hãy</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giữ</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bình</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yên</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cho</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Trái</a:t>
            </a:r>
            <a:r>
              <a:rPr lang="en-US" altLang="zh-CN" sz="4800" dirty="0">
                <a:ln w="38100">
                  <a:noFill/>
                </a:ln>
                <a:solidFill>
                  <a:srgbClr val="3E830E"/>
                </a:solidFill>
                <a:effectLst/>
                <a:latin typeface="Times New Roman" pitchFamily="18" charset="0"/>
                <a:ea typeface="+mn-ea"/>
                <a:cs typeface="Times New Roman" pitchFamily="18" charset="0"/>
                <a:sym typeface="+mn-lt"/>
              </a:rPr>
              <a:t> </a:t>
            </a:r>
            <a:r>
              <a:rPr lang="en-US" altLang="zh-CN" sz="4800" dirty="0" err="1">
                <a:ln w="38100">
                  <a:noFill/>
                </a:ln>
                <a:solidFill>
                  <a:srgbClr val="3E830E"/>
                </a:solidFill>
                <a:effectLst/>
                <a:latin typeface="Times New Roman" pitchFamily="18" charset="0"/>
                <a:ea typeface="+mn-ea"/>
                <a:cs typeface="Times New Roman" pitchFamily="18" charset="0"/>
                <a:sym typeface="+mn-lt"/>
              </a:rPr>
              <a:t>Đất</a:t>
            </a:r>
            <a:r>
              <a:rPr lang="en-US" altLang="zh-CN" sz="4800" dirty="0">
                <a:ln w="38100">
                  <a:noFill/>
                </a:ln>
                <a:solidFill>
                  <a:srgbClr val="3E830E"/>
                </a:solidFill>
                <a:effectLst/>
                <a:latin typeface="Times New Roman" pitchFamily="18" charset="0"/>
                <a:ea typeface="+mn-ea"/>
                <a:cs typeface="Times New Roman" pitchFamily="18" charset="0"/>
                <a:sym typeface="+mn-lt"/>
              </a:rPr>
              <a:t>.</a:t>
            </a:r>
            <a:endParaRPr lang="zh-CN" altLang="en-US" sz="4800" dirty="0">
              <a:ln w="38100">
                <a:noFill/>
              </a:ln>
              <a:solidFill>
                <a:srgbClr val="3E830E"/>
              </a:solidFill>
              <a:effectLst/>
              <a:latin typeface="Times New Roman" pitchFamily="18" charset="0"/>
              <a:ea typeface="+mn-ea"/>
              <a:cs typeface="Times New Roman" pitchFamily="18" charset="0"/>
              <a:sym typeface="+mn-lt"/>
            </a:endParaRPr>
          </a:p>
        </p:txBody>
      </p:sp>
      <p:pic>
        <p:nvPicPr>
          <p:cNvPr id="11" name="图片 15">
            <a:extLst>
              <a:ext uri="{FF2B5EF4-FFF2-40B4-BE49-F238E27FC236}">
                <a16:creationId xmlns:a16="http://schemas.microsoft.com/office/drawing/2014/main" xmlns=""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xmlns=""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15" name="Picture 159" descr="10004015438746072987">
            <a:extLst>
              <a:ext uri="{FF2B5EF4-FFF2-40B4-BE49-F238E27FC236}">
                <a16:creationId xmlns:a16="http://schemas.microsoft.com/office/drawing/2014/main" xmlns=""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4">
            <a:extLst>
              <a:ext uri="{FF2B5EF4-FFF2-40B4-BE49-F238E27FC236}">
                <a16:creationId xmlns:a16="http://schemas.microsoft.com/office/drawing/2014/main" xmlns="" id="{CE7D990C-06A5-6FD6-8895-29A2E5EFE1AF}"/>
              </a:ext>
            </a:extLst>
          </p:cNvPr>
          <p:cNvSpPr txBox="1"/>
          <p:nvPr/>
        </p:nvSpPr>
        <p:spPr>
          <a:xfrm>
            <a:off x="4527216" y="828153"/>
            <a:ext cx="7910958"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dirty="0" err="1">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Rút</a:t>
            </a:r>
            <a:r>
              <a:rPr lang="en-US" altLang="zh-CN"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 ý </a:t>
            </a:r>
            <a:r>
              <a:rPr lang="en-US" altLang="zh-CN" sz="4800" dirty="0" err="1">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đoạn</a:t>
            </a:r>
            <a:r>
              <a:rPr lang="en-US" altLang="zh-CN"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rPr>
              <a:t> 3</a:t>
            </a:r>
            <a:endParaRPr lang="zh-CN" altLang="en-US" sz="4800" dirty="0">
              <a:ln w="38100">
                <a:noFill/>
              </a:ln>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sym typeface="+mn-lt"/>
            </a:endParaRPr>
          </a:p>
        </p:txBody>
      </p:sp>
    </p:spTree>
    <p:extLst>
      <p:ext uri="{BB962C8B-B14F-4D97-AF65-F5344CB8AC3E}">
        <p14:creationId xmlns:p14="http://schemas.microsoft.com/office/powerpoint/2010/main" val="37891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3" presetClass="entr" presetSubtype="528" fill="hold" grpId="0" nodeType="afterEffect">
                                  <p:stCondLst>
                                    <p:cond delay="0"/>
                                  </p:stCondLst>
                                  <p:iterate type="lt">
                                    <p:tmPct val="5000"/>
                                  </p:iterate>
                                  <p:childTnLst>
                                    <p:set>
                                      <p:cBhvr>
                                        <p:cTn id="17" dur="1" fill="hold">
                                          <p:stCondLst>
                                            <p:cond delay="0"/>
                                          </p:stCondLst>
                                        </p:cTn>
                                        <p:tgtEl>
                                          <p:spTgt spid="2"/>
                                        </p:tgtEl>
                                        <p:attrNameLst>
                                          <p:attrName>style.visibility</p:attrName>
                                        </p:attrNameLst>
                                      </p:cBhvr>
                                      <p:to>
                                        <p:strVal val="visible"/>
                                      </p:to>
                                    </p:set>
                                    <p:anim to="" calcmode="lin" valueType="num">
                                      <p:cBhvr>
                                        <p:cTn id="18" dur="1000" fill="hold">
                                          <p:stCondLst>
                                            <p:cond delay="0"/>
                                          </p:stCondLst>
                                        </p:cTn>
                                        <p:tgtEl>
                                          <p:spTgt spid="2"/>
                                        </p:tgtEl>
                                        <p:attrNameLst>
                                          <p:attrName>ppt_x</p:attrName>
                                        </p:attrNameLst>
                                      </p:cBhvr>
                                      <p:tavLst>
                                        <p:tav tm="0" fmla="#ppt_x+(8/9)*(#ppt_x-(#ppt_x-#ppt_w/2))*((1.5-1.5*$)^2-(1.5-1.5*$)^3)">
                                          <p:val>
                                            <p:strVal val="0"/>
                                          </p:val>
                                        </p:tav>
                                        <p:tav tm="100000">
                                          <p:val>
                                            <p:strVal val="1"/>
                                          </p:val>
                                        </p:tav>
                                      </p:tavLst>
                                    </p:anim>
                                    <p:anim to="" calcmode="lin" valueType="num">
                                      <p:cBhvr>
                                        <p:cTn id="19" dur="1000" fill="hold">
                                          <p:stCondLst>
                                            <p:cond delay="0"/>
                                          </p:stCondLst>
                                        </p:cTn>
                                        <p:tgtEl>
                                          <p:spTgt spid="2"/>
                                        </p:tgtEl>
                                        <p:attrNameLst>
                                          <p:attrName>ppt_y</p:attrName>
                                        </p:attrNameLst>
                                      </p:cBhvr>
                                      <p:tavLst>
                                        <p:tav tm="0" fmla="#ppt_y+(8/9)*(#ppt_y-(#ppt_y+#ppt_h/2))*((1.5-1.5*$)^2-(1.5-1.5*$)^3)">
                                          <p:val>
                                            <p:strVal val="0"/>
                                          </p:val>
                                        </p:tav>
                                        <p:tav tm="100000">
                                          <p:val>
                                            <p:strVal val="1"/>
                                          </p:val>
                                        </p:tav>
                                      </p:tavLst>
                                    </p:anim>
                                    <p:anim to="" calcmode="lin" valueType="num">
                                      <p:cBhvr>
                                        <p:cTn id="20" dur="1000" fill="hold">
                                          <p:stCondLst>
                                            <p:cond delay="0"/>
                                          </p:stCondLst>
                                        </p:cTn>
                                        <p:tgtEl>
                                          <p:spTgt spid="2"/>
                                        </p:tgtEl>
                                        <p:attrNameLst>
                                          <p:attrName>ppt_w</p:attrName>
                                        </p:attrNameLst>
                                      </p:cBhvr>
                                      <p:tavLst>
                                        <p:tav tm="0" fmla="#ppt_w+(8/9)*(#ppt_w-0)*((1.5-1.5*$)^2-(1.5-1.5*$)^3)">
                                          <p:val>
                                            <p:strVal val="0"/>
                                          </p:val>
                                        </p:tav>
                                        <p:tav tm="100000">
                                          <p:val>
                                            <p:strVal val="1"/>
                                          </p:val>
                                        </p:tav>
                                      </p:tavLst>
                                    </p:anim>
                                    <p:anim to="" calcmode="lin" valueType="num">
                                      <p:cBhvr>
                                        <p:cTn id="21" dur="1000" fill="hold">
                                          <p:stCondLst>
                                            <p:cond delay="0"/>
                                          </p:stCondLst>
                                        </p:cTn>
                                        <p:tgtEl>
                                          <p:spTgt spid="2"/>
                                        </p:tgtEl>
                                        <p:attrNameLst>
                                          <p:attrName>ppt_h</p:attrName>
                                        </p:attrNameLst>
                                      </p:cBhvr>
                                      <p:tavLst>
                                        <p:tav tm="0" fmla="#ppt_h+(8/9)*(#ppt_h-0)*((1.5-1.5*$)^2-(1.5-1.5*$)^3)">
                                          <p:val>
                                            <p:strVal val="0"/>
                                          </p:val>
                                        </p:tav>
                                        <p:tav tm="100000">
                                          <p:val>
                                            <p:strVal val="1"/>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iterate type="lt">
                                    <p:tmPct val="5000"/>
                                  </p:iterate>
                                  <p:childTnLst>
                                    <p:set>
                                      <p:cBhvr>
                                        <p:cTn id="25" dur="1" fill="hold">
                                          <p:stCondLst>
                                            <p:cond delay="0"/>
                                          </p:stCondLst>
                                        </p:cTn>
                                        <p:tgtEl>
                                          <p:spTgt spid="10"/>
                                        </p:tgtEl>
                                        <p:attrNameLst>
                                          <p:attrName>style.visibility</p:attrName>
                                        </p:attrNameLst>
                                      </p:cBhvr>
                                      <p:to>
                                        <p:strVal val="visible"/>
                                      </p:to>
                                    </p:set>
                                    <p:anim to="" calcmode="lin" valueType="num">
                                      <p:cBhvr>
                                        <p:cTn id="26"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27"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28"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29"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30B622-1517-880A-EC87-6094AC30F4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7F9EF0CC-8178-5F8E-CB5A-6E7ED2687145}"/>
              </a:ext>
            </a:extLst>
          </p:cNvPr>
          <p:cNvSpPr txBox="1"/>
          <p:nvPr/>
        </p:nvSpPr>
        <p:spPr>
          <a:xfrm>
            <a:off x="1308791" y="532005"/>
            <a:ext cx="87180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4. Việc lặp lại hai câu thơ ở cuối mỗi khổ thơ nhằm nhấn mạnh điều gì?</a:t>
            </a:r>
            <a:endParaRPr kumimoji="0" lang="vi-VN" sz="36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endParaRPr>
          </a:p>
        </p:txBody>
      </p:sp>
      <p:pic>
        <p:nvPicPr>
          <p:cNvPr id="13" name="Picture 3">
            <a:extLst>
              <a:ext uri="{FF2B5EF4-FFF2-40B4-BE49-F238E27FC236}">
                <a16:creationId xmlns:a16="http://schemas.microsoft.com/office/drawing/2014/main" xmlns="" id="{23F5A81E-38F0-0359-C8F1-F610ACFB242B}"/>
              </a:ext>
            </a:extLst>
          </p:cNvPr>
          <p:cNvPicPr>
            <a:picLocks noChangeAspect="1"/>
          </p:cNvPicPr>
          <p:nvPr/>
        </p:nvPicPr>
        <p:blipFill>
          <a:blip r:embed="rId2"/>
          <a:srcRect/>
          <a:stretch>
            <a:fillRect/>
          </a:stretch>
        </p:blipFill>
        <p:spPr>
          <a:xfrm>
            <a:off x="10260430" y="0"/>
            <a:ext cx="1836320" cy="1525676"/>
          </a:xfrm>
          <a:prstGeom prst="rect">
            <a:avLst/>
          </a:prstGeom>
        </p:spPr>
      </p:pic>
      <p:sp>
        <p:nvSpPr>
          <p:cNvPr id="36" name="TextBox 39">
            <a:extLst>
              <a:ext uri="{FF2B5EF4-FFF2-40B4-BE49-F238E27FC236}">
                <a16:creationId xmlns:a16="http://schemas.microsoft.com/office/drawing/2014/main" xmlns="" id="{7C772B0F-39D5-5B26-13B6-BB56A6A81033}"/>
              </a:ext>
            </a:extLst>
          </p:cNvPr>
          <p:cNvSpPr txBox="1"/>
          <p:nvPr/>
        </p:nvSpPr>
        <p:spPr>
          <a:xfrm>
            <a:off x="1308791" y="1723299"/>
            <a:ext cx="9340493" cy="4431983"/>
          </a:xfrm>
          <a:prstGeom prst="rect">
            <a:avLst/>
          </a:prstGeom>
          <a:noFill/>
        </p:spPr>
        <p:txBody>
          <a:bodyPr wrap="square" tIns="0" bIns="0" rtlCol="0" anchor="t">
            <a:spAutoFit/>
          </a:bodyPr>
          <a:lstStyle/>
          <a:p>
            <a:pPr lvl="0" algn="just"/>
            <a:r>
              <a:rPr lang="vi-VN" sz="3600" b="1" dirty="0">
                <a:solidFill>
                  <a:srgbClr val="FF0000"/>
                </a:solidFill>
                <a:latin typeface="Times New Roman" pitchFamily="18" charset="0"/>
                <a:cs typeface="Times New Roman" pitchFamily="18" charset="0"/>
              </a:rPr>
              <a:t>Hai câu cuối ở khổ thơ đầu nhấn mạnh niềm vui, sự hồn nhiên của trẻ em hoà cùng bài hát với tiếng chim bồ câu, với cánh chim hải âu. Hai câu cuối ở khổ thơ thứ hai khẳng định mọi trẻ em trên thế giới, dù khác màu da đều bình đẳng như nhau, đều đáng quý, đáng yêu. Hai câu cuối ở khổ thơ cuối khẳng định Trái Đất chính là của chúng ta.</a:t>
            </a:r>
            <a:endPar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等线" panose="02010600030101010101" pitchFamily="2" charset="-122"/>
              <a:cs typeface="Times New Roman" pitchFamily="18" charset="0"/>
              <a:sym typeface="+mn-lt"/>
            </a:endParaRPr>
          </a:p>
        </p:txBody>
      </p:sp>
    </p:spTree>
    <p:extLst>
      <p:ext uri="{BB962C8B-B14F-4D97-AF65-F5344CB8AC3E}">
        <p14:creationId xmlns:p14="http://schemas.microsoft.com/office/powerpoint/2010/main" val="287023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TextBox 1">
            <a:extLst>
              <a:ext uri="{FF2B5EF4-FFF2-40B4-BE49-F238E27FC236}">
                <a16:creationId xmlns:a16="http://schemas.microsoft.com/office/drawing/2014/main" xmlns="" id="{B1B9AFA5-E682-1A3B-EF8C-8785C5CA3849}"/>
              </a:ext>
            </a:extLst>
          </p:cNvPr>
          <p:cNvSpPr txBox="1"/>
          <p:nvPr/>
        </p:nvSpPr>
        <p:spPr>
          <a:xfrm>
            <a:off x="1591733" y="626533"/>
            <a:ext cx="9533436"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F17B60E7-5C40-BA6A-7D3C-190CDC683BE8}"/>
              </a:ext>
            </a:extLst>
          </p:cNvPr>
          <p:cNvPicPr>
            <a:picLocks noChangeAspect="1"/>
          </p:cNvPicPr>
          <p:nvPr/>
        </p:nvPicPr>
        <p:blipFill>
          <a:blip r:embed="rId5"/>
          <a:stretch>
            <a:fillRect/>
          </a:stretch>
        </p:blipFill>
        <p:spPr>
          <a:xfrm>
            <a:off x="780793" y="2274933"/>
            <a:ext cx="10871200" cy="3202132"/>
          </a:xfrm>
          <a:prstGeom prst="rect">
            <a:avLst/>
          </a:prstGeom>
        </p:spPr>
      </p:pic>
    </p:spTree>
    <p:extLst>
      <p:ext uri="{BB962C8B-B14F-4D97-AF65-F5344CB8AC3E}">
        <p14:creationId xmlns:p14="http://schemas.microsoft.com/office/powerpoint/2010/main" val="16702686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xmlns=""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5" name="文本框 14">
            <a:extLst>
              <a:ext uri="{FF2B5EF4-FFF2-40B4-BE49-F238E27FC236}">
                <a16:creationId xmlns:a16="http://schemas.microsoft.com/office/drawing/2014/main" xmlns="" id="{9A04BCD4-007F-4CA6-A231-9D4465FA2B18}"/>
              </a:ext>
            </a:extLst>
          </p:cNvPr>
          <p:cNvSpPr txBox="1"/>
          <p:nvPr/>
        </p:nvSpPr>
        <p:spPr>
          <a:xfrm>
            <a:off x="1981338" y="602112"/>
            <a:ext cx="8229324"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4400" dirty="0" err="1">
                <a:ln w="38100">
                  <a:noFill/>
                </a:ln>
                <a:solidFill>
                  <a:srgbClr val="C00000"/>
                </a:solidFill>
                <a:effectLst/>
                <a:latin typeface="Times New Roman" pitchFamily="18" charset="0"/>
                <a:ea typeface="+mn-ea"/>
                <a:cs typeface="Times New Roman" pitchFamily="18" charset="0"/>
                <a:sym typeface="+mn-lt"/>
              </a:rPr>
              <a:t>Nội</a:t>
            </a:r>
            <a:r>
              <a:rPr lang="en-US" altLang="zh-CN" sz="4400" dirty="0">
                <a:ln w="38100">
                  <a:noFill/>
                </a:ln>
                <a:solidFill>
                  <a:srgbClr val="C00000"/>
                </a:solidFill>
                <a:effectLst/>
                <a:latin typeface="Times New Roman" pitchFamily="18" charset="0"/>
                <a:ea typeface="+mn-ea"/>
                <a:cs typeface="Times New Roman" pitchFamily="18" charset="0"/>
                <a:sym typeface="+mn-lt"/>
              </a:rPr>
              <a:t> dung </a:t>
            </a:r>
            <a:r>
              <a:rPr lang="en-US" altLang="zh-CN" sz="4400" dirty="0" err="1">
                <a:ln w="38100">
                  <a:noFill/>
                </a:ln>
                <a:solidFill>
                  <a:srgbClr val="C00000"/>
                </a:solidFill>
                <a:effectLst/>
                <a:latin typeface="Times New Roman" pitchFamily="18" charset="0"/>
                <a:ea typeface="+mn-ea"/>
                <a:cs typeface="Times New Roman" pitchFamily="18" charset="0"/>
                <a:sym typeface="+mn-lt"/>
              </a:rPr>
              <a:t>chính</a:t>
            </a:r>
            <a:r>
              <a:rPr lang="en-US" altLang="zh-CN" sz="4400" dirty="0">
                <a:ln w="38100">
                  <a:noFill/>
                </a:ln>
                <a:solidFill>
                  <a:srgbClr val="C00000"/>
                </a:solidFill>
                <a:effectLst/>
                <a:latin typeface="Times New Roman" pitchFamily="18" charset="0"/>
                <a:ea typeface="+mn-ea"/>
                <a:cs typeface="Times New Roman" pitchFamily="18" charset="0"/>
                <a:sym typeface="+mn-lt"/>
              </a:rPr>
              <a:t> </a:t>
            </a:r>
            <a:r>
              <a:rPr lang="en-US" altLang="zh-CN" sz="4400" dirty="0" err="1">
                <a:ln w="38100">
                  <a:noFill/>
                </a:ln>
                <a:solidFill>
                  <a:srgbClr val="C00000"/>
                </a:solidFill>
                <a:effectLst/>
                <a:latin typeface="Times New Roman" pitchFamily="18" charset="0"/>
                <a:ea typeface="+mn-ea"/>
                <a:cs typeface="Times New Roman" pitchFamily="18" charset="0"/>
                <a:sym typeface="+mn-lt"/>
              </a:rPr>
              <a:t>của</a:t>
            </a:r>
            <a:r>
              <a:rPr lang="en-US" altLang="zh-CN" sz="4400" dirty="0">
                <a:ln w="38100">
                  <a:noFill/>
                </a:ln>
                <a:solidFill>
                  <a:srgbClr val="C00000"/>
                </a:solidFill>
                <a:effectLst/>
                <a:latin typeface="Times New Roman" pitchFamily="18" charset="0"/>
                <a:ea typeface="+mn-ea"/>
                <a:cs typeface="Times New Roman" pitchFamily="18" charset="0"/>
                <a:sym typeface="+mn-lt"/>
              </a:rPr>
              <a:t> </a:t>
            </a:r>
            <a:r>
              <a:rPr lang="en-US" altLang="zh-CN" sz="4400" dirty="0" err="1">
                <a:ln w="38100">
                  <a:noFill/>
                </a:ln>
                <a:solidFill>
                  <a:srgbClr val="C00000"/>
                </a:solidFill>
                <a:effectLst/>
                <a:latin typeface="Times New Roman" pitchFamily="18" charset="0"/>
                <a:ea typeface="+mn-ea"/>
                <a:cs typeface="Times New Roman" pitchFamily="18" charset="0"/>
                <a:sym typeface="+mn-lt"/>
              </a:rPr>
              <a:t>bài</a:t>
            </a:r>
            <a:r>
              <a:rPr lang="en-US" altLang="zh-CN" sz="4400" dirty="0">
                <a:ln w="38100">
                  <a:noFill/>
                </a:ln>
                <a:solidFill>
                  <a:srgbClr val="C00000"/>
                </a:solidFill>
                <a:effectLst/>
                <a:latin typeface="Times New Roman" pitchFamily="18" charset="0"/>
                <a:ea typeface="+mn-ea"/>
                <a:cs typeface="Times New Roman" pitchFamily="18" charset="0"/>
                <a:sym typeface="+mn-lt"/>
              </a:rPr>
              <a:t> </a:t>
            </a:r>
            <a:r>
              <a:rPr lang="en-US" altLang="zh-CN" sz="4400" dirty="0" err="1">
                <a:ln w="38100">
                  <a:noFill/>
                </a:ln>
                <a:solidFill>
                  <a:srgbClr val="C00000"/>
                </a:solidFill>
                <a:effectLst/>
                <a:latin typeface="Times New Roman" pitchFamily="18" charset="0"/>
                <a:ea typeface="+mn-ea"/>
                <a:cs typeface="Times New Roman" pitchFamily="18" charset="0"/>
                <a:sym typeface="+mn-lt"/>
              </a:rPr>
              <a:t>thơ</a:t>
            </a:r>
            <a:r>
              <a:rPr lang="en-US" altLang="zh-CN" sz="4400" dirty="0">
                <a:ln w="38100">
                  <a:noFill/>
                </a:ln>
                <a:solidFill>
                  <a:srgbClr val="C00000"/>
                </a:solidFill>
                <a:effectLst/>
                <a:latin typeface="Times New Roman" pitchFamily="18" charset="0"/>
                <a:ea typeface="+mn-ea"/>
                <a:cs typeface="Times New Roman" pitchFamily="18" charset="0"/>
                <a:sym typeface="+mn-lt"/>
              </a:rPr>
              <a:t> </a:t>
            </a:r>
            <a:r>
              <a:rPr lang="en-US" altLang="zh-CN" sz="4400" dirty="0" err="1">
                <a:ln w="38100">
                  <a:noFill/>
                </a:ln>
                <a:solidFill>
                  <a:srgbClr val="C00000"/>
                </a:solidFill>
                <a:effectLst/>
                <a:latin typeface="Times New Roman" pitchFamily="18" charset="0"/>
                <a:ea typeface="+mn-ea"/>
                <a:cs typeface="Times New Roman" pitchFamily="18" charset="0"/>
                <a:sym typeface="+mn-lt"/>
              </a:rPr>
              <a:t>là</a:t>
            </a:r>
            <a:r>
              <a:rPr lang="en-US" altLang="zh-CN" sz="4400" dirty="0">
                <a:ln w="38100">
                  <a:noFill/>
                </a:ln>
                <a:solidFill>
                  <a:srgbClr val="C00000"/>
                </a:solidFill>
                <a:effectLst/>
                <a:latin typeface="Times New Roman" pitchFamily="18" charset="0"/>
                <a:ea typeface="+mn-ea"/>
                <a:cs typeface="Times New Roman" pitchFamily="18" charset="0"/>
                <a:sym typeface="+mn-lt"/>
              </a:rPr>
              <a:t> </a:t>
            </a:r>
            <a:r>
              <a:rPr lang="en-US" altLang="zh-CN" sz="4400" dirty="0" err="1">
                <a:ln w="38100">
                  <a:noFill/>
                </a:ln>
                <a:solidFill>
                  <a:srgbClr val="C00000"/>
                </a:solidFill>
                <a:effectLst/>
                <a:latin typeface="Times New Roman" pitchFamily="18" charset="0"/>
                <a:ea typeface="+mn-ea"/>
                <a:cs typeface="Times New Roman" pitchFamily="18" charset="0"/>
                <a:sym typeface="+mn-lt"/>
              </a:rPr>
              <a:t>gì</a:t>
            </a:r>
            <a:r>
              <a:rPr lang="en-US" altLang="zh-CN" sz="4400" dirty="0">
                <a:ln w="38100">
                  <a:noFill/>
                </a:ln>
                <a:solidFill>
                  <a:srgbClr val="C00000"/>
                </a:solidFill>
                <a:effectLst/>
                <a:latin typeface="Times New Roman" pitchFamily="18" charset="0"/>
                <a:ea typeface="+mn-ea"/>
                <a:cs typeface="Times New Roman" pitchFamily="18" charset="0"/>
                <a:sym typeface="+mn-lt"/>
              </a:rPr>
              <a:t>?</a:t>
            </a:r>
          </a:p>
        </p:txBody>
      </p:sp>
      <p:pic>
        <p:nvPicPr>
          <p:cNvPr id="36" name="图片 15">
            <a:extLst>
              <a:ext uri="{FF2B5EF4-FFF2-40B4-BE49-F238E27FC236}">
                <a16:creationId xmlns:a16="http://schemas.microsoft.com/office/drawing/2014/main" xmlns=""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37" name="图片 32">
            <a:extLst>
              <a:ext uri="{FF2B5EF4-FFF2-40B4-BE49-F238E27FC236}">
                <a16:creationId xmlns:a16="http://schemas.microsoft.com/office/drawing/2014/main" xmlns="" id="{559908A4-597A-4A55-B90B-29B12CDCDC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219" y="2186738"/>
            <a:ext cx="3132397" cy="4130215"/>
          </a:xfrm>
          <a:prstGeom prst="rect">
            <a:avLst/>
          </a:prstGeom>
        </p:spPr>
      </p:pic>
      <p:sp>
        <p:nvSpPr>
          <p:cNvPr id="38" name="矩形 57">
            <a:extLst>
              <a:ext uri="{FF2B5EF4-FFF2-40B4-BE49-F238E27FC236}">
                <a16:creationId xmlns:a16="http://schemas.microsoft.com/office/drawing/2014/main" xmlns="" id="{10096C18-9011-482C-83CF-008A1B4739CD}"/>
              </a:ext>
            </a:extLst>
          </p:cNvPr>
          <p:cNvSpPr>
            <a:spLocks noChangeArrowheads="1"/>
          </p:cNvSpPr>
          <p:nvPr/>
        </p:nvSpPr>
        <p:spPr bwMode="auto">
          <a:xfrm>
            <a:off x="3696616" y="2004411"/>
            <a:ext cx="7620000" cy="255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r>
              <a:rPr lang="vi-VN" sz="4000">
                <a:effectLst>
                  <a:outerShdw blurRad="38100" dist="38100" dir="2700000" algn="tl">
                    <a:srgbClr val="000000">
                      <a:alpha val="43137"/>
                    </a:srgbClr>
                  </a:outerShdw>
                </a:effectLst>
                <a:latin typeface="Times New Roman" pitchFamily="18" charset="0"/>
                <a:cs typeface="Times New Roman" pitchFamily="18" charset="0"/>
              </a:rPr>
              <a:t>Trái Đất này là của trẻ con. Dù khác nhau về màu da nhưng tất cả trẻ con đều cần nhận được tình yêu thương, sự chăm sóc và bảo vệ. </a:t>
            </a:r>
            <a:endParaRPr lang="zh-CN" altLang="en-US" sz="40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74572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35"/>
                                        </p:tgtEl>
                                        <p:attrNameLst>
                                          <p:attrName>style.visibility</p:attrName>
                                        </p:attrNameLst>
                                      </p:cBhvr>
                                      <p:to>
                                        <p:strVal val="visible"/>
                                      </p:to>
                                    </p:set>
                                    <p:anim to="" calcmode="lin" valueType="num">
                                      <p:cBhvr>
                                        <p:cTn id="7" dur="1000" fill="hold">
                                          <p:stCondLst>
                                            <p:cond delay="0"/>
                                          </p:stCondLst>
                                        </p:cTn>
                                        <p:tgtEl>
                                          <p:spTgt spid="3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3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3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35"/>
                                        </p:tgtEl>
                                        <p:attrNameLst>
                                          <p:attrName>ppt_h</p:attrName>
                                        </p:attrNameLst>
                                      </p:cBhvr>
                                      <p:tavLst>
                                        <p:tav tm="0" fmla="#ppt_h+(8/9)*(#ppt_h-0)*((1.5-1.5*$)^2-(1.5-1.5*$)^3)">
                                          <p:val>
                                            <p:strVal val="0"/>
                                          </p:val>
                                        </p:tav>
                                        <p:tav tm="100000">
                                          <p:val>
                                            <p:str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ppt_x"/>
                                          </p:val>
                                        </p:tav>
                                        <p:tav tm="100000">
                                          <p:val>
                                            <p:strVal val="#ppt_x"/>
                                          </p:val>
                                        </p:tav>
                                      </p:tavLst>
                                    </p:anim>
                                    <p:anim calcmode="lin" valueType="num">
                                      <p:cBhvr additive="base">
                                        <p:cTn id="21"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0F835F-5A5B-2BC8-9B0F-435F640AC644}"/>
            </a:ext>
          </a:extLst>
        </p:cNvPr>
        <p:cNvGrpSpPr/>
        <p:nvPr/>
      </p:nvGrpSpPr>
      <p:grpSpPr>
        <a:xfrm>
          <a:off x="0" y="0"/>
          <a:ext cx="0" cy="0"/>
          <a:chOff x="0" y="0"/>
          <a:chExt cx="0" cy="0"/>
        </a:xfrm>
      </p:grpSpPr>
      <p:pic>
        <p:nvPicPr>
          <p:cNvPr id="28" name="图片 16">
            <a:extLst>
              <a:ext uri="{FF2B5EF4-FFF2-40B4-BE49-F238E27FC236}">
                <a16:creationId xmlns:a16="http://schemas.microsoft.com/office/drawing/2014/main" xmlns="" id="{B1176C51-487F-7BE0-1345-597E8E20A1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5" name="文本框 14">
            <a:extLst>
              <a:ext uri="{FF2B5EF4-FFF2-40B4-BE49-F238E27FC236}">
                <a16:creationId xmlns:a16="http://schemas.microsoft.com/office/drawing/2014/main" xmlns="" id="{38386CDF-AA15-A8E3-03AA-DC3BC3BEBD54}"/>
              </a:ext>
            </a:extLst>
          </p:cNvPr>
          <p:cNvSpPr txBox="1"/>
          <p:nvPr/>
        </p:nvSpPr>
        <p:spPr>
          <a:xfrm>
            <a:off x="3962676" y="1032627"/>
            <a:ext cx="8229324"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Ý </a:t>
            </a:r>
            <a:r>
              <a:rPr lang="en-US" altLang="zh-CN" sz="44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nghĩa</a:t>
            </a:r>
            <a:r>
              <a:rPr kumimoji="0" lang="en-US" altLang="zh-CN" sz="44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44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của</a:t>
            </a:r>
            <a:r>
              <a:rPr kumimoji="0" lang="en-US" altLang="zh-CN" sz="44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44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bài</a:t>
            </a:r>
            <a:r>
              <a:rPr kumimoji="0" lang="en-US" altLang="zh-CN" sz="44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44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thơ</a:t>
            </a:r>
            <a:r>
              <a:rPr kumimoji="0" lang="en-US" altLang="zh-CN" sz="44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44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là</a:t>
            </a:r>
            <a:r>
              <a:rPr kumimoji="0" lang="en-US" altLang="zh-CN" sz="44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44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gì</a:t>
            </a:r>
            <a:r>
              <a:rPr kumimoji="0" lang="en-US" altLang="zh-CN" sz="44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a:t>
            </a:r>
          </a:p>
        </p:txBody>
      </p:sp>
      <p:pic>
        <p:nvPicPr>
          <p:cNvPr id="36" name="图片 15">
            <a:extLst>
              <a:ext uri="{FF2B5EF4-FFF2-40B4-BE49-F238E27FC236}">
                <a16:creationId xmlns:a16="http://schemas.microsoft.com/office/drawing/2014/main" xmlns="" id="{1DD14B2E-BBA0-6EBD-8FDE-906D523152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37" name="图片 32">
            <a:extLst>
              <a:ext uri="{FF2B5EF4-FFF2-40B4-BE49-F238E27FC236}">
                <a16:creationId xmlns:a16="http://schemas.microsoft.com/office/drawing/2014/main" xmlns="" id="{462FCCCE-9B46-A912-D5C8-F1982D4AD7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219" y="2186738"/>
            <a:ext cx="3132397" cy="4130215"/>
          </a:xfrm>
          <a:prstGeom prst="rect">
            <a:avLst/>
          </a:prstGeom>
        </p:spPr>
      </p:pic>
      <p:sp>
        <p:nvSpPr>
          <p:cNvPr id="38" name="矩形 57">
            <a:extLst>
              <a:ext uri="{FF2B5EF4-FFF2-40B4-BE49-F238E27FC236}">
                <a16:creationId xmlns:a16="http://schemas.microsoft.com/office/drawing/2014/main" xmlns="" id="{19FF96A1-C680-6E91-B82F-6F4D4312F118}"/>
              </a:ext>
            </a:extLst>
          </p:cNvPr>
          <p:cNvSpPr>
            <a:spLocks noChangeArrowheads="1"/>
          </p:cNvSpPr>
          <p:nvPr/>
        </p:nvSpPr>
        <p:spPr bwMode="auto">
          <a:xfrm>
            <a:off x="3962676" y="2020176"/>
            <a:ext cx="7620000" cy="317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a:r>
              <a:rPr lang="vi-VN" sz="40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Kêu gọi tất cả mọi người cùng sống hoà bình, yêu thương, bình đẳng; thể hiện niềm mơ ước về một thế giới không có chiến tranh, chỉ tràn ngập tiếng cười và tình yêu. </a:t>
            </a:r>
            <a:endParaRPr kumimoji="0" lang="zh-CN" altLang="en-US" sz="40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Times New Roman" pitchFamily="18" charset="0"/>
              <a:ea typeface="宋体" pitchFamily="2" charset="-122"/>
              <a:cs typeface="Times New Roman" pitchFamily="18" charset="0"/>
              <a:sym typeface="+mn-lt"/>
            </a:endParaRPr>
          </a:p>
        </p:txBody>
      </p:sp>
    </p:spTree>
    <p:extLst>
      <p:ext uri="{BB962C8B-B14F-4D97-AF65-F5344CB8AC3E}">
        <p14:creationId xmlns:p14="http://schemas.microsoft.com/office/powerpoint/2010/main" val="84490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35"/>
                                        </p:tgtEl>
                                        <p:attrNameLst>
                                          <p:attrName>style.visibility</p:attrName>
                                        </p:attrNameLst>
                                      </p:cBhvr>
                                      <p:to>
                                        <p:strVal val="visible"/>
                                      </p:to>
                                    </p:set>
                                    <p:anim to="" calcmode="lin" valueType="num">
                                      <p:cBhvr>
                                        <p:cTn id="7" dur="1000" fill="hold">
                                          <p:stCondLst>
                                            <p:cond delay="0"/>
                                          </p:stCondLst>
                                        </p:cTn>
                                        <p:tgtEl>
                                          <p:spTgt spid="3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3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3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35"/>
                                        </p:tgtEl>
                                        <p:attrNameLst>
                                          <p:attrName>ppt_h</p:attrName>
                                        </p:attrNameLst>
                                      </p:cBhvr>
                                      <p:tavLst>
                                        <p:tav tm="0" fmla="#ppt_h+(8/9)*(#ppt_h-0)*((1.5-1.5*$)^2-(1.5-1.5*$)^3)">
                                          <p:val>
                                            <p:strVal val="0"/>
                                          </p:val>
                                        </p:tav>
                                        <p:tav tm="100000">
                                          <p:val>
                                            <p:str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ppt_x"/>
                                          </p:val>
                                        </p:tav>
                                        <p:tav tm="100000">
                                          <p:val>
                                            <p:strVal val="#ppt_x"/>
                                          </p:val>
                                        </p:tav>
                                      </p:tavLst>
                                    </p:anim>
                                    <p:anim calcmode="lin" valueType="num">
                                      <p:cBhvr additive="base">
                                        <p:cTn id="21"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0" name="图片 6">
            <a:extLst>
              <a:ext uri="{FF2B5EF4-FFF2-40B4-BE49-F238E27FC236}">
                <a16:creationId xmlns:a16="http://schemas.microsoft.com/office/drawing/2014/main" xmlns="" id="{52472C33-5007-4252-B0E3-269F7F296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694" y="2288476"/>
            <a:ext cx="5154026" cy="5157847"/>
          </a:xfrm>
          <a:prstGeom prst="rect">
            <a:avLst/>
          </a:prstGeom>
        </p:spPr>
      </p:pic>
      <p:pic>
        <p:nvPicPr>
          <p:cNvPr id="2" name="Picture 1">
            <a:extLst>
              <a:ext uri="{FF2B5EF4-FFF2-40B4-BE49-F238E27FC236}">
                <a16:creationId xmlns:a16="http://schemas.microsoft.com/office/drawing/2014/main" xmlns="" id="{2F8428A9-339B-41D1-85CB-A8EB98FE4ED5}"/>
              </a:ext>
            </a:extLst>
          </p:cNvPr>
          <p:cNvPicPr>
            <a:picLocks noChangeAspect="1"/>
          </p:cNvPicPr>
          <p:nvPr/>
        </p:nvPicPr>
        <p:blipFill>
          <a:blip r:embed="rId6"/>
          <a:stretch>
            <a:fillRect/>
          </a:stretch>
        </p:blipFill>
        <p:spPr>
          <a:xfrm>
            <a:off x="1809393" y="1593563"/>
            <a:ext cx="8230313" cy="3273836"/>
          </a:xfrm>
          <a:prstGeom prst="rect">
            <a:avLst/>
          </a:prstGeom>
        </p:spPr>
      </p:pic>
    </p:spTree>
    <p:extLst>
      <p:ext uri="{BB962C8B-B14F-4D97-AF65-F5344CB8AC3E}">
        <p14:creationId xmlns:p14="http://schemas.microsoft.com/office/powerpoint/2010/main" val="3044491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xmlns=""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36" name="图片 15">
            <a:extLst>
              <a:ext uri="{FF2B5EF4-FFF2-40B4-BE49-F238E27FC236}">
                <a16:creationId xmlns:a16="http://schemas.microsoft.com/office/drawing/2014/main" xmlns=""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sp>
        <p:nvSpPr>
          <p:cNvPr id="7" name="TextBox 6">
            <a:extLst>
              <a:ext uri="{FF2B5EF4-FFF2-40B4-BE49-F238E27FC236}">
                <a16:creationId xmlns:a16="http://schemas.microsoft.com/office/drawing/2014/main" xmlns="" id="{A0ABEA48-4141-450A-BF35-FB5A06BCF270}"/>
              </a:ext>
            </a:extLst>
          </p:cNvPr>
          <p:cNvSpPr txBox="1"/>
          <p:nvPr/>
        </p:nvSpPr>
        <p:spPr>
          <a:xfrm>
            <a:off x="2306139" y="660550"/>
            <a:ext cx="9332322" cy="5536900"/>
          </a:xfrm>
          <a:prstGeom prst="rect">
            <a:avLst/>
          </a:prstGeom>
          <a:noFill/>
        </p:spPr>
        <p:txBody>
          <a:bodyPr wrap="square">
            <a:spAutoFit/>
          </a:bodyPr>
          <a:lstStyle/>
          <a:p>
            <a:pPr algn="just" defTabSz="1219170">
              <a:lnSpc>
                <a:spcPct val="150000"/>
              </a:lnSpc>
              <a:buClr>
                <a:srgbClr val="000000"/>
              </a:buClr>
            </a:pPr>
            <a:r>
              <a:rPr lang="vi-VN" sz="4000" b="1" kern="0">
                <a:latin typeface="Calibri" panose="020F0502020204030204" pitchFamily="34" charset="0"/>
                <a:cs typeface="Calibri" panose="020F0502020204030204" pitchFamily="34" charset="0"/>
                <a:sym typeface="Arial"/>
              </a:rPr>
              <a:t>Trái đất này là của chúng mình</a:t>
            </a:r>
          </a:p>
          <a:p>
            <a:pPr algn="just" defTabSz="1219170">
              <a:lnSpc>
                <a:spcPct val="150000"/>
              </a:lnSpc>
              <a:buClr>
                <a:srgbClr val="000000"/>
              </a:buClr>
            </a:pPr>
            <a:r>
              <a:rPr lang="vi-VN" sz="4000" b="1" kern="0">
                <a:latin typeface="Calibri" panose="020F0502020204030204" pitchFamily="34" charset="0"/>
                <a:cs typeface="Calibri" panose="020F0502020204030204" pitchFamily="34" charset="0"/>
                <a:sym typeface="Arial"/>
              </a:rPr>
              <a:t>Quả bóng xanh bay giữa trời xanh</a:t>
            </a:r>
          </a:p>
          <a:p>
            <a:pPr algn="just" defTabSz="1219170">
              <a:lnSpc>
                <a:spcPct val="150000"/>
              </a:lnSpc>
              <a:buClr>
                <a:srgbClr val="000000"/>
              </a:buClr>
            </a:pPr>
            <a:r>
              <a:rPr lang="vi-VN" sz="4000" b="1" kern="0">
                <a:latin typeface="Calibri" panose="020F0502020204030204" pitchFamily="34" charset="0"/>
                <a:cs typeface="Calibri" panose="020F0502020204030204" pitchFamily="34" charset="0"/>
                <a:sym typeface="Arial"/>
              </a:rPr>
              <a:t>Bồ câu ơi, tiếng chim gù thương mến</a:t>
            </a:r>
          </a:p>
          <a:p>
            <a:pPr algn="just" defTabSz="1219170">
              <a:lnSpc>
                <a:spcPct val="150000"/>
              </a:lnSpc>
              <a:buClr>
                <a:srgbClr val="000000"/>
              </a:buClr>
            </a:pPr>
            <a:r>
              <a:rPr lang="vi-VN" sz="4000" b="1" kern="0">
                <a:latin typeface="Calibri" panose="020F0502020204030204" pitchFamily="34" charset="0"/>
                <a:cs typeface="Calibri" panose="020F0502020204030204" pitchFamily="34" charset="0"/>
                <a:sym typeface="Arial"/>
              </a:rPr>
              <a:t>Hải âu ơi, cánh chim vờn sóng biển</a:t>
            </a:r>
          </a:p>
          <a:p>
            <a:pPr algn="just" defTabSz="1219170">
              <a:lnSpc>
                <a:spcPct val="150000"/>
              </a:lnSpc>
              <a:buClr>
                <a:srgbClr val="000000"/>
              </a:buClr>
            </a:pPr>
            <a:r>
              <a:rPr lang="vi-VN" sz="4000" b="1" kern="0">
                <a:latin typeface="Calibri" panose="020F0502020204030204" pitchFamily="34" charset="0"/>
                <a:cs typeface="Calibri" panose="020F0502020204030204" pitchFamily="34" charset="0"/>
                <a:sym typeface="Arial"/>
              </a:rPr>
              <a:t>Cùng bay nào, cho trái đất quay!</a:t>
            </a:r>
          </a:p>
          <a:p>
            <a:pPr algn="just" defTabSz="1219170">
              <a:lnSpc>
                <a:spcPct val="150000"/>
              </a:lnSpc>
              <a:buClr>
                <a:srgbClr val="000000"/>
              </a:buClr>
            </a:pPr>
            <a:r>
              <a:rPr lang="vi-VN" sz="4000" b="1" kern="0">
                <a:latin typeface="Calibri" panose="020F0502020204030204" pitchFamily="34" charset="0"/>
                <a:cs typeface="Calibri" panose="020F0502020204030204" pitchFamily="34" charset="0"/>
                <a:sym typeface="Arial"/>
              </a:rPr>
              <a:t>Cùng bay nào, cho trái đất quay!</a:t>
            </a:r>
          </a:p>
        </p:txBody>
      </p:sp>
      <p:sp>
        <p:nvSpPr>
          <p:cNvPr id="2" name="Rectangle: Rounded Corners 1">
            <a:extLst>
              <a:ext uri="{FF2B5EF4-FFF2-40B4-BE49-F238E27FC236}">
                <a16:creationId xmlns:a16="http://schemas.microsoft.com/office/drawing/2014/main" xmlns="" id="{3C95B732-C9B9-4885-89F0-F9519C47A156}"/>
              </a:ext>
            </a:extLst>
          </p:cNvPr>
          <p:cNvSpPr/>
          <p:nvPr/>
        </p:nvSpPr>
        <p:spPr>
          <a:xfrm>
            <a:off x="2171700" y="830609"/>
            <a:ext cx="1950720"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34CFE4F4-0213-48E7-81FB-3ED65848ED37}"/>
              </a:ext>
            </a:extLst>
          </p:cNvPr>
          <p:cNvSpPr/>
          <p:nvPr/>
        </p:nvSpPr>
        <p:spPr>
          <a:xfrm>
            <a:off x="5676900" y="1691867"/>
            <a:ext cx="4000500"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25515355-A473-4A4E-B50D-E4B6C8052A08}"/>
              </a:ext>
            </a:extLst>
          </p:cNvPr>
          <p:cNvSpPr/>
          <p:nvPr/>
        </p:nvSpPr>
        <p:spPr>
          <a:xfrm>
            <a:off x="2220957" y="2668095"/>
            <a:ext cx="2265861"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CF6A2AF6-2B37-4A37-B183-3D9832930EC5}"/>
              </a:ext>
            </a:extLst>
          </p:cNvPr>
          <p:cNvSpPr/>
          <p:nvPr/>
        </p:nvSpPr>
        <p:spPr>
          <a:xfrm>
            <a:off x="4451984" y="3558096"/>
            <a:ext cx="2265861"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C2D21487-B295-4714-92AA-C1D488E24685}"/>
              </a:ext>
            </a:extLst>
          </p:cNvPr>
          <p:cNvSpPr/>
          <p:nvPr/>
        </p:nvSpPr>
        <p:spPr>
          <a:xfrm>
            <a:off x="2306138" y="4530021"/>
            <a:ext cx="2932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A762EAD8-6725-4EA5-AF8B-7FFBD8B7EE2F}"/>
              </a:ext>
            </a:extLst>
          </p:cNvPr>
          <p:cNvSpPr/>
          <p:nvPr/>
        </p:nvSpPr>
        <p:spPr>
          <a:xfrm>
            <a:off x="6383384" y="5366841"/>
            <a:ext cx="2932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EC87A8A9-0366-44F0-8620-252F7B3F6F7A}"/>
              </a:ext>
            </a:extLst>
          </p:cNvPr>
          <p:cNvSpPr/>
          <p:nvPr/>
        </p:nvSpPr>
        <p:spPr>
          <a:xfrm>
            <a:off x="6363788" y="859107"/>
            <a:ext cx="3313612"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7EA8DD8-880B-481D-8935-9FD6CEE38E44}"/>
              </a:ext>
            </a:extLst>
          </p:cNvPr>
          <p:cNvSpPr/>
          <p:nvPr/>
        </p:nvSpPr>
        <p:spPr>
          <a:xfrm>
            <a:off x="2186123" y="1749352"/>
            <a:ext cx="2265861"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9ED39E14-FCAD-4B3B-A3BA-AA9D3D8B4084}"/>
              </a:ext>
            </a:extLst>
          </p:cNvPr>
          <p:cNvSpPr/>
          <p:nvPr/>
        </p:nvSpPr>
        <p:spPr>
          <a:xfrm>
            <a:off x="7487739" y="2622830"/>
            <a:ext cx="2761161"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49CE5757-BDDF-4E52-AF1D-F183FEE40BC9}"/>
              </a:ext>
            </a:extLst>
          </p:cNvPr>
          <p:cNvSpPr/>
          <p:nvPr/>
        </p:nvSpPr>
        <p:spPr>
          <a:xfrm>
            <a:off x="2306138" y="3599058"/>
            <a:ext cx="2095501"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B24E556C-4C45-4612-8D69-56F9E2060618}"/>
              </a:ext>
            </a:extLst>
          </p:cNvPr>
          <p:cNvSpPr/>
          <p:nvPr/>
        </p:nvSpPr>
        <p:spPr>
          <a:xfrm>
            <a:off x="6383384" y="4465574"/>
            <a:ext cx="295329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AD64268A-CA9D-4ACF-9AF6-E041C56B29F9}"/>
              </a:ext>
            </a:extLst>
          </p:cNvPr>
          <p:cNvSpPr/>
          <p:nvPr/>
        </p:nvSpPr>
        <p:spPr>
          <a:xfrm>
            <a:off x="2265859" y="5437499"/>
            <a:ext cx="295329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9FAFE0FD-41AC-486C-81A7-825BE92F1041}"/>
              </a:ext>
            </a:extLst>
          </p:cNvPr>
          <p:cNvSpPr/>
          <p:nvPr/>
        </p:nvSpPr>
        <p:spPr>
          <a:xfrm>
            <a:off x="4145280" y="830609"/>
            <a:ext cx="2197824"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F1B78F98-A9A6-45C1-A434-3D15AB948202}"/>
              </a:ext>
            </a:extLst>
          </p:cNvPr>
          <p:cNvSpPr/>
          <p:nvPr/>
        </p:nvSpPr>
        <p:spPr>
          <a:xfrm>
            <a:off x="4451580" y="1722597"/>
            <a:ext cx="1225320"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3A014DB2-F357-4B01-A6D2-59D1686828CC}"/>
              </a:ext>
            </a:extLst>
          </p:cNvPr>
          <p:cNvSpPr/>
          <p:nvPr/>
        </p:nvSpPr>
        <p:spPr>
          <a:xfrm>
            <a:off x="4568937" y="2677310"/>
            <a:ext cx="2918801"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2463A408-921C-435D-9BEA-8EBB98ED4019}"/>
              </a:ext>
            </a:extLst>
          </p:cNvPr>
          <p:cNvSpPr/>
          <p:nvPr/>
        </p:nvSpPr>
        <p:spPr>
          <a:xfrm>
            <a:off x="6803027" y="3534670"/>
            <a:ext cx="3082834"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xmlns="" id="{993FCD91-C43E-462E-AFA3-154F66CA18CA}"/>
              </a:ext>
            </a:extLst>
          </p:cNvPr>
          <p:cNvSpPr/>
          <p:nvPr/>
        </p:nvSpPr>
        <p:spPr>
          <a:xfrm>
            <a:off x="5335360" y="4530020"/>
            <a:ext cx="969915"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768F1A08-7E3B-4309-AE17-947FB296DA8B}"/>
              </a:ext>
            </a:extLst>
          </p:cNvPr>
          <p:cNvSpPr/>
          <p:nvPr/>
        </p:nvSpPr>
        <p:spPr>
          <a:xfrm>
            <a:off x="5393872" y="5402170"/>
            <a:ext cx="969915"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22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randombar(horizontal)">
                                      <p:cBhvr>
                                        <p:cTn id="50" dur="500"/>
                                        <p:tgtEl>
                                          <p:spTgt spid="2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randombar(horizontal)">
                                      <p:cBhvr>
                                        <p:cTn id="59" dur="500"/>
                                        <p:tgtEl>
                                          <p:spTgt spid="30"/>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5" grpId="0" animBg="1"/>
      <p:bldP spid="26" grpId="0" animBg="1"/>
      <p:bldP spid="27" grpId="0" animBg="1"/>
      <p:bldP spid="29"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0ABEA48-4141-450A-BF35-FB5A06BCF270}"/>
              </a:ext>
            </a:extLst>
          </p:cNvPr>
          <p:cNvSpPr txBox="1"/>
          <p:nvPr/>
        </p:nvSpPr>
        <p:spPr>
          <a:xfrm>
            <a:off x="2306139" y="660550"/>
            <a:ext cx="9332322" cy="5536900"/>
          </a:xfrm>
          <a:prstGeom prst="rect">
            <a:avLst/>
          </a:prstGeom>
          <a:noFill/>
        </p:spPr>
        <p:txBody>
          <a:bodyPr wrap="square">
            <a:spAutoFit/>
          </a:bodyPr>
          <a:lstStyle/>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Trái đất trẻ của bạn trẻ năm châu</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Vàng, trắng, đen ... dù da khác màu</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Ta là nụ, là hoa của đất</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Gió đẫm hương thơm, nắng tô thắm sắc</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Màu hoa nào cũng quý, cũng thơm!</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Màu hoa nào cũng quý, cũng thơm!</a:t>
            </a:r>
          </a:p>
        </p:txBody>
      </p:sp>
      <p:sp>
        <p:nvSpPr>
          <p:cNvPr id="2" name="Rectangle: Rounded Corners 1">
            <a:extLst>
              <a:ext uri="{FF2B5EF4-FFF2-40B4-BE49-F238E27FC236}">
                <a16:creationId xmlns:a16="http://schemas.microsoft.com/office/drawing/2014/main" xmlns="" id="{3C95B732-C9B9-4885-89F0-F9519C47A156}"/>
              </a:ext>
            </a:extLst>
          </p:cNvPr>
          <p:cNvSpPr/>
          <p:nvPr/>
        </p:nvSpPr>
        <p:spPr>
          <a:xfrm>
            <a:off x="2171700" y="830609"/>
            <a:ext cx="2540998"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xmlns="" id="{34CFE4F4-0213-48E7-81FB-3ED65848ED37}"/>
              </a:ext>
            </a:extLst>
          </p:cNvPr>
          <p:cNvSpPr/>
          <p:nvPr/>
        </p:nvSpPr>
        <p:spPr>
          <a:xfrm>
            <a:off x="6383384" y="1710643"/>
            <a:ext cx="3622493"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Rounded Corners 9">
            <a:extLst>
              <a:ext uri="{FF2B5EF4-FFF2-40B4-BE49-F238E27FC236}">
                <a16:creationId xmlns:a16="http://schemas.microsoft.com/office/drawing/2014/main" xmlns="" id="{25515355-A473-4A4E-B50D-E4B6C8052A08}"/>
              </a:ext>
            </a:extLst>
          </p:cNvPr>
          <p:cNvSpPr/>
          <p:nvPr/>
        </p:nvSpPr>
        <p:spPr>
          <a:xfrm>
            <a:off x="2220958" y="2668095"/>
            <a:ext cx="1929766"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Rounded Corners 10">
            <a:extLst>
              <a:ext uri="{FF2B5EF4-FFF2-40B4-BE49-F238E27FC236}">
                <a16:creationId xmlns:a16="http://schemas.microsoft.com/office/drawing/2014/main" xmlns="" id="{CF6A2AF6-2B37-4A37-B183-3D9832930EC5}"/>
              </a:ext>
            </a:extLst>
          </p:cNvPr>
          <p:cNvSpPr/>
          <p:nvPr/>
        </p:nvSpPr>
        <p:spPr>
          <a:xfrm>
            <a:off x="4285164" y="3594271"/>
            <a:ext cx="2759801"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Rounded Corners 11">
            <a:extLst>
              <a:ext uri="{FF2B5EF4-FFF2-40B4-BE49-F238E27FC236}">
                <a16:creationId xmlns:a16="http://schemas.microsoft.com/office/drawing/2014/main" xmlns="" id="{C2D21487-B295-4714-92AA-C1D488E24685}"/>
              </a:ext>
            </a:extLst>
          </p:cNvPr>
          <p:cNvSpPr/>
          <p:nvPr/>
        </p:nvSpPr>
        <p:spPr>
          <a:xfrm>
            <a:off x="2306138" y="4530021"/>
            <a:ext cx="2932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Rounded Corners 12">
            <a:extLst>
              <a:ext uri="{FF2B5EF4-FFF2-40B4-BE49-F238E27FC236}">
                <a16:creationId xmlns:a16="http://schemas.microsoft.com/office/drawing/2014/main" xmlns="" id="{A762EAD8-6725-4EA5-AF8B-7FFBD8B7EE2F}"/>
              </a:ext>
            </a:extLst>
          </p:cNvPr>
          <p:cNvSpPr/>
          <p:nvPr/>
        </p:nvSpPr>
        <p:spPr>
          <a:xfrm>
            <a:off x="7386502" y="5461943"/>
            <a:ext cx="2932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Rounded Corners 13">
            <a:extLst>
              <a:ext uri="{FF2B5EF4-FFF2-40B4-BE49-F238E27FC236}">
                <a16:creationId xmlns:a16="http://schemas.microsoft.com/office/drawing/2014/main" xmlns="" id="{EC87A8A9-0366-44F0-8620-252F7B3F6F7A}"/>
              </a:ext>
            </a:extLst>
          </p:cNvPr>
          <p:cNvSpPr/>
          <p:nvPr/>
        </p:nvSpPr>
        <p:spPr>
          <a:xfrm>
            <a:off x="6607084" y="820642"/>
            <a:ext cx="3313612"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Rounded Corners 14">
            <a:extLst>
              <a:ext uri="{FF2B5EF4-FFF2-40B4-BE49-F238E27FC236}">
                <a16:creationId xmlns:a16="http://schemas.microsoft.com/office/drawing/2014/main" xmlns="" id="{67EA8DD8-880B-481D-8935-9FD6CEE38E44}"/>
              </a:ext>
            </a:extLst>
          </p:cNvPr>
          <p:cNvSpPr/>
          <p:nvPr/>
        </p:nvSpPr>
        <p:spPr>
          <a:xfrm>
            <a:off x="2186123" y="1749352"/>
            <a:ext cx="2593794"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Rounded Corners 16">
            <a:extLst>
              <a:ext uri="{FF2B5EF4-FFF2-40B4-BE49-F238E27FC236}">
                <a16:creationId xmlns:a16="http://schemas.microsoft.com/office/drawing/2014/main" xmlns="" id="{49CE5757-BDDF-4E52-AF1D-F183FEE40BC9}"/>
              </a:ext>
            </a:extLst>
          </p:cNvPr>
          <p:cNvSpPr/>
          <p:nvPr/>
        </p:nvSpPr>
        <p:spPr>
          <a:xfrm>
            <a:off x="2306139" y="3599058"/>
            <a:ext cx="184458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Rounded Corners 17">
            <a:extLst>
              <a:ext uri="{FF2B5EF4-FFF2-40B4-BE49-F238E27FC236}">
                <a16:creationId xmlns:a16="http://schemas.microsoft.com/office/drawing/2014/main" xmlns="" id="{B24E556C-4C45-4612-8D69-56F9E2060618}"/>
              </a:ext>
            </a:extLst>
          </p:cNvPr>
          <p:cNvSpPr/>
          <p:nvPr/>
        </p:nvSpPr>
        <p:spPr>
          <a:xfrm>
            <a:off x="7318739" y="4507760"/>
            <a:ext cx="295329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Rectangle: Rounded Corners 18">
            <a:extLst>
              <a:ext uri="{FF2B5EF4-FFF2-40B4-BE49-F238E27FC236}">
                <a16:creationId xmlns:a16="http://schemas.microsoft.com/office/drawing/2014/main" xmlns="" id="{AD64268A-CA9D-4ACF-9AF6-E041C56B29F9}"/>
              </a:ext>
            </a:extLst>
          </p:cNvPr>
          <p:cNvSpPr/>
          <p:nvPr/>
        </p:nvSpPr>
        <p:spPr>
          <a:xfrm>
            <a:off x="2265859" y="5437499"/>
            <a:ext cx="295329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Rectangle: Rounded Corners 24">
            <a:extLst>
              <a:ext uri="{FF2B5EF4-FFF2-40B4-BE49-F238E27FC236}">
                <a16:creationId xmlns:a16="http://schemas.microsoft.com/office/drawing/2014/main" xmlns="" id="{9FAFE0FD-41AC-486C-81A7-825BE92F1041}"/>
              </a:ext>
            </a:extLst>
          </p:cNvPr>
          <p:cNvSpPr/>
          <p:nvPr/>
        </p:nvSpPr>
        <p:spPr>
          <a:xfrm>
            <a:off x="4779917" y="830528"/>
            <a:ext cx="1759948"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xmlns="" id="{F1B78F98-A9A6-45C1-A434-3D15AB948202}"/>
              </a:ext>
            </a:extLst>
          </p:cNvPr>
          <p:cNvSpPr/>
          <p:nvPr/>
        </p:nvSpPr>
        <p:spPr>
          <a:xfrm>
            <a:off x="4927285" y="1705385"/>
            <a:ext cx="1225320"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Rectangle: Rounded Corners 26">
            <a:extLst>
              <a:ext uri="{FF2B5EF4-FFF2-40B4-BE49-F238E27FC236}">
                <a16:creationId xmlns:a16="http://schemas.microsoft.com/office/drawing/2014/main" xmlns="" id="{3A014DB2-F357-4B01-A6D2-59D1686828CC}"/>
              </a:ext>
            </a:extLst>
          </p:cNvPr>
          <p:cNvSpPr/>
          <p:nvPr/>
        </p:nvSpPr>
        <p:spPr>
          <a:xfrm>
            <a:off x="4235905" y="2640337"/>
            <a:ext cx="3082834"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Rectangle: Rounded Corners 28">
            <a:extLst>
              <a:ext uri="{FF2B5EF4-FFF2-40B4-BE49-F238E27FC236}">
                <a16:creationId xmlns:a16="http://schemas.microsoft.com/office/drawing/2014/main" xmlns="" id="{2463A408-921C-435D-9BEA-8EBB98ED4019}"/>
              </a:ext>
            </a:extLst>
          </p:cNvPr>
          <p:cNvSpPr/>
          <p:nvPr/>
        </p:nvSpPr>
        <p:spPr>
          <a:xfrm>
            <a:off x="7318739" y="3553577"/>
            <a:ext cx="3622492"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Rectangle: Rounded Corners 29">
            <a:extLst>
              <a:ext uri="{FF2B5EF4-FFF2-40B4-BE49-F238E27FC236}">
                <a16:creationId xmlns:a16="http://schemas.microsoft.com/office/drawing/2014/main" xmlns="" id="{993FCD91-C43E-462E-AFA3-154F66CA18CA}"/>
              </a:ext>
            </a:extLst>
          </p:cNvPr>
          <p:cNvSpPr/>
          <p:nvPr/>
        </p:nvSpPr>
        <p:spPr>
          <a:xfrm>
            <a:off x="5279030" y="4510980"/>
            <a:ext cx="2039709"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Rectangle: Rounded Corners 30">
            <a:extLst>
              <a:ext uri="{FF2B5EF4-FFF2-40B4-BE49-F238E27FC236}">
                <a16:creationId xmlns:a16="http://schemas.microsoft.com/office/drawing/2014/main" xmlns="" id="{768F1A08-7E3B-4309-AE17-947FB296DA8B}"/>
              </a:ext>
            </a:extLst>
          </p:cNvPr>
          <p:cNvSpPr/>
          <p:nvPr/>
        </p:nvSpPr>
        <p:spPr>
          <a:xfrm>
            <a:off x="5259435" y="5396537"/>
            <a:ext cx="1924867"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8" name="图片 16">
            <a:extLst>
              <a:ext uri="{FF2B5EF4-FFF2-40B4-BE49-F238E27FC236}">
                <a16:creationId xmlns:a16="http://schemas.microsoft.com/office/drawing/2014/main" xmlns=""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36" name="图片 15">
            <a:extLst>
              <a:ext uri="{FF2B5EF4-FFF2-40B4-BE49-F238E27FC236}">
                <a16:creationId xmlns:a16="http://schemas.microsoft.com/office/drawing/2014/main" xmlns=""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spTree>
    <p:extLst>
      <p:ext uri="{BB962C8B-B14F-4D97-AF65-F5344CB8AC3E}">
        <p14:creationId xmlns:p14="http://schemas.microsoft.com/office/powerpoint/2010/main" val="155305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randombar(horizontal)">
                                      <p:cBhvr>
                                        <p:cTn id="50" dur="500"/>
                                        <p:tgtEl>
                                          <p:spTgt spid="27"/>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randombar(horizontal)">
                                      <p:cBhvr>
                                        <p:cTn id="53" dur="500"/>
                                        <p:tgtEl>
                                          <p:spTgt spid="2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randombar(horizontal)">
                                      <p:cBhvr>
                                        <p:cTn id="56" dur="500"/>
                                        <p:tgtEl>
                                          <p:spTgt spid="3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randombar(horizontal)">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5" grpId="0" animBg="1"/>
      <p:bldP spid="26" grpId="0" animBg="1"/>
      <p:bldP spid="27" grpId="0" animBg="1"/>
      <p:bldP spid="29" grpId="0" animBg="1"/>
      <p:bldP spid="30"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0ABEA48-4141-450A-BF35-FB5A06BCF270}"/>
              </a:ext>
            </a:extLst>
          </p:cNvPr>
          <p:cNvSpPr txBox="1"/>
          <p:nvPr/>
        </p:nvSpPr>
        <p:spPr>
          <a:xfrm>
            <a:off x="2306139" y="660550"/>
            <a:ext cx="9332322" cy="5536900"/>
          </a:xfrm>
          <a:prstGeom prst="rect">
            <a:avLst/>
          </a:prstGeom>
          <a:noFill/>
        </p:spPr>
        <p:txBody>
          <a:bodyPr wrap="square">
            <a:spAutoFit/>
          </a:bodyPr>
          <a:lstStyle/>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Khói hình nấm là tai họa đấy</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Bom H, bom A không phải bạn ta</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Tiếng hát vui giữ bình yên trái đất</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Tiếng cười ran cho trái đất không già</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Hành tinh này là của chúng ta!</a:t>
            </a:r>
          </a:p>
          <a:p>
            <a:pPr lvl="0" algn="just" defTabSz="1219170">
              <a:lnSpc>
                <a:spcPct val="150000"/>
              </a:lnSpc>
              <a:buClr>
                <a:srgbClr val="000000"/>
              </a:buClr>
            </a:pPr>
            <a:r>
              <a:rPr lang="vi-VN" sz="4000" b="1" kern="0">
                <a:solidFill>
                  <a:prstClr val="black"/>
                </a:solidFill>
                <a:latin typeface="Calibri" panose="020F0502020204030204" pitchFamily="34" charset="0"/>
                <a:cs typeface="Calibri" panose="020F0502020204030204" pitchFamily="34" charset="0"/>
                <a:sym typeface="Arial"/>
              </a:rPr>
              <a:t>Hành tinh này là của chúng ta!</a:t>
            </a:r>
          </a:p>
        </p:txBody>
      </p:sp>
      <p:sp>
        <p:nvSpPr>
          <p:cNvPr id="2" name="Rectangle: Rounded Corners 1">
            <a:extLst>
              <a:ext uri="{FF2B5EF4-FFF2-40B4-BE49-F238E27FC236}">
                <a16:creationId xmlns:a16="http://schemas.microsoft.com/office/drawing/2014/main" xmlns="" id="{3C95B732-C9B9-4885-89F0-F9519C47A156}"/>
              </a:ext>
            </a:extLst>
          </p:cNvPr>
          <p:cNvSpPr/>
          <p:nvPr/>
        </p:nvSpPr>
        <p:spPr>
          <a:xfrm>
            <a:off x="2171700" y="830609"/>
            <a:ext cx="3313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xmlns="" id="{34CFE4F4-0213-48E7-81FB-3ED65848ED37}"/>
              </a:ext>
            </a:extLst>
          </p:cNvPr>
          <p:cNvSpPr/>
          <p:nvPr/>
        </p:nvSpPr>
        <p:spPr>
          <a:xfrm>
            <a:off x="5541514" y="1735081"/>
            <a:ext cx="3926336"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Rounded Corners 9">
            <a:extLst>
              <a:ext uri="{FF2B5EF4-FFF2-40B4-BE49-F238E27FC236}">
                <a16:creationId xmlns:a16="http://schemas.microsoft.com/office/drawing/2014/main" xmlns="" id="{25515355-A473-4A4E-B50D-E4B6C8052A08}"/>
              </a:ext>
            </a:extLst>
          </p:cNvPr>
          <p:cNvSpPr/>
          <p:nvPr/>
        </p:nvSpPr>
        <p:spPr>
          <a:xfrm>
            <a:off x="2220958" y="2668095"/>
            <a:ext cx="2932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Rounded Corners 10">
            <a:extLst>
              <a:ext uri="{FF2B5EF4-FFF2-40B4-BE49-F238E27FC236}">
                <a16:creationId xmlns:a16="http://schemas.microsoft.com/office/drawing/2014/main" xmlns="" id="{CF6A2AF6-2B37-4A37-B183-3D9832930EC5}"/>
              </a:ext>
            </a:extLst>
          </p:cNvPr>
          <p:cNvSpPr/>
          <p:nvPr/>
        </p:nvSpPr>
        <p:spPr>
          <a:xfrm>
            <a:off x="4745754" y="3554899"/>
            <a:ext cx="3327773"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Rounded Corners 11">
            <a:extLst>
              <a:ext uri="{FF2B5EF4-FFF2-40B4-BE49-F238E27FC236}">
                <a16:creationId xmlns:a16="http://schemas.microsoft.com/office/drawing/2014/main" xmlns="" id="{C2D21487-B295-4714-92AA-C1D488E24685}"/>
              </a:ext>
            </a:extLst>
          </p:cNvPr>
          <p:cNvSpPr/>
          <p:nvPr/>
        </p:nvSpPr>
        <p:spPr>
          <a:xfrm>
            <a:off x="2306138" y="4530021"/>
            <a:ext cx="2189730"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Rounded Corners 12">
            <a:extLst>
              <a:ext uri="{FF2B5EF4-FFF2-40B4-BE49-F238E27FC236}">
                <a16:creationId xmlns:a16="http://schemas.microsoft.com/office/drawing/2014/main" xmlns="" id="{A762EAD8-6725-4EA5-AF8B-7FFBD8B7EE2F}"/>
              </a:ext>
            </a:extLst>
          </p:cNvPr>
          <p:cNvSpPr/>
          <p:nvPr/>
        </p:nvSpPr>
        <p:spPr>
          <a:xfrm>
            <a:off x="6806571" y="5366841"/>
            <a:ext cx="2932612" cy="830609"/>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Rounded Corners 14">
            <a:extLst>
              <a:ext uri="{FF2B5EF4-FFF2-40B4-BE49-F238E27FC236}">
                <a16:creationId xmlns:a16="http://schemas.microsoft.com/office/drawing/2014/main" xmlns="" id="{67EA8DD8-880B-481D-8935-9FD6CEE38E44}"/>
              </a:ext>
            </a:extLst>
          </p:cNvPr>
          <p:cNvSpPr/>
          <p:nvPr/>
        </p:nvSpPr>
        <p:spPr>
          <a:xfrm>
            <a:off x="2186123" y="1749352"/>
            <a:ext cx="1795327"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Rounded Corners 16">
            <a:extLst>
              <a:ext uri="{FF2B5EF4-FFF2-40B4-BE49-F238E27FC236}">
                <a16:creationId xmlns:a16="http://schemas.microsoft.com/office/drawing/2014/main" xmlns="" id="{49CE5757-BDDF-4E52-AF1D-F183FEE40BC9}"/>
              </a:ext>
            </a:extLst>
          </p:cNvPr>
          <p:cNvSpPr/>
          <p:nvPr/>
        </p:nvSpPr>
        <p:spPr>
          <a:xfrm>
            <a:off x="2306139" y="3599058"/>
            <a:ext cx="242274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Rounded Corners 17">
            <a:extLst>
              <a:ext uri="{FF2B5EF4-FFF2-40B4-BE49-F238E27FC236}">
                <a16:creationId xmlns:a16="http://schemas.microsoft.com/office/drawing/2014/main" xmlns="" id="{B24E556C-4C45-4612-8D69-56F9E2060618}"/>
              </a:ext>
            </a:extLst>
          </p:cNvPr>
          <p:cNvSpPr/>
          <p:nvPr/>
        </p:nvSpPr>
        <p:spPr>
          <a:xfrm>
            <a:off x="6827117" y="4470826"/>
            <a:ext cx="2953296"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Rectangle: Rounded Corners 18">
            <a:extLst>
              <a:ext uri="{FF2B5EF4-FFF2-40B4-BE49-F238E27FC236}">
                <a16:creationId xmlns:a16="http://schemas.microsoft.com/office/drawing/2014/main" xmlns="" id="{AD64268A-CA9D-4ACF-9AF6-E041C56B29F9}"/>
              </a:ext>
            </a:extLst>
          </p:cNvPr>
          <p:cNvSpPr/>
          <p:nvPr/>
        </p:nvSpPr>
        <p:spPr>
          <a:xfrm>
            <a:off x="2265859" y="5437499"/>
            <a:ext cx="2310703" cy="830609"/>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Rectangle: Rounded Corners 24">
            <a:extLst>
              <a:ext uri="{FF2B5EF4-FFF2-40B4-BE49-F238E27FC236}">
                <a16:creationId xmlns:a16="http://schemas.microsoft.com/office/drawing/2014/main" xmlns="" id="{9FAFE0FD-41AC-486C-81A7-825BE92F1041}"/>
              </a:ext>
            </a:extLst>
          </p:cNvPr>
          <p:cNvSpPr/>
          <p:nvPr/>
        </p:nvSpPr>
        <p:spPr>
          <a:xfrm>
            <a:off x="5509808" y="849524"/>
            <a:ext cx="3082833"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xmlns="" id="{F1B78F98-A9A6-45C1-A434-3D15AB948202}"/>
              </a:ext>
            </a:extLst>
          </p:cNvPr>
          <p:cNvSpPr/>
          <p:nvPr/>
        </p:nvSpPr>
        <p:spPr>
          <a:xfrm>
            <a:off x="4034114" y="1705016"/>
            <a:ext cx="1451197"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Rectangle: Rounded Corners 26">
            <a:extLst>
              <a:ext uri="{FF2B5EF4-FFF2-40B4-BE49-F238E27FC236}">
                <a16:creationId xmlns:a16="http://schemas.microsoft.com/office/drawing/2014/main" xmlns="" id="{3A014DB2-F357-4B01-A6D2-59D1686828CC}"/>
              </a:ext>
            </a:extLst>
          </p:cNvPr>
          <p:cNvSpPr/>
          <p:nvPr/>
        </p:nvSpPr>
        <p:spPr>
          <a:xfrm>
            <a:off x="5223782" y="2697716"/>
            <a:ext cx="4377417"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Rectangle: Rounded Corners 28">
            <a:extLst>
              <a:ext uri="{FF2B5EF4-FFF2-40B4-BE49-F238E27FC236}">
                <a16:creationId xmlns:a16="http://schemas.microsoft.com/office/drawing/2014/main" xmlns="" id="{2463A408-921C-435D-9BEA-8EBB98ED4019}"/>
              </a:ext>
            </a:extLst>
          </p:cNvPr>
          <p:cNvSpPr/>
          <p:nvPr/>
        </p:nvSpPr>
        <p:spPr>
          <a:xfrm>
            <a:off x="8073528" y="3528325"/>
            <a:ext cx="2198507"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Rectangle: Rounded Corners 29">
            <a:extLst>
              <a:ext uri="{FF2B5EF4-FFF2-40B4-BE49-F238E27FC236}">
                <a16:creationId xmlns:a16="http://schemas.microsoft.com/office/drawing/2014/main" xmlns="" id="{993FCD91-C43E-462E-AFA3-154F66CA18CA}"/>
              </a:ext>
            </a:extLst>
          </p:cNvPr>
          <p:cNvSpPr/>
          <p:nvPr/>
        </p:nvSpPr>
        <p:spPr>
          <a:xfrm>
            <a:off x="4576562" y="4508421"/>
            <a:ext cx="2130539"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Rectangle: Rounded Corners 30">
            <a:extLst>
              <a:ext uri="{FF2B5EF4-FFF2-40B4-BE49-F238E27FC236}">
                <a16:creationId xmlns:a16="http://schemas.microsoft.com/office/drawing/2014/main" xmlns="" id="{768F1A08-7E3B-4309-AE17-947FB296DA8B}"/>
              </a:ext>
            </a:extLst>
          </p:cNvPr>
          <p:cNvSpPr/>
          <p:nvPr/>
        </p:nvSpPr>
        <p:spPr>
          <a:xfrm>
            <a:off x="4616842" y="5395225"/>
            <a:ext cx="2090259" cy="830609"/>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8" name="图片 16">
            <a:extLst>
              <a:ext uri="{FF2B5EF4-FFF2-40B4-BE49-F238E27FC236}">
                <a16:creationId xmlns:a16="http://schemas.microsoft.com/office/drawing/2014/main" xmlns=""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36" name="图片 15">
            <a:extLst>
              <a:ext uri="{FF2B5EF4-FFF2-40B4-BE49-F238E27FC236}">
                <a16:creationId xmlns:a16="http://schemas.microsoft.com/office/drawing/2014/main" xmlns=""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spTree>
    <p:extLst>
      <p:ext uri="{BB962C8B-B14F-4D97-AF65-F5344CB8AC3E}">
        <p14:creationId xmlns:p14="http://schemas.microsoft.com/office/powerpoint/2010/main" val="14042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randombar(horizontal)">
                                      <p:cBhvr>
                                        <p:cTn id="45" dur="500"/>
                                        <p:tgtEl>
                                          <p:spTgt spid="2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randombar(horizontal)">
                                      <p:cBhvr>
                                        <p:cTn id="48" dur="500"/>
                                        <p:tgtEl>
                                          <p:spTgt spid="29"/>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randombar(horizont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5" grpId="0" animBg="1"/>
      <p:bldP spid="17" grpId="0" animBg="1"/>
      <p:bldP spid="18" grpId="0" animBg="1"/>
      <p:bldP spid="19" grpId="0" animBg="1"/>
      <p:bldP spid="25" grpId="0" animBg="1"/>
      <p:bldP spid="26" grpId="0" animBg="1"/>
      <p:bldP spid="27" grpId="0" animBg="1"/>
      <p:bldP spid="29"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Hình ảnh 9" descr="Ảnh có chứa vòng tròn&#10;&#10;Mô tả được tạo tự động">
            <a:extLst>
              <a:ext uri="{FF2B5EF4-FFF2-40B4-BE49-F238E27FC236}">
                <a16:creationId xmlns:a16="http://schemas.microsoft.com/office/drawing/2014/main" xmlns="" id="{1756493F-6445-928F-3B5F-38A6DBD67BA2}"/>
              </a:ext>
            </a:extLst>
          </p:cNvPr>
          <p:cNvPicPr>
            <a:picLocks noChangeAspect="1"/>
          </p:cNvPicPr>
          <p:nvPr/>
        </p:nvPicPr>
        <p:blipFill>
          <a:blip r:embed="rId3"/>
          <a:stretch>
            <a:fillRect/>
          </a:stretch>
        </p:blipFill>
        <p:spPr>
          <a:xfrm>
            <a:off x="3828246" y="1962437"/>
            <a:ext cx="7164772" cy="4652449"/>
          </a:xfrm>
          <a:prstGeom prst="rect">
            <a:avLst/>
          </a:prstGeom>
        </p:spPr>
      </p:pic>
      <p:sp>
        <p:nvSpPr>
          <p:cNvPr id="3" name="TextBox 9">
            <a:extLst>
              <a:ext uri="{FF2B5EF4-FFF2-40B4-BE49-F238E27FC236}">
                <a16:creationId xmlns:a16="http://schemas.microsoft.com/office/drawing/2014/main" xmlns="" id="{F2EFFE80-B884-8E8E-A0BD-CA6AB0D57511}"/>
              </a:ext>
            </a:extLst>
          </p:cNvPr>
          <p:cNvSpPr txBox="1"/>
          <p:nvPr/>
        </p:nvSpPr>
        <p:spPr>
          <a:xfrm>
            <a:off x="4316904" y="2920163"/>
            <a:ext cx="6187455" cy="304698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err="1">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ea typeface="+mn-ea"/>
                <a:cs typeface="+mn-cs"/>
              </a:rPr>
              <a:t>Đọc</a:t>
            </a:r>
            <a:endParaRPr kumimoji="0" lang="en-US" sz="9600" b="1" i="0" u="none" strike="noStrike" kern="0" cap="none" spc="0" normalizeH="0" baseline="0" noProof="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ea typeface="+mn-ea"/>
                <a:cs typeface="+mn-cs"/>
              </a:rPr>
              <a:t>mở </a:t>
            </a:r>
            <a:r>
              <a:rPr kumimoji="0" lang="en-US" sz="9600" b="1" i="0" u="none" strike="noStrike" kern="0" cap="none" spc="0" normalizeH="0" baseline="0" noProof="0" dirty="0" err="1">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ea typeface="+mn-ea"/>
                <a:cs typeface="+mn-cs"/>
              </a:rPr>
              <a:t>rộng</a:t>
            </a:r>
            <a:endParaRPr kumimoji="0" lang="en-US" sz="9600" b="1" i="0" u="none" strike="noStrike" kern="0" cap="none" spc="0" normalizeH="0" baseline="0" noProof="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sp>
        <p:nvSpPr>
          <p:cNvPr id="4" name="Title 1">
            <a:extLst>
              <a:ext uri="{FF2B5EF4-FFF2-40B4-BE49-F238E27FC236}">
                <a16:creationId xmlns:a16="http://schemas.microsoft.com/office/drawing/2014/main" xmlns="" id="{D4908366-6C9E-06F3-9DDD-472362247BBC}"/>
              </a:ext>
            </a:extLst>
          </p:cNvPr>
          <p:cNvSpPr txBox="1">
            <a:spLocks/>
          </p:cNvSpPr>
          <p:nvPr/>
        </p:nvSpPr>
        <p:spPr>
          <a:xfrm>
            <a:off x="5878882" y="1962437"/>
            <a:ext cx="3063498"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err="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Hoạt</a:t>
            </a:r>
            <a:r>
              <a:rPr kumimoji="0" lang="en-US" sz="60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rPr>
              <a:t> </a:t>
            </a:r>
            <a:r>
              <a:rPr kumimoji="0" lang="en-US" sz="6000" b="1" i="0" u="none" strike="noStrike" kern="1200" cap="none" spc="0" normalizeH="0" baseline="0" noProof="0" dirty="0" err="1">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rPr>
              <a:t>động</a:t>
            </a:r>
            <a:endParaRPr kumimoji="0" lang="en-US" sz="60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2161330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Rounded Corners 21">
            <a:extLst>
              <a:ext uri="{FF2B5EF4-FFF2-40B4-BE49-F238E27FC236}">
                <a16:creationId xmlns:a16="http://schemas.microsoft.com/office/drawing/2014/main" xmlns="" id="{C4D3C6BD-B422-C266-AB64-7E4E0B526ED0}"/>
              </a:ext>
            </a:extLst>
          </p:cNvPr>
          <p:cNvSpPr/>
          <p:nvPr/>
        </p:nvSpPr>
        <p:spPr>
          <a:xfrm>
            <a:off x="2678034" y="887514"/>
            <a:ext cx="6690257" cy="893675"/>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文本框 18">
            <a:extLst>
              <a:ext uri="{FF2B5EF4-FFF2-40B4-BE49-F238E27FC236}">
                <a16:creationId xmlns:a16="http://schemas.microsoft.com/office/drawing/2014/main" xmlns="" id="{A26861C6-98B1-2196-7D1C-614F58444DBE}"/>
              </a:ext>
            </a:extLst>
          </p:cNvPr>
          <p:cNvSpPr txBox="1"/>
          <p:nvPr/>
        </p:nvSpPr>
        <p:spPr>
          <a:xfrm>
            <a:off x="294145" y="-87659"/>
            <a:ext cx="11258300"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UTM Mother" panose="02040603050506020204" pitchFamily="18" charset="0"/>
                <a:ea typeface="字魂65号-时光手札体" panose="00000500000000000000" pitchFamily="2" charset="-122"/>
                <a:cs typeface="+mn-cs"/>
              </a:rPr>
              <a:t>Sinh hoạt câu lạc bộ đọc sách</a:t>
            </a:r>
          </a:p>
        </p:txBody>
      </p:sp>
      <p:sp>
        <p:nvSpPr>
          <p:cNvPr id="5" name="TextBox 4">
            <a:extLst>
              <a:ext uri="{FF2B5EF4-FFF2-40B4-BE49-F238E27FC236}">
                <a16:creationId xmlns:a16="http://schemas.microsoft.com/office/drawing/2014/main" xmlns="" id="{19C78C4B-ACB5-9EA7-2FE7-7068D9004921}"/>
              </a:ext>
            </a:extLst>
          </p:cNvPr>
          <p:cNvSpPr txBox="1"/>
          <p:nvPr/>
        </p:nvSpPr>
        <p:spPr>
          <a:xfrm>
            <a:off x="3279588" y="1030295"/>
            <a:ext cx="5487147"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solidFill>
                  <a:srgbClr val="ED7D31"/>
                </a:solidFill>
                <a:effectLst/>
                <a:uLnTx/>
                <a:uFillTx/>
                <a:latin typeface="LNTH-Hoa Nho LNTH"/>
                <a:ea typeface="LNTH-LuoLuoNotangYuanTi 1" panose="020B0604020202020204" charset="-128"/>
                <a:cs typeface="LNTH-LuoLuoNotangYuanTi 1" panose="020B0604020202020204" charset="-128"/>
                <a:sym typeface="Arial"/>
              </a:rPr>
              <a:t>Chủ</a:t>
            </a:r>
            <a:r>
              <a:rPr kumimoji="0" lang="en-US" sz="4000" b="1" i="0" u="none" strike="noStrike" kern="0" cap="none" spc="0" normalizeH="0" baseline="0" noProof="0" dirty="0">
                <a:ln/>
                <a:solidFill>
                  <a:srgbClr val="ED7D31"/>
                </a:solidFill>
                <a:effectLst/>
                <a:uLnTx/>
                <a:uFillTx/>
                <a:latin typeface="LNTH-Hoa Nho LNTH"/>
                <a:ea typeface="LNTH-LuoLuoNotangYuanTi 1" panose="020B0604020202020204" charset="-128"/>
                <a:cs typeface="LNTH-LuoLuoNotangYuanTi 1" panose="020B0604020202020204" charset="-128"/>
                <a:sym typeface="Arial"/>
              </a:rPr>
              <a:t> </a:t>
            </a:r>
            <a:r>
              <a:rPr kumimoji="0" lang="en-US" sz="4000" b="1" i="0" u="none" strike="noStrike" kern="0" cap="none" spc="0" normalizeH="0" baseline="0" noProof="0" err="1">
                <a:ln/>
                <a:solidFill>
                  <a:srgbClr val="ED7D31"/>
                </a:solidFill>
                <a:effectLst/>
                <a:uLnTx/>
                <a:uFillTx/>
                <a:latin typeface="LNTH-Hoa Nho LNTH"/>
                <a:ea typeface="LNTH-LuoLuoNotangYuanTi 1" panose="020B0604020202020204" charset="-128"/>
                <a:cs typeface="LNTH-LuoLuoNotangYuanTi 1" panose="020B0604020202020204" charset="-128"/>
                <a:sym typeface="Arial"/>
              </a:rPr>
              <a:t>điểm</a:t>
            </a:r>
            <a:r>
              <a:rPr kumimoji="0" lang="en-US" sz="4000" b="1" i="0" u="none" strike="noStrike" kern="0" cap="none" spc="0" normalizeH="0" baseline="0" noProof="0">
                <a:ln/>
                <a:solidFill>
                  <a:srgbClr val="ED7D31"/>
                </a:solidFill>
                <a:effectLst/>
                <a:uLnTx/>
                <a:uFillTx/>
                <a:latin typeface="LNTH-Hoa Nho LNTH"/>
                <a:ea typeface="LNTH-LuoLuoNotangYuanTi 1" panose="020B0604020202020204" charset="-128"/>
                <a:cs typeface="LNTH-LuoLuoNotangYuanTi 1" panose="020B0604020202020204" charset="-128"/>
                <a:sym typeface="Arial"/>
              </a:rPr>
              <a:t> “Khúc ca hoà bình”</a:t>
            </a:r>
            <a:endParaRPr kumimoji="0" lang="en-US" sz="4000" b="1" i="0" u="none" strike="noStrike" kern="0" cap="none" spc="0" normalizeH="0" baseline="0" noProof="0" dirty="0">
              <a:ln/>
              <a:solidFill>
                <a:srgbClr val="ED7D31"/>
              </a:solidFill>
              <a:effectLst/>
              <a:uLnTx/>
              <a:uFillTx/>
              <a:latin typeface="LNTH-Hoa Nho LNTH"/>
              <a:ea typeface="LNTH-LuoLuoNotangYuanTi 1" panose="020B0604020202020204" charset="-128"/>
              <a:cs typeface="LNTH-LuoLuoNotangYuanTi 1" panose="020B0604020202020204" charset="-128"/>
              <a:sym typeface="Arial"/>
            </a:endParaRPr>
          </a:p>
        </p:txBody>
      </p:sp>
      <p:pic>
        <p:nvPicPr>
          <p:cNvPr id="28" name="Hình ảnh 17" descr="Ảnh có chứa văn bản&#10;&#10;Mô tả được tạo tự động">
            <a:extLst>
              <a:ext uri="{FF2B5EF4-FFF2-40B4-BE49-F238E27FC236}">
                <a16:creationId xmlns:a16="http://schemas.microsoft.com/office/drawing/2014/main" xmlns="" id="{2A342462-AE7C-765B-E39F-A0A6D8852819}"/>
              </a:ext>
            </a:extLst>
          </p:cNvPr>
          <p:cNvPicPr>
            <a:picLocks noChangeAspect="1"/>
          </p:cNvPicPr>
          <p:nvPr/>
        </p:nvPicPr>
        <p:blipFill>
          <a:blip r:embed="rId3"/>
          <a:stretch>
            <a:fillRect/>
          </a:stretch>
        </p:blipFill>
        <p:spPr>
          <a:xfrm>
            <a:off x="953592" y="1880508"/>
            <a:ext cx="5069571" cy="1686045"/>
          </a:xfrm>
          <a:prstGeom prst="rect">
            <a:avLst/>
          </a:prstGeom>
        </p:spPr>
      </p:pic>
      <p:pic>
        <p:nvPicPr>
          <p:cNvPr id="29" name="Hình ảnh 16" descr="Ảnh có chứa văn bản&#10;&#10;Mô tả được tạo tự động">
            <a:extLst>
              <a:ext uri="{FF2B5EF4-FFF2-40B4-BE49-F238E27FC236}">
                <a16:creationId xmlns:a16="http://schemas.microsoft.com/office/drawing/2014/main" xmlns="" id="{CD3CFDB3-2B67-EE9A-B3CD-076EFE9C957E}"/>
              </a:ext>
            </a:extLst>
          </p:cNvPr>
          <p:cNvPicPr>
            <a:picLocks noChangeAspect="1"/>
          </p:cNvPicPr>
          <p:nvPr/>
        </p:nvPicPr>
        <p:blipFill>
          <a:blip r:embed="rId4"/>
          <a:stretch>
            <a:fillRect/>
          </a:stretch>
        </p:blipFill>
        <p:spPr>
          <a:xfrm>
            <a:off x="5522967" y="2953970"/>
            <a:ext cx="6221358" cy="1618810"/>
          </a:xfrm>
          <a:prstGeom prst="rect">
            <a:avLst/>
          </a:prstGeom>
        </p:spPr>
      </p:pic>
      <p:pic>
        <p:nvPicPr>
          <p:cNvPr id="30" name="Hình ảnh 15" descr="Ảnh có chứa văn bản&#10;&#10;Mô tả được tạo tự động">
            <a:extLst>
              <a:ext uri="{FF2B5EF4-FFF2-40B4-BE49-F238E27FC236}">
                <a16:creationId xmlns:a16="http://schemas.microsoft.com/office/drawing/2014/main" xmlns="" id="{C549449E-3465-FE21-A81E-74DD72BDBA62}"/>
              </a:ext>
            </a:extLst>
          </p:cNvPr>
          <p:cNvPicPr>
            <a:picLocks noChangeAspect="1"/>
          </p:cNvPicPr>
          <p:nvPr/>
        </p:nvPicPr>
        <p:blipFill>
          <a:blip r:embed="rId5"/>
          <a:stretch>
            <a:fillRect/>
          </a:stretch>
        </p:blipFill>
        <p:spPr>
          <a:xfrm>
            <a:off x="4281374" y="5042406"/>
            <a:ext cx="7027541" cy="1772683"/>
          </a:xfrm>
          <a:prstGeom prst="rect">
            <a:avLst/>
          </a:prstGeom>
        </p:spPr>
      </p:pic>
      <p:pic>
        <p:nvPicPr>
          <p:cNvPr id="31" name="Picture 30">
            <a:extLst>
              <a:ext uri="{FF2B5EF4-FFF2-40B4-BE49-F238E27FC236}">
                <a16:creationId xmlns:a16="http://schemas.microsoft.com/office/drawing/2014/main" xmlns="" id="{BB7A7582-45B1-7843-5544-5595E866B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428" y="4390120"/>
            <a:ext cx="2445064" cy="2595252"/>
          </a:xfrm>
          <a:prstGeom prst="rect">
            <a:avLst/>
          </a:prstGeom>
        </p:spPr>
      </p:pic>
      <p:pic>
        <p:nvPicPr>
          <p:cNvPr id="32" name="Picture 31">
            <a:extLst>
              <a:ext uri="{FF2B5EF4-FFF2-40B4-BE49-F238E27FC236}">
                <a16:creationId xmlns:a16="http://schemas.microsoft.com/office/drawing/2014/main" xmlns="" id="{C500ABDB-12A3-D312-5308-C523BF8B0C04}"/>
              </a:ext>
            </a:extLst>
          </p:cNvPr>
          <p:cNvPicPr>
            <a:picLocks noChangeAspect="1"/>
          </p:cNvPicPr>
          <p:nvPr/>
        </p:nvPicPr>
        <p:blipFill>
          <a:blip r:embed="rId7"/>
          <a:stretch>
            <a:fillRect/>
          </a:stretch>
        </p:blipFill>
        <p:spPr>
          <a:xfrm>
            <a:off x="2258208" y="4390120"/>
            <a:ext cx="1837542" cy="2324920"/>
          </a:xfrm>
          <a:prstGeom prst="rect">
            <a:avLst/>
          </a:prstGeom>
        </p:spPr>
      </p:pic>
      <p:sp>
        <p:nvSpPr>
          <p:cNvPr id="33" name="Rectangle 32">
            <a:extLst>
              <a:ext uri="{FF2B5EF4-FFF2-40B4-BE49-F238E27FC236}">
                <a16:creationId xmlns:a16="http://schemas.microsoft.com/office/drawing/2014/main" xmlns="" id="{DF9C35B6-1C01-4930-D168-60FB13276E15}"/>
              </a:ext>
            </a:extLst>
          </p:cNvPr>
          <p:cNvSpPr/>
          <p:nvPr/>
        </p:nvSpPr>
        <p:spPr>
          <a:xfrm>
            <a:off x="6523359" y="3323975"/>
            <a:ext cx="4649466" cy="965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4D65011A-AB03-231B-DD85-1E5F70A08F74}"/>
              </a:ext>
            </a:extLst>
          </p:cNvPr>
          <p:cNvSpPr/>
          <p:nvPr/>
        </p:nvSpPr>
        <p:spPr>
          <a:xfrm>
            <a:off x="5777249" y="5213419"/>
            <a:ext cx="4805026" cy="1311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110B104A-D4DF-FFA1-5209-45CC196C938B}"/>
              </a:ext>
            </a:extLst>
          </p:cNvPr>
          <p:cNvSpPr/>
          <p:nvPr/>
        </p:nvSpPr>
        <p:spPr>
          <a:xfrm>
            <a:off x="1771017" y="2261843"/>
            <a:ext cx="3629658" cy="106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xmlns="" id="{6E55CB68-BB15-E896-48EB-F538AC1475C9}"/>
              </a:ext>
            </a:extLst>
          </p:cNvPr>
          <p:cNvSpPr txBox="1"/>
          <p:nvPr/>
        </p:nvSpPr>
        <p:spPr>
          <a:xfrm>
            <a:off x="1601062" y="2053698"/>
            <a:ext cx="392190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Tìm đọc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truyện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kịch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xmlns="" id="{7BA8376B-E240-6AC3-3660-2F9D1FF5BFBB}"/>
              </a:ext>
            </a:extLst>
          </p:cNvPr>
          <p:cNvSpPr txBox="1"/>
          <p:nvPr/>
        </p:nvSpPr>
        <p:spPr>
          <a:xfrm>
            <a:off x="6523359" y="3409432"/>
            <a:ext cx="478555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a:t>
            </a: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Nhật kí đọc sách</a:t>
            </a:r>
            <a:endPar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xmlns="" id="{6406B701-3107-CFC9-6C0A-0FFCECC26BCC}"/>
              </a:ext>
            </a:extLst>
          </p:cNvPr>
          <p:cNvSpPr txBox="1"/>
          <p:nvPr/>
        </p:nvSpPr>
        <p:spPr>
          <a:xfrm>
            <a:off x="5346511" y="5236717"/>
            <a:ext cx="585373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truyện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kịch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đã đọc</a:t>
            </a:r>
            <a:endPar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6203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p:tgtEl>
                                          <p:spTgt spid="3"/>
                                        </p:tgtEl>
                                        <p:attrNameLst>
                                          <p:attrName>ppt_y</p:attrName>
                                        </p:attrNameLst>
                                      </p:cBhvr>
                                      <p:tavLst>
                                        <p:tav tm="0">
                                          <p:val>
                                            <p:strVal val="#ppt_y+#ppt_h*1.125000"/>
                                          </p:val>
                                        </p:tav>
                                        <p:tav tm="100000">
                                          <p:val>
                                            <p:strVal val="#ppt_y"/>
                                          </p:val>
                                        </p:tav>
                                      </p:tavLst>
                                    </p:anim>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4" grpId="0" animBg="1"/>
      <p:bldP spid="35" grpId="0" animBg="1"/>
      <p:bldP spid="36" grpId="0"/>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DF701E18-8AC5-2A9E-2AE1-45A6A6515DC1}"/>
              </a:ext>
            </a:extLst>
          </p:cNvPr>
          <p:cNvSpPr/>
          <p:nvPr/>
        </p:nvSpPr>
        <p:spPr>
          <a:xfrm>
            <a:off x="4661942" y="2901726"/>
            <a:ext cx="7054778" cy="3448049"/>
          </a:xfrm>
          <a:prstGeom prst="roundRect">
            <a:avLst/>
          </a:prstGeom>
          <a:solidFill>
            <a:schemeClr val="lt1">
              <a:alpha val="84000"/>
            </a:schemeClr>
          </a:solidFill>
          <a:ln w="76200">
            <a:solidFill>
              <a:schemeClr val="accent2"/>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black"/>
                </a:solidFill>
                <a:prstDash val="dash"/>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E6C8626-D3D7-979A-A8A3-2BFB2ACE4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0994" y="508225"/>
            <a:ext cx="7532837" cy="2764315"/>
          </a:xfrm>
          <a:prstGeom prst="rect">
            <a:avLst/>
          </a:prstGeom>
        </p:spPr>
      </p:pic>
      <p:pic>
        <p:nvPicPr>
          <p:cNvPr id="9" name="Picture 8">
            <a:extLst>
              <a:ext uri="{FF2B5EF4-FFF2-40B4-BE49-F238E27FC236}">
                <a16:creationId xmlns:a16="http://schemas.microsoft.com/office/drawing/2014/main" xmlns="" id="{5289A45D-67EA-61F3-904E-72C57E6C82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4945" y="3406555"/>
            <a:ext cx="6452506" cy="2809204"/>
          </a:xfrm>
          <a:prstGeom prst="rect">
            <a:avLst/>
          </a:prstGeom>
        </p:spPr>
      </p:pic>
      <p:sp>
        <p:nvSpPr>
          <p:cNvPr id="10" name="Rectangle 9">
            <a:extLst>
              <a:ext uri="{FF2B5EF4-FFF2-40B4-BE49-F238E27FC236}">
                <a16:creationId xmlns:a16="http://schemas.microsoft.com/office/drawing/2014/main" xmlns="" id="{9C19B59E-F212-1E9A-BEAD-7DB918A8CC00}"/>
              </a:ext>
            </a:extLst>
          </p:cNvPr>
          <p:cNvSpPr/>
          <p:nvPr/>
        </p:nvSpPr>
        <p:spPr>
          <a:xfrm>
            <a:off x="5739493" y="5779945"/>
            <a:ext cx="3184373" cy="4245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5BF7D4B9-D8B8-E5A7-8704-99D43910FD00}"/>
              </a:ext>
            </a:extLst>
          </p:cNvPr>
          <p:cNvGrpSpPr/>
          <p:nvPr/>
        </p:nvGrpSpPr>
        <p:grpSpPr>
          <a:xfrm>
            <a:off x="-734835" y="-175509"/>
            <a:ext cx="6474329" cy="3448049"/>
            <a:chOff x="2412079" y="2001568"/>
            <a:chExt cx="8945299" cy="5031730"/>
          </a:xfrm>
        </p:grpSpPr>
        <p:pic>
          <p:nvPicPr>
            <p:cNvPr id="5" name="Picture 4">
              <a:extLst>
                <a:ext uri="{FF2B5EF4-FFF2-40B4-BE49-F238E27FC236}">
                  <a16:creationId xmlns:a16="http://schemas.microsoft.com/office/drawing/2014/main" xmlns="" id="{FDEA90CC-C752-E881-48CD-94F9EE67BD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12079" y="2001568"/>
              <a:ext cx="8945299" cy="5031730"/>
            </a:xfrm>
            <a:prstGeom prst="rect">
              <a:avLst/>
            </a:prstGeom>
          </p:spPr>
        </p:pic>
        <p:sp>
          <p:nvSpPr>
            <p:cNvPr id="6" name="TextBox 5">
              <a:extLst>
                <a:ext uri="{FF2B5EF4-FFF2-40B4-BE49-F238E27FC236}">
                  <a16:creationId xmlns:a16="http://schemas.microsoft.com/office/drawing/2014/main" xmlns="" id="{A2D6F29D-CFC9-6403-3F2C-869710ADA6DA}"/>
                </a:ext>
              </a:extLst>
            </p:cNvPr>
            <p:cNvSpPr txBox="1"/>
            <p:nvPr/>
          </p:nvSpPr>
          <p:spPr>
            <a:xfrm>
              <a:off x="4164709" y="3232610"/>
              <a:ext cx="5440038" cy="33685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hãy tìm đọc một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truyện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kịch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về:</a:t>
              </a:r>
            </a:p>
          </p:txBody>
        </p:sp>
      </p:grpSp>
      <p:pic>
        <p:nvPicPr>
          <p:cNvPr id="11" name="Picture 10">
            <a:extLst>
              <a:ext uri="{FF2B5EF4-FFF2-40B4-BE49-F238E27FC236}">
                <a16:creationId xmlns:a16="http://schemas.microsoft.com/office/drawing/2014/main" xmlns="" id="{BAA6F6CC-E16D-8064-22D1-9875DAE28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664" y="3272540"/>
            <a:ext cx="3248509" cy="3448049"/>
          </a:xfrm>
          <a:prstGeom prst="rect">
            <a:avLst/>
          </a:prstGeom>
        </p:spPr>
      </p:pic>
    </p:spTree>
    <p:extLst>
      <p:ext uri="{BB962C8B-B14F-4D97-AF65-F5344CB8AC3E}">
        <p14:creationId xmlns:p14="http://schemas.microsoft.com/office/powerpoint/2010/main" val="311266005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9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9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69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000" fill="hold"/>
                                            <p:tgtEl>
                                              <p:spTgt spid="4"/>
                                            </p:tgtEl>
                                            <p:attrNameLst>
                                              <p:attrName>ppt_x</p:attrName>
                                            </p:attrNameLst>
                                          </p:cBhvr>
                                          <p:tavLst>
                                            <p:tav tm="0">
                                              <p:val>
                                                <p:strVal val="1+#ppt_w/2"/>
                                              </p:val>
                                            </p:tav>
                                            <p:tav tm="100000">
                                              <p:val>
                                                <p:strVal val="#ppt_x"/>
                                              </p:val>
                                            </p:tav>
                                          </p:tavLst>
                                        </p:anim>
                                        <p:anim calcmode="lin" valueType="num">
                                          <p:cBhvr additive="base">
                                            <p:cTn id="10"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8" name="Trò-chơi-chíu.wav"/>
                                            </p:tgtEl>
                                          </p:cMediaNode>
                                        </p:audio>
                                      </p:subTnLst>
                                    </p:cTn>
                                  </p:par>
                                  <p:par>
                                    <p:cTn id="11" presetID="1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11" grpId="0"/>
          <p:bldP spid="12"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3ED451E-DEBA-5A14-D3B5-D00B6982A828}"/>
              </a:ext>
            </a:extLst>
          </p:cNvPr>
          <p:cNvGrpSpPr/>
          <p:nvPr/>
        </p:nvGrpSpPr>
        <p:grpSpPr>
          <a:xfrm>
            <a:off x="-1272761" y="-481230"/>
            <a:ext cx="8213207" cy="2216770"/>
            <a:chOff x="2412079" y="2001568"/>
            <a:chExt cx="8945299" cy="5031730"/>
          </a:xfrm>
        </p:grpSpPr>
        <p:pic>
          <p:nvPicPr>
            <p:cNvPr id="13" name="Picture 12">
              <a:extLst>
                <a:ext uri="{FF2B5EF4-FFF2-40B4-BE49-F238E27FC236}">
                  <a16:creationId xmlns:a16="http://schemas.microsoft.com/office/drawing/2014/main" xmlns="" id="{BC6042E4-F71E-A512-EBAF-F569D4375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12079" y="2001568"/>
              <a:ext cx="8945299" cy="5031730"/>
            </a:xfrm>
            <a:prstGeom prst="rect">
              <a:avLst/>
            </a:prstGeom>
          </p:spPr>
        </p:pic>
        <p:sp>
          <p:nvSpPr>
            <p:cNvPr id="14" name="TextBox 13">
              <a:extLst>
                <a:ext uri="{FF2B5EF4-FFF2-40B4-BE49-F238E27FC236}">
                  <a16:creationId xmlns:a16="http://schemas.microsoft.com/office/drawing/2014/main" xmlns="" id="{FDD8C244-D1B2-9CB2-8F47-5BDF0245ADFB}"/>
                </a:ext>
              </a:extLst>
            </p:cNvPr>
            <p:cNvSpPr txBox="1"/>
            <p:nvPr/>
          </p:nvSpPr>
          <p:spPr>
            <a:xfrm>
              <a:off x="4296317" y="3947275"/>
              <a:ext cx="5440038" cy="14135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hãy ghi chép những nội dung thú vị vào Nhật kí đọc sách</a:t>
              </a:r>
            </a:p>
          </p:txBody>
        </p:sp>
      </p:grpSp>
      <p:sp>
        <p:nvSpPr>
          <p:cNvPr id="15" name="TextBox 14">
            <a:extLst>
              <a:ext uri="{FF2B5EF4-FFF2-40B4-BE49-F238E27FC236}">
                <a16:creationId xmlns:a16="http://schemas.microsoft.com/office/drawing/2014/main" xmlns="" id="{132B1072-C854-01F1-963D-A157AA71577A}"/>
              </a:ext>
            </a:extLst>
          </p:cNvPr>
          <p:cNvSpPr txBox="1"/>
          <p:nvPr/>
        </p:nvSpPr>
        <p:spPr>
          <a:xfrm>
            <a:off x="4568717" y="89196"/>
            <a:ext cx="9254001" cy="112774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6000" b="1" i="0" u="none" strike="noStrike" kern="1200" cap="none" spc="0" normalizeH="0" baseline="0" noProof="0" dirty="0">
                <a:ln w="19050">
                  <a:solidFill>
                    <a:srgbClr val="002060"/>
                  </a:solidFill>
                  <a:prstDash val="solid"/>
                </a:ln>
                <a:solidFill>
                  <a:srgbClr val="CCFF33"/>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cùng</a:t>
            </a:r>
            <a:r>
              <a:rPr kumimoji="0" lang="en-US" sz="6000" b="1" i="0" u="none" strike="noStrike" kern="1200" cap="none" spc="0" normalizeH="0" baseline="0" noProof="0" dirty="0">
                <a:ln w="19050">
                  <a:solidFill>
                    <a:srgbClr val="002060"/>
                  </a:solidFill>
                  <a:prstDash val="solid"/>
                </a:ln>
                <a:solidFill>
                  <a:srgbClr val="CCFF33"/>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vi-VN" sz="6000" b="1" i="0" u="none" strike="noStrike" kern="1200" cap="none" spc="0" normalizeH="0" baseline="0" noProof="0" dirty="0">
                <a:ln w="19050">
                  <a:solidFill>
                    <a:srgbClr val="002060"/>
                  </a:solidFill>
                  <a:prstDash val="solid"/>
                </a:ln>
                <a:solidFill>
                  <a:srgbClr val="FF99CC"/>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chia</a:t>
            </a:r>
            <a:r>
              <a:rPr kumimoji="0" lang="en-US" sz="6000" b="1" i="0" u="none" strike="noStrike" kern="1200" cap="none" spc="0" normalizeH="0" baseline="0" noProof="0" dirty="0">
                <a:ln w="19050">
                  <a:solidFill>
                    <a:srgbClr val="002060"/>
                  </a:solidFill>
                  <a:prstDash val="solid"/>
                </a:ln>
                <a:solidFill>
                  <a:srgbClr val="CCFF33"/>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vi-VN" sz="6000" b="1" i="0" u="none" strike="noStrike" kern="1200" cap="none" spc="0" normalizeH="0" baseline="0" noProof="0" dirty="0">
                <a:ln w="19050">
                  <a:solidFill>
                    <a:srgbClr val="002060"/>
                  </a:solidFill>
                  <a:prstDash val="solid"/>
                </a:ln>
                <a:solidFill>
                  <a:srgbClr val="00FFCC"/>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sẻ</a:t>
            </a:r>
            <a:endParaRPr kumimoji="0" lang="en-US" sz="6000" b="1" i="0" u="none" strike="noStrike" kern="1200" cap="none" spc="0" normalizeH="0" baseline="0" noProof="0" dirty="0">
              <a:ln w="19050">
                <a:solidFill>
                  <a:srgbClr val="002060"/>
                </a:solidFill>
                <a:prstDash val="solid"/>
              </a:ln>
              <a:solidFill>
                <a:srgbClr val="00FFCC"/>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xmlns="" id="{452E54F6-5603-5753-0E30-F8F8986B7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20" y="3398436"/>
            <a:ext cx="3248509" cy="3448049"/>
          </a:xfrm>
          <a:prstGeom prst="rect">
            <a:avLst/>
          </a:prstGeom>
        </p:spPr>
      </p:pic>
      <p:pic>
        <p:nvPicPr>
          <p:cNvPr id="5" name="Picture 4">
            <a:extLst>
              <a:ext uri="{FF2B5EF4-FFF2-40B4-BE49-F238E27FC236}">
                <a16:creationId xmlns:a16="http://schemas.microsoft.com/office/drawing/2014/main" xmlns="" id="{1CFCE7F8-F708-6DE5-3C68-9E312384A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173" y="2535706"/>
            <a:ext cx="8213207" cy="3394894"/>
          </a:xfrm>
          <a:prstGeom prst="rect">
            <a:avLst/>
          </a:prstGeom>
        </p:spPr>
      </p:pic>
    </p:spTree>
    <p:extLst>
      <p:ext uri="{BB962C8B-B14F-4D97-AF65-F5344CB8AC3E}">
        <p14:creationId xmlns:p14="http://schemas.microsoft.com/office/powerpoint/2010/main" val="120927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46DA97-C298-F86C-5DE1-D5671A0120AE}"/>
            </a:ext>
          </a:extLst>
        </p:cNvPr>
        <p:cNvGrpSpPr/>
        <p:nvPr/>
      </p:nvGrpSpPr>
      <p:grpSpPr>
        <a:xfrm>
          <a:off x="0" y="0"/>
          <a:ext cx="0" cy="0"/>
          <a:chOff x="0" y="0"/>
          <a:chExt cx="0" cy="0"/>
        </a:xfrm>
      </p:grpSpPr>
      <p:pic>
        <p:nvPicPr>
          <p:cNvPr id="20" name="图片 64">
            <a:extLst>
              <a:ext uri="{FF2B5EF4-FFF2-40B4-BE49-F238E27FC236}">
                <a16:creationId xmlns:a16="http://schemas.microsoft.com/office/drawing/2014/main" xmlns="" id="{7710DC72-FF7D-DA76-1360-C9B4C282D2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BD6A50FC-BE77-3B18-7D24-02FC84299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BDEE0F6E-933D-731B-F62C-CB82627519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65430A4F-08E1-5997-C4F4-5FC0850FB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6C4BDC7F-C11D-90BE-EA4E-A3960B0F1465}"/>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TextBox 1">
            <a:extLst>
              <a:ext uri="{FF2B5EF4-FFF2-40B4-BE49-F238E27FC236}">
                <a16:creationId xmlns:a16="http://schemas.microsoft.com/office/drawing/2014/main" xmlns="" id="{5FD83E76-E778-483E-C8A4-3D7EDAFE1728}"/>
              </a:ext>
            </a:extLst>
          </p:cNvPr>
          <p:cNvSpPr txBox="1"/>
          <p:nvPr/>
        </p:nvSpPr>
        <p:spPr>
          <a:xfrm>
            <a:off x="1105034" y="747137"/>
            <a:ext cx="104132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Tuy các bạn có màu da, màu tóc khác nhau nhưng đều tươi cười, ca hát vui vẻ với nhau. Bức tranh thể hiện sự đoàn kết, gắn bó, không phân biệt sắc tộc giữa thiếu nhi trên toàn thế giới.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A6CA8A9-FA45-647D-EF2B-72CCE0B12C62}"/>
              </a:ext>
            </a:extLst>
          </p:cNvPr>
          <p:cNvPicPr>
            <a:picLocks noChangeAspect="1"/>
          </p:cNvPicPr>
          <p:nvPr/>
        </p:nvPicPr>
        <p:blipFill>
          <a:blip r:embed="rId5"/>
          <a:stretch>
            <a:fillRect/>
          </a:stretch>
        </p:blipFill>
        <p:spPr>
          <a:xfrm>
            <a:off x="1609537" y="3429000"/>
            <a:ext cx="8990730" cy="2648236"/>
          </a:xfrm>
          <a:prstGeom prst="rect">
            <a:avLst/>
          </a:prstGeom>
        </p:spPr>
      </p:pic>
    </p:spTree>
    <p:extLst>
      <p:ext uri="{BB962C8B-B14F-4D97-AF65-F5344CB8AC3E}">
        <p14:creationId xmlns:p14="http://schemas.microsoft.com/office/powerpoint/2010/main" val="418714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xmlns="" id="{234DDEBB-A3CA-B07A-4162-D6FEAA8F033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xmlns="" id="{584A44EB-C165-F3A9-7E42-21AF95FE5575}"/>
              </a:ext>
            </a:extLst>
          </p:cNvPr>
          <p:cNvGrpSpPr/>
          <p:nvPr/>
        </p:nvGrpSpPr>
        <p:grpSpPr>
          <a:xfrm>
            <a:off x="1202424" y="638122"/>
            <a:ext cx="11189271" cy="5052898"/>
            <a:chOff x="2412078" y="2001568"/>
            <a:chExt cx="8945299" cy="6873510"/>
          </a:xfrm>
        </p:grpSpPr>
        <p:pic>
          <p:nvPicPr>
            <p:cNvPr id="13" name="Picture 12">
              <a:extLst>
                <a:ext uri="{FF2B5EF4-FFF2-40B4-BE49-F238E27FC236}">
                  <a16:creationId xmlns:a16="http://schemas.microsoft.com/office/drawing/2014/main" xmlns="" id="{738E6DB3-2868-7750-D218-D6424C63B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12078" y="2001568"/>
              <a:ext cx="8945299" cy="6873510"/>
            </a:xfrm>
            <a:prstGeom prst="rect">
              <a:avLst/>
            </a:prstGeom>
          </p:spPr>
        </p:pic>
        <p:sp>
          <p:nvSpPr>
            <p:cNvPr id="14" name="TextBox 13">
              <a:extLst>
                <a:ext uri="{FF2B5EF4-FFF2-40B4-BE49-F238E27FC236}">
                  <a16:creationId xmlns:a16="http://schemas.microsoft.com/office/drawing/2014/main" xmlns="" id="{DBAA4B90-9D33-3F75-F59A-3CE058CBA845}"/>
                </a:ext>
              </a:extLst>
            </p:cNvPr>
            <p:cNvSpPr txBox="1"/>
            <p:nvPr/>
          </p:nvSpPr>
          <p:spPr>
            <a:xfrm>
              <a:off x="4844275" y="3789341"/>
              <a:ext cx="4320042" cy="43123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	Cùng bạn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Truyện hoặc đoạn kịch đã đọc.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Nhật kí đọc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xmlns="" id="{6F2167D6-3A9A-E9DF-A04F-92D73EE41D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20" y="3398436"/>
            <a:ext cx="3248509" cy="3448049"/>
          </a:xfrm>
          <a:prstGeom prst="rect">
            <a:avLst/>
          </a:prstGeom>
        </p:spPr>
      </p:pic>
    </p:spTree>
    <p:extLst>
      <p:ext uri="{BB962C8B-B14F-4D97-AF65-F5344CB8AC3E}">
        <p14:creationId xmlns:p14="http://schemas.microsoft.com/office/powerpoint/2010/main" val="393961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8FBBBC7-7BF8-92EC-B68D-DC0C7281B4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41" t="29684" r="6725" b="32501"/>
          <a:stretch/>
        </p:blipFill>
        <p:spPr>
          <a:xfrm>
            <a:off x="-222849" y="-56347"/>
            <a:ext cx="7380394" cy="2849345"/>
          </a:xfrm>
          <a:prstGeom prst="rect">
            <a:avLst/>
          </a:prstGeom>
        </p:spPr>
      </p:pic>
      <p:sp>
        <p:nvSpPr>
          <p:cNvPr id="5" name="Title 1">
            <a:extLst>
              <a:ext uri="{FF2B5EF4-FFF2-40B4-BE49-F238E27FC236}">
                <a16:creationId xmlns:a16="http://schemas.microsoft.com/office/drawing/2014/main" xmlns="" id="{850C907A-F3E0-9FFA-8903-07FDF5A067CF}"/>
              </a:ext>
            </a:extLst>
          </p:cNvPr>
          <p:cNvSpPr txBox="1">
            <a:spLocks/>
          </p:cNvSpPr>
          <p:nvPr/>
        </p:nvSpPr>
        <p:spPr>
          <a:xfrm>
            <a:off x="178662" y="801697"/>
            <a:ext cx="6828366"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6600" b="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Thi “Nhà sử học nhí”:</a:t>
            </a:r>
            <a:endParaRPr kumimoji="0" lang="en-US" sz="66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pic>
        <p:nvPicPr>
          <p:cNvPr id="6" name="Hình ảnh 24" descr="Ảnh có chứa vòng tròn, ảnh chụp màn hình, thiết kế&#10;&#10;Mô tả được tạo tự động">
            <a:extLst>
              <a:ext uri="{FF2B5EF4-FFF2-40B4-BE49-F238E27FC236}">
                <a16:creationId xmlns:a16="http://schemas.microsoft.com/office/drawing/2014/main" xmlns="" id="{DB10973C-D192-24C3-0FEA-CB3FBF0EE64D}"/>
              </a:ext>
            </a:extLst>
          </p:cNvPr>
          <p:cNvPicPr>
            <a:picLocks noChangeAspect="1"/>
          </p:cNvPicPr>
          <p:nvPr/>
        </p:nvPicPr>
        <p:blipFill rotWithShape="1">
          <a:blip r:embed="rId4"/>
          <a:srcRect l="46512" t="-79" r="8797" b="67219"/>
          <a:stretch/>
        </p:blipFill>
        <p:spPr>
          <a:xfrm>
            <a:off x="4095956" y="2423391"/>
            <a:ext cx="7554995" cy="3632912"/>
          </a:xfrm>
          <a:prstGeom prst="rect">
            <a:avLst/>
          </a:prstGeom>
        </p:spPr>
      </p:pic>
      <p:sp>
        <p:nvSpPr>
          <p:cNvPr id="7" name="Hộp Văn bản 14">
            <a:extLst>
              <a:ext uri="{FF2B5EF4-FFF2-40B4-BE49-F238E27FC236}">
                <a16:creationId xmlns:a16="http://schemas.microsoft.com/office/drawing/2014/main" xmlns="" id="{3C6515FB-D730-F5A5-C33A-BE4BAC5F8138}"/>
              </a:ext>
            </a:extLst>
          </p:cNvPr>
          <p:cNvSpPr txBox="1"/>
          <p:nvPr/>
        </p:nvSpPr>
        <p:spPr>
          <a:xfrm>
            <a:off x="5407572" y="3490408"/>
            <a:ext cx="5727809" cy="2123658"/>
          </a:xfrm>
          <a:prstGeom prst="rect">
            <a:avLst/>
          </a:prstGeom>
          <a:noFill/>
        </p:spPr>
        <p:txBody>
          <a:bodyPr wrap="square" rtlCol="0">
            <a:spAutoFit/>
          </a:bodyPr>
          <a:lstStyle/>
          <a:p>
            <a:pPr lvl="0" algn="ctr"/>
            <a:r>
              <a:rPr lang="en-US" sz="4400">
                <a:solidFill>
                  <a:srgbClr val="000000"/>
                </a:solidFill>
              </a:rPr>
              <a:t>Kể và trao đổi về ý nghĩa hoặc bài học rút ra từ câu chuyện.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A8FA57E9-14A1-CF1A-8D98-DF573BEDC132}"/>
              </a:ext>
            </a:extLst>
          </p:cNvPr>
          <p:cNvGrpSpPr/>
          <p:nvPr/>
        </p:nvGrpSpPr>
        <p:grpSpPr>
          <a:xfrm>
            <a:off x="178663" y="3462773"/>
            <a:ext cx="4169886" cy="3174440"/>
            <a:chOff x="1197026" y="4232126"/>
            <a:chExt cx="3751815" cy="2630711"/>
          </a:xfrm>
        </p:grpSpPr>
        <p:pic>
          <p:nvPicPr>
            <p:cNvPr id="11" name="Picture 10">
              <a:extLst>
                <a:ext uri="{FF2B5EF4-FFF2-40B4-BE49-F238E27FC236}">
                  <a16:creationId xmlns:a16="http://schemas.microsoft.com/office/drawing/2014/main" xmlns="" id="{3913DFE4-BDBD-E3C5-32F5-1B3B8EEAD199}"/>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2" name="Picture 11">
              <a:extLst>
                <a:ext uri="{FF2B5EF4-FFF2-40B4-BE49-F238E27FC236}">
                  <a16:creationId xmlns:a16="http://schemas.microsoft.com/office/drawing/2014/main" xmlns="" id="{5ED3E812-8FB9-B80C-833C-88A099E7F48C}"/>
                </a:ext>
              </a:extLst>
            </p:cNvPr>
            <p:cNvPicPr>
              <a:picLocks noChangeAspect="1"/>
            </p:cNvPicPr>
            <p:nvPr/>
          </p:nvPicPr>
          <p:blipFill>
            <a:blip r:embed="rId6"/>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323709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xmlns="" id="{069C7375-4B9E-85B4-618B-6373B0C15BCB}"/>
            </a:ext>
          </a:extLst>
        </p:cNvPr>
        <p:cNvGrpSpPr/>
        <p:nvPr/>
      </p:nvGrpSpPr>
      <p:grpSpPr>
        <a:xfrm>
          <a:off x="0" y="0"/>
          <a:ext cx="0" cy="0"/>
          <a:chOff x="0" y="0"/>
          <a:chExt cx="0" cy="0"/>
        </a:xfrm>
      </p:grpSpPr>
      <p:pic>
        <p:nvPicPr>
          <p:cNvPr id="6" name="Hình ảnh 24" descr="Ảnh có chứa vòng tròn, ảnh chụp màn hình, thiết kế&#10;&#10;Mô tả được tạo tự động">
            <a:extLst>
              <a:ext uri="{FF2B5EF4-FFF2-40B4-BE49-F238E27FC236}">
                <a16:creationId xmlns:a16="http://schemas.microsoft.com/office/drawing/2014/main" xmlns="" id="{C0F71005-1259-7322-8B5A-F73E2B604371}"/>
              </a:ext>
            </a:extLst>
          </p:cNvPr>
          <p:cNvPicPr>
            <a:picLocks noChangeAspect="1"/>
          </p:cNvPicPr>
          <p:nvPr/>
        </p:nvPicPr>
        <p:blipFill rotWithShape="1">
          <a:blip r:embed="rId3"/>
          <a:srcRect l="46512" t="-79" r="8797" b="67219"/>
          <a:stretch/>
        </p:blipFill>
        <p:spPr>
          <a:xfrm>
            <a:off x="4095956" y="1639614"/>
            <a:ext cx="7554995" cy="4416689"/>
          </a:xfrm>
          <a:prstGeom prst="rect">
            <a:avLst/>
          </a:prstGeom>
        </p:spPr>
      </p:pic>
      <p:sp>
        <p:nvSpPr>
          <p:cNvPr id="7" name="Hộp Văn bản 14">
            <a:extLst>
              <a:ext uri="{FF2B5EF4-FFF2-40B4-BE49-F238E27FC236}">
                <a16:creationId xmlns:a16="http://schemas.microsoft.com/office/drawing/2014/main" xmlns="" id="{D0EE2C47-D0FA-AFDD-8EC5-41B49E0E8C83}"/>
              </a:ext>
            </a:extLst>
          </p:cNvPr>
          <p:cNvSpPr txBox="1"/>
          <p:nvPr/>
        </p:nvSpPr>
        <p:spPr>
          <a:xfrm>
            <a:off x="5328744" y="3075066"/>
            <a:ext cx="5727809" cy="2123658"/>
          </a:xfrm>
          <a:prstGeom prst="rect">
            <a:avLst/>
          </a:prstGeom>
          <a:noFill/>
        </p:spPr>
        <p:txBody>
          <a:bodyPr wrap="square" rtlCol="0">
            <a:spAutoFit/>
          </a:bodyPr>
          <a:lstStyle/>
          <a:p>
            <a:pPr lvl="0" algn="ctr"/>
            <a:r>
              <a:rPr lang="vi-VN" sz="4400">
                <a:solidFill>
                  <a:srgbClr val="000000"/>
                </a:solidFill>
                <a:latin typeface="Calibri" panose="020F0502020204030204"/>
              </a:rPr>
              <a:t>Ghi chép tóm tắt về một truyện hoặc đoạn kịch được nghe bạn kể.</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D6D7260F-6339-BCC6-F13F-33296AE4F16E}"/>
              </a:ext>
            </a:extLst>
          </p:cNvPr>
          <p:cNvGrpSpPr/>
          <p:nvPr/>
        </p:nvGrpSpPr>
        <p:grpSpPr>
          <a:xfrm>
            <a:off x="178663" y="3462773"/>
            <a:ext cx="4169886" cy="3174440"/>
            <a:chOff x="1197026" y="4232126"/>
            <a:chExt cx="3751815" cy="2630711"/>
          </a:xfrm>
        </p:grpSpPr>
        <p:pic>
          <p:nvPicPr>
            <p:cNvPr id="11" name="Picture 10">
              <a:extLst>
                <a:ext uri="{FF2B5EF4-FFF2-40B4-BE49-F238E27FC236}">
                  <a16:creationId xmlns:a16="http://schemas.microsoft.com/office/drawing/2014/main" xmlns="" id="{F121BB62-746A-8307-A964-5E10AF2BAB22}"/>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2" name="Picture 11">
              <a:extLst>
                <a:ext uri="{FF2B5EF4-FFF2-40B4-BE49-F238E27FC236}">
                  <a16:creationId xmlns:a16="http://schemas.microsoft.com/office/drawing/2014/main" xmlns="" id="{EB3ED4B7-FC4F-07E3-09C4-846D0D4177AE}"/>
                </a:ext>
              </a:extLst>
            </p:cNvPr>
            <p:cNvPicPr>
              <a:picLocks noChangeAspect="1"/>
            </p:cNvPicPr>
            <p:nvPr/>
          </p:nvPicPr>
          <p:blipFill>
            <a:blip r:embed="rId5"/>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2061243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9" name="Picture 8">
            <a:extLst>
              <a:ext uri="{FF2B5EF4-FFF2-40B4-BE49-F238E27FC236}">
                <a16:creationId xmlns:a16="http://schemas.microsoft.com/office/drawing/2014/main" xmlns="" id="{B051A1F5-EA2B-4008-8CEF-51B3DAD58D03}"/>
              </a:ext>
            </a:extLst>
          </p:cNvPr>
          <p:cNvPicPr>
            <a:picLocks noChangeAspect="1"/>
          </p:cNvPicPr>
          <p:nvPr/>
        </p:nvPicPr>
        <p:blipFill>
          <a:blip r:embed="rId6"/>
          <a:stretch>
            <a:fillRect/>
          </a:stretch>
        </p:blipFill>
        <p:spPr>
          <a:xfrm>
            <a:off x="-50710" y="2042911"/>
            <a:ext cx="9603751" cy="2684457"/>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xmlns="" id="{00554151-EB58-469A-B612-80D9C6495C72}"/>
              </a:ext>
            </a:extLst>
          </p:cNvPr>
          <p:cNvPicPr>
            <a:picLocks noChangeAspect="1"/>
          </p:cNvPicPr>
          <p:nvPr/>
        </p:nvPicPr>
        <p:blipFill>
          <a:blip r:embed="rId3"/>
          <a:stretch>
            <a:fillRect/>
          </a:stretch>
        </p:blipFill>
        <p:spPr>
          <a:xfrm>
            <a:off x="978776" y="410589"/>
            <a:ext cx="10522608" cy="2109399"/>
          </a:xfrm>
          <a:prstGeom prst="rect">
            <a:avLst/>
          </a:prstGeom>
        </p:spPr>
      </p:pic>
    </p:spTree>
    <p:extLst>
      <p:ext uri="{BB962C8B-B14F-4D97-AF65-F5344CB8AC3E}">
        <p14:creationId xmlns:p14="http://schemas.microsoft.com/office/powerpoint/2010/main" val="2299241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1C95E60F-4B8E-4E17-A1DD-8AEF810593AA}"/>
              </a:ext>
            </a:extLst>
          </p:cNvPr>
          <p:cNvPicPr>
            <a:picLocks noChangeAspect="1"/>
          </p:cNvPicPr>
          <p:nvPr/>
        </p:nvPicPr>
        <p:blipFill rotWithShape="1">
          <a:blip r:embed="rId5"/>
          <a:srcRect r="2290"/>
          <a:stretch/>
        </p:blipFill>
        <p:spPr>
          <a:xfrm>
            <a:off x="-218607" y="0"/>
            <a:ext cx="12613807" cy="6860253"/>
          </a:xfrm>
          <a:prstGeom prst="rect">
            <a:avLst/>
          </a:prstGeom>
        </p:spPr>
      </p:pic>
      <p:pic>
        <p:nvPicPr>
          <p:cNvPr id="62" name="Picture 61">
            <a:hlinkClick r:id="rId6" action="ppaction://hlinksldjump"/>
            <a:extLst>
              <a:ext uri="{FF2B5EF4-FFF2-40B4-BE49-F238E27FC236}">
                <a16:creationId xmlns:a16="http://schemas.microsoft.com/office/drawing/2014/main" xmlns="" id="{E983EC36-A01A-4EE9-A9DB-B9C3CF4319BA}"/>
              </a:ext>
            </a:extLst>
          </p:cNvPr>
          <p:cNvPicPr>
            <a:picLocks noChangeAspect="1"/>
          </p:cNvPicPr>
          <p:nvPr/>
        </p:nvPicPr>
        <p:blipFill rotWithShape="1">
          <a:blip r:embed="rId7">
            <a:extLst>
              <a:ext uri="{28A0092B-C50C-407E-A947-70E740481C1C}">
                <a14:useLocalDpi xmlns:a14="http://schemas.microsoft.com/office/drawing/2010/main" val="0"/>
              </a:ext>
            </a:extLst>
          </a:blip>
          <a:srcRect l="8074" r="53377" b="54938"/>
          <a:stretch/>
        </p:blipFill>
        <p:spPr>
          <a:xfrm>
            <a:off x="2822187" y="3856551"/>
            <a:ext cx="2147921" cy="2510823"/>
          </a:xfrm>
          <a:prstGeom prst="rect">
            <a:avLst/>
          </a:prstGeom>
        </p:spPr>
      </p:pic>
      <p:pic>
        <p:nvPicPr>
          <p:cNvPr id="63" name="Picture 62">
            <a:extLst>
              <a:ext uri="{FF2B5EF4-FFF2-40B4-BE49-F238E27FC236}">
                <a16:creationId xmlns:a16="http://schemas.microsoft.com/office/drawing/2014/main" xmlns="" id="{E5918D84-9C05-43A8-B2CA-FD8970C2B2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4084884" y="4786551"/>
            <a:ext cx="954838" cy="1092200"/>
          </a:xfrm>
          <a:prstGeom prst="rect">
            <a:avLst/>
          </a:prstGeom>
        </p:spPr>
      </p:pic>
      <p:pic>
        <p:nvPicPr>
          <p:cNvPr id="65" name="Picture 64">
            <a:hlinkClick r:id="rId9" action="ppaction://hlinksldjump"/>
            <a:extLst>
              <a:ext uri="{FF2B5EF4-FFF2-40B4-BE49-F238E27FC236}">
                <a16:creationId xmlns:a16="http://schemas.microsoft.com/office/drawing/2014/main" xmlns="" id="{5F4E70C8-6A67-4777-9FD2-CA9AB69F0550}"/>
              </a:ext>
            </a:extLst>
          </p:cNvPr>
          <p:cNvPicPr>
            <a:picLocks noChangeAspect="1"/>
          </p:cNvPicPr>
          <p:nvPr/>
        </p:nvPicPr>
        <p:blipFill rotWithShape="1">
          <a:blip r:embed="rId10">
            <a:extLst>
              <a:ext uri="{28A0092B-C50C-407E-A947-70E740481C1C}">
                <a14:useLocalDpi xmlns:a14="http://schemas.microsoft.com/office/drawing/2010/main" val="0"/>
              </a:ext>
            </a:extLst>
          </a:blip>
          <a:srcRect l="35806" t="38667" r="33577" b="19328"/>
          <a:stretch/>
        </p:blipFill>
        <p:spPr>
          <a:xfrm>
            <a:off x="7155241" y="2795666"/>
            <a:ext cx="1633193" cy="2240649"/>
          </a:xfrm>
          <a:prstGeom prst="rect">
            <a:avLst/>
          </a:prstGeom>
        </p:spPr>
      </p:pic>
      <p:pic>
        <p:nvPicPr>
          <p:cNvPr id="66" name="Picture 65">
            <a:extLst>
              <a:ext uri="{FF2B5EF4-FFF2-40B4-BE49-F238E27FC236}">
                <a16:creationId xmlns:a16="http://schemas.microsoft.com/office/drawing/2014/main" xmlns="" id="{B521DC4D-B499-4134-A2A7-EA8E8835C8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8055898" y="4021378"/>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xmlns=""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xmlns="" id="{666DA950-EC1E-4FF2-9E4B-C11C0AEADC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10926714" y="3816453"/>
            <a:ext cx="954838" cy="1092200"/>
          </a:xfrm>
          <a:prstGeom prst="rect">
            <a:avLst/>
          </a:prstGeom>
        </p:spPr>
      </p:pic>
      <p:pic>
        <p:nvPicPr>
          <p:cNvPr id="74" name="Picture 73">
            <a:hlinkClick r:id="rId13" action="ppaction://hlinksldjump"/>
            <a:extLst>
              <a:ext uri="{FF2B5EF4-FFF2-40B4-BE49-F238E27FC236}">
                <a16:creationId xmlns:a16="http://schemas.microsoft.com/office/drawing/2014/main" xmlns=""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xmlns="" id="{4BF91227-8C65-4445-B651-1E09831E1F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1094899" y="4460239"/>
            <a:ext cx="954838" cy="1092200"/>
          </a:xfrm>
          <a:prstGeom prst="rect">
            <a:avLst/>
          </a:prstGeom>
        </p:spPr>
      </p:pic>
      <p:pic>
        <p:nvPicPr>
          <p:cNvPr id="76" name="Picture 75">
            <a:extLst>
              <a:ext uri="{FF2B5EF4-FFF2-40B4-BE49-F238E27FC236}">
                <a16:creationId xmlns:a16="http://schemas.microsoft.com/office/drawing/2014/main" xmlns="" id="{BEDE2918-6666-4FF2-AC7B-640CA542863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1070715" y="4534284"/>
            <a:ext cx="1453051" cy="1662087"/>
          </a:xfrm>
          <a:prstGeom prst="rect">
            <a:avLst/>
          </a:prstGeom>
        </p:spPr>
      </p:pic>
      <p:pic>
        <p:nvPicPr>
          <p:cNvPr id="77" name="Picture 76">
            <a:extLst>
              <a:ext uri="{FF2B5EF4-FFF2-40B4-BE49-F238E27FC236}">
                <a16:creationId xmlns:a16="http://schemas.microsoft.com/office/drawing/2014/main" xmlns="" id="{80C559C4-43FF-4508-AE0E-10A3E4EBD1D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4615707" y="4613562"/>
            <a:ext cx="1453051" cy="1662087"/>
          </a:xfrm>
          <a:prstGeom prst="rect">
            <a:avLst/>
          </a:prstGeom>
        </p:spPr>
      </p:pic>
      <p:pic>
        <p:nvPicPr>
          <p:cNvPr id="78" name="Picture 77">
            <a:extLst>
              <a:ext uri="{FF2B5EF4-FFF2-40B4-BE49-F238E27FC236}">
                <a16:creationId xmlns:a16="http://schemas.microsoft.com/office/drawing/2014/main" xmlns="" id="{B6EF45D1-66FE-41BC-A711-49168B17F1F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xmlns="" id="{CE61F00A-AE6E-4979-AE93-CDC6DC8DE33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xmlns="" id="{D765ED2E-5D54-4558-89C1-0C86D1B542D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xmlns="" id="{BE2ADB60-2E86-4745-8F7D-1083571D41E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pic>
        <p:nvPicPr>
          <p:cNvPr id="83" name="CẤM BUÔN BÁN, CẤM REUP" descr="Káº¿t quáº£ hÃ¬nh áº£nh cho win text gif">
            <a:extLst>
              <a:ext uri="{FF2B5EF4-FFF2-40B4-BE49-F238E27FC236}">
                <a16:creationId xmlns:a16="http://schemas.microsoft.com/office/drawing/2014/main" xmlns="" id="{3B4F0247-97E0-49B5-9C7E-ACF9D03D0434}"/>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629321" y="-62992"/>
            <a:ext cx="2671535" cy="267153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B0F4CD28-B540-4C6D-8B73-D4D6CF6B85C3}"/>
              </a:ext>
            </a:extLst>
          </p:cNvPr>
          <p:cNvSpPr/>
          <p:nvPr/>
        </p:nvSpPr>
        <p:spPr>
          <a:xfrm>
            <a:off x="639628" y="5420741"/>
            <a:ext cx="542126" cy="54212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820A1"/>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xmlns="" id="{47A3BF27-5B09-4762-95CB-AF71EBC78753}"/>
              </a:ext>
            </a:extLst>
          </p:cNvPr>
          <p:cNvSpPr/>
          <p:nvPr/>
        </p:nvSpPr>
        <p:spPr>
          <a:xfrm>
            <a:off x="3799722" y="6174671"/>
            <a:ext cx="542126" cy="54212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820A1"/>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xmlns="" id="{33E2AC3A-5FCF-482D-891E-BC00D49D6299}"/>
              </a:ext>
            </a:extLst>
          </p:cNvPr>
          <p:cNvSpPr/>
          <p:nvPr/>
        </p:nvSpPr>
        <p:spPr>
          <a:xfrm>
            <a:off x="7670528" y="5020220"/>
            <a:ext cx="542126" cy="54212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820A1"/>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41BFC067-C5E0-42CF-AA88-B81235F650EA}"/>
              </a:ext>
            </a:extLst>
          </p:cNvPr>
          <p:cNvSpPr/>
          <p:nvPr/>
        </p:nvSpPr>
        <p:spPr>
          <a:xfrm>
            <a:off x="10691505" y="4840899"/>
            <a:ext cx="542126" cy="54212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820A1"/>
                </a:solidFill>
                <a:effectLst/>
                <a:uLnTx/>
                <a:uFillTx/>
                <a:latin typeface="Calibri" panose="020F0502020204030204"/>
                <a:ea typeface="+mn-ea"/>
                <a:cs typeface="+mn-cs"/>
              </a:rPr>
              <a:t>4</a:t>
            </a:r>
          </a:p>
        </p:txBody>
      </p:sp>
      <p:sp>
        <p:nvSpPr>
          <p:cNvPr id="3" name="Arrow: Right 2">
            <a:hlinkClick r:id="rId18" action="ppaction://hlinksldjump"/>
            <a:extLst>
              <a:ext uri="{FF2B5EF4-FFF2-40B4-BE49-F238E27FC236}">
                <a16:creationId xmlns:a16="http://schemas.microsoft.com/office/drawing/2014/main" xmlns="" id="{26606EC7-D0D2-470D-BE62-F67CD59AB8A1}"/>
              </a:ext>
            </a:extLst>
          </p:cNvPr>
          <p:cNvSpPr/>
          <p:nvPr/>
        </p:nvSpPr>
        <p:spPr>
          <a:xfrm>
            <a:off x="10972800" y="6196371"/>
            <a:ext cx="954838" cy="52042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287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75"/>
                                        </p:tgtEl>
                                      </p:cBhvr>
                                    </p:animEffect>
                                    <p:set>
                                      <p:cBhvr>
                                        <p:cTn id="34" dur="1" fill="hold">
                                          <p:stCondLst>
                                            <p:cond delay="999"/>
                                          </p:stCondLst>
                                        </p:cTn>
                                        <p:tgtEl>
                                          <p:spTgt spid="75"/>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down)">
                                      <p:cBhvr>
                                        <p:cTn id="37" dur="1000"/>
                                        <p:tgtEl>
                                          <p:spTgt spid="76"/>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par>
                                <p:cTn id="38" presetID="14" presetClass="exit" presetSubtype="10" fill="hold" grpId="0" nodeType="withEffect">
                                  <p:stCondLst>
                                    <p:cond delay="0"/>
                                  </p:stCondLst>
                                  <p:childTnLst>
                                    <p:animEffect transition="out" filter="randombar(horizontal)">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par>
                                <p:cTn id="50" presetID="14" presetClass="exit" presetSubtype="10" fill="hold" grpId="0" nodeType="withEffect">
                                  <p:stCondLst>
                                    <p:cond delay="0"/>
                                  </p:stCondLst>
                                  <p:childTnLst>
                                    <p:animEffect transition="out" filter="randombar(horizontal)">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6"/>
                                        </p:tgtEl>
                                      </p:cBhvr>
                                    </p:animEffect>
                                    <p:set>
                                      <p:cBhvr>
                                        <p:cTn id="58" dur="1" fill="hold">
                                          <p:stCondLst>
                                            <p:cond delay="999"/>
                                          </p:stCondLst>
                                        </p:cTn>
                                        <p:tgtEl>
                                          <p:spTgt spid="6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par>
                                <p:cTn id="62" presetID="14" presetClass="exit" presetSubtype="10" fill="hold" grpId="0" nodeType="withEffect">
                                  <p:stCondLst>
                                    <p:cond delay="0"/>
                                  </p:stCondLst>
                                  <p:childTnLst>
                                    <p:animEffect transition="out" filter="randombar(horizontal)">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5" restart="whenNotActive" fill="hold" evtFilter="cancelBubble" nodeType="interactiveSeq">
                <p:stCondLst>
                  <p:cond evt="onClick" delay="0">
                    <p:tgtEl>
                      <p:spTgt spid="7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00"/>
                                        <p:tgtEl>
                                          <p:spTgt spid="72"/>
                                        </p:tgtEl>
                                      </p:cBhvr>
                                    </p:animEffect>
                                    <p:set>
                                      <p:cBhvr>
                                        <p:cTn id="70" dur="1" fill="hold">
                                          <p:stCondLst>
                                            <p:cond delay="999"/>
                                          </p:stCondLst>
                                        </p:cTn>
                                        <p:tgtEl>
                                          <p:spTgt spid="72"/>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1000"/>
                                        <p:tgtEl>
                                          <p:spTgt spid="80"/>
                                        </p:tgtEl>
                                      </p:cBhvr>
                                    </p:animEffec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par>
                                <p:cTn id="74" presetID="14" presetClass="exit" presetSubtype="10" fill="hold" grpId="0" nodeType="withEffect">
                                  <p:stCondLst>
                                    <p:cond delay="0"/>
                                  </p:stCondLst>
                                  <p:childTnLst>
                                    <p:animEffect transition="out" filter="randombar(horizontal)">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fade">
                                      <p:cBhvr>
                                        <p:cTn id="80" dur="500"/>
                                        <p:tgtEl>
                                          <p:spTgt spid="83"/>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1"/>
                  </p:tgtEl>
                </p:cond>
              </p:nextCondLst>
            </p:seq>
          </p:childTnLst>
        </p:cTn>
      </p:par>
    </p:tnLst>
    <p:bldLst>
      <p:bldP spid="2" grpId="0" animBg="1"/>
      <p:bldP spid="21"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9505951" y="3115827"/>
            <a:ext cx="2686050" cy="3833614"/>
          </a:xfrm>
          <a:prstGeom prst="rect">
            <a:avLst/>
          </a:prstGeom>
        </p:spPr>
      </p:pic>
      <p:pic>
        <p:nvPicPr>
          <p:cNvPr id="6" name="Picture 5">
            <a:extLst>
              <a:ext uri="{FF2B5EF4-FFF2-40B4-BE49-F238E27FC236}">
                <a16:creationId xmlns:a16="http://schemas.microsoft.com/office/drawing/2014/main" xmlns="" id="{F8D6B1E9-9E91-4028-A964-D7A7995866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3765248" y="2471882"/>
            <a:ext cx="5524500" cy="4337769"/>
          </a:xfrm>
          <a:prstGeom prst="rect">
            <a:avLst/>
          </a:prstGeom>
        </p:spPr>
      </p:pic>
      <p:grpSp>
        <p:nvGrpSpPr>
          <p:cNvPr id="8" name="Group 7">
            <a:extLst>
              <a:ext uri="{FF2B5EF4-FFF2-40B4-BE49-F238E27FC236}">
                <a16:creationId xmlns:a16="http://schemas.microsoft.com/office/drawing/2014/main" xmlns="" id="{B3A2D417-6BB4-4F85-97F4-841AA6E3D367}"/>
              </a:ext>
            </a:extLst>
          </p:cNvPr>
          <p:cNvGrpSpPr/>
          <p:nvPr/>
        </p:nvGrpSpPr>
        <p:grpSpPr>
          <a:xfrm>
            <a:off x="4503421" y="748629"/>
            <a:ext cx="7688579" cy="1771602"/>
            <a:chOff x="3173073" y="565468"/>
            <a:chExt cx="5993246" cy="1265354"/>
          </a:xfrm>
        </p:grpSpPr>
        <p:grpSp>
          <p:nvGrpSpPr>
            <p:cNvPr id="9" name="Group 8">
              <a:extLst>
                <a:ext uri="{FF2B5EF4-FFF2-40B4-BE49-F238E27FC236}">
                  <a16:creationId xmlns:a16="http://schemas.microsoft.com/office/drawing/2014/main" xmlns="" id="{18A2AB0C-A9C9-4358-AD6C-2435814D0101}"/>
                </a:ext>
              </a:extLst>
            </p:cNvPr>
            <p:cNvGrpSpPr/>
            <p:nvPr/>
          </p:nvGrpSpPr>
          <p:grpSpPr>
            <a:xfrm>
              <a:off x="3173073" y="565468"/>
              <a:ext cx="5774983" cy="1265354"/>
              <a:chOff x="1006064" y="1522807"/>
              <a:chExt cx="9977377" cy="4656929"/>
            </a:xfrm>
          </p:grpSpPr>
          <p:sp>
            <p:nvSpPr>
              <p:cNvPr id="11" name="矩形: 圆角 2">
                <a:extLst>
                  <a:ext uri="{FF2B5EF4-FFF2-40B4-BE49-F238E27FC236}">
                    <a16:creationId xmlns:a16="http://schemas.microsoft.com/office/drawing/2014/main" xmlns="" id="{AA0E0DD0-8FDD-47E4-888D-6F97A0690EF4}"/>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圆角 2">
                <a:extLst>
                  <a:ext uri="{FF2B5EF4-FFF2-40B4-BE49-F238E27FC236}">
                    <a16:creationId xmlns:a16="http://schemas.microsoft.com/office/drawing/2014/main" xmlns="" id="{3C1D2277-1EF4-4742-9BE2-3276335ED519}"/>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0" name="TextBox 9">
              <a:extLst>
                <a:ext uri="{FF2B5EF4-FFF2-40B4-BE49-F238E27FC236}">
                  <a16:creationId xmlns:a16="http://schemas.microsoft.com/office/drawing/2014/main" xmlns="" id="{68D8350B-BD68-4263-823C-02E5FFAC65AE}"/>
                </a:ext>
              </a:extLst>
            </p:cNvPr>
            <p:cNvSpPr txBox="1"/>
            <p:nvPr/>
          </p:nvSpPr>
          <p:spPr>
            <a:xfrm>
              <a:off x="3722742" y="890693"/>
              <a:ext cx="5443577" cy="505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E820A1"/>
                  </a:solidFill>
                  <a:latin typeface="Arial" panose="020B0604020202020204" pitchFamily="34" charset="0"/>
                  <a:cs typeface="Arial" panose="020B0604020202020204" pitchFamily="34" charset="0"/>
                </a:rPr>
                <a:t>Đọc lại đoạn 1 bài thơ</a:t>
              </a:r>
              <a:endParaRPr kumimoji="0" lang="en-US" sz="40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grpSp>
      <p:sp>
        <p:nvSpPr>
          <p:cNvPr id="13" name="Rectangle: Rounded Corners 12">
            <a:extLst>
              <a:ext uri="{FF2B5EF4-FFF2-40B4-BE49-F238E27FC236}">
                <a16:creationId xmlns:a16="http://schemas.microsoft.com/office/drawing/2014/main" xmlns="" id="{B72711E9-110E-4A1E-808D-D089D89C982B}"/>
              </a:ext>
            </a:extLst>
          </p:cNvPr>
          <p:cNvSpPr/>
          <p:nvPr/>
        </p:nvSpPr>
        <p:spPr>
          <a:xfrm>
            <a:off x="7069204" y="7341033"/>
            <a:ext cx="847090" cy="27601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3553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grpSp>
        <p:nvGrpSpPr>
          <p:cNvPr id="6" name="Group 5">
            <a:extLst>
              <a:ext uri="{FF2B5EF4-FFF2-40B4-BE49-F238E27FC236}">
                <a16:creationId xmlns:a16="http://schemas.microsoft.com/office/drawing/2014/main" xmlns="" id="{60913E29-6FE3-4E8C-AD1F-1504630D7D87}"/>
              </a:ext>
            </a:extLst>
          </p:cNvPr>
          <p:cNvGrpSpPr/>
          <p:nvPr/>
        </p:nvGrpSpPr>
        <p:grpSpPr>
          <a:xfrm>
            <a:off x="4503421" y="748629"/>
            <a:ext cx="7688579" cy="1771602"/>
            <a:chOff x="3173073" y="565468"/>
            <a:chExt cx="5993246" cy="1265354"/>
          </a:xfrm>
        </p:grpSpPr>
        <p:grpSp>
          <p:nvGrpSpPr>
            <p:cNvPr id="8" name="Group 7">
              <a:extLst>
                <a:ext uri="{FF2B5EF4-FFF2-40B4-BE49-F238E27FC236}">
                  <a16:creationId xmlns:a16="http://schemas.microsoft.com/office/drawing/2014/main" xmlns="" id="{84070F33-5246-49E3-9145-001D0927C760}"/>
                </a:ext>
              </a:extLst>
            </p:cNvPr>
            <p:cNvGrpSpPr/>
            <p:nvPr/>
          </p:nvGrpSpPr>
          <p:grpSpPr>
            <a:xfrm>
              <a:off x="3173073" y="565468"/>
              <a:ext cx="5774983" cy="1265354"/>
              <a:chOff x="1006064" y="1522807"/>
              <a:chExt cx="9977377" cy="4656929"/>
            </a:xfrm>
          </p:grpSpPr>
          <p:sp>
            <p:nvSpPr>
              <p:cNvPr id="10" name="矩形: 圆角 2">
                <a:extLst>
                  <a:ext uri="{FF2B5EF4-FFF2-40B4-BE49-F238E27FC236}">
                    <a16:creationId xmlns:a16="http://schemas.microsoft.com/office/drawing/2014/main" xmlns="" id="{89DA22A3-9FA3-4B75-8269-DF84096C4E5C}"/>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圆角 2">
                <a:extLst>
                  <a:ext uri="{FF2B5EF4-FFF2-40B4-BE49-F238E27FC236}">
                    <a16:creationId xmlns:a16="http://schemas.microsoft.com/office/drawing/2014/main" xmlns="" id="{B54CD57A-2BD6-464C-9D32-E1CF0F52144F}"/>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9" name="TextBox 8">
              <a:extLst>
                <a:ext uri="{FF2B5EF4-FFF2-40B4-BE49-F238E27FC236}">
                  <a16:creationId xmlns:a16="http://schemas.microsoft.com/office/drawing/2014/main" xmlns="" id="{1534A09D-A741-44E2-B483-30489CD3542C}"/>
                </a:ext>
              </a:extLst>
            </p:cNvPr>
            <p:cNvSpPr txBox="1"/>
            <p:nvPr/>
          </p:nvSpPr>
          <p:spPr>
            <a:xfrm>
              <a:off x="3722742" y="838798"/>
              <a:ext cx="5443577" cy="505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820A1"/>
                  </a:solidFill>
                  <a:effectLst/>
                  <a:uLnTx/>
                  <a:uFillTx/>
                  <a:latin typeface="Arial" panose="020B0604020202020204" pitchFamily="34" charset="0"/>
                  <a:ea typeface="+mn-ea"/>
                  <a:cs typeface="Arial" panose="020B0604020202020204" pitchFamily="34" charset="0"/>
                </a:rPr>
                <a:t>Đọc lại đoạn 2 bài thơ</a:t>
              </a:r>
              <a:endParaRPr kumimoji="0" lang="en-US" sz="40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xmlns="" id="{8C572449-3DCB-4BE2-9A19-F088BF3751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3765248" y="2471882"/>
            <a:ext cx="5524500" cy="4337769"/>
          </a:xfrm>
          <a:prstGeom prst="rect">
            <a:avLst/>
          </a:prstGeom>
        </p:spPr>
      </p:pic>
      <p:sp>
        <p:nvSpPr>
          <p:cNvPr id="13" name="Rectangle: Rounded Corners 12">
            <a:extLst>
              <a:ext uri="{FF2B5EF4-FFF2-40B4-BE49-F238E27FC236}">
                <a16:creationId xmlns:a16="http://schemas.microsoft.com/office/drawing/2014/main" xmlns="" id="{40EE2B8D-A762-4A43-9C8E-554B8CBD2192}"/>
              </a:ext>
            </a:extLst>
          </p:cNvPr>
          <p:cNvSpPr/>
          <p:nvPr/>
        </p:nvSpPr>
        <p:spPr>
          <a:xfrm>
            <a:off x="7069204" y="7341033"/>
            <a:ext cx="847090" cy="27601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42818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grpSp>
        <p:nvGrpSpPr>
          <p:cNvPr id="6" name="Group 5">
            <a:extLst>
              <a:ext uri="{FF2B5EF4-FFF2-40B4-BE49-F238E27FC236}">
                <a16:creationId xmlns:a16="http://schemas.microsoft.com/office/drawing/2014/main" xmlns="" id="{B9D55408-19D1-466A-B3C1-A72F338AD40C}"/>
              </a:ext>
            </a:extLst>
          </p:cNvPr>
          <p:cNvGrpSpPr/>
          <p:nvPr/>
        </p:nvGrpSpPr>
        <p:grpSpPr>
          <a:xfrm>
            <a:off x="4503421" y="748629"/>
            <a:ext cx="7782064" cy="1771602"/>
            <a:chOff x="3173073" y="565468"/>
            <a:chExt cx="6066118" cy="1265354"/>
          </a:xfrm>
        </p:grpSpPr>
        <p:grpSp>
          <p:nvGrpSpPr>
            <p:cNvPr id="8" name="Group 7">
              <a:extLst>
                <a:ext uri="{FF2B5EF4-FFF2-40B4-BE49-F238E27FC236}">
                  <a16:creationId xmlns:a16="http://schemas.microsoft.com/office/drawing/2014/main" xmlns="" id="{D4DABD22-E568-45A9-9F57-735EA97B1B83}"/>
                </a:ext>
              </a:extLst>
            </p:cNvPr>
            <p:cNvGrpSpPr/>
            <p:nvPr/>
          </p:nvGrpSpPr>
          <p:grpSpPr>
            <a:xfrm>
              <a:off x="3173073" y="565468"/>
              <a:ext cx="5774983" cy="1265354"/>
              <a:chOff x="1006064" y="1522807"/>
              <a:chExt cx="9977377" cy="4656929"/>
            </a:xfrm>
          </p:grpSpPr>
          <p:sp>
            <p:nvSpPr>
              <p:cNvPr id="10" name="矩形: 圆角 2">
                <a:extLst>
                  <a:ext uri="{FF2B5EF4-FFF2-40B4-BE49-F238E27FC236}">
                    <a16:creationId xmlns:a16="http://schemas.microsoft.com/office/drawing/2014/main" xmlns="" id="{C3439AF4-95A8-492A-B69B-C22348DD0E11}"/>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圆角 2">
                <a:extLst>
                  <a:ext uri="{FF2B5EF4-FFF2-40B4-BE49-F238E27FC236}">
                    <a16:creationId xmlns:a16="http://schemas.microsoft.com/office/drawing/2014/main" xmlns="" id="{D1359A14-195F-4EF1-8D51-604A26E2E9C7}"/>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9" name="TextBox 8">
              <a:extLst>
                <a:ext uri="{FF2B5EF4-FFF2-40B4-BE49-F238E27FC236}">
                  <a16:creationId xmlns:a16="http://schemas.microsoft.com/office/drawing/2014/main" xmlns="" id="{C81F0051-2623-44F8-A674-49B98A0DE93C}"/>
                </a:ext>
              </a:extLst>
            </p:cNvPr>
            <p:cNvSpPr txBox="1"/>
            <p:nvPr/>
          </p:nvSpPr>
          <p:spPr>
            <a:xfrm>
              <a:off x="3795614" y="928078"/>
              <a:ext cx="5443577" cy="505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đoạn</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3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thơ</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F9900685-F890-45B0-BCA6-80C176E556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3765248" y="2471882"/>
            <a:ext cx="5524500" cy="4337769"/>
          </a:xfrm>
          <a:prstGeom prst="rect">
            <a:avLst/>
          </a:prstGeom>
        </p:spPr>
      </p:pic>
      <p:sp>
        <p:nvSpPr>
          <p:cNvPr id="13" name="Rectangle: Rounded Corners 12">
            <a:extLst>
              <a:ext uri="{FF2B5EF4-FFF2-40B4-BE49-F238E27FC236}">
                <a16:creationId xmlns:a16="http://schemas.microsoft.com/office/drawing/2014/main" xmlns="" id="{345E6656-5856-472E-8F42-7BFB7A3B7A86}"/>
              </a:ext>
            </a:extLst>
          </p:cNvPr>
          <p:cNvSpPr/>
          <p:nvPr/>
        </p:nvSpPr>
        <p:spPr>
          <a:xfrm>
            <a:off x="7069204" y="7341033"/>
            <a:ext cx="847090" cy="27601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0126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grpSp>
        <p:nvGrpSpPr>
          <p:cNvPr id="6" name="Group 5">
            <a:extLst>
              <a:ext uri="{FF2B5EF4-FFF2-40B4-BE49-F238E27FC236}">
                <a16:creationId xmlns:a16="http://schemas.microsoft.com/office/drawing/2014/main" xmlns="" id="{6C899A41-2080-495D-82E3-40CEE27BC620}"/>
              </a:ext>
            </a:extLst>
          </p:cNvPr>
          <p:cNvGrpSpPr/>
          <p:nvPr/>
        </p:nvGrpSpPr>
        <p:grpSpPr>
          <a:xfrm>
            <a:off x="2172995" y="580285"/>
            <a:ext cx="7408575" cy="1771602"/>
            <a:chOff x="3173073" y="565468"/>
            <a:chExt cx="5774983" cy="1265354"/>
          </a:xfrm>
        </p:grpSpPr>
        <p:grpSp>
          <p:nvGrpSpPr>
            <p:cNvPr id="8" name="Group 7">
              <a:extLst>
                <a:ext uri="{FF2B5EF4-FFF2-40B4-BE49-F238E27FC236}">
                  <a16:creationId xmlns:a16="http://schemas.microsoft.com/office/drawing/2014/main" xmlns="" id="{6AFD208B-9522-405E-9155-10C69EE2CC45}"/>
                </a:ext>
              </a:extLst>
            </p:cNvPr>
            <p:cNvGrpSpPr/>
            <p:nvPr/>
          </p:nvGrpSpPr>
          <p:grpSpPr>
            <a:xfrm>
              <a:off x="3173073" y="565468"/>
              <a:ext cx="5774983" cy="1265354"/>
              <a:chOff x="1006064" y="1522807"/>
              <a:chExt cx="9977377" cy="4656929"/>
            </a:xfrm>
          </p:grpSpPr>
          <p:sp>
            <p:nvSpPr>
              <p:cNvPr id="10" name="矩形: 圆角 2">
                <a:extLst>
                  <a:ext uri="{FF2B5EF4-FFF2-40B4-BE49-F238E27FC236}">
                    <a16:creationId xmlns:a16="http://schemas.microsoft.com/office/drawing/2014/main" xmlns="" id="{D6E2C6DD-F1D3-4235-A0A5-F4354DCFCB7B}"/>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圆角 2">
                <a:extLst>
                  <a:ext uri="{FF2B5EF4-FFF2-40B4-BE49-F238E27FC236}">
                    <a16:creationId xmlns:a16="http://schemas.microsoft.com/office/drawing/2014/main" xmlns="" id="{FD9B56C9-E36E-42CD-BA41-A7611A3373E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9" name="TextBox 8">
              <a:extLst>
                <a:ext uri="{FF2B5EF4-FFF2-40B4-BE49-F238E27FC236}">
                  <a16:creationId xmlns:a16="http://schemas.microsoft.com/office/drawing/2014/main" xmlns="" id="{D625D5F1-75C7-4347-ADE0-CD5574D02B79}"/>
                </a:ext>
              </a:extLst>
            </p:cNvPr>
            <p:cNvSpPr txBox="1"/>
            <p:nvPr/>
          </p:nvSpPr>
          <p:spPr>
            <a:xfrm>
              <a:off x="3545587" y="945344"/>
              <a:ext cx="5001416" cy="505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E820A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820A1"/>
                  </a:solidFill>
                  <a:effectLst/>
                  <a:uLnTx/>
                  <a:uFillTx/>
                  <a:latin typeface="Times New Roman" panose="02020603050405020304" pitchFamily="18" charset="0"/>
                  <a:cs typeface="Times New Roman" panose="02020603050405020304" pitchFamily="18" charset="0"/>
                </a:rPr>
                <a:t>thơ</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sp>
        <p:nvSpPr>
          <p:cNvPr id="17" name="Rectangle: Rounded Corners 2">
            <a:extLst>
              <a:ext uri="{FF2B5EF4-FFF2-40B4-BE49-F238E27FC236}">
                <a16:creationId xmlns:a16="http://schemas.microsoft.com/office/drawing/2014/main" xmlns="" id="{B448BF78-B636-4B30-9CC7-6F5814AE60E2}"/>
              </a:ext>
            </a:extLst>
          </p:cNvPr>
          <p:cNvSpPr/>
          <p:nvPr/>
        </p:nvSpPr>
        <p:spPr>
          <a:xfrm>
            <a:off x="1851934" y="2932172"/>
            <a:ext cx="8792931" cy="3121462"/>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Trái Đất này là của trẻ con. Dù khác nhau về màu da nhưng tất cả trẻ con đều cần nhận được tình yêu thương, sự chăm sóc và bảo vệ. </a:t>
            </a:r>
          </a:p>
        </p:txBody>
      </p:sp>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
        <p:nvSpPr>
          <p:cNvPr id="18" name="Rectangle: Rounded Corners 17">
            <a:extLst>
              <a:ext uri="{FF2B5EF4-FFF2-40B4-BE49-F238E27FC236}">
                <a16:creationId xmlns:a16="http://schemas.microsoft.com/office/drawing/2014/main" xmlns="" id="{6D5CAC23-AAE9-496B-BB2F-4AFF48567E2E}"/>
              </a:ext>
            </a:extLst>
          </p:cNvPr>
          <p:cNvSpPr/>
          <p:nvPr/>
        </p:nvSpPr>
        <p:spPr>
          <a:xfrm>
            <a:off x="7069204" y="7341033"/>
            <a:ext cx="847090" cy="27601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93482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D0CCDB-ACFD-53E1-8C78-60158A298642}"/>
            </a:ext>
          </a:extLst>
        </p:cNvPr>
        <p:cNvGrpSpPr/>
        <p:nvPr/>
      </p:nvGrpSpPr>
      <p:grpSpPr>
        <a:xfrm>
          <a:off x="0" y="0"/>
          <a:ext cx="0" cy="0"/>
          <a:chOff x="0" y="0"/>
          <a:chExt cx="0" cy="0"/>
        </a:xfrm>
      </p:grpSpPr>
      <p:pic>
        <p:nvPicPr>
          <p:cNvPr id="20" name="图片 64">
            <a:extLst>
              <a:ext uri="{FF2B5EF4-FFF2-40B4-BE49-F238E27FC236}">
                <a16:creationId xmlns:a16="http://schemas.microsoft.com/office/drawing/2014/main" xmlns="" id="{831BB1EF-26D8-3FDC-6695-7A78145295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8B9445F8-07A5-C2C5-4049-D577698E0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AF9F98CE-BBA8-7528-AE79-2E0298CFBC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38E9FF27-F82D-3A20-78BE-5BA83B78FC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EB0C6834-D481-55E2-8057-F6F075B429A6}"/>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07BBC2E2-0318-2834-5AE1-18196678DB0D}"/>
              </a:ext>
            </a:extLst>
          </p:cNvPr>
          <p:cNvPicPr>
            <a:picLocks noChangeAspect="1"/>
          </p:cNvPicPr>
          <p:nvPr/>
        </p:nvPicPr>
        <p:blipFill>
          <a:blip r:embed="rId5" cstate="print">
            <a:extLst>
              <a:ext uri="{28A0092B-C50C-407E-A947-70E740481C1C}">
                <a14:useLocalDpi xmlns:a14="http://schemas.microsoft.com/office/drawing/2010/main" val="0"/>
              </a:ext>
            </a:extLst>
          </a:blip>
          <a:srcRect l="1972" r="1741" b="3848"/>
          <a:stretch/>
        </p:blipFill>
        <p:spPr>
          <a:xfrm>
            <a:off x="4803190" y="618525"/>
            <a:ext cx="6831135" cy="5642198"/>
          </a:xfrm>
          <a:prstGeom prst="rect">
            <a:avLst/>
          </a:prstGeom>
        </p:spPr>
      </p:pic>
      <p:pic>
        <p:nvPicPr>
          <p:cNvPr id="7" name="Picture 6">
            <a:extLst>
              <a:ext uri="{FF2B5EF4-FFF2-40B4-BE49-F238E27FC236}">
                <a16:creationId xmlns:a16="http://schemas.microsoft.com/office/drawing/2014/main" xmlns="" id="{3DDBD79E-81E7-D773-F1DB-D0986887E4AC}"/>
              </a:ext>
            </a:extLst>
          </p:cNvPr>
          <p:cNvPicPr>
            <a:picLocks noChangeAspect="1"/>
          </p:cNvPicPr>
          <p:nvPr/>
        </p:nvPicPr>
        <p:blipFill>
          <a:blip r:embed="rId6"/>
          <a:srcRect r="3715"/>
          <a:stretch/>
        </p:blipFill>
        <p:spPr>
          <a:xfrm>
            <a:off x="988961" y="3290330"/>
            <a:ext cx="3814229" cy="3060581"/>
          </a:xfrm>
          <a:prstGeom prst="rect">
            <a:avLst/>
          </a:prstGeom>
        </p:spPr>
      </p:pic>
      <p:sp>
        <p:nvSpPr>
          <p:cNvPr id="8" name="Rectangle 7">
            <a:extLst>
              <a:ext uri="{FF2B5EF4-FFF2-40B4-BE49-F238E27FC236}">
                <a16:creationId xmlns:a16="http://schemas.microsoft.com/office/drawing/2014/main" xmlns="" id="{9E2F7586-6765-41B4-74C9-293883FD3D7E}"/>
              </a:ext>
            </a:extLst>
          </p:cNvPr>
          <p:cNvSpPr/>
          <p:nvPr/>
        </p:nvSpPr>
        <p:spPr>
          <a:xfrm>
            <a:off x="4803190" y="618525"/>
            <a:ext cx="3878816" cy="4379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9AE4309E-93F7-3D7A-5447-90522A905B16}"/>
              </a:ext>
            </a:extLst>
          </p:cNvPr>
          <p:cNvSpPr txBox="1"/>
          <p:nvPr/>
        </p:nvSpPr>
        <p:spPr>
          <a:xfrm>
            <a:off x="477032" y="1841289"/>
            <a:ext cx="4838085" cy="769441"/>
          </a:xfrm>
          <a:prstGeom prst="rect">
            <a:avLst/>
          </a:prstGeom>
          <a:noFill/>
        </p:spPr>
        <p:txBody>
          <a:bodyPr wrap="square" rtlCol="0">
            <a:spAutoFit/>
          </a:bodyPr>
          <a:lstStyle/>
          <a:p>
            <a:pPr algn="ctr"/>
            <a:r>
              <a:rPr lang="en-US" sz="4400">
                <a:solidFill>
                  <a:srgbClr val="FF0000"/>
                </a:solidFill>
                <a:latin typeface="Arial" panose="020B0604020202020204" pitchFamily="34" charset="0"/>
                <a:cs typeface="Arial" panose="020B0604020202020204" pitchFamily="34" charset="0"/>
              </a:rPr>
              <a:t>Tranh vẽ gì?</a:t>
            </a:r>
          </a:p>
        </p:txBody>
      </p:sp>
    </p:spTree>
    <p:extLst>
      <p:ext uri="{BB962C8B-B14F-4D97-AF65-F5344CB8AC3E}">
        <p14:creationId xmlns:p14="http://schemas.microsoft.com/office/powerpoint/2010/main" val="32433276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EF10EE5-C5FF-47AC-9CAB-9137FA28905B}"/>
              </a:ext>
            </a:extLst>
          </p:cNvPr>
          <p:cNvGrpSpPr/>
          <p:nvPr/>
        </p:nvGrpSpPr>
        <p:grpSpPr>
          <a:xfrm>
            <a:off x="380523" y="709338"/>
            <a:ext cx="3939121" cy="4034423"/>
            <a:chOff x="140091" y="293028"/>
            <a:chExt cx="3939121" cy="4034423"/>
          </a:xfrm>
        </p:grpSpPr>
        <p:pic>
          <p:nvPicPr>
            <p:cNvPr id="8" name="图片 43">
              <a:extLst>
                <a:ext uri="{FF2B5EF4-FFF2-40B4-BE49-F238E27FC236}">
                  <a16:creationId xmlns:a16="http://schemas.microsoft.com/office/drawing/2014/main" xmlns="" id="{4FD1A069-7731-4026-8A84-65030C2A15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9" name="TextBox 8">
              <a:extLst>
                <a:ext uri="{FF2B5EF4-FFF2-40B4-BE49-F238E27FC236}">
                  <a16:creationId xmlns:a16="http://schemas.microsoft.com/office/drawing/2014/main" xmlns="" id="{30D50616-32DF-4D2B-91ED-32C8362C73EC}"/>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Luyện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đọc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lại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xmlns="" id="{96065B13-B8EA-4545-8C04-152BADF45F98}"/>
              </a:ext>
            </a:extLst>
          </p:cNvPr>
          <p:cNvGrpSpPr/>
          <p:nvPr/>
        </p:nvGrpSpPr>
        <p:grpSpPr>
          <a:xfrm>
            <a:off x="3979936" y="1945376"/>
            <a:ext cx="4045568" cy="4143445"/>
            <a:chOff x="4114024" y="2002174"/>
            <a:chExt cx="4045568" cy="4143445"/>
          </a:xfrm>
        </p:grpSpPr>
        <p:pic>
          <p:nvPicPr>
            <p:cNvPr id="11" name="图片 42">
              <a:extLst>
                <a:ext uri="{FF2B5EF4-FFF2-40B4-BE49-F238E27FC236}">
                  <a16:creationId xmlns:a16="http://schemas.microsoft.com/office/drawing/2014/main" xmlns="" id="{AB7CCE49-7786-4BF1-9458-34DB8AFC1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12" name="TextBox 11">
              <a:extLst>
                <a:ext uri="{FF2B5EF4-FFF2-40B4-BE49-F238E27FC236}">
                  <a16:creationId xmlns:a16="http://schemas.microsoft.com/office/drawing/2014/main" xmlns="" id="{DAF293D9-7915-48DC-BE0E-C558D0E50FDD}"/>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Chuẩn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bị</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xmlns="" id="{696F5F8F-4D40-43F7-BE9C-B8E4E0617241}"/>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2909232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E1309210-60EF-459B-990C-624255AEE057}"/>
              </a:ext>
            </a:extLst>
          </p:cNvPr>
          <p:cNvGrpSpPr/>
          <p:nvPr/>
        </p:nvGrpSpPr>
        <p:grpSpPr>
          <a:xfrm>
            <a:off x="4313263" y="5053423"/>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xmlns=""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xmlns=""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pic>
        <p:nvPicPr>
          <p:cNvPr id="13" name="Picture 12">
            <a:extLst>
              <a:ext uri="{FF2B5EF4-FFF2-40B4-BE49-F238E27FC236}">
                <a16:creationId xmlns:a16="http://schemas.microsoft.com/office/drawing/2014/main" xmlns=""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3" name="Picture 2">
            <a:extLst>
              <a:ext uri="{FF2B5EF4-FFF2-40B4-BE49-F238E27FC236}">
                <a16:creationId xmlns:a16="http://schemas.microsoft.com/office/drawing/2014/main" xmlns="" id="{916EE8A8-7038-492B-A67C-525F2081B36D}"/>
              </a:ext>
            </a:extLst>
          </p:cNvPr>
          <p:cNvPicPr>
            <a:picLocks noChangeAspect="1"/>
          </p:cNvPicPr>
          <p:nvPr/>
        </p:nvPicPr>
        <p:blipFill>
          <a:blip r:embed="rId5"/>
          <a:stretch>
            <a:fillRect/>
          </a:stretch>
        </p:blipFill>
        <p:spPr>
          <a:xfrm>
            <a:off x="733924" y="2188340"/>
            <a:ext cx="7275146" cy="2121612"/>
          </a:xfrm>
          <a:prstGeom prst="rect">
            <a:avLst/>
          </a:prstGeom>
        </p:spPr>
      </p:pic>
      <p:pic>
        <p:nvPicPr>
          <p:cNvPr id="9" name="图片 6">
            <a:extLst>
              <a:ext uri="{FF2B5EF4-FFF2-40B4-BE49-F238E27FC236}">
                <a16:creationId xmlns:a16="http://schemas.microsoft.com/office/drawing/2014/main" xmlns="" id="{2F28DC24-389E-4A46-B72A-A0AAEF5B6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TextBox 20">
            <a:extLst>
              <a:ext uri="{FF2B5EF4-FFF2-40B4-BE49-F238E27FC236}">
                <a16:creationId xmlns:a16="http://schemas.microsoft.com/office/drawing/2014/main" xmlns="" id="{C2B29F7C-1F3D-4D48-831B-46AE48813ECB}"/>
              </a:ext>
            </a:extLst>
          </p:cNvPr>
          <p:cNvSpPr txBox="1"/>
          <p:nvPr/>
        </p:nvSpPr>
        <p:spPr>
          <a:xfrm>
            <a:off x="3401291" y="748738"/>
            <a:ext cx="5108552" cy="830997"/>
          </a:xfrm>
          <a:prstGeom prst="rect">
            <a:avLst/>
          </a:prstGeom>
          <a:noFill/>
        </p:spPr>
        <p:txBody>
          <a:bodyPr wrap="square">
            <a:spAutoFit/>
          </a:bodyPr>
          <a:lstStyle/>
          <a:p>
            <a:pPr algn="ctr" defTabSz="1219170">
              <a:buClr>
                <a:srgbClr val="000000"/>
              </a:buClr>
            </a:pPr>
            <a:r>
              <a:rPr lang="en-SG" sz="4800" b="1" kern="0" dirty="0" err="1">
                <a:solidFill>
                  <a:srgbClr val="FF0000"/>
                </a:solidFill>
                <a:latin typeface="Times New Roman" panose="02020603050405020304" pitchFamily="18" charset="0"/>
                <a:cs typeface="Times New Roman" panose="02020603050405020304" pitchFamily="18" charset="0"/>
                <a:sym typeface="Arial"/>
              </a:rPr>
              <a:t>Bài</a:t>
            </a:r>
            <a:r>
              <a:rPr lang="en-SG" sz="4800" b="1" kern="0" dirty="0">
                <a:solidFill>
                  <a:srgbClr val="FF0000"/>
                </a:solidFill>
                <a:latin typeface="Times New Roman" panose="02020603050405020304" pitchFamily="18" charset="0"/>
                <a:cs typeface="Times New Roman" panose="02020603050405020304" pitchFamily="18" charset="0"/>
                <a:sym typeface="Arial"/>
              </a:rPr>
              <a:t> ca </a:t>
            </a:r>
            <a:r>
              <a:rPr lang="en-SG" sz="4800" b="1" kern="0" dirty="0" err="1">
                <a:solidFill>
                  <a:srgbClr val="FF0000"/>
                </a:solidFill>
                <a:latin typeface="Times New Roman" panose="02020603050405020304" pitchFamily="18" charset="0"/>
                <a:cs typeface="Times New Roman" panose="02020603050405020304" pitchFamily="18" charset="0"/>
                <a:sym typeface="Arial"/>
              </a:rPr>
              <a:t>về</a:t>
            </a:r>
            <a:r>
              <a:rPr lang="en-SG" sz="4800" b="1" kern="0" dirty="0">
                <a:solidFill>
                  <a:srgbClr val="FF0000"/>
                </a:solidFill>
                <a:latin typeface="Times New Roman" panose="02020603050405020304" pitchFamily="18" charset="0"/>
                <a:cs typeface="Times New Roman" panose="02020603050405020304" pitchFamily="18" charset="0"/>
                <a:sym typeface="Arial"/>
              </a:rPr>
              <a:t> </a:t>
            </a:r>
            <a:r>
              <a:rPr lang="en-SG" sz="4800" b="1" kern="0" dirty="0" err="1">
                <a:solidFill>
                  <a:srgbClr val="FF0000"/>
                </a:solidFill>
                <a:latin typeface="Times New Roman" panose="02020603050405020304" pitchFamily="18" charset="0"/>
                <a:cs typeface="Times New Roman" panose="02020603050405020304" pitchFamily="18" charset="0"/>
                <a:sym typeface="Arial"/>
              </a:rPr>
              <a:t>trái</a:t>
            </a:r>
            <a:r>
              <a:rPr lang="en-SG" sz="4800" b="1" kern="0" dirty="0">
                <a:solidFill>
                  <a:srgbClr val="FF0000"/>
                </a:solidFill>
                <a:latin typeface="Times New Roman" panose="02020603050405020304" pitchFamily="18" charset="0"/>
                <a:cs typeface="Times New Roman" panose="02020603050405020304" pitchFamily="18" charset="0"/>
                <a:sym typeface="Arial"/>
              </a:rPr>
              <a:t> </a:t>
            </a:r>
            <a:r>
              <a:rPr lang="en-SG" sz="4800" b="1" kern="0" dirty="0" err="1">
                <a:solidFill>
                  <a:srgbClr val="FF0000"/>
                </a:solidFill>
                <a:latin typeface="Times New Roman" panose="02020603050405020304" pitchFamily="18" charset="0"/>
                <a:cs typeface="Times New Roman" panose="02020603050405020304" pitchFamily="18" charset="0"/>
                <a:sym typeface="Arial"/>
              </a:rPr>
              <a:t>đất</a:t>
            </a: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2379852" y="1674490"/>
            <a:ext cx="9332322" cy="3785652"/>
          </a:xfrm>
          <a:prstGeom prst="rect">
            <a:avLst/>
          </a:prstGeom>
          <a:noFill/>
        </p:spPr>
        <p:txBody>
          <a:bodyPr wrap="square">
            <a:spAutoFit/>
          </a:bodyPr>
          <a:lstStyle/>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Trái đất này là của chúng mình</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Quả bóng xanh bay giữa trời xanh</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Bồ câu ơi, tiếng chim gù thương mến</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Hải âu ơi, cánh chim vờn sóng biển</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Cùng bay nào, cho trái đất quay!</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Cùng bay nào, cho trái đất quay!</a:t>
            </a:r>
          </a:p>
        </p:txBody>
      </p:sp>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43986"/>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TextBox 20">
            <a:extLst>
              <a:ext uri="{FF2B5EF4-FFF2-40B4-BE49-F238E27FC236}">
                <a16:creationId xmlns:a16="http://schemas.microsoft.com/office/drawing/2014/main" xmlns="" id="{C2B29F7C-1F3D-4D48-831B-46AE48813ECB}"/>
              </a:ext>
            </a:extLst>
          </p:cNvPr>
          <p:cNvSpPr txBox="1"/>
          <p:nvPr/>
        </p:nvSpPr>
        <p:spPr>
          <a:xfrm>
            <a:off x="3401291" y="641069"/>
            <a:ext cx="5108552" cy="830997"/>
          </a:xfrm>
          <a:prstGeom prst="rect">
            <a:avLst/>
          </a:prstGeom>
          <a:noFill/>
        </p:spPr>
        <p:txBody>
          <a:bodyPr wrap="square">
            <a:spAutoFit/>
          </a:bodyPr>
          <a:lstStyle/>
          <a:p>
            <a:pPr algn="ctr" defTabSz="1219170">
              <a:buClr>
                <a:srgbClr val="000000"/>
              </a:buClr>
            </a:pPr>
            <a:r>
              <a:rPr lang="en-SG" sz="4800" b="1" kern="0" dirty="0" err="1">
                <a:solidFill>
                  <a:srgbClr val="FF0000"/>
                </a:solidFill>
                <a:latin typeface="Times New Roman" panose="02020603050405020304" pitchFamily="18" charset="0"/>
                <a:cs typeface="Times New Roman" panose="02020603050405020304" pitchFamily="18" charset="0"/>
                <a:sym typeface="Arial"/>
              </a:rPr>
              <a:t>Bài</a:t>
            </a:r>
            <a:r>
              <a:rPr lang="en-SG" sz="4800" b="1" kern="0" dirty="0">
                <a:solidFill>
                  <a:srgbClr val="FF0000"/>
                </a:solidFill>
                <a:latin typeface="Times New Roman" panose="02020603050405020304" pitchFamily="18" charset="0"/>
                <a:cs typeface="Times New Roman" panose="02020603050405020304" pitchFamily="18" charset="0"/>
                <a:sym typeface="Arial"/>
              </a:rPr>
              <a:t> ca </a:t>
            </a:r>
            <a:r>
              <a:rPr lang="en-SG" sz="4800" b="1" kern="0" dirty="0" err="1">
                <a:solidFill>
                  <a:srgbClr val="FF0000"/>
                </a:solidFill>
                <a:latin typeface="Times New Roman" panose="02020603050405020304" pitchFamily="18" charset="0"/>
                <a:cs typeface="Times New Roman" panose="02020603050405020304" pitchFamily="18" charset="0"/>
                <a:sym typeface="Arial"/>
              </a:rPr>
              <a:t>về</a:t>
            </a:r>
            <a:r>
              <a:rPr lang="en-SG" sz="4800" b="1" kern="0" dirty="0">
                <a:solidFill>
                  <a:srgbClr val="FF0000"/>
                </a:solidFill>
                <a:latin typeface="Times New Roman" panose="02020603050405020304" pitchFamily="18" charset="0"/>
                <a:cs typeface="Times New Roman" panose="02020603050405020304" pitchFamily="18" charset="0"/>
                <a:sym typeface="Arial"/>
              </a:rPr>
              <a:t> </a:t>
            </a:r>
            <a:r>
              <a:rPr lang="en-SG" sz="4800" b="1" kern="0" dirty="0" err="1">
                <a:solidFill>
                  <a:srgbClr val="FF0000"/>
                </a:solidFill>
                <a:latin typeface="Times New Roman" panose="02020603050405020304" pitchFamily="18" charset="0"/>
                <a:cs typeface="Times New Roman" panose="02020603050405020304" pitchFamily="18" charset="0"/>
                <a:sym typeface="Arial"/>
              </a:rPr>
              <a:t>trái</a:t>
            </a:r>
            <a:r>
              <a:rPr lang="en-SG" sz="4800" b="1" kern="0" dirty="0">
                <a:solidFill>
                  <a:srgbClr val="FF0000"/>
                </a:solidFill>
                <a:latin typeface="Times New Roman" panose="02020603050405020304" pitchFamily="18" charset="0"/>
                <a:cs typeface="Times New Roman" panose="02020603050405020304" pitchFamily="18" charset="0"/>
                <a:sym typeface="Arial"/>
              </a:rPr>
              <a:t> </a:t>
            </a:r>
            <a:r>
              <a:rPr lang="en-SG" sz="4800" b="1" kern="0" dirty="0" err="1">
                <a:solidFill>
                  <a:srgbClr val="FF0000"/>
                </a:solidFill>
                <a:latin typeface="Times New Roman" panose="02020603050405020304" pitchFamily="18" charset="0"/>
                <a:cs typeface="Times New Roman" panose="02020603050405020304" pitchFamily="18" charset="0"/>
                <a:sym typeface="Arial"/>
              </a:rPr>
              <a:t>đất</a:t>
            </a: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2379852" y="1490172"/>
            <a:ext cx="9332322" cy="4401205"/>
          </a:xfrm>
          <a:prstGeom prst="rect">
            <a:avLst/>
          </a:prstGeom>
          <a:noFill/>
        </p:spPr>
        <p:txBody>
          <a:bodyPr wrap="square">
            <a:spAutoFit/>
          </a:bodyPr>
          <a:lstStyle/>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Trái đất trẻ của bạn trẻ năm châu</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Vàng, trắng, đen ... dù da khác màu</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Ta là nụ, là hoa của đất</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Gió đẫm hương thơm, nắng tô thắm sắc</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Màu hoa nào cũng quý, cũng thơm!</a:t>
            </a:r>
          </a:p>
          <a:p>
            <a:pPr algn="just" defTabSz="1219170">
              <a:buClr>
                <a:srgbClr val="000000"/>
              </a:buClr>
            </a:pPr>
            <a:r>
              <a:rPr lang="vi-VN" sz="4000" b="1" kern="0" dirty="0">
                <a:latin typeface="Times New Roman" panose="02020603050405020304" pitchFamily="18" charset="0"/>
                <a:cs typeface="Times New Roman" panose="02020603050405020304" pitchFamily="18" charset="0"/>
                <a:sym typeface="Arial"/>
              </a:rPr>
              <a:t>Màu</a:t>
            </a:r>
            <a:r>
              <a:rPr lang="en-US" sz="4000" b="1" kern="0" dirty="0">
                <a:latin typeface="Times New Roman" panose="02020603050405020304" pitchFamily="18" charset="0"/>
                <a:cs typeface="Times New Roman" panose="02020603050405020304" pitchFamily="18" charset="0"/>
                <a:sym typeface="Arial"/>
              </a:rPr>
              <a:t> </a:t>
            </a:r>
            <a:r>
              <a:rPr lang="vi-VN" sz="4000" b="1" kern="0" dirty="0">
                <a:latin typeface="Times New Roman" panose="02020603050405020304" pitchFamily="18" charset="0"/>
                <a:cs typeface="Times New Roman" panose="02020603050405020304" pitchFamily="18" charset="0"/>
                <a:sym typeface="Arial"/>
              </a:rPr>
              <a:t>hoa nào cũng quý, cũng thơm!</a:t>
            </a:r>
          </a:p>
          <a:p>
            <a:pPr algn="just" defTabSz="1219170">
              <a:buClr>
                <a:srgbClr val="000000"/>
              </a:buClr>
            </a:pPr>
            <a:endParaRPr lang="vi-VN" sz="4000" b="1" kern="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319348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1" name="TextBox 20">
            <a:extLst>
              <a:ext uri="{FF2B5EF4-FFF2-40B4-BE49-F238E27FC236}">
                <a16:creationId xmlns:a16="http://schemas.microsoft.com/office/drawing/2014/main" xmlns="" id="{C2B29F7C-1F3D-4D48-831B-46AE48813ECB}"/>
              </a:ext>
            </a:extLst>
          </p:cNvPr>
          <p:cNvSpPr txBox="1"/>
          <p:nvPr/>
        </p:nvSpPr>
        <p:spPr>
          <a:xfrm>
            <a:off x="3401291" y="606774"/>
            <a:ext cx="5108552"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SG"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Bài</a:t>
            </a:r>
            <a:r>
              <a:rPr kumimoji="0" lang="en-SG"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ca </a:t>
            </a:r>
            <a:r>
              <a:rPr kumimoji="0" lang="en-SG"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về</a:t>
            </a:r>
            <a:r>
              <a:rPr kumimoji="0" lang="en-SG"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SG"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trái</a:t>
            </a:r>
            <a:r>
              <a:rPr kumimoji="0" lang="en-SG"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SG"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đất</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2379852" y="1770695"/>
            <a:ext cx="9332322" cy="501675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Khói hình nấm là tai họa đấy</a:t>
            </a:r>
          </a:p>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Bom H, bom A không phải bạn ta</a:t>
            </a:r>
          </a:p>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Tiếng hát vui giữ bình yên trái đất</a:t>
            </a:r>
          </a:p>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Tiếng cười ran cho trái đất không già</a:t>
            </a:r>
          </a:p>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Hành tinh này là của chúng ta!</a:t>
            </a:r>
          </a:p>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Hành tinh này là của chúng ta!</a:t>
            </a:r>
          </a:p>
          <a:p>
            <a:pPr marL="0" marR="0" lvl="0" indent="0" algn="just" defTabSz="121917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vi-VN" sz="400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(Định Hải)</a:t>
            </a:r>
          </a:p>
          <a:p>
            <a:pPr marL="0" marR="0" lvl="0" indent="0" algn="just" defTabSz="1219170" rtl="0" eaLnBrk="1" fontAlgn="auto" latinLnBrk="0" hangingPunct="1">
              <a:spcBef>
                <a:spcPts val="0"/>
              </a:spcBef>
              <a:spcAft>
                <a:spcPts val="0"/>
              </a:spcAft>
              <a:buClr>
                <a:srgbClr val="000000"/>
              </a:buClr>
              <a:buSzTx/>
              <a:buFontTx/>
              <a:buNone/>
              <a:tabLst/>
              <a:defRPr/>
            </a:pPr>
            <a:endParaRPr kumimoji="0" lang="vi-VN" sz="4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823664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1174</TotalTime>
  <Words>1509</Words>
  <Application>Microsoft Office PowerPoint</Application>
  <PresentationFormat>Widescreen</PresentationFormat>
  <Paragraphs>179</Paragraphs>
  <Slides>51</Slides>
  <Notes>2</Notes>
  <HiddenSlides>0</HiddenSlides>
  <MMClips>1</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51</vt:i4>
      </vt:variant>
    </vt:vector>
  </HeadingPairs>
  <TitlesOfParts>
    <vt:vector size="84" baseType="lpstr">
      <vt:lpstr>微软雅黑</vt:lpstr>
      <vt:lpstr>宋体</vt:lpstr>
      <vt:lpstr>#9Slide05 SVNClementine</vt:lpstr>
      <vt:lpstr>#9Slide07 HoneyCream</vt:lpstr>
      <vt:lpstr>Arial</vt:lpstr>
      <vt:lpstr>Arial-Rounded</vt:lpstr>
      <vt:lpstr>Calibri</vt:lpstr>
      <vt:lpstr>Calibri Light</vt:lpstr>
      <vt:lpstr>Cambria</vt:lpstr>
      <vt:lpstr>等线</vt:lpstr>
      <vt:lpstr>等线 Light</vt:lpstr>
      <vt:lpstr>KaiTi</vt:lpstr>
      <vt:lpstr>LNTH-Hoa Nho LNTH</vt:lpstr>
      <vt:lpstr>LNTH-LuoLuoNotangYuanTi 1</vt:lpstr>
      <vt:lpstr>Times New Roman</vt:lpstr>
      <vt:lpstr>UTM Avo</vt:lpstr>
      <vt:lpstr>UTM Mother</vt:lpstr>
      <vt:lpstr>UTM Showcard</vt:lpstr>
      <vt:lpstr>UVN Banh Mi</vt:lpstr>
      <vt:lpstr>义启小魏楷</vt:lpstr>
      <vt:lpstr>华康方圆体W7</vt:lpstr>
      <vt:lpstr>字魂65号-时光手札体</vt:lpstr>
      <vt:lpstr>www.jpppt.com</vt:lpstr>
      <vt:lpstr>www.freeppt7.com</vt:lpstr>
      <vt:lpstr>1_Office 主题​​</vt:lpstr>
      <vt:lpstr>2_Office 主题​​</vt:lpstr>
      <vt:lpstr>Office 主题</vt:lpstr>
      <vt:lpstr>1_Office 主题</vt:lpstr>
      <vt:lpstr>3_Office 主题​​</vt:lpstr>
      <vt:lpstr>4_Office 主题​​</vt:lpstr>
      <vt:lpstr>5_Office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Le Tien Duat</cp:lastModifiedBy>
  <cp:revision>28</cp:revision>
  <dcterms:created xsi:type="dcterms:W3CDTF">2021-02-28T11:59:59Z</dcterms:created>
  <dcterms:modified xsi:type="dcterms:W3CDTF">2025-04-03T12:59:19Z</dcterms:modified>
  <cp:category>9Slide.vn</cp:category>
</cp:coreProperties>
</file>