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2"/>
  </p:notesMasterIdLst>
  <p:sldIdLst>
    <p:sldId id="258" r:id="rId3"/>
    <p:sldId id="260" r:id="rId4"/>
    <p:sldId id="261" r:id="rId5"/>
    <p:sldId id="575" r:id="rId6"/>
    <p:sldId id="262" r:id="rId7"/>
    <p:sldId id="263" r:id="rId8"/>
    <p:sldId id="264" r:id="rId9"/>
    <p:sldId id="2646" r:id="rId10"/>
    <p:sldId id="2631" r:id="rId11"/>
    <p:sldId id="2632" r:id="rId12"/>
    <p:sldId id="2633" r:id="rId13"/>
    <p:sldId id="265" r:id="rId14"/>
    <p:sldId id="278" r:id="rId15"/>
    <p:sldId id="2634" r:id="rId16"/>
    <p:sldId id="269" r:id="rId17"/>
    <p:sldId id="273" r:id="rId18"/>
    <p:sldId id="267" r:id="rId19"/>
    <p:sldId id="2635" r:id="rId20"/>
    <p:sldId id="2636" r:id="rId21"/>
    <p:sldId id="2637" r:id="rId22"/>
    <p:sldId id="2638" r:id="rId23"/>
    <p:sldId id="2639" r:id="rId24"/>
    <p:sldId id="2640" r:id="rId25"/>
    <p:sldId id="2641" r:id="rId26"/>
    <p:sldId id="2642" r:id="rId27"/>
    <p:sldId id="2643" r:id="rId28"/>
    <p:sldId id="2644" r:id="rId29"/>
    <p:sldId id="2645" r:id="rId30"/>
    <p:sldId id="280"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D36E"/>
    <a:srgbClr val="AFAC77"/>
    <a:srgbClr val="FFD13F"/>
    <a:srgbClr val="D23145"/>
    <a:srgbClr val="ECDD8B"/>
    <a:srgbClr val="F8F2E2"/>
    <a:srgbClr val="D7C8B3"/>
    <a:srgbClr val="E4D9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53" d="100"/>
          <a:sy n="53" d="100"/>
        </p:scale>
        <p:origin x="369" y="4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7E884-DED8-45BB-BAC9-DFD10C1D2875}"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25E33-E2F1-4050-ADAB-303D667DA082}" type="slidenum">
              <a:rPr lang="en-US" smtClean="0"/>
              <a:t>‹#›</a:t>
            </a:fld>
            <a:endParaRPr lang="en-US"/>
          </a:p>
        </p:txBody>
      </p:sp>
    </p:spTree>
    <p:extLst>
      <p:ext uri="{BB962C8B-B14F-4D97-AF65-F5344CB8AC3E}">
        <p14:creationId xmlns:p14="http://schemas.microsoft.com/office/powerpoint/2010/main" val="102743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9134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6" indent="0">
              <a:buNone/>
              <a:defRPr sz="1800">
                <a:solidFill>
                  <a:schemeClr val="tx1">
                    <a:tint val="75000"/>
                  </a:schemeClr>
                </a:solidFill>
              </a:defRPr>
            </a:lvl3pPr>
            <a:lvl4pPr marL="1371503" indent="0">
              <a:buNone/>
              <a:defRPr sz="1600">
                <a:solidFill>
                  <a:schemeClr val="tx1">
                    <a:tint val="75000"/>
                  </a:schemeClr>
                </a:solidFill>
              </a:defRPr>
            </a:lvl4pPr>
            <a:lvl5pPr marL="1828672"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36187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62135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3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93611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3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77308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3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380698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49014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93549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40896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401263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73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0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52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矩形 2"/>
          <p:cNvSpPr/>
          <p:nvPr userDrawn="1"/>
        </p:nvSpPr>
        <p:spPr>
          <a:xfrm flipH="1">
            <a:off x="0" y="0"/>
            <a:ext cx="12192000" cy="6858000"/>
          </a:xfrm>
          <a:prstGeom prst="rect">
            <a:avLst/>
          </a:prstGeom>
          <a:solidFill>
            <a:schemeClr val="accent2">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014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7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备用">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25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67" indent="0" algn="ctr">
              <a:buNone/>
              <a:defRPr sz="2000"/>
            </a:lvl2pPr>
            <a:lvl3pPr marL="914336" indent="0" algn="ctr">
              <a:buNone/>
              <a:defRPr sz="1800"/>
            </a:lvl3pPr>
            <a:lvl4pPr marL="1371503" indent="0" algn="ctr">
              <a:buNone/>
              <a:defRPr sz="1600"/>
            </a:lvl4pPr>
            <a:lvl5pPr marL="1828672"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367047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422802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矩形 4"/>
          <p:cNvSpPr/>
          <p:nvPr userDrawn="1"/>
        </p:nvSpPr>
        <p:spPr>
          <a:xfrm>
            <a:off x="0" y="0"/>
            <a:ext cx="12192000" cy="6858000"/>
          </a:xfrm>
          <a:prstGeom prst="rect">
            <a:avLst/>
          </a:prstGeom>
          <a:solidFill>
            <a:schemeClr val="accent2">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6678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6"/>
            <a:fld id="{2A89ACF0-0DE9-477A-9ACC-8A9E32F9170F}" type="datetimeFigureOut">
              <a:rPr lang="en-US" smtClean="0">
                <a:solidFill>
                  <a:prstClr val="black">
                    <a:tint val="75000"/>
                  </a:prstClr>
                </a:solidFill>
              </a:rPr>
              <a:pPr defTabSz="914336"/>
              <a:t>4/2/2025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6"/>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0476260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2" indent="-228584" algn="l" defTabSz="9143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0" indent="-228584" algn="l" defTabSz="9143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87"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5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423"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59"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2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7"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2"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emf"/><Relationship Id="rId4" Type="http://schemas.openxmlformats.org/officeDocument/2006/relationships/image" Target="../media/image40.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https://www.youtube.com/watch?v=j2GVscbI0fU" TargetMode="External"/><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1.png"/><Relationship Id="rId4" Type="http://schemas.openxmlformats.org/officeDocument/2006/relationships/image" Target="../media/image12.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2506" y="3691619"/>
            <a:ext cx="899225" cy="655942"/>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78804" y="3748046"/>
            <a:ext cx="617654" cy="7929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6120" y="658730"/>
            <a:ext cx="227532" cy="421356"/>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3810" y="715400"/>
            <a:ext cx="471918" cy="227532"/>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0920" y="544964"/>
            <a:ext cx="227532" cy="421356"/>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08610" y="601634"/>
            <a:ext cx="471918" cy="227532"/>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833" y="585206"/>
            <a:ext cx="227532" cy="421356"/>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6523" y="641876"/>
            <a:ext cx="471918" cy="227532"/>
          </a:xfrm>
          <a:prstGeom prst="rect">
            <a:avLst/>
          </a:prstGeom>
        </p:spPr>
      </p:pic>
      <p:sp>
        <p:nvSpPr>
          <p:cNvPr id="10" name="矩形: 圆角 5">
            <a:extLst>
              <a:ext uri="{FF2B5EF4-FFF2-40B4-BE49-F238E27FC236}">
                <a16:creationId xmlns:a16="http://schemas.microsoft.com/office/drawing/2014/main" id="{8170D92F-2B04-4C85-A273-37EFF45AF32E}"/>
              </a:ext>
            </a:extLst>
          </p:cNvPr>
          <p:cNvSpPr/>
          <p:nvPr/>
        </p:nvSpPr>
        <p:spPr>
          <a:xfrm>
            <a:off x="2378804" y="2128971"/>
            <a:ext cx="7656732" cy="4267141"/>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ysClr val="window" lastClr="FFFFFF">
              <a:alpha val="64000"/>
            </a:sysClr>
          </a:solidFill>
          <a:ln w="28575" cap="flat" cmpd="sng" algn="ctr">
            <a:solidFill>
              <a:srgbClr val="4D2724"/>
            </a:solidFill>
            <a:prstDash val="dash"/>
            <a:miter lim="800000"/>
          </a:ln>
          <a:effectLst/>
        </p:spPr>
        <p:txBody>
          <a:bodyPr rtlCol="0" anchor="ctr"/>
          <a:lstStyle/>
          <a:p>
            <a:pPr algn="ctr">
              <a:defRPr/>
            </a:pPr>
            <a:endParaRPr lang="zh-CN" altLang="en-US" kern="0">
              <a:solidFill>
                <a:prstClr val="white"/>
              </a:solidFill>
              <a:latin typeface="字魂35号-经典雅黑"/>
              <a:ea typeface="等线" panose="02010600030101010101" pitchFamily="2" charset="-122"/>
            </a:endParaRPr>
          </a:p>
        </p:txBody>
      </p:sp>
      <p:pic>
        <p:nvPicPr>
          <p:cNvPr id="12" name="Picture 11">
            <a:extLst>
              <a:ext uri="{FF2B5EF4-FFF2-40B4-BE49-F238E27FC236}">
                <a16:creationId xmlns:a16="http://schemas.microsoft.com/office/drawing/2014/main" id="{AC07992E-B846-49AF-A77D-F9B8DD573B57}"/>
              </a:ext>
            </a:extLst>
          </p:cNvPr>
          <p:cNvPicPr>
            <a:picLocks noChangeAspect="1"/>
          </p:cNvPicPr>
          <p:nvPr/>
        </p:nvPicPr>
        <p:blipFill>
          <a:blip r:embed="rId7"/>
          <a:stretch>
            <a:fillRect/>
          </a:stretch>
        </p:blipFill>
        <p:spPr>
          <a:xfrm>
            <a:off x="4242654" y="2838615"/>
            <a:ext cx="3918036" cy="1024217"/>
          </a:xfrm>
          <a:prstGeom prst="rect">
            <a:avLst/>
          </a:prstGeom>
        </p:spPr>
      </p:pic>
      <p:sp>
        <p:nvSpPr>
          <p:cNvPr id="13" name="TextBox 12">
            <a:extLst>
              <a:ext uri="{FF2B5EF4-FFF2-40B4-BE49-F238E27FC236}">
                <a16:creationId xmlns:a16="http://schemas.microsoft.com/office/drawing/2014/main" id="{3471633E-485A-47C2-B794-DB29FF3471A5}"/>
              </a:ext>
            </a:extLst>
          </p:cNvPr>
          <p:cNvSpPr txBox="1"/>
          <p:nvPr/>
        </p:nvSpPr>
        <p:spPr>
          <a:xfrm>
            <a:off x="2908591" y="3925070"/>
            <a:ext cx="6658588" cy="584775"/>
          </a:xfrm>
          <a:prstGeom prst="rect">
            <a:avLst/>
          </a:prstGeom>
          <a:noFill/>
        </p:spPr>
        <p:txBody>
          <a:bodyPr wrap="square" rtlCol="0">
            <a:spAutoFit/>
          </a:bodyPr>
          <a:lstStyle/>
          <a:p>
            <a:pPr algn="ctr">
              <a:defRPr/>
            </a:pPr>
            <a:r>
              <a:rPr lang="en-US" sz="3200" dirty="0" err="1">
                <a:solidFill>
                  <a:srgbClr val="44546A">
                    <a:lumMod val="50000"/>
                  </a:srgbClr>
                </a:solidFill>
                <a:latin typeface="Pacifico" panose="00000500000000000000" pitchFamily="2" charset="0"/>
              </a:rPr>
              <a:t>Chủ</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điểm</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Bác</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Hồ</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kính</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yêu</a:t>
            </a:r>
            <a:endParaRPr lang="en-US" sz="3200" dirty="0">
              <a:solidFill>
                <a:srgbClr val="44546A">
                  <a:lumMod val="50000"/>
                </a:srgbClr>
              </a:solidFill>
              <a:latin typeface="Pacifico" panose="00000500000000000000" pitchFamily="2" charset="0"/>
            </a:endParaRPr>
          </a:p>
        </p:txBody>
      </p:sp>
      <p:sp>
        <p:nvSpPr>
          <p:cNvPr id="14" name="TextBox 13">
            <a:extLst>
              <a:ext uri="{FF2B5EF4-FFF2-40B4-BE49-F238E27FC236}">
                <a16:creationId xmlns:a16="http://schemas.microsoft.com/office/drawing/2014/main" id="{23A3D6D1-FD4D-40D4-A5A1-BDCD8C08B1B6}"/>
              </a:ext>
            </a:extLst>
          </p:cNvPr>
          <p:cNvSpPr txBox="1"/>
          <p:nvPr/>
        </p:nvSpPr>
        <p:spPr>
          <a:xfrm>
            <a:off x="4211843" y="4524133"/>
            <a:ext cx="4052085" cy="646331"/>
          </a:xfrm>
          <a:prstGeom prst="rect">
            <a:avLst/>
          </a:prstGeom>
          <a:noFill/>
        </p:spPr>
        <p:txBody>
          <a:bodyPr wrap="square" rtlCol="0">
            <a:spAutoFit/>
          </a:bodyPr>
          <a:lstStyle/>
          <a:p>
            <a:pPr algn="ctr">
              <a:defRPr/>
            </a:pPr>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2 – </a:t>
            </a:r>
            <a:r>
              <a:rPr lang="en-US" sz="3600" dirty="0" err="1">
                <a:solidFill>
                  <a:srgbClr val="FF0000"/>
                </a:solidFill>
                <a:latin typeface="Coiny" panose="02000903060500060000" pitchFamily="2" charset="0"/>
              </a:rPr>
              <a:t>Tiết</a:t>
            </a:r>
            <a:r>
              <a:rPr lang="en-US" sz="3600" dirty="0">
                <a:solidFill>
                  <a:srgbClr val="FF0000"/>
                </a:solidFill>
                <a:latin typeface="Coiny" panose="02000903060500060000" pitchFamily="2" charset="0"/>
              </a:rPr>
              <a:t> 1</a:t>
            </a:r>
          </a:p>
        </p:txBody>
      </p:sp>
      <p:sp>
        <p:nvSpPr>
          <p:cNvPr id="15" name="TextBox 14">
            <a:extLst>
              <a:ext uri="{FF2B5EF4-FFF2-40B4-BE49-F238E27FC236}">
                <a16:creationId xmlns:a16="http://schemas.microsoft.com/office/drawing/2014/main" id="{0F4EFCA1-85A2-4CD2-8E8B-2F488784A477}"/>
              </a:ext>
            </a:extLst>
          </p:cNvPr>
          <p:cNvSpPr txBox="1"/>
          <p:nvPr/>
        </p:nvSpPr>
        <p:spPr>
          <a:xfrm>
            <a:off x="2727954" y="5105420"/>
            <a:ext cx="7270594" cy="923330"/>
          </a:xfrm>
          <a:prstGeom prst="rect">
            <a:avLst/>
          </a:prstGeom>
          <a:noFill/>
        </p:spPr>
        <p:txBody>
          <a:bodyPr wrap="square" rtlCol="0">
            <a:spAutoFit/>
          </a:bodyPr>
          <a:lstStyle/>
          <a:p>
            <a:pPr algn="ctr">
              <a:defRPr/>
            </a:pPr>
            <a:r>
              <a:rPr lang="en-US" sz="5400" dirty="0" err="1">
                <a:solidFill>
                  <a:srgbClr val="7030A0"/>
                </a:solidFill>
                <a:latin typeface="SVN-Carington" panose="02040603050506020204" pitchFamily="18" charset="0"/>
              </a:rPr>
              <a:t>Đọc</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Thư</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trung</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thu</a:t>
            </a:r>
            <a:endParaRPr lang="en-US" sz="5400" dirty="0">
              <a:solidFill>
                <a:srgbClr val="7030A0"/>
              </a:solidFill>
              <a:latin typeface="SVN-Carington" panose="02040603050506020204" pitchFamily="18" charset="0"/>
            </a:endParaRPr>
          </a:p>
        </p:txBody>
      </p:sp>
    </p:spTree>
    <p:extLst>
      <p:ext uri="{BB962C8B-B14F-4D97-AF65-F5344CB8AC3E}">
        <p14:creationId xmlns:p14="http://schemas.microsoft.com/office/powerpoint/2010/main" val="1322993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4147287"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36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28489" y="1583917"/>
            <a:ext cx="11146163" cy="403187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grpSp>
        <p:nvGrpSpPr>
          <p:cNvPr id="52" name="Group 51">
            <a:extLst>
              <a:ext uri="{FF2B5EF4-FFF2-40B4-BE49-F238E27FC236}">
                <a16:creationId xmlns:a16="http://schemas.microsoft.com/office/drawing/2014/main" id="{F865ED9B-635B-45F6-8D35-AF05958BFD71}"/>
              </a:ext>
            </a:extLst>
          </p:cNvPr>
          <p:cNvGrpSpPr/>
          <p:nvPr/>
        </p:nvGrpSpPr>
        <p:grpSpPr>
          <a:xfrm>
            <a:off x="648643" y="412552"/>
            <a:ext cx="3727287" cy="661759"/>
            <a:chOff x="3521613" y="0"/>
            <a:chExt cx="4241416"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7"/>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60482" y="124563"/>
              <a:ext cx="3702547" cy="413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Luyện</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đọc</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nối</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tiếp</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2" name="Oval 1">
            <a:extLst>
              <a:ext uri="{FF2B5EF4-FFF2-40B4-BE49-F238E27FC236}">
                <a16:creationId xmlns:a16="http://schemas.microsoft.com/office/drawing/2014/main" id="{56FAB4D9-F393-4EC1-8BE6-F41937CB3B35}"/>
              </a:ext>
            </a:extLst>
          </p:cNvPr>
          <p:cNvSpPr/>
          <p:nvPr/>
        </p:nvSpPr>
        <p:spPr>
          <a:xfrm>
            <a:off x="648643" y="1565455"/>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微软雅黑"/>
                <a:ea typeface="微软雅黑"/>
                <a:cs typeface="+mn-cs"/>
              </a:rPr>
              <a:t>1</a:t>
            </a:r>
          </a:p>
        </p:txBody>
      </p:sp>
      <p:cxnSp>
        <p:nvCxnSpPr>
          <p:cNvPr id="25" name="Straight Connector 24">
            <a:extLst>
              <a:ext uri="{FF2B5EF4-FFF2-40B4-BE49-F238E27FC236}">
                <a16:creationId xmlns:a16="http://schemas.microsoft.com/office/drawing/2014/main" id="{D9694F5D-6AD7-4B5F-A8A9-C83B54D56E1A}"/>
              </a:ext>
            </a:extLst>
          </p:cNvPr>
          <p:cNvCxnSpPr>
            <a:cxnSpLocks/>
          </p:cNvCxnSpPr>
          <p:nvPr/>
        </p:nvCxnSpPr>
        <p:spPr>
          <a:xfrm flipH="1">
            <a:off x="5643908" y="2656339"/>
            <a:ext cx="1947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7319BF-4A15-4517-9EE7-4C0866998B52}"/>
              </a:ext>
            </a:extLst>
          </p:cNvPr>
          <p:cNvCxnSpPr>
            <a:cxnSpLocks/>
          </p:cNvCxnSpPr>
          <p:nvPr/>
        </p:nvCxnSpPr>
        <p:spPr>
          <a:xfrm flipH="1">
            <a:off x="3698994" y="4049710"/>
            <a:ext cx="93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93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281480" y="322735"/>
            <a:ext cx="306515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4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3025195" y="1206959"/>
            <a:ext cx="10935014" cy="489364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Ai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7153087" y="5684103"/>
            <a:ext cx="218521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400" b="0" i="0" u="none" strike="noStrike" kern="1200" cap="none" spc="0" normalizeH="0" baseline="0" noProof="0" dirty="0">
              <a:ln>
                <a:noFill/>
              </a:ln>
              <a:solidFill>
                <a:srgbClr val="FFFFFF"/>
              </a:solidFill>
              <a:effectLst/>
              <a:uLnTx/>
              <a:uFillTx/>
              <a:latin typeface="微软雅黑"/>
              <a:ea typeface="微软雅黑"/>
            </a:endParaRPr>
          </a:p>
        </p:txBody>
      </p:sp>
      <p:sp>
        <p:nvSpPr>
          <p:cNvPr id="23" name="Oval 22">
            <a:extLst>
              <a:ext uri="{FF2B5EF4-FFF2-40B4-BE49-F238E27FC236}">
                <a16:creationId xmlns:a16="http://schemas.microsoft.com/office/drawing/2014/main" id="{E125AC8C-D917-4E23-9B80-257502E8D662}"/>
              </a:ext>
            </a:extLst>
          </p:cNvPr>
          <p:cNvSpPr/>
          <p:nvPr/>
        </p:nvSpPr>
        <p:spPr>
          <a:xfrm>
            <a:off x="3115617" y="1117717"/>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微软雅黑"/>
                <a:ea typeface="微软雅黑"/>
                <a:cs typeface="+mn-cs"/>
              </a:rPr>
              <a:t>2</a:t>
            </a:r>
          </a:p>
        </p:txBody>
      </p:sp>
      <p:grpSp>
        <p:nvGrpSpPr>
          <p:cNvPr id="25" name="Group 24">
            <a:extLst>
              <a:ext uri="{FF2B5EF4-FFF2-40B4-BE49-F238E27FC236}">
                <a16:creationId xmlns:a16="http://schemas.microsoft.com/office/drawing/2014/main" id="{B66FDE7E-3458-41CE-BA3A-456F6F7D5036}"/>
              </a:ext>
            </a:extLst>
          </p:cNvPr>
          <p:cNvGrpSpPr/>
          <p:nvPr/>
        </p:nvGrpSpPr>
        <p:grpSpPr>
          <a:xfrm>
            <a:off x="648643" y="412552"/>
            <a:ext cx="3727287" cy="661759"/>
            <a:chOff x="3521613" y="0"/>
            <a:chExt cx="4241416" cy="684000"/>
          </a:xfrm>
        </p:grpSpPr>
        <p:grpSp>
          <p:nvGrpSpPr>
            <p:cNvPr id="28" name="Group 27">
              <a:extLst>
                <a:ext uri="{FF2B5EF4-FFF2-40B4-BE49-F238E27FC236}">
                  <a16:creationId xmlns:a16="http://schemas.microsoft.com/office/drawing/2014/main" id="{898E7943-565B-4BC3-9419-0D42FA28B614}"/>
                </a:ext>
              </a:extLst>
            </p:cNvPr>
            <p:cNvGrpSpPr/>
            <p:nvPr/>
          </p:nvGrpSpPr>
          <p:grpSpPr>
            <a:xfrm>
              <a:off x="3521613" y="0"/>
              <a:ext cx="4241415" cy="684000"/>
              <a:chOff x="3770142" y="1493446"/>
              <a:chExt cx="4241415" cy="684000"/>
            </a:xfrm>
          </p:grpSpPr>
          <p:sp>
            <p:nvSpPr>
              <p:cNvPr id="30" name="Flowchart: Alternate Process 29">
                <a:extLst>
                  <a:ext uri="{FF2B5EF4-FFF2-40B4-BE49-F238E27FC236}">
                    <a16:creationId xmlns:a16="http://schemas.microsoft.com/office/drawing/2014/main" id="{EDE8B5DE-F608-4A67-BA42-0F8B7C3F291D}"/>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31" name="Picture 30">
                <a:extLst>
                  <a:ext uri="{FF2B5EF4-FFF2-40B4-BE49-F238E27FC236}">
                    <a16:creationId xmlns:a16="http://schemas.microsoft.com/office/drawing/2014/main" id="{2EF9F598-F20F-4681-B3F5-D487DE2F8BCA}"/>
                  </a:ext>
                </a:extLst>
              </p:cNvPr>
              <p:cNvPicPr>
                <a:picLocks noChangeAspect="1"/>
              </p:cNvPicPr>
              <p:nvPr/>
            </p:nvPicPr>
            <p:blipFill>
              <a:blip r:embed="rId7"/>
              <a:stretch>
                <a:fillRect/>
              </a:stretch>
            </p:blipFill>
            <p:spPr>
              <a:xfrm rot="16200000">
                <a:off x="3751426" y="1512162"/>
                <a:ext cx="684000" cy="646568"/>
              </a:xfrm>
              <a:prstGeom prst="rect">
                <a:avLst/>
              </a:prstGeom>
            </p:spPr>
          </p:pic>
        </p:grpSp>
        <p:sp>
          <p:nvSpPr>
            <p:cNvPr id="29" name="TextBox 28">
              <a:extLst>
                <a:ext uri="{FF2B5EF4-FFF2-40B4-BE49-F238E27FC236}">
                  <a16:creationId xmlns:a16="http://schemas.microsoft.com/office/drawing/2014/main" id="{C464F072-20EC-4F73-ABD8-E7A45C0A13AD}"/>
                </a:ext>
              </a:extLst>
            </p:cNvPr>
            <p:cNvSpPr txBox="1"/>
            <p:nvPr/>
          </p:nvSpPr>
          <p:spPr>
            <a:xfrm>
              <a:off x="4060482" y="124563"/>
              <a:ext cx="3702547" cy="413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Luyện</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đọc</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nối</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tiếp</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cxnSp>
        <p:nvCxnSpPr>
          <p:cNvPr id="32" name="Straight Connector 31">
            <a:extLst>
              <a:ext uri="{FF2B5EF4-FFF2-40B4-BE49-F238E27FC236}">
                <a16:creationId xmlns:a16="http://schemas.microsoft.com/office/drawing/2014/main" id="{304CE619-826B-47AE-A2C1-1D7B9017283E}"/>
              </a:ext>
            </a:extLst>
          </p:cNvPr>
          <p:cNvCxnSpPr>
            <a:cxnSpLocks/>
          </p:cNvCxnSpPr>
          <p:nvPr/>
        </p:nvCxnSpPr>
        <p:spPr>
          <a:xfrm flipH="1">
            <a:off x="6096000" y="2337025"/>
            <a:ext cx="1947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C2E101-FF13-4097-B0C6-0B3009311D14}"/>
              </a:ext>
            </a:extLst>
          </p:cNvPr>
          <p:cNvCxnSpPr>
            <a:cxnSpLocks/>
          </p:cNvCxnSpPr>
          <p:nvPr/>
        </p:nvCxnSpPr>
        <p:spPr>
          <a:xfrm flipH="1">
            <a:off x="5399571" y="4180339"/>
            <a:ext cx="6964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32002B-E608-4109-85C3-BDC5FCF232BC}"/>
              </a:ext>
            </a:extLst>
          </p:cNvPr>
          <p:cNvCxnSpPr>
            <a:cxnSpLocks/>
          </p:cNvCxnSpPr>
          <p:nvPr/>
        </p:nvCxnSpPr>
        <p:spPr>
          <a:xfrm flipH="1">
            <a:off x="4528715" y="4920567"/>
            <a:ext cx="870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0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0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圆角 5">
            <a:extLst>
              <a:ext uri="{FF2B5EF4-FFF2-40B4-BE49-F238E27FC236}">
                <a16:creationId xmlns:a16="http://schemas.microsoft.com/office/drawing/2014/main" id="{8C6D7A8B-7829-493C-B38B-1512B0C78B52}"/>
              </a:ext>
            </a:extLst>
          </p:cNvPr>
          <p:cNvSpPr/>
          <p:nvPr/>
        </p:nvSpPr>
        <p:spPr>
          <a:xfrm>
            <a:off x="499210" y="595087"/>
            <a:ext cx="11064140" cy="5805714"/>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algn="ctr">
              <a:defRPr/>
            </a:pPr>
            <a:endParaRPr lang="zh-CN" altLang="en-US" kern="0" dirty="0">
              <a:solidFill>
                <a:prstClr val="white"/>
              </a:solidFill>
              <a:latin typeface="字魂35号-经典雅黑"/>
              <a:ea typeface="等线" panose="02010600030101010101" pitchFamily="2"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9084" y="88900"/>
            <a:ext cx="5541804" cy="64643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a:ext>
            </a:extLst>
          </a:blip>
          <a:srcRect r="33610"/>
          <a:stretch/>
        </p:blipFill>
        <p:spPr>
          <a:xfrm>
            <a:off x="6210300" y="5344430"/>
            <a:ext cx="2540000" cy="15135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98439" y="5807935"/>
            <a:ext cx="1125050" cy="67041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95636" y="6169885"/>
            <a:ext cx="1005574" cy="599215"/>
          </a:xfrm>
          <a:prstGeom prst="rect">
            <a:avLst/>
          </a:prstGeom>
        </p:spPr>
      </p:pic>
      <p:grpSp>
        <p:nvGrpSpPr>
          <p:cNvPr id="20" name="Group 19">
            <a:extLst>
              <a:ext uri="{FF2B5EF4-FFF2-40B4-BE49-F238E27FC236}">
                <a16:creationId xmlns:a16="http://schemas.microsoft.com/office/drawing/2014/main" id="{DC8D41D9-37CD-4F69-A364-412F797547D5}"/>
              </a:ext>
            </a:extLst>
          </p:cNvPr>
          <p:cNvGrpSpPr/>
          <p:nvPr/>
        </p:nvGrpSpPr>
        <p:grpSpPr>
          <a:xfrm>
            <a:off x="775380" y="1055532"/>
            <a:ext cx="8717478" cy="4593086"/>
            <a:chOff x="217756" y="65357"/>
            <a:chExt cx="11838777" cy="6473286"/>
          </a:xfrm>
          <a:noFill/>
        </p:grpSpPr>
        <p:sp>
          <p:nvSpPr>
            <p:cNvPr id="25" name="Rectangle: Rounded Corners 19">
              <a:extLst>
                <a:ext uri="{FF2B5EF4-FFF2-40B4-BE49-F238E27FC236}">
                  <a16:creationId xmlns:a16="http://schemas.microsoft.com/office/drawing/2014/main" id="{06A63F3D-BF1C-487E-8298-AAA993D5EB94}"/>
                </a:ext>
              </a:extLst>
            </p:cNvPr>
            <p:cNvSpPr/>
            <p:nvPr/>
          </p:nvSpPr>
          <p:spPr>
            <a:xfrm>
              <a:off x="254000" y="220134"/>
              <a:ext cx="11565467" cy="6163734"/>
            </a:xfrm>
            <a:custGeom>
              <a:avLst/>
              <a:gdLst>
                <a:gd name="connsiteX0" fmla="*/ 0 w 8516226"/>
                <a:gd name="connsiteY0" fmla="*/ 728922 h 4373445"/>
                <a:gd name="connsiteX1" fmla="*/ 728922 w 8516226"/>
                <a:gd name="connsiteY1" fmla="*/ 0 h 4373445"/>
                <a:gd name="connsiteX2" fmla="*/ 7787304 w 8516226"/>
                <a:gd name="connsiteY2" fmla="*/ 0 h 4373445"/>
                <a:gd name="connsiteX3" fmla="*/ 8516226 w 8516226"/>
                <a:gd name="connsiteY3" fmla="*/ 728922 h 4373445"/>
                <a:gd name="connsiteX4" fmla="*/ 8516226 w 8516226"/>
                <a:gd name="connsiteY4" fmla="*/ 3644523 h 4373445"/>
                <a:gd name="connsiteX5" fmla="*/ 7787304 w 8516226"/>
                <a:gd name="connsiteY5" fmla="*/ 4373445 h 4373445"/>
                <a:gd name="connsiteX6" fmla="*/ 728922 w 8516226"/>
                <a:gd name="connsiteY6" fmla="*/ 4373445 h 4373445"/>
                <a:gd name="connsiteX7" fmla="*/ 0 w 8516226"/>
                <a:gd name="connsiteY7" fmla="*/ 3644523 h 4373445"/>
                <a:gd name="connsiteX8" fmla="*/ 0 w 8516226"/>
                <a:gd name="connsiteY8" fmla="*/ 728922 h 437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6226" h="4373445" fill="none" extrusionOk="0">
                  <a:moveTo>
                    <a:pt x="0" y="728922"/>
                  </a:moveTo>
                  <a:cubicBezTo>
                    <a:pt x="62328" y="327781"/>
                    <a:pt x="278619" y="48592"/>
                    <a:pt x="728922" y="0"/>
                  </a:cubicBezTo>
                  <a:cubicBezTo>
                    <a:pt x="1688155" y="-149292"/>
                    <a:pt x="4426994" y="-15801"/>
                    <a:pt x="7787304" y="0"/>
                  </a:cubicBezTo>
                  <a:cubicBezTo>
                    <a:pt x="8174596" y="65127"/>
                    <a:pt x="8562316" y="324963"/>
                    <a:pt x="8516226" y="728922"/>
                  </a:cubicBezTo>
                  <a:cubicBezTo>
                    <a:pt x="8443537" y="1967233"/>
                    <a:pt x="8608190" y="3272410"/>
                    <a:pt x="8516226" y="3644523"/>
                  </a:cubicBezTo>
                  <a:cubicBezTo>
                    <a:pt x="8493035" y="4049046"/>
                    <a:pt x="8135954" y="4405432"/>
                    <a:pt x="7787304" y="4373445"/>
                  </a:cubicBezTo>
                  <a:cubicBezTo>
                    <a:pt x="4689521" y="4343666"/>
                    <a:pt x="2389618" y="4281684"/>
                    <a:pt x="728922" y="4373445"/>
                  </a:cubicBezTo>
                  <a:cubicBezTo>
                    <a:pt x="340577" y="4349994"/>
                    <a:pt x="-69802" y="4069241"/>
                    <a:pt x="0" y="3644523"/>
                  </a:cubicBezTo>
                  <a:cubicBezTo>
                    <a:pt x="-30974" y="2698865"/>
                    <a:pt x="-62159" y="1286236"/>
                    <a:pt x="0" y="728922"/>
                  </a:cubicBezTo>
                  <a:close/>
                </a:path>
                <a:path w="8516226" h="4373445" stroke="0" extrusionOk="0">
                  <a:moveTo>
                    <a:pt x="0" y="728922"/>
                  </a:moveTo>
                  <a:cubicBezTo>
                    <a:pt x="-55216" y="339762"/>
                    <a:pt x="331361" y="-4957"/>
                    <a:pt x="728922" y="0"/>
                  </a:cubicBezTo>
                  <a:cubicBezTo>
                    <a:pt x="3410315" y="28352"/>
                    <a:pt x="6620894" y="106290"/>
                    <a:pt x="7787304" y="0"/>
                  </a:cubicBezTo>
                  <a:cubicBezTo>
                    <a:pt x="8231190" y="-38838"/>
                    <a:pt x="8484661" y="264107"/>
                    <a:pt x="8516226" y="728922"/>
                  </a:cubicBezTo>
                  <a:cubicBezTo>
                    <a:pt x="8396629" y="1479689"/>
                    <a:pt x="8355218" y="2543546"/>
                    <a:pt x="8516226" y="3644523"/>
                  </a:cubicBezTo>
                  <a:cubicBezTo>
                    <a:pt x="8551026" y="4008731"/>
                    <a:pt x="8151631" y="4350115"/>
                    <a:pt x="7787304" y="4373445"/>
                  </a:cubicBezTo>
                  <a:cubicBezTo>
                    <a:pt x="6044350" y="4256216"/>
                    <a:pt x="4057850" y="4341208"/>
                    <a:pt x="728922" y="4373445"/>
                  </a:cubicBezTo>
                  <a:cubicBezTo>
                    <a:pt x="332846" y="4338062"/>
                    <a:pt x="-9384" y="4058008"/>
                    <a:pt x="0" y="3644523"/>
                  </a:cubicBezTo>
                  <a:cubicBezTo>
                    <a:pt x="-57225" y="2537693"/>
                    <a:pt x="130478" y="1771655"/>
                    <a:pt x="0" y="728922"/>
                  </a:cubicBezTo>
                  <a:close/>
                </a:path>
              </a:pathLst>
            </a:custGeom>
            <a:grpFill/>
            <a:ln w="57150" cap="flat" cmpd="sng" algn="ctr">
              <a:solidFill>
                <a:srgbClr val="C08FBB">
                  <a:lumMod val="60000"/>
                  <a:lumOff val="40000"/>
                </a:srgbClr>
              </a:solidFill>
              <a:prstDash val="solid"/>
              <a:extLst>
                <a:ext uri="{C807C97D-BFC1-408E-A445-0C87EB9F89A2}">
                  <ask:lineSketchStyleProps xmlns="" xmlns:ask="http://schemas.microsoft.com/office/drawing/2018/sketchyshapes" sd="4184682687">
                    <a:prstGeom prst="roundRect">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6" name="Rectangle: Rounded Corners 20">
              <a:extLst>
                <a:ext uri="{FF2B5EF4-FFF2-40B4-BE49-F238E27FC236}">
                  <a16:creationId xmlns:a16="http://schemas.microsoft.com/office/drawing/2014/main" id="{E632C3CE-B50A-452E-BEC9-DF02C34AE62A}"/>
                </a:ext>
              </a:extLst>
            </p:cNvPr>
            <p:cNvSpPr/>
            <p:nvPr/>
          </p:nvSpPr>
          <p:spPr>
            <a:xfrm>
              <a:off x="372533" y="220134"/>
              <a:ext cx="11684000" cy="6163734"/>
            </a:xfrm>
            <a:custGeom>
              <a:avLst/>
              <a:gdLst>
                <a:gd name="connsiteX0" fmla="*/ 0 w 8603508"/>
                <a:gd name="connsiteY0" fmla="*/ 728922 h 4373445"/>
                <a:gd name="connsiteX1" fmla="*/ 728922 w 8603508"/>
                <a:gd name="connsiteY1" fmla="*/ 0 h 4373445"/>
                <a:gd name="connsiteX2" fmla="*/ 7874586 w 8603508"/>
                <a:gd name="connsiteY2" fmla="*/ 0 h 4373445"/>
                <a:gd name="connsiteX3" fmla="*/ 8603508 w 8603508"/>
                <a:gd name="connsiteY3" fmla="*/ 728922 h 4373445"/>
                <a:gd name="connsiteX4" fmla="*/ 8603508 w 8603508"/>
                <a:gd name="connsiteY4" fmla="*/ 3644523 h 4373445"/>
                <a:gd name="connsiteX5" fmla="*/ 7874586 w 8603508"/>
                <a:gd name="connsiteY5" fmla="*/ 4373445 h 4373445"/>
                <a:gd name="connsiteX6" fmla="*/ 728922 w 8603508"/>
                <a:gd name="connsiteY6" fmla="*/ 4373445 h 4373445"/>
                <a:gd name="connsiteX7" fmla="*/ 0 w 8603508"/>
                <a:gd name="connsiteY7" fmla="*/ 3644523 h 4373445"/>
                <a:gd name="connsiteX8" fmla="*/ 0 w 8603508"/>
                <a:gd name="connsiteY8" fmla="*/ 728922 h 437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508" h="4373445" fill="none" extrusionOk="0">
                  <a:moveTo>
                    <a:pt x="0" y="728922"/>
                  </a:moveTo>
                  <a:cubicBezTo>
                    <a:pt x="62328" y="327781"/>
                    <a:pt x="278619" y="48592"/>
                    <a:pt x="728922" y="0"/>
                  </a:cubicBezTo>
                  <a:cubicBezTo>
                    <a:pt x="1523400" y="-149292"/>
                    <a:pt x="6659224" y="-15801"/>
                    <a:pt x="7874586" y="0"/>
                  </a:cubicBezTo>
                  <a:cubicBezTo>
                    <a:pt x="8261878" y="65127"/>
                    <a:pt x="8649598" y="324963"/>
                    <a:pt x="8603508" y="728922"/>
                  </a:cubicBezTo>
                  <a:cubicBezTo>
                    <a:pt x="8530819" y="1967233"/>
                    <a:pt x="8695472" y="3272410"/>
                    <a:pt x="8603508" y="3644523"/>
                  </a:cubicBezTo>
                  <a:cubicBezTo>
                    <a:pt x="8580317" y="4049046"/>
                    <a:pt x="8223236" y="4405432"/>
                    <a:pt x="7874586" y="4373445"/>
                  </a:cubicBezTo>
                  <a:cubicBezTo>
                    <a:pt x="4416115" y="4343666"/>
                    <a:pt x="3529304" y="4281684"/>
                    <a:pt x="728922" y="4373445"/>
                  </a:cubicBezTo>
                  <a:cubicBezTo>
                    <a:pt x="340577" y="4349994"/>
                    <a:pt x="-69802" y="4069241"/>
                    <a:pt x="0" y="3644523"/>
                  </a:cubicBezTo>
                  <a:cubicBezTo>
                    <a:pt x="-30974" y="2698865"/>
                    <a:pt x="-62159" y="1286236"/>
                    <a:pt x="0" y="728922"/>
                  </a:cubicBezTo>
                  <a:close/>
                </a:path>
                <a:path w="8603508" h="4373445" stroke="0" extrusionOk="0">
                  <a:moveTo>
                    <a:pt x="0" y="728922"/>
                  </a:moveTo>
                  <a:cubicBezTo>
                    <a:pt x="-55216" y="339762"/>
                    <a:pt x="331361" y="-4957"/>
                    <a:pt x="728922" y="0"/>
                  </a:cubicBezTo>
                  <a:cubicBezTo>
                    <a:pt x="4098967" y="28352"/>
                    <a:pt x="4880480" y="106290"/>
                    <a:pt x="7874586" y="0"/>
                  </a:cubicBezTo>
                  <a:cubicBezTo>
                    <a:pt x="8318472" y="-38838"/>
                    <a:pt x="8571943" y="264107"/>
                    <a:pt x="8603508" y="728922"/>
                  </a:cubicBezTo>
                  <a:cubicBezTo>
                    <a:pt x="8483911" y="1479689"/>
                    <a:pt x="8442500" y="2543546"/>
                    <a:pt x="8603508" y="3644523"/>
                  </a:cubicBezTo>
                  <a:cubicBezTo>
                    <a:pt x="8638308" y="4008731"/>
                    <a:pt x="8238913" y="4350115"/>
                    <a:pt x="7874586" y="4373445"/>
                  </a:cubicBezTo>
                  <a:cubicBezTo>
                    <a:pt x="4480921" y="4256216"/>
                    <a:pt x="3916681" y="4341208"/>
                    <a:pt x="728922" y="4373445"/>
                  </a:cubicBezTo>
                  <a:cubicBezTo>
                    <a:pt x="332846" y="4338062"/>
                    <a:pt x="-9384" y="4058008"/>
                    <a:pt x="0" y="3644523"/>
                  </a:cubicBezTo>
                  <a:cubicBezTo>
                    <a:pt x="-57225" y="2537693"/>
                    <a:pt x="130478" y="1771655"/>
                    <a:pt x="0" y="728922"/>
                  </a:cubicBezTo>
                  <a:close/>
                </a:path>
              </a:pathLst>
            </a:custGeom>
            <a:grpFill/>
            <a:ln w="57150" cap="flat" cmpd="sng" algn="ctr">
              <a:solidFill>
                <a:srgbClr val="C08FBB">
                  <a:lumMod val="75000"/>
                </a:srgbClr>
              </a:solidFill>
              <a:prstDash val="solid"/>
              <a:extLst>
                <a:ext uri="{C807C97D-BFC1-408E-A445-0C87EB9F89A2}">
                  <ask:lineSketchStyleProps xmlns="" xmlns:ask="http://schemas.microsoft.com/office/drawing/2018/sketchyshapes" sd="4184682687">
                    <a:prstGeom prst="roundRect">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7A53185F-D2EA-4D9F-94C3-B2547DED82DD}"/>
                </a:ext>
              </a:extLst>
            </p:cNvPr>
            <p:cNvSpPr/>
            <p:nvPr/>
          </p:nvSpPr>
          <p:spPr>
            <a:xfrm>
              <a:off x="11284753" y="6074315"/>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F27E75F3-9F75-4004-8C44-009E0A84713F}"/>
                </a:ext>
              </a:extLst>
            </p:cNvPr>
            <p:cNvSpPr/>
            <p:nvPr/>
          </p:nvSpPr>
          <p:spPr>
            <a:xfrm>
              <a:off x="11609756" y="1276460"/>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9" name="Oval 28">
              <a:extLst>
                <a:ext uri="{FF2B5EF4-FFF2-40B4-BE49-F238E27FC236}">
                  <a16:creationId xmlns:a16="http://schemas.microsoft.com/office/drawing/2014/main" id="{A5E42D9B-4E9D-4688-A0DD-253CDBC17D7E}"/>
                </a:ext>
              </a:extLst>
            </p:cNvPr>
            <p:cNvSpPr/>
            <p:nvPr/>
          </p:nvSpPr>
          <p:spPr>
            <a:xfrm>
              <a:off x="217756" y="966907"/>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0" name="Oval 29">
              <a:extLst>
                <a:ext uri="{FF2B5EF4-FFF2-40B4-BE49-F238E27FC236}">
                  <a16:creationId xmlns:a16="http://schemas.microsoft.com/office/drawing/2014/main" id="{4028DAA2-5246-4821-B0FF-25ACDD22DD44}"/>
                </a:ext>
              </a:extLst>
            </p:cNvPr>
            <p:cNvSpPr/>
            <p:nvPr/>
          </p:nvSpPr>
          <p:spPr>
            <a:xfrm>
              <a:off x="802603" y="6074314"/>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1" name="Oval 30">
              <a:extLst>
                <a:ext uri="{FF2B5EF4-FFF2-40B4-BE49-F238E27FC236}">
                  <a16:creationId xmlns:a16="http://schemas.microsoft.com/office/drawing/2014/main" id="{579113F8-CD9F-41F4-9B8F-4153796DA013}"/>
                </a:ext>
              </a:extLst>
            </p:cNvPr>
            <p:cNvSpPr/>
            <p:nvPr/>
          </p:nvSpPr>
          <p:spPr>
            <a:xfrm>
              <a:off x="4184438" y="65357"/>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2" name="Oval 31">
              <a:extLst>
                <a:ext uri="{FF2B5EF4-FFF2-40B4-BE49-F238E27FC236}">
                  <a16:creationId xmlns:a16="http://schemas.microsoft.com/office/drawing/2014/main" id="{93950635-8FC4-4DDD-8725-A59FC29F65EA}"/>
                </a:ext>
              </a:extLst>
            </p:cNvPr>
            <p:cNvSpPr/>
            <p:nvPr/>
          </p:nvSpPr>
          <p:spPr>
            <a:xfrm>
              <a:off x="7980920" y="6229090"/>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3" name="Oval 32">
              <a:extLst>
                <a:ext uri="{FF2B5EF4-FFF2-40B4-BE49-F238E27FC236}">
                  <a16:creationId xmlns:a16="http://schemas.microsoft.com/office/drawing/2014/main" id="{51C42480-C6F1-4760-8F9A-F4281656ADD3}"/>
                </a:ext>
              </a:extLst>
            </p:cNvPr>
            <p:cNvSpPr/>
            <p:nvPr/>
          </p:nvSpPr>
          <p:spPr>
            <a:xfrm>
              <a:off x="267677" y="860323"/>
              <a:ext cx="204457" cy="204457"/>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grpSp>
      <p:pic>
        <p:nvPicPr>
          <p:cNvPr id="34" name="图片 1" descr="图片包含 浅色, 天空&#10;&#10;描述已自动生成">
            <a:extLst>
              <a:ext uri="{FF2B5EF4-FFF2-40B4-BE49-F238E27FC236}">
                <a16:creationId xmlns:a16="http://schemas.microsoft.com/office/drawing/2014/main" id="{8429BDF1-DB17-4DC7-927F-E9C8D09F53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044" t="-1676" r="-236" b="75904"/>
          <a:stretch/>
        </p:blipFill>
        <p:spPr>
          <a:xfrm>
            <a:off x="-1403452" y="5648618"/>
            <a:ext cx="5012351" cy="1035211"/>
          </a:xfrm>
          <a:prstGeom prst="rect">
            <a:avLst/>
          </a:prstGeom>
        </p:spPr>
      </p:pic>
      <p:grpSp>
        <p:nvGrpSpPr>
          <p:cNvPr id="35" name="Group 34">
            <a:extLst>
              <a:ext uri="{FF2B5EF4-FFF2-40B4-BE49-F238E27FC236}">
                <a16:creationId xmlns:a16="http://schemas.microsoft.com/office/drawing/2014/main" id="{690D5B83-9255-4F08-AF21-1689A97C52FF}"/>
              </a:ext>
            </a:extLst>
          </p:cNvPr>
          <p:cNvGrpSpPr/>
          <p:nvPr/>
        </p:nvGrpSpPr>
        <p:grpSpPr>
          <a:xfrm>
            <a:off x="2434949" y="1252798"/>
            <a:ext cx="3552849" cy="544959"/>
            <a:chOff x="1079860" y="150287"/>
            <a:chExt cx="2880723" cy="488761"/>
          </a:xfrm>
        </p:grpSpPr>
        <p:sp>
          <p:nvSpPr>
            <p:cNvPr id="36" name="Rectangle: Rounded Corners 43">
              <a:extLst>
                <a:ext uri="{FF2B5EF4-FFF2-40B4-BE49-F238E27FC236}">
                  <a16:creationId xmlns:a16="http://schemas.microsoft.com/office/drawing/2014/main" id="{A3DFF580-5ED0-4375-9635-C42A8B284A77}"/>
                </a:ext>
              </a:extLst>
            </p:cNvPr>
            <p:cNvSpPr/>
            <p:nvPr/>
          </p:nvSpPr>
          <p:spPr>
            <a:xfrm>
              <a:off x="1106327" y="206467"/>
              <a:ext cx="2827790" cy="432581"/>
            </a:xfrm>
            <a:custGeom>
              <a:avLst/>
              <a:gdLst>
                <a:gd name="connsiteX0" fmla="*/ 0 w 3487566"/>
                <a:gd name="connsiteY0" fmla="*/ 80388 h 482319"/>
                <a:gd name="connsiteX1" fmla="*/ 80388 w 3487566"/>
                <a:gd name="connsiteY1" fmla="*/ 0 h 482319"/>
                <a:gd name="connsiteX2" fmla="*/ 701389 w 3487566"/>
                <a:gd name="connsiteY2" fmla="*/ 0 h 482319"/>
                <a:gd name="connsiteX3" fmla="*/ 1255854 w 3487566"/>
                <a:gd name="connsiteY3" fmla="*/ 0 h 482319"/>
                <a:gd name="connsiteX4" fmla="*/ 1810319 w 3487566"/>
                <a:gd name="connsiteY4" fmla="*/ 0 h 482319"/>
                <a:gd name="connsiteX5" fmla="*/ 2264980 w 3487566"/>
                <a:gd name="connsiteY5" fmla="*/ 0 h 482319"/>
                <a:gd name="connsiteX6" fmla="*/ 2752909 w 3487566"/>
                <a:gd name="connsiteY6" fmla="*/ 0 h 482319"/>
                <a:gd name="connsiteX7" fmla="*/ 3407178 w 3487566"/>
                <a:gd name="connsiteY7" fmla="*/ 0 h 482319"/>
                <a:gd name="connsiteX8" fmla="*/ 3487566 w 3487566"/>
                <a:gd name="connsiteY8" fmla="*/ 80388 h 482319"/>
                <a:gd name="connsiteX9" fmla="*/ 3487566 w 3487566"/>
                <a:gd name="connsiteY9" fmla="*/ 401931 h 482319"/>
                <a:gd name="connsiteX10" fmla="*/ 3407178 w 3487566"/>
                <a:gd name="connsiteY10" fmla="*/ 482319 h 482319"/>
                <a:gd name="connsiteX11" fmla="*/ 2852713 w 3487566"/>
                <a:gd name="connsiteY11" fmla="*/ 482319 h 482319"/>
                <a:gd name="connsiteX12" fmla="*/ 2231712 w 3487566"/>
                <a:gd name="connsiteY12" fmla="*/ 482319 h 482319"/>
                <a:gd name="connsiteX13" fmla="*/ 1743783 w 3487566"/>
                <a:gd name="connsiteY13" fmla="*/ 482319 h 482319"/>
                <a:gd name="connsiteX14" fmla="*/ 1156050 w 3487566"/>
                <a:gd name="connsiteY14" fmla="*/ 482319 h 482319"/>
                <a:gd name="connsiteX15" fmla="*/ 668121 w 3487566"/>
                <a:gd name="connsiteY15" fmla="*/ 482319 h 482319"/>
                <a:gd name="connsiteX16" fmla="*/ 80388 w 3487566"/>
                <a:gd name="connsiteY16" fmla="*/ 482319 h 482319"/>
                <a:gd name="connsiteX17" fmla="*/ 0 w 3487566"/>
                <a:gd name="connsiteY17" fmla="*/ 401931 h 482319"/>
                <a:gd name="connsiteX18" fmla="*/ 0 w 3487566"/>
                <a:gd name="connsiteY18" fmla="*/ 80388 h 48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7566" h="482319" fill="none" extrusionOk="0">
                  <a:moveTo>
                    <a:pt x="0" y="80388"/>
                  </a:moveTo>
                  <a:cubicBezTo>
                    <a:pt x="3676" y="39733"/>
                    <a:pt x="39846" y="3962"/>
                    <a:pt x="80388" y="0"/>
                  </a:cubicBezTo>
                  <a:cubicBezTo>
                    <a:pt x="331855" y="-58886"/>
                    <a:pt x="545642" y="1793"/>
                    <a:pt x="701389" y="0"/>
                  </a:cubicBezTo>
                  <a:cubicBezTo>
                    <a:pt x="857136" y="-1793"/>
                    <a:pt x="1031986" y="33713"/>
                    <a:pt x="1255854" y="0"/>
                  </a:cubicBezTo>
                  <a:cubicBezTo>
                    <a:pt x="1479723" y="-33713"/>
                    <a:pt x="1655216" y="64945"/>
                    <a:pt x="1810319" y="0"/>
                  </a:cubicBezTo>
                  <a:cubicBezTo>
                    <a:pt x="1965423" y="-64945"/>
                    <a:pt x="2066730" y="23340"/>
                    <a:pt x="2264980" y="0"/>
                  </a:cubicBezTo>
                  <a:cubicBezTo>
                    <a:pt x="2463230" y="-23340"/>
                    <a:pt x="2535944" y="51024"/>
                    <a:pt x="2752909" y="0"/>
                  </a:cubicBezTo>
                  <a:cubicBezTo>
                    <a:pt x="2969874" y="-51024"/>
                    <a:pt x="3240972" y="7341"/>
                    <a:pt x="3407178" y="0"/>
                  </a:cubicBezTo>
                  <a:cubicBezTo>
                    <a:pt x="3445013" y="10714"/>
                    <a:pt x="3496091" y="45233"/>
                    <a:pt x="3487566" y="80388"/>
                  </a:cubicBezTo>
                  <a:cubicBezTo>
                    <a:pt x="3520014" y="175249"/>
                    <a:pt x="3482287" y="300827"/>
                    <a:pt x="3487566" y="401931"/>
                  </a:cubicBezTo>
                  <a:cubicBezTo>
                    <a:pt x="3490173" y="444470"/>
                    <a:pt x="3456376" y="479045"/>
                    <a:pt x="3407178" y="482319"/>
                  </a:cubicBezTo>
                  <a:cubicBezTo>
                    <a:pt x="3166470" y="546141"/>
                    <a:pt x="3120504" y="445685"/>
                    <a:pt x="2852713" y="482319"/>
                  </a:cubicBezTo>
                  <a:cubicBezTo>
                    <a:pt x="2584922" y="518953"/>
                    <a:pt x="2466010" y="441058"/>
                    <a:pt x="2231712" y="482319"/>
                  </a:cubicBezTo>
                  <a:cubicBezTo>
                    <a:pt x="1997414" y="523580"/>
                    <a:pt x="1936625" y="447063"/>
                    <a:pt x="1743783" y="482319"/>
                  </a:cubicBezTo>
                  <a:cubicBezTo>
                    <a:pt x="1550941" y="517575"/>
                    <a:pt x="1414997" y="445297"/>
                    <a:pt x="1156050" y="482319"/>
                  </a:cubicBezTo>
                  <a:cubicBezTo>
                    <a:pt x="897103" y="519341"/>
                    <a:pt x="839163" y="481782"/>
                    <a:pt x="668121" y="482319"/>
                  </a:cubicBezTo>
                  <a:cubicBezTo>
                    <a:pt x="497079" y="482856"/>
                    <a:pt x="226844" y="423363"/>
                    <a:pt x="80388" y="482319"/>
                  </a:cubicBezTo>
                  <a:cubicBezTo>
                    <a:pt x="30194" y="483527"/>
                    <a:pt x="-87" y="450236"/>
                    <a:pt x="0" y="401931"/>
                  </a:cubicBezTo>
                  <a:cubicBezTo>
                    <a:pt x="-25127" y="262719"/>
                    <a:pt x="5995" y="189037"/>
                    <a:pt x="0" y="80388"/>
                  </a:cubicBezTo>
                  <a:close/>
                </a:path>
                <a:path w="3487566" h="482319" stroke="0" extrusionOk="0">
                  <a:moveTo>
                    <a:pt x="0" y="80388"/>
                  </a:moveTo>
                  <a:cubicBezTo>
                    <a:pt x="-10062" y="33018"/>
                    <a:pt x="40269" y="3257"/>
                    <a:pt x="80388" y="0"/>
                  </a:cubicBezTo>
                  <a:cubicBezTo>
                    <a:pt x="243060" y="-15812"/>
                    <a:pt x="435729" y="42882"/>
                    <a:pt x="668121" y="0"/>
                  </a:cubicBezTo>
                  <a:cubicBezTo>
                    <a:pt x="900513" y="-42882"/>
                    <a:pt x="1082189" y="11557"/>
                    <a:pt x="1255854" y="0"/>
                  </a:cubicBezTo>
                  <a:cubicBezTo>
                    <a:pt x="1429519" y="-11557"/>
                    <a:pt x="1671616" y="40585"/>
                    <a:pt x="1843587" y="0"/>
                  </a:cubicBezTo>
                  <a:cubicBezTo>
                    <a:pt x="2015558" y="-40585"/>
                    <a:pt x="2263449" y="52380"/>
                    <a:pt x="2464588" y="0"/>
                  </a:cubicBezTo>
                  <a:cubicBezTo>
                    <a:pt x="2665727" y="-52380"/>
                    <a:pt x="3097898" y="103798"/>
                    <a:pt x="3407178" y="0"/>
                  </a:cubicBezTo>
                  <a:cubicBezTo>
                    <a:pt x="3456410" y="2487"/>
                    <a:pt x="3476144" y="38029"/>
                    <a:pt x="3487566" y="80388"/>
                  </a:cubicBezTo>
                  <a:cubicBezTo>
                    <a:pt x="3493744" y="159194"/>
                    <a:pt x="3468441" y="279109"/>
                    <a:pt x="3487566" y="401931"/>
                  </a:cubicBezTo>
                  <a:cubicBezTo>
                    <a:pt x="3491469" y="434723"/>
                    <a:pt x="3447825" y="484161"/>
                    <a:pt x="3407178" y="482319"/>
                  </a:cubicBezTo>
                  <a:cubicBezTo>
                    <a:pt x="3236505" y="531217"/>
                    <a:pt x="3058877" y="476569"/>
                    <a:pt x="2952517" y="482319"/>
                  </a:cubicBezTo>
                  <a:cubicBezTo>
                    <a:pt x="2846157" y="488069"/>
                    <a:pt x="2603287" y="457539"/>
                    <a:pt x="2364784" y="482319"/>
                  </a:cubicBezTo>
                  <a:cubicBezTo>
                    <a:pt x="2126281" y="507099"/>
                    <a:pt x="2077410" y="469530"/>
                    <a:pt x="1876855" y="482319"/>
                  </a:cubicBezTo>
                  <a:cubicBezTo>
                    <a:pt x="1676300" y="495108"/>
                    <a:pt x="1548879" y="452320"/>
                    <a:pt x="1388925" y="482319"/>
                  </a:cubicBezTo>
                  <a:cubicBezTo>
                    <a:pt x="1228971" y="512318"/>
                    <a:pt x="926223" y="410405"/>
                    <a:pt x="767925" y="482319"/>
                  </a:cubicBezTo>
                  <a:cubicBezTo>
                    <a:pt x="609627" y="554233"/>
                    <a:pt x="282891" y="457874"/>
                    <a:pt x="80388" y="482319"/>
                  </a:cubicBezTo>
                  <a:cubicBezTo>
                    <a:pt x="38482" y="487436"/>
                    <a:pt x="-10808" y="438868"/>
                    <a:pt x="0" y="401931"/>
                  </a:cubicBezTo>
                  <a:cubicBezTo>
                    <a:pt x="-18560" y="265475"/>
                    <a:pt x="25231" y="211002"/>
                    <a:pt x="0" y="80388"/>
                  </a:cubicBezTo>
                  <a:close/>
                </a:path>
              </a:pathLst>
            </a:custGeom>
            <a:solidFill>
              <a:srgbClr val="C00000">
                <a:lumMod val="20000"/>
                <a:lumOff val="80000"/>
              </a:srgbClr>
            </a:solidFill>
            <a:ln w="12700" cap="flat" cmpd="sng" algn="ctr">
              <a:solidFill>
                <a:srgbClr val="C00000">
                  <a:lumMod val="20000"/>
                  <a:lumOff val="8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7" name="Rectangle 36">
              <a:extLst>
                <a:ext uri="{FF2B5EF4-FFF2-40B4-BE49-F238E27FC236}">
                  <a16:creationId xmlns:a16="http://schemas.microsoft.com/office/drawing/2014/main" id="{2307D635-CBF6-464C-B762-B9EF86EBC136}"/>
                </a:ext>
              </a:extLst>
            </p:cNvPr>
            <p:cNvSpPr/>
            <p:nvPr/>
          </p:nvSpPr>
          <p:spPr>
            <a:xfrm>
              <a:off x="1079860" y="150287"/>
              <a:ext cx="2880723" cy="404285"/>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8" name="Picture 37">
            <a:extLst>
              <a:ext uri="{FF2B5EF4-FFF2-40B4-BE49-F238E27FC236}">
                <a16:creationId xmlns:a16="http://schemas.microsoft.com/office/drawing/2014/main" id="{3F98A29B-F67F-4FE7-B4D3-DBA3C9925900}"/>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1853271" y="1275389"/>
            <a:ext cx="499244" cy="557295"/>
          </a:xfrm>
          <a:prstGeom prst="rect">
            <a:avLst/>
          </a:prstGeom>
        </p:spPr>
      </p:pic>
      <p:pic>
        <p:nvPicPr>
          <p:cNvPr id="39" name="Picture 38">
            <a:extLst>
              <a:ext uri="{FF2B5EF4-FFF2-40B4-BE49-F238E27FC236}">
                <a16:creationId xmlns:a16="http://schemas.microsoft.com/office/drawing/2014/main" id="{33EAB331-2155-45AA-8263-ADB710F2CE85}"/>
              </a:ext>
            </a:extLst>
          </p:cNvPr>
          <p:cNvPicPr>
            <a:picLocks noChangeAspect="1"/>
          </p:cNvPicPr>
          <p:nvPr/>
        </p:nvPicPr>
        <p:blipFill>
          <a:blip r:embed="rId9"/>
          <a:stretch>
            <a:fillRect/>
          </a:stretch>
        </p:blipFill>
        <p:spPr>
          <a:xfrm>
            <a:off x="5476804" y="1979321"/>
            <a:ext cx="3832849" cy="1593133"/>
          </a:xfrm>
          <a:prstGeom prst="rect">
            <a:avLst/>
          </a:prstGeom>
        </p:spPr>
      </p:pic>
      <p:pic>
        <p:nvPicPr>
          <p:cNvPr id="40" name="图片 1" descr="图片包含 浅色, 天空&#10;&#10;描述已自动生成">
            <a:extLst>
              <a:ext uri="{FF2B5EF4-FFF2-40B4-BE49-F238E27FC236}">
                <a16:creationId xmlns:a16="http://schemas.microsoft.com/office/drawing/2014/main" id="{97E5EE55-973D-4DAE-9FCB-1736C416EA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697" t="-1676" r="-236" b="75904"/>
          <a:stretch/>
        </p:blipFill>
        <p:spPr>
          <a:xfrm>
            <a:off x="682755" y="2638982"/>
            <a:ext cx="5894010" cy="1035211"/>
          </a:xfrm>
          <a:prstGeom prst="rect">
            <a:avLst/>
          </a:prstGeom>
        </p:spPr>
      </p:pic>
      <p:grpSp>
        <p:nvGrpSpPr>
          <p:cNvPr id="45" name="Group 44">
            <a:extLst>
              <a:ext uri="{FF2B5EF4-FFF2-40B4-BE49-F238E27FC236}">
                <a16:creationId xmlns:a16="http://schemas.microsoft.com/office/drawing/2014/main" id="{5C57A277-E790-4614-BF07-D6769DAC11D5}"/>
              </a:ext>
            </a:extLst>
          </p:cNvPr>
          <p:cNvGrpSpPr/>
          <p:nvPr/>
        </p:nvGrpSpPr>
        <p:grpSpPr>
          <a:xfrm rot="260226">
            <a:off x="1354701" y="3753543"/>
            <a:ext cx="3770769" cy="1757209"/>
            <a:chOff x="561349" y="4544613"/>
            <a:chExt cx="4171068" cy="1648917"/>
          </a:xfrm>
        </p:grpSpPr>
        <p:pic>
          <p:nvPicPr>
            <p:cNvPr id="46" name="Picture 45">
              <a:extLst>
                <a:ext uri="{FF2B5EF4-FFF2-40B4-BE49-F238E27FC236}">
                  <a16:creationId xmlns:a16="http://schemas.microsoft.com/office/drawing/2014/main" id="{9EE3CF1A-7B10-42EB-B67C-0A6E7F54B49A}"/>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a:extLst>
                <a:ext uri="{FF2B5EF4-FFF2-40B4-BE49-F238E27FC236}">
                  <a16:creationId xmlns:a16="http://schemas.microsoft.com/office/drawing/2014/main" id="{F66695CB-E7DD-4D88-8778-6DAEC8027EB2}"/>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8" name="Picture 47">
              <a:extLst>
                <a:ext uri="{FF2B5EF4-FFF2-40B4-BE49-F238E27FC236}">
                  <a16:creationId xmlns:a16="http://schemas.microsoft.com/office/drawing/2014/main" id="{32F6435E-EE61-4045-9926-D4882FC2B99E}"/>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9" name="Picture 48">
              <a:extLst>
                <a:ext uri="{FF2B5EF4-FFF2-40B4-BE49-F238E27FC236}">
                  <a16:creationId xmlns:a16="http://schemas.microsoft.com/office/drawing/2014/main" id="{3737390A-0957-4936-843A-BB2872B5233F}"/>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50" name="Rectangle 49">
            <a:extLst>
              <a:ext uri="{FF2B5EF4-FFF2-40B4-BE49-F238E27FC236}">
                <a16:creationId xmlns:a16="http://schemas.microsoft.com/office/drawing/2014/main" id="{3E99CCF5-F182-40AB-B4EA-1021942ECAC9}"/>
              </a:ext>
            </a:extLst>
          </p:cNvPr>
          <p:cNvSpPr/>
          <p:nvPr/>
        </p:nvSpPr>
        <p:spPr>
          <a:xfrm>
            <a:off x="1613981" y="1981676"/>
            <a:ext cx="3661663" cy="1569660"/>
          </a:xfrm>
          <a:prstGeom prst="rect">
            <a:avLst/>
          </a:prstGeom>
          <a:noFill/>
          <a:ln w="19050">
            <a:solidFill>
              <a:srgbClr val="080808">
                <a:lumMod val="75000"/>
              </a:srgbClr>
            </a:solidFill>
            <a:prstDash val="dash"/>
          </a:ln>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2400" b="1" i="0" u="none" strike="noStrike" kern="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1" i="0" u="none" strike="noStrike" kern="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2400" b="1" i="0" u="none" strike="noStrike" kern="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412837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8" presetClass="path" presetSubtype="0" decel="50000" fill="hold" nodeType="withEffect">
                                  <p:stCondLst>
                                    <p:cond delay="0"/>
                                  </p:stCondLst>
                                  <p:childTnLst>
                                    <p:animMotion origin="layout" path="M 3.95833E-6 -0.0007 C -0.06342 0.02685 -0.153 0.00741 -0.20352 -0.04931 C -0.25417 -0.10579 -0.36862 -0.39213 -0.38217 -0.36991 " pathEditMode="relative" rAng="0" ptsTypes="AAA">
                                      <p:cBhvr>
                                        <p:cTn id="9" dur="3000" spd="-100000" fill="hold"/>
                                        <p:tgtEl>
                                          <p:spTgt spid="7"/>
                                        </p:tgtEl>
                                        <p:attrNameLst>
                                          <p:attrName>ppt_x</p:attrName>
                                          <p:attrName>ppt_y</p:attrName>
                                        </p:attrNameLst>
                                      </p:cBhvr>
                                      <p:rCtr x="-19115" y="-17917"/>
                                    </p:animMotion>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750"/>
                                        <p:tgtEl>
                                          <p:spTgt spid="50"/>
                                        </p:tgtEl>
                                      </p:cBhvr>
                                    </p:animEffect>
                                    <p:anim calcmode="lin" valueType="num">
                                      <p:cBhvr>
                                        <p:cTn id="37" dur="750" fill="hold"/>
                                        <p:tgtEl>
                                          <p:spTgt spid="50"/>
                                        </p:tgtEl>
                                        <p:attrNameLst>
                                          <p:attrName>ppt_x</p:attrName>
                                        </p:attrNameLst>
                                      </p:cBhvr>
                                      <p:tavLst>
                                        <p:tav tm="0">
                                          <p:val>
                                            <p:strVal val="#ppt_x"/>
                                          </p:val>
                                        </p:tav>
                                        <p:tav tm="100000">
                                          <p:val>
                                            <p:strVal val="#ppt_x"/>
                                          </p:val>
                                        </p:tav>
                                      </p:tavLst>
                                    </p:anim>
                                    <p:anim calcmode="lin" valueType="num">
                                      <p:cBhvr>
                                        <p:cTn id="38" dur="75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750"/>
                                        <p:tgtEl>
                                          <p:spTgt spid="39"/>
                                        </p:tgtEl>
                                      </p:cBhvr>
                                    </p:animEffect>
                                    <p:anim calcmode="lin" valueType="num">
                                      <p:cBhvr>
                                        <p:cTn id="42" dur="750" fill="hold"/>
                                        <p:tgtEl>
                                          <p:spTgt spid="39"/>
                                        </p:tgtEl>
                                        <p:attrNameLst>
                                          <p:attrName>ppt_x</p:attrName>
                                        </p:attrNameLst>
                                      </p:cBhvr>
                                      <p:tavLst>
                                        <p:tav tm="0">
                                          <p:val>
                                            <p:strVal val="#ppt_x"/>
                                          </p:val>
                                        </p:tav>
                                        <p:tav tm="100000">
                                          <p:val>
                                            <p:strVal val="#ppt_x"/>
                                          </p:val>
                                        </p:tav>
                                      </p:tavLst>
                                    </p:anim>
                                    <p:anim calcmode="lin" valueType="num">
                                      <p:cBhvr>
                                        <p:cTn id="43" dur="750" fill="hold"/>
                                        <p:tgtEl>
                                          <p:spTgt spid="3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750"/>
                                        <p:tgtEl>
                                          <p:spTgt spid="45"/>
                                        </p:tgtEl>
                                      </p:cBhvr>
                                    </p:animEffect>
                                    <p:anim calcmode="lin" valueType="num">
                                      <p:cBhvr>
                                        <p:cTn id="47" dur="750" fill="hold"/>
                                        <p:tgtEl>
                                          <p:spTgt spid="45"/>
                                        </p:tgtEl>
                                        <p:attrNameLst>
                                          <p:attrName>ppt_x</p:attrName>
                                        </p:attrNameLst>
                                      </p:cBhvr>
                                      <p:tavLst>
                                        <p:tav tm="0">
                                          <p:val>
                                            <p:strVal val="#ppt_x"/>
                                          </p:val>
                                        </p:tav>
                                        <p:tav tm="100000">
                                          <p:val>
                                            <p:strVal val="#ppt_x"/>
                                          </p:val>
                                        </p:tav>
                                      </p:tavLst>
                                    </p:anim>
                                    <p:anim calcmode="lin" valueType="num">
                                      <p:cBhvr>
                                        <p:cTn id="48" dur="75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37934" y="0"/>
            <a:ext cx="3061252" cy="3061252"/>
          </a:xfrm>
          <a:prstGeom prst="rect">
            <a:avLst/>
          </a:prstGeom>
        </p:spPr>
      </p:pic>
      <p:sp>
        <p:nvSpPr>
          <p:cNvPr id="20" name="矩形: 圆角 5">
            <a:extLst>
              <a:ext uri="{FF2B5EF4-FFF2-40B4-BE49-F238E27FC236}">
                <a16:creationId xmlns:a16="http://schemas.microsoft.com/office/drawing/2014/main" id="{DD54C53A-4F4D-4B37-8BDE-80B8A920EDA4}"/>
              </a:ext>
            </a:extLst>
          </p:cNvPr>
          <p:cNvSpPr/>
          <p:nvPr/>
        </p:nvSpPr>
        <p:spPr>
          <a:xfrm>
            <a:off x="499210" y="595087"/>
            <a:ext cx="11064140" cy="5805714"/>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35号-经典雅黑"/>
              <a:ea typeface="等线" panose="02010600030101010101" pitchFamily="2" charset="-122"/>
              <a:cs typeface="+mn-cs"/>
            </a:endParaRPr>
          </a:p>
        </p:txBody>
      </p:sp>
      <p:grpSp>
        <p:nvGrpSpPr>
          <p:cNvPr id="21" name="Group 20">
            <a:extLst>
              <a:ext uri="{FF2B5EF4-FFF2-40B4-BE49-F238E27FC236}">
                <a16:creationId xmlns:a16="http://schemas.microsoft.com/office/drawing/2014/main" id="{F06DA995-6F89-4A19-BE36-2E2D92743EB7}"/>
              </a:ext>
            </a:extLst>
          </p:cNvPr>
          <p:cNvGrpSpPr/>
          <p:nvPr/>
        </p:nvGrpSpPr>
        <p:grpSpPr>
          <a:xfrm>
            <a:off x="1002484" y="771006"/>
            <a:ext cx="4291965" cy="684162"/>
            <a:chOff x="3521613" y="-267"/>
            <a:chExt cx="4136573" cy="684267"/>
          </a:xfrm>
        </p:grpSpPr>
        <p:grpSp>
          <p:nvGrpSpPr>
            <p:cNvPr id="22" name="Group 21">
              <a:extLst>
                <a:ext uri="{FF2B5EF4-FFF2-40B4-BE49-F238E27FC236}">
                  <a16:creationId xmlns:a16="http://schemas.microsoft.com/office/drawing/2014/main" id="{BFF4CFC6-E85F-429F-BD1D-EF1722E02788}"/>
                </a:ext>
              </a:extLst>
            </p:cNvPr>
            <p:cNvGrpSpPr/>
            <p:nvPr/>
          </p:nvGrpSpPr>
          <p:grpSpPr>
            <a:xfrm>
              <a:off x="3521613" y="0"/>
              <a:ext cx="4136573" cy="684000"/>
              <a:chOff x="3770142" y="1493446"/>
              <a:chExt cx="4136573" cy="684000"/>
            </a:xfrm>
          </p:grpSpPr>
          <p:sp>
            <p:nvSpPr>
              <p:cNvPr id="24" name="Flowchart: Alternate Process 23">
                <a:extLst>
                  <a:ext uri="{FF2B5EF4-FFF2-40B4-BE49-F238E27FC236}">
                    <a16:creationId xmlns:a16="http://schemas.microsoft.com/office/drawing/2014/main" id="{65C45F4F-2C54-41A5-B4FF-ADE8209798B9}"/>
                  </a:ext>
                </a:extLst>
              </p:cNvPr>
              <p:cNvSpPr/>
              <p:nvPr/>
            </p:nvSpPr>
            <p:spPr>
              <a:xfrm>
                <a:off x="3840481" y="1547446"/>
                <a:ext cx="4066234" cy="576000"/>
              </a:xfrm>
              <a:prstGeom prst="flowChartAlternateProcess">
                <a:avLst/>
              </a:prstGeom>
              <a:solidFill>
                <a:srgbClr val="DDFDAE"/>
              </a:solidFill>
              <a:ln w="28575" cap="flat" cmpd="sng" algn="ctr">
                <a:solidFill>
                  <a:srgbClr val="FC7095"/>
                </a:solidFill>
                <a:prstDash val="solid"/>
                <a:miter lim="800000"/>
              </a:ln>
              <a:effectLst/>
            </p:spPr>
            <p:txBody>
              <a:bodyPr rtlCol="0" anchor="ctr"/>
              <a:lstStyle/>
              <a:p>
                <a:pPr algn="ctr">
                  <a:defRPr/>
                </a:pPr>
                <a:endParaRPr lang="en-US" kern="0">
                  <a:solidFill>
                    <a:prstClr val="white"/>
                  </a:solidFill>
                  <a:latin typeface="字魂107号-萌趣欢乐体"/>
                </a:endParaRPr>
              </a:p>
            </p:txBody>
          </p:sp>
          <p:pic>
            <p:nvPicPr>
              <p:cNvPr id="25" name="Picture 24">
                <a:extLst>
                  <a:ext uri="{FF2B5EF4-FFF2-40B4-BE49-F238E27FC236}">
                    <a16:creationId xmlns:a16="http://schemas.microsoft.com/office/drawing/2014/main" id="{EAC1243B-D46B-4CDE-9ACC-2C804B22DBA4}"/>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23" name="TextBox 15">
              <a:extLst>
                <a:ext uri="{FF2B5EF4-FFF2-40B4-BE49-F238E27FC236}">
                  <a16:creationId xmlns:a16="http://schemas.microsoft.com/office/drawing/2014/main" id="{E698DFBC-3243-453D-A669-F43F9FE918DB}"/>
                </a:ext>
              </a:extLst>
            </p:cNvPr>
            <p:cNvSpPr txBox="1"/>
            <p:nvPr/>
          </p:nvSpPr>
          <p:spPr>
            <a:xfrm>
              <a:off x="4112457" y="-267"/>
              <a:ext cx="3545728" cy="583655"/>
            </a:xfrm>
            <a:prstGeom prst="rect">
              <a:avLst/>
            </a:prstGeom>
            <a:noFill/>
          </p:spPr>
          <p:txBody>
            <a:bodyPr wrap="square" rtlCol="0">
              <a:spAutoFit/>
            </a:bodyPr>
            <a:lstStyle/>
            <a:p>
              <a:pPr algn="ctr">
                <a:defRPr/>
              </a:pPr>
              <a:r>
                <a:rPr lang="en-US" sz="3200" kern="0" dirty="0">
                  <a:solidFill>
                    <a:prstClr val="black"/>
                  </a:solidFill>
                  <a:latin typeface="Calibri" panose="020F0502020204030204" charset="0"/>
                  <a:cs typeface="Calibri" panose="020F0502020204030204" charset="0"/>
                </a:rPr>
                <a:t>Luyện đọc trước lớp</a:t>
              </a:r>
            </a:p>
          </p:txBody>
        </p:sp>
      </p:grpSp>
      <p:pic>
        <p:nvPicPr>
          <p:cNvPr id="26" name="Picture 25">
            <a:extLst>
              <a:ext uri="{FF2B5EF4-FFF2-40B4-BE49-F238E27FC236}">
                <a16:creationId xmlns:a16="http://schemas.microsoft.com/office/drawing/2014/main" id="{3C7FDBF1-E556-4008-B81F-608100E43A79}"/>
              </a:ext>
            </a:extLst>
          </p:cNvPr>
          <p:cNvPicPr>
            <a:picLocks noChangeAspect="1"/>
          </p:cNvPicPr>
          <p:nvPr/>
        </p:nvPicPr>
        <p:blipFill>
          <a:blip r:embed="rId4"/>
          <a:srcRect l="4591" t="17056" r="8973" b="5172"/>
          <a:stretch>
            <a:fillRect/>
          </a:stretch>
        </p:blipFill>
        <p:spPr>
          <a:xfrm>
            <a:off x="1110524" y="1628697"/>
            <a:ext cx="5767796" cy="3055578"/>
          </a:xfrm>
          <a:prstGeom prst="rect">
            <a:avLst/>
          </a:prstGeom>
        </p:spPr>
      </p:pic>
      <p:pic>
        <p:nvPicPr>
          <p:cNvPr id="27" name="Picture 26">
            <a:extLst>
              <a:ext uri="{FF2B5EF4-FFF2-40B4-BE49-F238E27FC236}">
                <a16:creationId xmlns:a16="http://schemas.microsoft.com/office/drawing/2014/main" id="{FF3C277A-527A-43DB-9568-674F26F31FB0}"/>
              </a:ext>
            </a:extLst>
          </p:cNvPr>
          <p:cNvPicPr/>
          <p:nvPr/>
        </p:nvPicPr>
        <p:blipFill>
          <a:blip r:embed="rId5">
            <a:clrChange>
              <a:clrFrom>
                <a:srgbClr val="F5F5F5">
                  <a:alpha val="100000"/>
                </a:srgbClr>
              </a:clrFrom>
              <a:clrTo>
                <a:srgbClr val="F5F5F5">
                  <a:alpha val="100000"/>
                  <a:alpha val="0"/>
                </a:srgbClr>
              </a:clrTo>
            </a:clrChange>
          </a:blip>
          <a:srcRect t="12661" b="19443"/>
          <a:stretch>
            <a:fillRect/>
          </a:stretch>
        </p:blipFill>
        <p:spPr>
          <a:xfrm>
            <a:off x="6878320" y="2447290"/>
            <a:ext cx="5069840" cy="3916045"/>
          </a:xfrm>
          <a:prstGeom prst="rect">
            <a:avLst/>
          </a:prstGeom>
          <a:noFill/>
          <a:ln w="9525">
            <a:noFill/>
          </a:ln>
        </p:spPr>
      </p:pic>
    </p:spTree>
    <p:extLst>
      <p:ext uri="{BB962C8B-B14F-4D97-AF65-F5344CB8AC3E}">
        <p14:creationId xmlns:p14="http://schemas.microsoft.com/office/powerpoint/2010/main" val="1457120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p:tgtEl>
                                          <p:spTgt spid="21"/>
                                        </p:tgtEl>
                                        <p:attrNameLst>
                                          <p:attrName>ppt_x</p:attrName>
                                        </p:attrNameLst>
                                      </p:cBhvr>
                                      <p:tavLst>
                                        <p:tav tm="0">
                                          <p:val>
                                            <p:strVal val="#ppt_x-#ppt_w*1.125000"/>
                                          </p:val>
                                        </p:tav>
                                        <p:tav tm="100000">
                                          <p:val>
                                            <p:strVal val="#ppt_x"/>
                                          </p:val>
                                        </p:tav>
                                      </p:tavLst>
                                    </p:anim>
                                    <p:animEffect transition="in" filter="wipe(right)">
                                      <p:cBhvr>
                                        <p:cTn id="11" dur="500"/>
                                        <p:tgtEl>
                                          <p:spTgt spid="21"/>
                                        </p:tgtEl>
                                      </p:cBhvr>
                                    </p:animEffect>
                                  </p:childTnLst>
                                </p:cTn>
                              </p:par>
                              <p:par>
                                <p:cTn id="12" presetID="5" presetClass="entr" presetSubtype="1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par>
                                <p:cTn id="15" presetID="5" presetClass="entr" presetSubtype="1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heckerboard(across)">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rPr>
              <a:t>01</a:t>
            </a:r>
            <a:endParaRPr kumimoji="0" lang="zh-CN" altLang="en-US"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grpSp>
        <p:nvGrpSpPr>
          <p:cNvPr id="38" name="组合 21">
            <a:extLst>
              <a:ext uri="{FF2B5EF4-FFF2-40B4-BE49-F238E27FC236}">
                <a16:creationId xmlns:a16="http://schemas.microsoft.com/office/drawing/2014/main" id="{5D36BF88-61EF-4752-BBC2-298480B0964E}"/>
              </a:ext>
            </a:extLst>
          </p:cNvPr>
          <p:cNvGrpSpPr/>
          <p:nvPr/>
        </p:nvGrpSpPr>
        <p:grpSpPr>
          <a:xfrm>
            <a:off x="8041947" y="2036462"/>
            <a:ext cx="1610670" cy="1613928"/>
            <a:chOff x="1627086" y="1705794"/>
            <a:chExt cx="1610670" cy="1613928"/>
          </a:xfrm>
        </p:grpSpPr>
        <p:sp>
          <p:nvSpPr>
            <p:cNvPr id="48" name="任意多边形 82">
              <a:extLst>
                <a:ext uri="{FF2B5EF4-FFF2-40B4-BE49-F238E27FC236}">
                  <a16:creationId xmlns:a16="http://schemas.microsoft.com/office/drawing/2014/main" id="{7D49E21B-B3BC-4899-BFF9-5BCBEADA5238}"/>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C00000">
                <a:lumMod val="20000"/>
                <a:lumOff val="80000"/>
              </a:srgb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endParaRPr>
            </a:p>
          </p:txBody>
        </p:sp>
        <p:sp>
          <p:nvSpPr>
            <p:cNvPr id="49" name="椭圆 80">
              <a:extLst>
                <a:ext uri="{FF2B5EF4-FFF2-40B4-BE49-F238E27FC236}">
                  <a16:creationId xmlns:a16="http://schemas.microsoft.com/office/drawing/2014/main" id="{CF941F3B-98CE-4B6D-BEDE-781C270E8F64}"/>
                </a:ext>
              </a:extLst>
            </p:cNvPr>
            <p:cNvSpPr/>
            <p:nvPr/>
          </p:nvSpPr>
          <p:spPr bwMode="auto">
            <a:xfrm>
              <a:off x="1850445" y="1929603"/>
              <a:ext cx="1163953" cy="1166311"/>
            </a:xfrm>
            <a:prstGeom prst="ellipse">
              <a:avLst/>
            </a:prstGeom>
            <a:solidFill>
              <a:srgbClr val="C00000">
                <a:lumMod val="60000"/>
                <a:lumOff val="40000"/>
              </a:srgb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endParaRPr>
            </a:p>
          </p:txBody>
        </p:sp>
        <p:sp>
          <p:nvSpPr>
            <p:cNvPr id="50" name="TextBox 57">
              <a:extLst>
                <a:ext uri="{FF2B5EF4-FFF2-40B4-BE49-F238E27FC236}">
                  <a16:creationId xmlns:a16="http://schemas.microsoft.com/office/drawing/2014/main" id="{B9FE5E1C-5E58-40AC-91EE-A4E6A4A730B0}"/>
                </a:ext>
              </a:extLst>
            </p:cNvPr>
            <p:cNvSpPr txBox="1"/>
            <p:nvPr/>
          </p:nvSpPr>
          <p:spPr>
            <a:xfrm>
              <a:off x="1960176" y="2051093"/>
              <a:ext cx="944489" cy="923330"/>
            </a:xfrm>
            <a:prstGeom prst="rect">
              <a:avLst/>
            </a:prstGeom>
            <a:noFill/>
          </p:spPr>
          <p:txBody>
            <a:bodyPr wrap="non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rPr>
                <a:t>02</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endParaRPr>
            </a:p>
          </p:txBody>
        </p:sp>
      </p:grpSp>
      <p:pic>
        <p:nvPicPr>
          <p:cNvPr id="52" name="Picture 51" descr="Logo&#10;&#10;Description automatically generated">
            <a:extLst>
              <a:ext uri="{FF2B5EF4-FFF2-40B4-BE49-F238E27FC236}">
                <a16:creationId xmlns:a16="http://schemas.microsoft.com/office/drawing/2014/main" id="{4D862928-2FD2-48E2-A0BD-FB955908A224}"/>
              </a:ext>
            </a:extLst>
          </p:cNvPr>
          <p:cNvPicPr>
            <a:picLocks noChangeAspect="1"/>
          </p:cNvPicPr>
          <p:nvPr/>
        </p:nvPicPr>
        <p:blipFill rotWithShape="1">
          <a:blip r:embed="rId10">
            <a:duotone>
              <a:srgbClr val="C00000">
                <a:shade val="45000"/>
                <a:satMod val="135000"/>
              </a:srgbClr>
              <a:prstClr val="white"/>
            </a:duotone>
          </a:blip>
          <a:srcRect t="15761" b="22855"/>
          <a:stretch/>
        </p:blipFill>
        <p:spPr>
          <a:xfrm>
            <a:off x="1475923" y="4088981"/>
            <a:ext cx="5856293" cy="1397365"/>
          </a:xfrm>
          <a:prstGeom prst="rect">
            <a:avLst/>
          </a:prstGeom>
        </p:spPr>
      </p:pic>
    </p:spTree>
    <p:extLst>
      <p:ext uri="{BB962C8B-B14F-4D97-AF65-F5344CB8AC3E}">
        <p14:creationId xmlns:p14="http://schemas.microsoft.com/office/powerpoint/2010/main" val="1265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4777" y="0"/>
            <a:ext cx="3431733" cy="117202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3687" y="4151481"/>
            <a:ext cx="1564903" cy="218516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16510" y="2780045"/>
            <a:ext cx="982152" cy="137143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050401" y="1936168"/>
            <a:ext cx="495134" cy="6913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55421" y="1025174"/>
            <a:ext cx="416532" cy="58162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70173" y="5964921"/>
            <a:ext cx="1443899" cy="2016201"/>
          </a:xfrm>
          <a:prstGeom prst="rect">
            <a:avLst/>
          </a:prstGeom>
        </p:spPr>
      </p:pic>
      <p:sp>
        <p:nvSpPr>
          <p:cNvPr id="15" name="椭圆 14"/>
          <p:cNvSpPr/>
          <p:nvPr/>
        </p:nvSpPr>
        <p:spPr>
          <a:xfrm>
            <a:off x="5343644" y="637847"/>
            <a:ext cx="5832826" cy="5832826"/>
          </a:xfrm>
          <a:prstGeom prst="ellipse">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52278" y="-2591534"/>
            <a:ext cx="1687444" cy="2356277"/>
          </a:xfrm>
          <a:prstGeom prst="rect">
            <a:avLst/>
          </a:prstGeom>
        </p:spPr>
      </p:pic>
      <p:pic>
        <p:nvPicPr>
          <p:cNvPr id="29" name="图片 1" descr="图片包含 浅色, 天空&#10;&#10;描述已自动生成">
            <a:extLst>
              <a:ext uri="{FF2B5EF4-FFF2-40B4-BE49-F238E27FC236}">
                <a16:creationId xmlns:a16="http://schemas.microsoft.com/office/drawing/2014/main" id="{2C6D15DD-60A4-41B0-8C41-58BD2F2D0C3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0044" t="-1676" r="-236" b="75904"/>
          <a:stretch/>
        </p:blipFill>
        <p:spPr>
          <a:xfrm>
            <a:off x="2419830" y="5964921"/>
            <a:ext cx="5012351" cy="1035211"/>
          </a:xfrm>
          <a:prstGeom prst="rect">
            <a:avLst/>
          </a:prstGeom>
        </p:spPr>
      </p:pic>
      <p:pic>
        <p:nvPicPr>
          <p:cNvPr id="30" name="图片 1" descr="图片包含 浅色, 天空&#10;&#10;描述已自动生成">
            <a:extLst>
              <a:ext uri="{FF2B5EF4-FFF2-40B4-BE49-F238E27FC236}">
                <a16:creationId xmlns:a16="http://schemas.microsoft.com/office/drawing/2014/main" id="{E0FD0451-B08B-44F3-9435-EE70A7E3D97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7697" t="-1676" r="-236" b="75904"/>
          <a:stretch/>
        </p:blipFill>
        <p:spPr>
          <a:xfrm>
            <a:off x="4506037" y="2955285"/>
            <a:ext cx="5894010" cy="1035211"/>
          </a:xfrm>
          <a:prstGeom prst="rect">
            <a:avLst/>
          </a:prstGeom>
        </p:spPr>
      </p:pic>
      <p:pic>
        <p:nvPicPr>
          <p:cNvPr id="35" name="图片 4">
            <a:extLst>
              <a:ext uri="{FF2B5EF4-FFF2-40B4-BE49-F238E27FC236}">
                <a16:creationId xmlns:a16="http://schemas.microsoft.com/office/drawing/2014/main" id="{351F38E0-31C1-4A72-A974-DE941D4EA7AB}"/>
              </a:ext>
            </a:extLst>
          </p:cNvPr>
          <p:cNvPicPr>
            <a:picLocks noChangeAspect="1"/>
          </p:cNvPicPr>
          <p:nvPr/>
        </p:nvPicPr>
        <p:blipFill>
          <a:blip r:embed="rId10"/>
          <a:stretch>
            <a:fillRect/>
          </a:stretch>
        </p:blipFill>
        <p:spPr>
          <a:xfrm rot="187011">
            <a:off x="5250795" y="1646344"/>
            <a:ext cx="6451453" cy="2711492"/>
          </a:xfrm>
          <a:prstGeom prst="rect">
            <a:avLst/>
          </a:prstGeom>
        </p:spPr>
      </p:pic>
      <p:grpSp>
        <p:nvGrpSpPr>
          <p:cNvPr id="36" name="Group 35">
            <a:extLst>
              <a:ext uri="{FF2B5EF4-FFF2-40B4-BE49-F238E27FC236}">
                <a16:creationId xmlns:a16="http://schemas.microsoft.com/office/drawing/2014/main" id="{EB3048B8-A07C-4791-961F-7BA7320BE189}"/>
              </a:ext>
            </a:extLst>
          </p:cNvPr>
          <p:cNvGrpSpPr/>
          <p:nvPr/>
        </p:nvGrpSpPr>
        <p:grpSpPr>
          <a:xfrm>
            <a:off x="7063540" y="1805483"/>
            <a:ext cx="2606048" cy="536096"/>
            <a:chOff x="7876269" y="104148"/>
            <a:chExt cx="3751868" cy="886120"/>
          </a:xfrm>
        </p:grpSpPr>
        <p:sp>
          <p:nvSpPr>
            <p:cNvPr id="37" name="Rectangle: Rounded Corners 43">
              <a:extLst>
                <a:ext uri="{FF2B5EF4-FFF2-40B4-BE49-F238E27FC236}">
                  <a16:creationId xmlns:a16="http://schemas.microsoft.com/office/drawing/2014/main" id="{3C7E1687-AF1F-40A5-BE3A-C8579BB839A4}"/>
                </a:ext>
              </a:extLst>
            </p:cNvPr>
            <p:cNvSpPr/>
            <p:nvPr/>
          </p:nvSpPr>
          <p:spPr>
            <a:xfrm>
              <a:off x="7876269" y="104148"/>
              <a:ext cx="3751868" cy="886120"/>
            </a:xfrm>
            <a:custGeom>
              <a:avLst/>
              <a:gdLst>
                <a:gd name="connsiteX0" fmla="*/ 0 w 2606048"/>
                <a:gd name="connsiteY0" fmla="*/ 89351 h 536096"/>
                <a:gd name="connsiteX1" fmla="*/ 89351 w 2606048"/>
                <a:gd name="connsiteY1" fmla="*/ 0 h 536096"/>
                <a:gd name="connsiteX2" fmla="*/ 599094 w 2606048"/>
                <a:gd name="connsiteY2" fmla="*/ 0 h 536096"/>
                <a:gd name="connsiteX3" fmla="*/ 1036016 w 2606048"/>
                <a:gd name="connsiteY3" fmla="*/ 0 h 536096"/>
                <a:gd name="connsiteX4" fmla="*/ 1472938 w 2606048"/>
                <a:gd name="connsiteY4" fmla="*/ 0 h 536096"/>
                <a:gd name="connsiteX5" fmla="*/ 1958407 w 2606048"/>
                <a:gd name="connsiteY5" fmla="*/ 0 h 536096"/>
                <a:gd name="connsiteX6" fmla="*/ 2516697 w 2606048"/>
                <a:gd name="connsiteY6" fmla="*/ 0 h 536096"/>
                <a:gd name="connsiteX7" fmla="*/ 2606048 w 2606048"/>
                <a:gd name="connsiteY7" fmla="*/ 89351 h 536096"/>
                <a:gd name="connsiteX8" fmla="*/ 2606048 w 2606048"/>
                <a:gd name="connsiteY8" fmla="*/ 446745 h 536096"/>
                <a:gd name="connsiteX9" fmla="*/ 2516697 w 2606048"/>
                <a:gd name="connsiteY9" fmla="*/ 536096 h 536096"/>
                <a:gd name="connsiteX10" fmla="*/ 2055501 w 2606048"/>
                <a:gd name="connsiteY10" fmla="*/ 536096 h 536096"/>
                <a:gd name="connsiteX11" fmla="*/ 1570032 w 2606048"/>
                <a:gd name="connsiteY11" fmla="*/ 536096 h 536096"/>
                <a:gd name="connsiteX12" fmla="*/ 1108836 w 2606048"/>
                <a:gd name="connsiteY12" fmla="*/ 536096 h 536096"/>
                <a:gd name="connsiteX13" fmla="*/ 671914 w 2606048"/>
                <a:gd name="connsiteY13" fmla="*/ 536096 h 536096"/>
                <a:gd name="connsiteX14" fmla="*/ 89351 w 2606048"/>
                <a:gd name="connsiteY14" fmla="*/ 536096 h 536096"/>
                <a:gd name="connsiteX15" fmla="*/ 0 w 2606048"/>
                <a:gd name="connsiteY15" fmla="*/ 446745 h 536096"/>
                <a:gd name="connsiteX16" fmla="*/ 0 w 2606048"/>
                <a:gd name="connsiteY16" fmla="*/ 89351 h 53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6048" h="536096" fill="none" extrusionOk="0">
                  <a:moveTo>
                    <a:pt x="0" y="89351"/>
                  </a:moveTo>
                  <a:cubicBezTo>
                    <a:pt x="698" y="35077"/>
                    <a:pt x="42082" y="4921"/>
                    <a:pt x="89351" y="0"/>
                  </a:cubicBezTo>
                  <a:cubicBezTo>
                    <a:pt x="280168" y="-56016"/>
                    <a:pt x="374889" y="2738"/>
                    <a:pt x="599094" y="0"/>
                  </a:cubicBezTo>
                  <a:cubicBezTo>
                    <a:pt x="823299" y="-2738"/>
                    <a:pt x="837522" y="9857"/>
                    <a:pt x="1036016" y="0"/>
                  </a:cubicBezTo>
                  <a:cubicBezTo>
                    <a:pt x="1234510" y="-9857"/>
                    <a:pt x="1351605" y="48804"/>
                    <a:pt x="1472938" y="0"/>
                  </a:cubicBezTo>
                  <a:cubicBezTo>
                    <a:pt x="1594271" y="-48804"/>
                    <a:pt x="1851429" y="23824"/>
                    <a:pt x="1958407" y="0"/>
                  </a:cubicBezTo>
                  <a:cubicBezTo>
                    <a:pt x="2065385" y="-23824"/>
                    <a:pt x="2308047" y="37654"/>
                    <a:pt x="2516697" y="0"/>
                  </a:cubicBezTo>
                  <a:cubicBezTo>
                    <a:pt x="2558855" y="3558"/>
                    <a:pt x="2608826" y="38212"/>
                    <a:pt x="2606048" y="89351"/>
                  </a:cubicBezTo>
                  <a:cubicBezTo>
                    <a:pt x="2609090" y="195574"/>
                    <a:pt x="2605089" y="372786"/>
                    <a:pt x="2606048" y="446745"/>
                  </a:cubicBezTo>
                  <a:cubicBezTo>
                    <a:pt x="2599307" y="507099"/>
                    <a:pt x="2573730" y="544428"/>
                    <a:pt x="2516697" y="536096"/>
                  </a:cubicBezTo>
                  <a:cubicBezTo>
                    <a:pt x="2292680" y="584736"/>
                    <a:pt x="2255772" y="526049"/>
                    <a:pt x="2055501" y="536096"/>
                  </a:cubicBezTo>
                  <a:cubicBezTo>
                    <a:pt x="1855230" y="546143"/>
                    <a:pt x="1734895" y="502620"/>
                    <a:pt x="1570032" y="536096"/>
                  </a:cubicBezTo>
                  <a:cubicBezTo>
                    <a:pt x="1405169" y="569572"/>
                    <a:pt x="1300518" y="519762"/>
                    <a:pt x="1108836" y="536096"/>
                  </a:cubicBezTo>
                  <a:cubicBezTo>
                    <a:pt x="917154" y="552430"/>
                    <a:pt x="834600" y="506071"/>
                    <a:pt x="671914" y="536096"/>
                  </a:cubicBezTo>
                  <a:cubicBezTo>
                    <a:pt x="509228" y="566121"/>
                    <a:pt x="256829" y="514320"/>
                    <a:pt x="89351" y="536096"/>
                  </a:cubicBezTo>
                  <a:cubicBezTo>
                    <a:pt x="33093" y="523189"/>
                    <a:pt x="8788" y="501536"/>
                    <a:pt x="0" y="446745"/>
                  </a:cubicBezTo>
                  <a:cubicBezTo>
                    <a:pt x="-9642" y="369415"/>
                    <a:pt x="22390" y="163749"/>
                    <a:pt x="0" y="89351"/>
                  </a:cubicBezTo>
                  <a:close/>
                </a:path>
                <a:path w="2606048" h="536096" stroke="0" extrusionOk="0">
                  <a:moveTo>
                    <a:pt x="0" y="89351"/>
                  </a:moveTo>
                  <a:cubicBezTo>
                    <a:pt x="-7934" y="37660"/>
                    <a:pt x="48075" y="6144"/>
                    <a:pt x="89351" y="0"/>
                  </a:cubicBezTo>
                  <a:cubicBezTo>
                    <a:pt x="307656" y="-4844"/>
                    <a:pt x="475422" y="6173"/>
                    <a:pt x="599094" y="0"/>
                  </a:cubicBezTo>
                  <a:cubicBezTo>
                    <a:pt x="722766" y="-6173"/>
                    <a:pt x="988522" y="15879"/>
                    <a:pt x="1108836" y="0"/>
                  </a:cubicBezTo>
                  <a:cubicBezTo>
                    <a:pt x="1229150" y="-15879"/>
                    <a:pt x="1382947" y="56244"/>
                    <a:pt x="1618579" y="0"/>
                  </a:cubicBezTo>
                  <a:cubicBezTo>
                    <a:pt x="1854211" y="-56244"/>
                    <a:pt x="2103721" y="56682"/>
                    <a:pt x="2516697" y="0"/>
                  </a:cubicBezTo>
                  <a:cubicBezTo>
                    <a:pt x="2551712" y="-3401"/>
                    <a:pt x="2610916" y="38717"/>
                    <a:pt x="2606048" y="89351"/>
                  </a:cubicBezTo>
                  <a:cubicBezTo>
                    <a:pt x="2621409" y="189950"/>
                    <a:pt x="2590061" y="275720"/>
                    <a:pt x="2606048" y="446745"/>
                  </a:cubicBezTo>
                  <a:cubicBezTo>
                    <a:pt x="2609624" y="502133"/>
                    <a:pt x="2564186" y="529318"/>
                    <a:pt x="2516697" y="536096"/>
                  </a:cubicBezTo>
                  <a:cubicBezTo>
                    <a:pt x="2366030" y="539179"/>
                    <a:pt x="2203767" y="497361"/>
                    <a:pt x="2055501" y="536096"/>
                  </a:cubicBezTo>
                  <a:cubicBezTo>
                    <a:pt x="1907235" y="574831"/>
                    <a:pt x="1824603" y="489980"/>
                    <a:pt x="1642852" y="536096"/>
                  </a:cubicBezTo>
                  <a:cubicBezTo>
                    <a:pt x="1461101" y="582212"/>
                    <a:pt x="1274918" y="514389"/>
                    <a:pt x="1133110" y="536096"/>
                  </a:cubicBezTo>
                  <a:cubicBezTo>
                    <a:pt x="991302" y="557803"/>
                    <a:pt x="826337" y="519542"/>
                    <a:pt x="696187" y="536096"/>
                  </a:cubicBezTo>
                  <a:cubicBezTo>
                    <a:pt x="566037" y="552650"/>
                    <a:pt x="376247" y="509131"/>
                    <a:pt x="89351" y="536096"/>
                  </a:cubicBezTo>
                  <a:cubicBezTo>
                    <a:pt x="45320" y="543319"/>
                    <a:pt x="3705" y="495264"/>
                    <a:pt x="0" y="446745"/>
                  </a:cubicBezTo>
                  <a:cubicBezTo>
                    <a:pt x="-8962" y="327019"/>
                    <a:pt x="41978" y="200167"/>
                    <a:pt x="0" y="8935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kern="0">
                <a:solidFill>
                  <a:prstClr val="white"/>
                </a:solidFill>
                <a:latin typeface="等线"/>
                <a:ea typeface="宋体" pitchFamily="2" charset="-122"/>
              </a:endParaRPr>
            </a:p>
          </p:txBody>
        </p:sp>
        <p:sp>
          <p:nvSpPr>
            <p:cNvPr id="38" name="Rectangle 37">
              <a:extLst>
                <a:ext uri="{FF2B5EF4-FFF2-40B4-BE49-F238E27FC236}">
                  <a16:creationId xmlns:a16="http://schemas.microsoft.com/office/drawing/2014/main" id="{AF1EB93B-7DCC-4EB6-B277-368C2B3647F1}"/>
                </a:ext>
              </a:extLst>
            </p:cNvPr>
            <p:cNvSpPr/>
            <p:nvPr/>
          </p:nvSpPr>
          <p:spPr>
            <a:xfrm>
              <a:off x="8221494" y="139601"/>
              <a:ext cx="3061418" cy="655350"/>
            </a:xfrm>
            <a:prstGeom prst="rect">
              <a:avLst/>
            </a:prstGeom>
          </p:spPr>
          <p:txBody>
            <a:bodyPr wrap="none">
              <a:spAutoFit/>
            </a:bodyPr>
            <a:lstStyle/>
            <a:p>
              <a:pPr algn="ctr" fontAlgn="base">
                <a:spcBef>
                  <a:spcPct val="0"/>
                </a:spcBef>
                <a:spcAft>
                  <a:spcPct val="0"/>
                </a:spcAft>
                <a:defRPr/>
              </a:pP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Giải</a:t>
              </a:r>
              <a:r>
                <a:rPr lang="en-US" altLang="zh-CN" sz="32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nghĩa</a:t>
              </a:r>
              <a:r>
                <a:rPr lang="en-US" altLang="zh-CN" sz="32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từ</a:t>
              </a:r>
              <a:endParaRPr lang="zh-CN" altLang="en-US" sz="3200" b="1" kern="0" dirty="0">
                <a:solidFill>
                  <a:srgbClr val="080808">
                    <a:lumMod val="50000"/>
                  </a:srgbClr>
                </a:solidFill>
                <a:latin typeface="Calibri" panose="020F0502020204030204" pitchFamily="34" charset="0"/>
                <a:ea typeface="inpin heiti" charset="-122"/>
                <a:cs typeface="Calibri" panose="020F0502020204030204" pitchFamily="34" charset="0"/>
              </a:endParaRPr>
            </a:p>
          </p:txBody>
        </p:sp>
      </p:grpSp>
      <p:sp>
        <p:nvSpPr>
          <p:cNvPr id="39" name="TextBox 38">
            <a:extLst>
              <a:ext uri="{FF2B5EF4-FFF2-40B4-BE49-F238E27FC236}">
                <a16:creationId xmlns:a16="http://schemas.microsoft.com/office/drawing/2014/main" id="{ACB12CD2-AE0B-437C-981A-C8EEF49791B0}"/>
              </a:ext>
            </a:extLst>
          </p:cNvPr>
          <p:cNvSpPr txBox="1"/>
          <p:nvPr/>
        </p:nvSpPr>
        <p:spPr>
          <a:xfrm>
            <a:off x="5941851" y="2350466"/>
            <a:ext cx="5451397" cy="1191816"/>
          </a:xfrm>
          <a:prstGeom prst="roundRect">
            <a:avLst/>
          </a:prstGeom>
          <a:noFill/>
          <a:ln w="57150">
            <a:noFill/>
            <a:miter lim="800000"/>
          </a:ln>
          <a:effectLst/>
        </p:spPr>
        <p:txBody>
          <a:bodyPr wrap="square" rtlCol="0">
            <a:spAutoFit/>
          </a:bodyPr>
          <a:lstStyle/>
          <a:p>
            <a:pPr algn="ctr" fontAlgn="base">
              <a:spcBef>
                <a:spcPct val="0"/>
              </a:spcBef>
              <a:spcAft>
                <a:spcPct val="0"/>
              </a:spcAft>
            </a:pPr>
            <a:r>
              <a:rPr lang="en-US" sz="3200" dirty="0" err="1">
                <a:solidFill>
                  <a:srgbClr val="000000"/>
                </a:solidFill>
                <a:latin typeface="Calibri"/>
                <a:ea typeface="宋体" pitchFamily="2" charset="-122"/>
              </a:rPr>
              <a:t>Trong</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bài</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Thư</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trung</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thu</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có</a:t>
            </a:r>
            <a:r>
              <a:rPr lang="en-US" sz="3200" dirty="0">
                <a:solidFill>
                  <a:srgbClr val="000000"/>
                </a:solidFill>
                <a:latin typeface="Calibri"/>
                <a:ea typeface="宋体" pitchFamily="2" charset="-122"/>
              </a:rPr>
              <a:t> </a:t>
            </a:r>
            <a:r>
              <a:rPr lang="pt-BR" sz="3200" b="1" dirty="0">
                <a:solidFill>
                  <a:srgbClr val="C00000">
                    <a:lumMod val="60000"/>
                    <a:lumOff val="40000"/>
                  </a:srgbClr>
                </a:solidFill>
                <a:latin typeface="Calibri"/>
                <a:ea typeface="宋体" pitchFamily="2" charset="-122"/>
              </a:rPr>
              <a:t>từ nào em chưa hiểu nghĩa</a:t>
            </a:r>
            <a:r>
              <a:rPr lang="pt-BR" sz="3200" dirty="0">
                <a:solidFill>
                  <a:srgbClr val="C00000">
                    <a:lumMod val="60000"/>
                    <a:lumOff val="40000"/>
                  </a:srgbClr>
                </a:solidFill>
                <a:latin typeface="Calibri"/>
                <a:ea typeface="宋体" pitchFamily="2" charset="-122"/>
              </a:rPr>
              <a:t>?</a:t>
            </a:r>
          </a:p>
        </p:txBody>
      </p:sp>
    </p:spTree>
    <p:extLst>
      <p:ext uri="{BB962C8B-B14F-4D97-AF65-F5344CB8AC3E}">
        <p14:creationId xmlns:p14="http://schemas.microsoft.com/office/powerpoint/2010/main" val="186836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5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85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8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ppt_x"/>
                                          </p:val>
                                        </p:tav>
                                        <p:tav tm="100000">
                                          <p:val>
                                            <p:strVal val="#ppt_x"/>
                                          </p:val>
                                        </p:tav>
                                      </p:tavLst>
                                    </p:anim>
                                    <p:anim calcmode="lin" valueType="num">
                                      <p:cBhvr additive="base">
                                        <p:cTn id="16" dur="1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8500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ppt_x"/>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8500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ppt_x"/>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decel="8500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200" fill="hold"/>
                                        <p:tgtEl>
                                          <p:spTgt spid="6"/>
                                        </p:tgtEl>
                                        <p:attrNameLst>
                                          <p:attrName>ppt_x</p:attrName>
                                        </p:attrNameLst>
                                      </p:cBhvr>
                                      <p:tavLst>
                                        <p:tav tm="0">
                                          <p:val>
                                            <p:strVal val="#ppt_x"/>
                                          </p:val>
                                        </p:tav>
                                        <p:tav tm="100000">
                                          <p:val>
                                            <p:strVal val="#ppt_x"/>
                                          </p:val>
                                        </p:tav>
                                      </p:tavLst>
                                    </p:anim>
                                    <p:anim calcmode="lin" valueType="num">
                                      <p:cBhvr additive="base">
                                        <p:cTn id="28" dur="2200" fill="hold"/>
                                        <p:tgtEl>
                                          <p:spTgt spid="6"/>
                                        </p:tgtEl>
                                        <p:attrNameLst>
                                          <p:attrName>ppt_y</p:attrName>
                                        </p:attrNameLst>
                                      </p:cBhvr>
                                      <p:tavLst>
                                        <p:tav tm="0">
                                          <p:val>
                                            <p:strVal val="1+#ppt_h/2"/>
                                          </p:val>
                                        </p:tav>
                                        <p:tav tm="100000">
                                          <p:val>
                                            <p:strVal val="#ppt_y"/>
                                          </p:val>
                                        </p:tav>
                                      </p:tavLst>
                                    </p:anim>
                                  </p:childTnLst>
                                </p:cTn>
                              </p:par>
                              <p:par>
                                <p:cTn id="29" presetID="42" presetClass="path" presetSubtype="0" fill="hold" nodeType="withEffect">
                                  <p:stCondLst>
                                    <p:cond delay="0"/>
                                  </p:stCondLst>
                                  <p:childTnLst>
                                    <p:animMotion origin="layout" path="M 0 -1.48148E-6 L -0.39766 1.39491 " pathEditMode="relative" rAng="0" ptsTypes="AA">
                                      <p:cBhvr>
                                        <p:cTn id="30" dur="4000" spd="-100000" fill="hold"/>
                                        <p:tgtEl>
                                          <p:spTgt spid="46"/>
                                        </p:tgtEl>
                                        <p:attrNameLst>
                                          <p:attrName>ppt_x</p:attrName>
                                          <p:attrName>ppt_y</p:attrName>
                                        </p:attrNameLst>
                                      </p:cBhvr>
                                      <p:rCtr x="-19883" y="69745"/>
                                    </p:animMotion>
                                  </p:childTnLst>
                                </p:cTn>
                              </p:par>
                              <p:par>
                                <p:cTn id="31" presetID="10" presetClass="entr" presetSubtype="0" fill="hold" grpId="0" nodeType="withEffect">
                                  <p:stCondLst>
                                    <p:cond delay="125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37" presetClass="path" presetSubtype="0" decel="50000" fill="hold" grpId="1" nodeType="withEffect">
                                  <p:stCondLst>
                                    <p:cond delay="1250"/>
                                  </p:stCondLst>
                                  <p:childTnLst>
                                    <p:animMotion origin="layout" path="M 4.58333E-6 -0.00093 C 0.13541 0.26157 0.17148 0.2412 0.24127 0.26435 C 0.31705 0.26643 0.45638 0.19629 0.51315 0.04282 " pathEditMode="relative" rAng="0" ptsTypes="AAA">
                                      <p:cBhvr>
                                        <p:cTn id="35" dur="2500" spd="-100000" fill="hold"/>
                                        <p:tgtEl>
                                          <p:spTgt spid="15"/>
                                        </p:tgtEl>
                                        <p:attrNameLst>
                                          <p:attrName>ppt_x</p:attrName>
                                          <p:attrName>ppt_y</p:attrName>
                                        </p:attrNameLst>
                                      </p:cBhvr>
                                      <p:rCtr x="25651" y="13264"/>
                                    </p:animMotion>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750"/>
                                        <p:tgtEl>
                                          <p:spTgt spid="36"/>
                                        </p:tgtEl>
                                      </p:cBhvr>
                                    </p:animEffect>
                                    <p:anim calcmode="lin" valueType="num">
                                      <p:cBhvr>
                                        <p:cTn id="46" dur="750" fill="hold"/>
                                        <p:tgtEl>
                                          <p:spTgt spid="36"/>
                                        </p:tgtEl>
                                        <p:attrNameLst>
                                          <p:attrName>ppt_x</p:attrName>
                                        </p:attrNameLst>
                                      </p:cBhvr>
                                      <p:tavLst>
                                        <p:tav tm="0">
                                          <p:val>
                                            <p:strVal val="#ppt_x"/>
                                          </p:val>
                                        </p:tav>
                                        <p:tav tm="100000">
                                          <p:val>
                                            <p:strVal val="#ppt_x"/>
                                          </p:val>
                                        </p:tav>
                                      </p:tavLst>
                                    </p:anim>
                                    <p:anim calcmode="lin" valueType="num">
                                      <p:cBhvr>
                                        <p:cTn id="47" dur="750" fill="hold"/>
                                        <p:tgtEl>
                                          <p:spTgt spid="36"/>
                                        </p:tgtEl>
                                        <p:attrNameLst>
                                          <p:attrName>ppt_y</p:attrName>
                                        </p:attrNameLst>
                                      </p:cBhvr>
                                      <p:tavLst>
                                        <p:tav tm="0">
                                          <p:val>
                                            <p:strVal val="#ppt_y+.1"/>
                                          </p:val>
                                        </p:tav>
                                        <p:tav tm="100000">
                                          <p:val>
                                            <p:strVal val="#ppt_y"/>
                                          </p:val>
                                        </p:tav>
                                      </p:tavLst>
                                    </p:anim>
                                  </p:childTnLst>
                                </p:cTn>
                              </p:par>
                            </p:childTnLst>
                          </p:cTn>
                        </p:par>
                        <p:par>
                          <p:cTn id="48" fill="hold">
                            <p:stCondLst>
                              <p:cond delay="5250"/>
                            </p:stCondLst>
                            <p:childTnLst>
                              <p:par>
                                <p:cTn id="49" presetID="42" presetClass="entr" presetSubtype="0"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3268413" y="3259187"/>
            <a:ext cx="6450127" cy="3822523"/>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560" y="5199415"/>
            <a:ext cx="6515438" cy="1965226"/>
          </a:xfrm>
          <a:prstGeom prst="rect">
            <a:avLst/>
          </a:prstGeom>
        </p:spPr>
      </p:pic>
      <p:grpSp>
        <p:nvGrpSpPr>
          <p:cNvPr id="14" name="组合 13"/>
          <p:cNvGrpSpPr/>
          <p:nvPr/>
        </p:nvGrpSpPr>
        <p:grpSpPr>
          <a:xfrm>
            <a:off x="3083897" y="1093727"/>
            <a:ext cx="7174592" cy="1012072"/>
            <a:chOff x="1505158" y="1440295"/>
            <a:chExt cx="6080497" cy="1012072"/>
          </a:xfrm>
        </p:grpSpPr>
        <p:sp>
          <p:nvSpPr>
            <p:cNvPr id="13" name="矩形: 圆角 12"/>
            <p:cNvSpPr/>
            <p:nvPr/>
          </p:nvSpPr>
          <p:spPr>
            <a:xfrm>
              <a:off x="1505158" y="1478331"/>
              <a:ext cx="6080497" cy="936000"/>
            </a:xfrm>
            <a:prstGeom prst="roundRect">
              <a:avLst>
                <a:gd name="adj" fmla="val 15451"/>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p:cNvSpPr txBox="1"/>
            <p:nvPr/>
          </p:nvSpPr>
          <p:spPr>
            <a:xfrm>
              <a:off x="1971268" y="1440295"/>
              <a:ext cx="5589785" cy="1012072"/>
            </a:xfrm>
            <a:prstGeom prst="rect">
              <a:avLst/>
            </a:prstGeom>
            <a:noFill/>
          </p:spPr>
          <p:txBody>
            <a:bodyPr wrap="square" rtlCol="0" anchor="ctr">
              <a:spAutoFit/>
            </a:bodyPr>
            <a:lstStyle/>
            <a:p>
              <a:pPr algn="ctr">
                <a:lnSpc>
                  <a:spcPct val="130000"/>
                </a:lnSpc>
              </a:pPr>
              <a:r>
                <a:rPr lang="en-US" altLang="zh-CN" sz="2400" b="1" dirty="0" err="1">
                  <a:solidFill>
                    <a:srgbClr val="FFFF00"/>
                  </a:solidFill>
                  <a:latin typeface="Arial" panose="020B0604020202020204" pitchFamily="34" charset="0"/>
                  <a:cs typeface="Arial" panose="020B0604020202020204" pitchFamily="34" charset="0"/>
                </a:rPr>
                <a:t>Kháng</a:t>
              </a:r>
              <a:r>
                <a:rPr lang="en-US" altLang="zh-CN" sz="2400" b="1" dirty="0">
                  <a:solidFill>
                    <a:srgbClr val="FFFF00"/>
                  </a:solidFill>
                  <a:latin typeface="Arial" panose="020B0604020202020204" pitchFamily="34" charset="0"/>
                  <a:cs typeface="Arial" panose="020B0604020202020204" pitchFamily="34" charset="0"/>
                </a:rPr>
                <a:t> </a:t>
              </a:r>
              <a:r>
                <a:rPr lang="en-US" altLang="zh-CN" sz="2400" b="1" dirty="0" err="1">
                  <a:solidFill>
                    <a:srgbClr val="FFFF00"/>
                  </a:solidFill>
                  <a:latin typeface="Arial" panose="020B0604020202020204" pitchFamily="34" charset="0"/>
                  <a:cs typeface="Arial" panose="020B0604020202020204" pitchFamily="34" charset="0"/>
                </a:rPr>
                <a:t>chiến</a:t>
              </a:r>
              <a:r>
                <a:rPr lang="en-US" altLang="zh-CN" sz="2400" b="1" dirty="0">
                  <a:solidFill>
                    <a:srgbClr val="FFFF00"/>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a:t>
              </a:r>
              <a:r>
                <a:rPr lang="en-US" altLang="zh-CN" sz="2400" dirty="0" err="1">
                  <a:solidFill>
                    <a:schemeClr val="bg1"/>
                  </a:solidFill>
                  <a:latin typeface="Arial" panose="020B0604020202020204" pitchFamily="34" charset="0"/>
                  <a:cs typeface="Arial" panose="020B0604020202020204" pitchFamily="34" charset="0"/>
                </a:rPr>
                <a:t>chiến</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đấu</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chống</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quân</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xâm</a:t>
              </a:r>
              <a:r>
                <a:rPr lang="en-US" altLang="zh-CN" sz="2400" dirty="0">
                  <a:solidFill>
                    <a:schemeClr val="bg1"/>
                  </a:solidFill>
                  <a:latin typeface="Arial" panose="020B0604020202020204" pitchFamily="34" charset="0"/>
                  <a:cs typeface="Arial" panose="020B0604020202020204" pitchFamily="34" charset="0"/>
                </a:rPr>
                <a:t> l</a:t>
              </a:r>
              <a:r>
                <a:rPr lang="vi-VN" altLang="zh-CN" sz="2400" dirty="0">
                  <a:solidFill>
                    <a:schemeClr val="bg1"/>
                  </a:solidFill>
                  <a:latin typeface="Arial" panose="020B0604020202020204" pitchFamily="34" charset="0"/>
                  <a:cs typeface="Arial" panose="020B0604020202020204" pitchFamily="34" charset="0"/>
                </a:rPr>
                <a:t>ư</a:t>
              </a:r>
              <a:r>
                <a:rPr lang="en-US" altLang="zh-CN" sz="2400" dirty="0" err="1">
                  <a:solidFill>
                    <a:schemeClr val="bg1"/>
                  </a:solidFill>
                  <a:latin typeface="Arial" panose="020B0604020202020204" pitchFamily="34" charset="0"/>
                  <a:cs typeface="Arial" panose="020B0604020202020204" pitchFamily="34" charset="0"/>
                </a:rPr>
                <a:t>ợc</a:t>
              </a:r>
              <a:endParaRPr lang="zh-CN" altLang="en-US" sz="2400" dirty="0">
                <a:solidFill>
                  <a:schemeClr val="bg1"/>
                </a:solidFill>
                <a:latin typeface="Arial" panose="020B0604020202020204" pitchFamily="34" charset="0"/>
                <a:cs typeface="Arial" panose="020B0604020202020204" pitchFamily="34" charset="0"/>
              </a:endParaRPr>
            </a:p>
          </p:txBody>
        </p:sp>
      </p:grpSp>
      <p:grpSp>
        <p:nvGrpSpPr>
          <p:cNvPr id="10" name="组合 9"/>
          <p:cNvGrpSpPr/>
          <p:nvPr/>
        </p:nvGrpSpPr>
        <p:grpSpPr>
          <a:xfrm>
            <a:off x="2222238" y="896317"/>
            <a:ext cx="1413902" cy="1406893"/>
            <a:chOff x="1524001" y="1543049"/>
            <a:chExt cx="2562225" cy="2549525"/>
          </a:xfrm>
        </p:grpSpPr>
        <p:sp>
          <p:nvSpPr>
            <p:cNvPr id="11" name="Freeform 23"/>
            <p:cNvSpPr>
              <a:spLocks/>
            </p:cNvSpPr>
            <p:nvPr/>
          </p:nvSpPr>
          <p:spPr bwMode="auto">
            <a:xfrm>
              <a:off x="1524001" y="1543049"/>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FF3D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altLang="zh-CN" sz="4000" b="1" dirty="0">
                  <a:latin typeface="Arial" panose="020B0604020202020204" pitchFamily="34" charset="0"/>
                  <a:cs typeface="Arial" panose="020B0604020202020204" pitchFamily="34" charset="0"/>
                </a:rPr>
                <a:t>1</a:t>
              </a:r>
              <a:endParaRPr lang="zh-CN" altLang="en-US" sz="4000" b="1" dirty="0">
                <a:latin typeface="Arial" panose="020B0604020202020204" pitchFamily="34" charset="0"/>
                <a:cs typeface="Arial" panose="020B0604020202020204" pitchFamily="34" charset="0"/>
              </a:endParaRPr>
            </a:p>
          </p:txBody>
        </p:sp>
        <p:sp>
          <p:nvSpPr>
            <p:cNvPr id="12" name="自由: 形状 11"/>
            <p:cNvSpPr>
              <a:spLocks/>
            </p:cNvSpPr>
            <p:nvPr/>
          </p:nvSpPr>
          <p:spPr bwMode="auto">
            <a:xfrm>
              <a:off x="1725038" y="1738312"/>
              <a:ext cx="2160157" cy="2160285"/>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B71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000">
                <a:latin typeface="Arial" panose="020B0604020202020204" pitchFamily="34" charset="0"/>
                <a:cs typeface="Arial" panose="020B0604020202020204" pitchFamily="34" charset="0"/>
              </a:endParaRPr>
            </a:p>
          </p:txBody>
        </p:sp>
      </p:grpSp>
      <p:grpSp>
        <p:nvGrpSpPr>
          <p:cNvPr id="30" name="组合 13">
            <a:extLst>
              <a:ext uri="{FF2B5EF4-FFF2-40B4-BE49-F238E27FC236}">
                <a16:creationId xmlns:a16="http://schemas.microsoft.com/office/drawing/2014/main" id="{9C7235CB-8EDD-4182-8602-223BBF222EC1}"/>
              </a:ext>
            </a:extLst>
          </p:cNvPr>
          <p:cNvGrpSpPr/>
          <p:nvPr/>
        </p:nvGrpSpPr>
        <p:grpSpPr>
          <a:xfrm>
            <a:off x="3083897" y="2812285"/>
            <a:ext cx="7338395" cy="936000"/>
            <a:chOff x="1505158" y="1478331"/>
            <a:chExt cx="6219321" cy="936000"/>
          </a:xfrm>
        </p:grpSpPr>
        <p:sp>
          <p:nvSpPr>
            <p:cNvPr id="36" name="矩形: 圆角 12">
              <a:extLst>
                <a:ext uri="{FF2B5EF4-FFF2-40B4-BE49-F238E27FC236}">
                  <a16:creationId xmlns:a16="http://schemas.microsoft.com/office/drawing/2014/main" id="{D8C2815A-E45D-426A-80BD-A1349587E6C6}"/>
                </a:ext>
              </a:extLst>
            </p:cNvPr>
            <p:cNvSpPr/>
            <p:nvPr/>
          </p:nvSpPr>
          <p:spPr>
            <a:xfrm>
              <a:off x="1505158" y="1478331"/>
              <a:ext cx="6080497" cy="936000"/>
            </a:xfrm>
            <a:prstGeom prst="roundRect">
              <a:avLst>
                <a:gd name="adj" fmla="val 15451"/>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7" name="文本框 21">
              <a:extLst>
                <a:ext uri="{FF2B5EF4-FFF2-40B4-BE49-F238E27FC236}">
                  <a16:creationId xmlns:a16="http://schemas.microsoft.com/office/drawing/2014/main" id="{E824CC1A-2971-436C-B953-78DA6A06497C}"/>
                </a:ext>
              </a:extLst>
            </p:cNvPr>
            <p:cNvSpPr txBox="1"/>
            <p:nvPr/>
          </p:nvSpPr>
          <p:spPr>
            <a:xfrm>
              <a:off x="2134694" y="1649230"/>
              <a:ext cx="5589785" cy="594202"/>
            </a:xfrm>
            <a:prstGeom prst="rect">
              <a:avLst/>
            </a:prstGeom>
            <a:noFill/>
          </p:spPr>
          <p:txBody>
            <a:bodyPr wrap="square" rtlCol="0" anchor="ctr">
              <a:spAutoFit/>
            </a:bodyPr>
            <a:lstStyle/>
            <a:p>
              <a:pPr>
                <a:lnSpc>
                  <a:spcPct val="130000"/>
                </a:lnSpc>
              </a:pPr>
              <a:r>
                <a:rPr lang="en-US" altLang="zh-CN" sz="2800" b="1" dirty="0" err="1">
                  <a:solidFill>
                    <a:srgbClr val="FFFF00"/>
                  </a:solidFill>
                  <a:latin typeface="Arial" panose="020B0604020202020204" pitchFamily="34" charset="0"/>
                  <a:cs typeface="Arial" panose="020B0604020202020204" pitchFamily="34" charset="0"/>
                </a:rPr>
                <a:t>Hoà</a:t>
              </a:r>
              <a:r>
                <a:rPr lang="en-US" altLang="zh-CN" sz="2800" b="1" dirty="0">
                  <a:solidFill>
                    <a:srgbClr val="FFFF00"/>
                  </a:solidFill>
                  <a:latin typeface="Arial" panose="020B0604020202020204" pitchFamily="34" charset="0"/>
                  <a:cs typeface="Arial" panose="020B0604020202020204" pitchFamily="34" charset="0"/>
                </a:rPr>
                <a:t> </a:t>
              </a:r>
              <a:r>
                <a:rPr lang="en-US" altLang="zh-CN" sz="2800" b="1" dirty="0" err="1">
                  <a:solidFill>
                    <a:srgbClr val="FFFF00"/>
                  </a:solidFill>
                  <a:latin typeface="Arial" panose="020B0604020202020204" pitchFamily="34" charset="0"/>
                  <a:cs typeface="Arial" panose="020B0604020202020204" pitchFamily="34" charset="0"/>
                </a:rPr>
                <a:t>bình</a:t>
              </a:r>
              <a:r>
                <a:rPr lang="en-US" altLang="zh-CN" sz="2800" b="1" dirty="0">
                  <a:solidFill>
                    <a:srgbClr val="FFFF00"/>
                  </a:solidFill>
                  <a:latin typeface="Arial" panose="020B0604020202020204" pitchFamily="34" charset="0"/>
                  <a:cs typeface="Arial" panose="020B0604020202020204" pitchFamily="34" charset="0"/>
                </a:rPr>
                <a:t> </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không</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có</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chiến</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tranh</a:t>
              </a:r>
              <a:endParaRPr lang="zh-CN" altLang="en-US" sz="2800" dirty="0">
                <a:solidFill>
                  <a:schemeClr val="bg1"/>
                </a:solidFill>
                <a:latin typeface="Arial" panose="020B0604020202020204" pitchFamily="34" charset="0"/>
                <a:cs typeface="Arial" panose="020B0604020202020204" pitchFamily="34" charset="0"/>
              </a:endParaRPr>
            </a:p>
          </p:txBody>
        </p:sp>
      </p:grpSp>
      <p:grpSp>
        <p:nvGrpSpPr>
          <p:cNvPr id="38" name="组合 9">
            <a:extLst>
              <a:ext uri="{FF2B5EF4-FFF2-40B4-BE49-F238E27FC236}">
                <a16:creationId xmlns:a16="http://schemas.microsoft.com/office/drawing/2014/main" id="{3B318E48-FBE7-44DD-A12C-2236FFE13E5A}"/>
              </a:ext>
            </a:extLst>
          </p:cNvPr>
          <p:cNvGrpSpPr/>
          <p:nvPr/>
        </p:nvGrpSpPr>
        <p:grpSpPr>
          <a:xfrm>
            <a:off x="2222238" y="2576839"/>
            <a:ext cx="1413902" cy="1406893"/>
            <a:chOff x="1524001" y="1543049"/>
            <a:chExt cx="2562225" cy="2549525"/>
          </a:xfrm>
        </p:grpSpPr>
        <p:sp>
          <p:nvSpPr>
            <p:cNvPr id="39" name="Freeform 23">
              <a:extLst>
                <a:ext uri="{FF2B5EF4-FFF2-40B4-BE49-F238E27FC236}">
                  <a16:creationId xmlns:a16="http://schemas.microsoft.com/office/drawing/2014/main" id="{10479373-A728-4FAC-8280-D1638B0D9A13}"/>
                </a:ext>
              </a:extLst>
            </p:cNvPr>
            <p:cNvSpPr>
              <a:spLocks/>
            </p:cNvSpPr>
            <p:nvPr/>
          </p:nvSpPr>
          <p:spPr bwMode="auto">
            <a:xfrm>
              <a:off x="1524001" y="1543049"/>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FF3D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altLang="zh-CN" sz="4000" b="1" dirty="0">
                  <a:latin typeface="Arial" panose="020B0604020202020204" pitchFamily="34" charset="0"/>
                  <a:cs typeface="Arial" panose="020B0604020202020204" pitchFamily="34" charset="0"/>
                </a:rPr>
                <a:t>2</a:t>
              </a:r>
              <a:endParaRPr lang="zh-CN" altLang="en-US" sz="4000" b="1" dirty="0">
                <a:latin typeface="Arial" panose="020B0604020202020204" pitchFamily="34" charset="0"/>
                <a:cs typeface="Arial" panose="020B0604020202020204" pitchFamily="34" charset="0"/>
              </a:endParaRPr>
            </a:p>
          </p:txBody>
        </p:sp>
        <p:sp>
          <p:nvSpPr>
            <p:cNvPr id="40" name="自由: 形状 11">
              <a:extLst>
                <a:ext uri="{FF2B5EF4-FFF2-40B4-BE49-F238E27FC236}">
                  <a16:creationId xmlns:a16="http://schemas.microsoft.com/office/drawing/2014/main" id="{11814BA6-2C1B-4DD8-A358-CA4E221A3202}"/>
                </a:ext>
              </a:extLst>
            </p:cNvPr>
            <p:cNvSpPr>
              <a:spLocks/>
            </p:cNvSpPr>
            <p:nvPr/>
          </p:nvSpPr>
          <p:spPr bwMode="auto">
            <a:xfrm>
              <a:off x="1725038" y="1738312"/>
              <a:ext cx="2160157" cy="2160285"/>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B71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0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F0D82133-0956-42B4-86BF-FE94D10ED7AB}"/>
              </a:ext>
            </a:extLst>
          </p:cNvPr>
          <p:cNvGrpSpPr/>
          <p:nvPr/>
        </p:nvGrpSpPr>
        <p:grpSpPr>
          <a:xfrm>
            <a:off x="137205" y="127802"/>
            <a:ext cx="2823709" cy="606002"/>
            <a:chOff x="7876269" y="59722"/>
            <a:chExt cx="4236232" cy="930546"/>
          </a:xfrm>
        </p:grpSpPr>
        <p:sp>
          <p:nvSpPr>
            <p:cNvPr id="42" name="Rectangle: Rounded Corners 43">
              <a:extLst>
                <a:ext uri="{FF2B5EF4-FFF2-40B4-BE49-F238E27FC236}">
                  <a16:creationId xmlns:a16="http://schemas.microsoft.com/office/drawing/2014/main" id="{50468F8D-C1F4-4694-9A46-95B6D9CE5EB9}"/>
                </a:ext>
              </a:extLst>
            </p:cNvPr>
            <p:cNvSpPr/>
            <p:nvPr/>
          </p:nvSpPr>
          <p:spPr>
            <a:xfrm>
              <a:off x="7876269" y="104148"/>
              <a:ext cx="4236232" cy="886120"/>
            </a:xfrm>
            <a:custGeom>
              <a:avLst/>
              <a:gdLst>
                <a:gd name="connsiteX0" fmla="*/ 0 w 2756381"/>
                <a:gd name="connsiteY0" fmla="*/ 104666 h 627982"/>
                <a:gd name="connsiteX1" fmla="*/ 104666 w 2756381"/>
                <a:gd name="connsiteY1" fmla="*/ 0 h 627982"/>
                <a:gd name="connsiteX2" fmla="*/ 639546 w 2756381"/>
                <a:gd name="connsiteY2" fmla="*/ 0 h 627982"/>
                <a:gd name="connsiteX3" fmla="*/ 1098015 w 2756381"/>
                <a:gd name="connsiteY3" fmla="*/ 0 h 627982"/>
                <a:gd name="connsiteX4" fmla="*/ 1556484 w 2756381"/>
                <a:gd name="connsiteY4" fmla="*/ 0 h 627982"/>
                <a:gd name="connsiteX5" fmla="*/ 2065894 w 2756381"/>
                <a:gd name="connsiteY5" fmla="*/ 0 h 627982"/>
                <a:gd name="connsiteX6" fmla="*/ 2651715 w 2756381"/>
                <a:gd name="connsiteY6" fmla="*/ 0 h 627982"/>
                <a:gd name="connsiteX7" fmla="*/ 2756381 w 2756381"/>
                <a:gd name="connsiteY7" fmla="*/ 104666 h 627982"/>
                <a:gd name="connsiteX8" fmla="*/ 2756381 w 2756381"/>
                <a:gd name="connsiteY8" fmla="*/ 523316 h 627982"/>
                <a:gd name="connsiteX9" fmla="*/ 2651715 w 2756381"/>
                <a:gd name="connsiteY9" fmla="*/ 627982 h 627982"/>
                <a:gd name="connsiteX10" fmla="*/ 2167776 w 2756381"/>
                <a:gd name="connsiteY10" fmla="*/ 627982 h 627982"/>
                <a:gd name="connsiteX11" fmla="*/ 1658366 w 2756381"/>
                <a:gd name="connsiteY11" fmla="*/ 627982 h 627982"/>
                <a:gd name="connsiteX12" fmla="*/ 1174427 w 2756381"/>
                <a:gd name="connsiteY12" fmla="*/ 627982 h 627982"/>
                <a:gd name="connsiteX13" fmla="*/ 715958 w 2756381"/>
                <a:gd name="connsiteY13" fmla="*/ 627982 h 627982"/>
                <a:gd name="connsiteX14" fmla="*/ 104666 w 2756381"/>
                <a:gd name="connsiteY14" fmla="*/ 627982 h 627982"/>
                <a:gd name="connsiteX15" fmla="*/ 0 w 2756381"/>
                <a:gd name="connsiteY15" fmla="*/ 523316 h 627982"/>
                <a:gd name="connsiteX16" fmla="*/ 0 w 2756381"/>
                <a:gd name="connsiteY16" fmla="*/ 104666 h 62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6381" h="627982" fill="none" extrusionOk="0">
                  <a:moveTo>
                    <a:pt x="0" y="104666"/>
                  </a:moveTo>
                  <a:cubicBezTo>
                    <a:pt x="1169" y="38610"/>
                    <a:pt x="50587" y="8823"/>
                    <a:pt x="104666" y="0"/>
                  </a:cubicBezTo>
                  <a:cubicBezTo>
                    <a:pt x="215688" y="-20588"/>
                    <a:pt x="461729" y="14244"/>
                    <a:pt x="639546" y="0"/>
                  </a:cubicBezTo>
                  <a:cubicBezTo>
                    <a:pt x="817363" y="-14244"/>
                    <a:pt x="999006" y="26389"/>
                    <a:pt x="1098015" y="0"/>
                  </a:cubicBezTo>
                  <a:cubicBezTo>
                    <a:pt x="1197024" y="-26389"/>
                    <a:pt x="1384520" y="8220"/>
                    <a:pt x="1556484" y="0"/>
                  </a:cubicBezTo>
                  <a:cubicBezTo>
                    <a:pt x="1728448" y="-8220"/>
                    <a:pt x="1891649" y="53493"/>
                    <a:pt x="2065894" y="0"/>
                  </a:cubicBezTo>
                  <a:cubicBezTo>
                    <a:pt x="2240139" y="-53493"/>
                    <a:pt x="2389411" y="45197"/>
                    <a:pt x="2651715" y="0"/>
                  </a:cubicBezTo>
                  <a:cubicBezTo>
                    <a:pt x="2699701" y="4861"/>
                    <a:pt x="2765118" y="41225"/>
                    <a:pt x="2756381" y="104666"/>
                  </a:cubicBezTo>
                  <a:cubicBezTo>
                    <a:pt x="2760533" y="310448"/>
                    <a:pt x="2732732" y="357515"/>
                    <a:pt x="2756381" y="523316"/>
                  </a:cubicBezTo>
                  <a:cubicBezTo>
                    <a:pt x="2753033" y="586588"/>
                    <a:pt x="2715845" y="634839"/>
                    <a:pt x="2651715" y="627982"/>
                  </a:cubicBezTo>
                  <a:cubicBezTo>
                    <a:pt x="2421089" y="633801"/>
                    <a:pt x="2366470" y="584262"/>
                    <a:pt x="2167776" y="627982"/>
                  </a:cubicBezTo>
                  <a:cubicBezTo>
                    <a:pt x="1969082" y="671702"/>
                    <a:pt x="1820185" y="606263"/>
                    <a:pt x="1658366" y="627982"/>
                  </a:cubicBezTo>
                  <a:cubicBezTo>
                    <a:pt x="1496547" y="649701"/>
                    <a:pt x="1321637" y="618659"/>
                    <a:pt x="1174427" y="627982"/>
                  </a:cubicBezTo>
                  <a:cubicBezTo>
                    <a:pt x="1027217" y="637305"/>
                    <a:pt x="809332" y="595635"/>
                    <a:pt x="715958" y="627982"/>
                  </a:cubicBezTo>
                  <a:cubicBezTo>
                    <a:pt x="622584" y="660329"/>
                    <a:pt x="276704" y="563261"/>
                    <a:pt x="104666" y="627982"/>
                  </a:cubicBezTo>
                  <a:cubicBezTo>
                    <a:pt x="43250" y="621239"/>
                    <a:pt x="13736" y="589630"/>
                    <a:pt x="0" y="523316"/>
                  </a:cubicBezTo>
                  <a:cubicBezTo>
                    <a:pt x="-2093" y="422411"/>
                    <a:pt x="8808" y="268478"/>
                    <a:pt x="0" y="104666"/>
                  </a:cubicBezTo>
                  <a:close/>
                </a:path>
                <a:path w="2756381" h="627982" stroke="0" extrusionOk="0">
                  <a:moveTo>
                    <a:pt x="0" y="104666"/>
                  </a:moveTo>
                  <a:cubicBezTo>
                    <a:pt x="-6076" y="45066"/>
                    <a:pt x="54565" y="5865"/>
                    <a:pt x="104666" y="0"/>
                  </a:cubicBezTo>
                  <a:cubicBezTo>
                    <a:pt x="281388" y="-13291"/>
                    <a:pt x="394316" y="15868"/>
                    <a:pt x="639546" y="0"/>
                  </a:cubicBezTo>
                  <a:cubicBezTo>
                    <a:pt x="884776" y="-15868"/>
                    <a:pt x="972734" y="14291"/>
                    <a:pt x="1174427" y="0"/>
                  </a:cubicBezTo>
                  <a:cubicBezTo>
                    <a:pt x="1376120" y="-14291"/>
                    <a:pt x="1451258" y="30054"/>
                    <a:pt x="1709307" y="0"/>
                  </a:cubicBezTo>
                  <a:cubicBezTo>
                    <a:pt x="1967356" y="-30054"/>
                    <a:pt x="2239082" y="68174"/>
                    <a:pt x="2651715" y="0"/>
                  </a:cubicBezTo>
                  <a:cubicBezTo>
                    <a:pt x="2697027" y="-2965"/>
                    <a:pt x="2772798" y="42522"/>
                    <a:pt x="2756381" y="104666"/>
                  </a:cubicBezTo>
                  <a:cubicBezTo>
                    <a:pt x="2774451" y="311394"/>
                    <a:pt x="2748670" y="363459"/>
                    <a:pt x="2756381" y="523316"/>
                  </a:cubicBezTo>
                  <a:cubicBezTo>
                    <a:pt x="2757631" y="583232"/>
                    <a:pt x="2706097" y="615496"/>
                    <a:pt x="2651715" y="627982"/>
                  </a:cubicBezTo>
                  <a:cubicBezTo>
                    <a:pt x="2418690" y="653218"/>
                    <a:pt x="2287317" y="618653"/>
                    <a:pt x="2167776" y="627982"/>
                  </a:cubicBezTo>
                  <a:cubicBezTo>
                    <a:pt x="2048235" y="637311"/>
                    <a:pt x="1823096" y="626099"/>
                    <a:pt x="1734777" y="627982"/>
                  </a:cubicBezTo>
                  <a:cubicBezTo>
                    <a:pt x="1646458" y="629865"/>
                    <a:pt x="1423415" y="570191"/>
                    <a:pt x="1199897" y="627982"/>
                  </a:cubicBezTo>
                  <a:cubicBezTo>
                    <a:pt x="976379" y="685773"/>
                    <a:pt x="962138" y="621341"/>
                    <a:pt x="741428" y="627982"/>
                  </a:cubicBezTo>
                  <a:cubicBezTo>
                    <a:pt x="520718" y="634623"/>
                    <a:pt x="410596" y="559304"/>
                    <a:pt x="104666" y="627982"/>
                  </a:cubicBezTo>
                  <a:cubicBezTo>
                    <a:pt x="53343" y="636788"/>
                    <a:pt x="16518" y="577431"/>
                    <a:pt x="0" y="523316"/>
                  </a:cubicBezTo>
                  <a:cubicBezTo>
                    <a:pt x="-8428" y="324159"/>
                    <a:pt x="20776" y="213412"/>
                    <a:pt x="0" y="104666"/>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sz="1600" kern="0">
                <a:solidFill>
                  <a:prstClr val="white"/>
                </a:solidFill>
                <a:latin typeface="等线"/>
                <a:ea typeface="宋体" pitchFamily="2" charset="-122"/>
              </a:endParaRPr>
            </a:p>
          </p:txBody>
        </p:sp>
        <p:sp>
          <p:nvSpPr>
            <p:cNvPr id="43" name="Rectangle 42">
              <a:extLst>
                <a:ext uri="{FF2B5EF4-FFF2-40B4-BE49-F238E27FC236}">
                  <a16:creationId xmlns:a16="http://schemas.microsoft.com/office/drawing/2014/main" id="{89E38E71-E0AC-401B-9D4A-A9F371729E3D}"/>
                </a:ext>
              </a:extLst>
            </p:cNvPr>
            <p:cNvSpPr/>
            <p:nvPr/>
          </p:nvSpPr>
          <p:spPr>
            <a:xfrm>
              <a:off x="7876270" y="59722"/>
              <a:ext cx="4188368" cy="912012"/>
            </a:xfrm>
            <a:prstGeom prst="rect">
              <a:avLst/>
            </a:prstGeom>
          </p:spPr>
          <p:txBody>
            <a:bodyPr wrap="square">
              <a:spAutoFit/>
            </a:bodyPr>
            <a:lstStyle/>
            <a:p>
              <a:pPr algn="ctr" fontAlgn="base">
                <a:spcBef>
                  <a:spcPct val="0"/>
                </a:spcBef>
                <a:spcAft>
                  <a:spcPct val="0"/>
                </a:spcAft>
                <a:defRPr/>
              </a:pP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Giải</a:t>
              </a:r>
              <a:r>
                <a:rPr lang="en-US" altLang="zh-CN" sz="36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nghĩa</a:t>
              </a:r>
              <a:r>
                <a:rPr lang="en-US" altLang="zh-CN" sz="36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từ</a:t>
              </a:r>
              <a:endParaRPr lang="zh-CN" altLang="en-US" sz="3600" b="1" kern="0" dirty="0">
                <a:solidFill>
                  <a:srgbClr val="080808">
                    <a:lumMod val="50000"/>
                  </a:srgbClr>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177837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par>
                                <p:cTn id="8" presetID="42" presetClass="path" presetSubtype="0" decel="50000" fill="hold" nodeType="withEffect">
                                  <p:stCondLst>
                                    <p:cond delay="0"/>
                                  </p:stCondLst>
                                  <p:childTnLst>
                                    <p:animMotion origin="layout" path="M -2.08333E-6 4.81481E-6 L -0.25625 0.03796 " pathEditMode="relative" rAng="0" ptsTypes="AA">
                                      <p:cBhvr>
                                        <p:cTn id="9" dur="1750" spd="-100000" fill="hold"/>
                                        <p:tgtEl>
                                          <p:spTgt spid="7"/>
                                        </p:tgtEl>
                                        <p:attrNameLst>
                                          <p:attrName>ppt_x</p:attrName>
                                          <p:attrName>ppt_y</p:attrName>
                                        </p:attrNameLst>
                                      </p:cBhvr>
                                      <p:rCtr x="-12812" y="1898"/>
                                    </p:animMotion>
                                  </p:childTnLst>
                                </p:cTn>
                              </p:par>
                            </p:childTnLst>
                          </p:cTn>
                        </p:par>
                        <p:par>
                          <p:cTn id="10" fill="hold">
                            <p:stCondLst>
                              <p:cond delay="1750"/>
                            </p:stCondLst>
                            <p:childTnLst>
                              <p:par>
                                <p:cTn id="11" presetID="49"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par>
                                <p:cTn id="17" presetID="22" presetClass="entr" presetSubtype="8" fill="hold"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childTnLst>
                          </p:cTn>
                        </p:par>
                        <p:par>
                          <p:cTn id="20" fill="hold">
                            <p:stCondLst>
                              <p:cond delay="3250"/>
                            </p:stCondLst>
                            <p:childTnLst>
                              <p:par>
                                <p:cTn id="21" presetID="49" presetClass="entr" presetSubtype="0" decel="10000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360"/>
                                          </p:val>
                                        </p:tav>
                                        <p:tav tm="100000">
                                          <p:val>
                                            <p:fltVal val="0"/>
                                          </p:val>
                                        </p:tav>
                                      </p:tavLst>
                                    </p:anim>
                                    <p:animEffect transition="in" filter="fade">
                                      <p:cBhvr>
                                        <p:cTn id="26" dur="1000"/>
                                        <p:tgtEl>
                                          <p:spTgt spid="38"/>
                                        </p:tgtEl>
                                      </p:cBhvr>
                                    </p:animEffect>
                                  </p:childTnLst>
                                </p:cTn>
                              </p:par>
                              <p:par>
                                <p:cTn id="27" presetID="22" presetClass="entr" presetSubtype="8" fill="hold" nodeType="withEffect">
                                  <p:stCondLst>
                                    <p:cond delay="75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5" name="Group 34">
            <a:extLst>
              <a:ext uri="{FF2B5EF4-FFF2-40B4-BE49-F238E27FC236}">
                <a16:creationId xmlns:a16="http://schemas.microsoft.com/office/drawing/2014/main" id="{D8EBC9B2-F9AB-4F03-AD6B-C8906E5A4486}"/>
              </a:ext>
            </a:extLst>
          </p:cNvPr>
          <p:cNvGrpSpPr/>
          <p:nvPr/>
        </p:nvGrpSpPr>
        <p:grpSpPr>
          <a:xfrm>
            <a:off x="1587377" y="1979627"/>
            <a:ext cx="8601084" cy="776615"/>
            <a:chOff x="1296999" y="1505814"/>
            <a:chExt cx="5220342" cy="879162"/>
          </a:xfrm>
        </p:grpSpPr>
        <p:sp>
          <p:nvSpPr>
            <p:cNvPr id="36" name="Rectangle: Rounded Corners 43">
              <a:extLst>
                <a:ext uri="{FF2B5EF4-FFF2-40B4-BE49-F238E27FC236}">
                  <a16:creationId xmlns:a16="http://schemas.microsoft.com/office/drawing/2014/main" id="{6EFDB89B-6298-4B70-812D-5D7B8F4BF1A7}"/>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37" name="Rectangle 36">
              <a:extLst>
                <a:ext uri="{FF2B5EF4-FFF2-40B4-BE49-F238E27FC236}">
                  <a16:creationId xmlns:a16="http://schemas.microsoft.com/office/drawing/2014/main" id="{62BB2132-3E21-4B03-9B18-69365AF64DA2}"/>
                </a:ext>
              </a:extLst>
            </p:cNvPr>
            <p:cNvSpPr/>
            <p:nvPr/>
          </p:nvSpPr>
          <p:spPr>
            <a:xfrm>
              <a:off x="1396765" y="1609030"/>
              <a:ext cx="5020809" cy="592308"/>
            </a:xfrm>
            <a:prstGeom prst="rect">
              <a:avLst/>
            </a:prstGeom>
          </p:spPr>
          <p:txBody>
            <a:bodyPr wrap="square">
              <a:spAutoFit/>
            </a:bodyPr>
            <a:lstStyle/>
            <a:p>
              <a:pPr fontAlgn="base">
                <a:spcBef>
                  <a:spcPct val="0"/>
                </a:spcBef>
                <a:spcAft>
                  <a:spcPct val="0"/>
                </a:spcAft>
              </a:pPr>
              <a:r>
                <a:rPr lang="en-US" sz="2800" dirty="0" err="1">
                  <a:solidFill>
                    <a:srgbClr val="000000"/>
                  </a:solidFill>
                  <a:latin typeface="Arial" panose="020B0604020202020204" pitchFamily="34" charset="0"/>
                  <a:ea typeface="宋体" pitchFamily="2" charset="-122"/>
                  <a:cs typeface="Arial" panose="020B0604020202020204" pitchFamily="34" charset="0"/>
                </a:rPr>
                <a:t>Bác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Hồ</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nhớ</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đến</a:t>
              </a:r>
              <a:r>
                <a:rPr lang="en-US" sz="2800" dirty="0">
                  <a:solidFill>
                    <a:srgbClr val="000000"/>
                  </a:solidFill>
                  <a:latin typeface="Arial" panose="020B0604020202020204" pitchFamily="34" charset="0"/>
                  <a:ea typeface="宋体" pitchFamily="2" charset="-122"/>
                  <a:cs typeface="Arial" panose="020B0604020202020204" pitchFamily="34" charset="0"/>
                </a:rPr>
                <a:t> ai </a:t>
              </a:r>
              <a:r>
                <a:rPr lang="en-US" sz="2800" dirty="0" err="1">
                  <a:solidFill>
                    <a:srgbClr val="000000"/>
                  </a:solidFill>
                  <a:latin typeface="Arial" panose="020B0604020202020204" pitchFamily="34" charset="0"/>
                  <a:ea typeface="宋体" pitchFamily="2" charset="-122"/>
                  <a:cs typeface="Arial" panose="020B0604020202020204" pitchFamily="34" charset="0"/>
                </a:rPr>
                <a:t>vào</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dịp</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Tết</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Trung</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thu</a:t>
              </a:r>
              <a:r>
                <a:rPr lang="en-US" sz="2800" dirty="0">
                  <a:solidFill>
                    <a:srgbClr val="000000"/>
                  </a:solidFill>
                  <a:latin typeface="Arial" panose="020B0604020202020204" pitchFamily="34" charset="0"/>
                  <a:ea typeface="宋体" pitchFamily="2" charset="-122"/>
                  <a:cs typeface="Arial" panose="020B0604020202020204" pitchFamily="34" charset="0"/>
                </a:rPr>
                <a:t>?</a:t>
              </a:r>
            </a:p>
          </p:txBody>
        </p:sp>
      </p:grpSp>
      <p:grpSp>
        <p:nvGrpSpPr>
          <p:cNvPr id="38" name="Group 37">
            <a:extLst>
              <a:ext uri="{FF2B5EF4-FFF2-40B4-BE49-F238E27FC236}">
                <a16:creationId xmlns:a16="http://schemas.microsoft.com/office/drawing/2014/main" id="{48205693-732F-4D86-A764-91A41B1B123D}"/>
              </a:ext>
            </a:extLst>
          </p:cNvPr>
          <p:cNvGrpSpPr/>
          <p:nvPr/>
        </p:nvGrpSpPr>
        <p:grpSpPr>
          <a:xfrm>
            <a:off x="1635810" y="3234788"/>
            <a:ext cx="8552651" cy="1402094"/>
            <a:chOff x="1532498" y="4395580"/>
            <a:chExt cx="6841155" cy="999959"/>
          </a:xfrm>
        </p:grpSpPr>
        <p:sp>
          <p:nvSpPr>
            <p:cNvPr id="39" name="Rectangle: Rounded Corners 43">
              <a:extLst>
                <a:ext uri="{FF2B5EF4-FFF2-40B4-BE49-F238E27FC236}">
                  <a16:creationId xmlns:a16="http://schemas.microsoft.com/office/drawing/2014/main" id="{E314A1F1-B265-4A6C-AC42-C9815454483B}"/>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40" name="Rectangle 39">
              <a:extLst>
                <a:ext uri="{FF2B5EF4-FFF2-40B4-BE49-F238E27FC236}">
                  <a16:creationId xmlns:a16="http://schemas.microsoft.com/office/drawing/2014/main" id="{4EDA3D69-58A8-43D0-B001-8E96D923B494}"/>
                </a:ext>
              </a:extLst>
            </p:cNvPr>
            <p:cNvSpPr/>
            <p:nvPr/>
          </p:nvSpPr>
          <p:spPr>
            <a:xfrm>
              <a:off x="1594090" y="4424458"/>
              <a:ext cx="6734852" cy="971081"/>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Tìm từ ngữ chỉ đặc điểm và tính nết của các cháu nhi đồng trong đoạn thơ Bác viết.</a:t>
              </a:r>
            </a:p>
          </p:txBody>
        </p:sp>
      </p:grpSp>
      <p:grpSp>
        <p:nvGrpSpPr>
          <p:cNvPr id="48" name="组合 24">
            <a:extLst>
              <a:ext uri="{FF2B5EF4-FFF2-40B4-BE49-F238E27FC236}">
                <a16:creationId xmlns:a16="http://schemas.microsoft.com/office/drawing/2014/main" id="{0F8F56B7-36E8-4EB5-8D79-EFC4079A3455}"/>
              </a:ext>
            </a:extLst>
          </p:cNvPr>
          <p:cNvGrpSpPr/>
          <p:nvPr/>
        </p:nvGrpSpPr>
        <p:grpSpPr>
          <a:xfrm>
            <a:off x="794897" y="2002970"/>
            <a:ext cx="792480" cy="706755"/>
            <a:chOff x="5854651" y="1602765"/>
            <a:chExt cx="581207" cy="549366"/>
          </a:xfrm>
        </p:grpSpPr>
        <p:sp>
          <p:nvSpPr>
            <p:cNvPr id="49" name="椭圆 26">
              <a:extLst>
                <a:ext uri="{FF2B5EF4-FFF2-40B4-BE49-F238E27FC236}">
                  <a16:creationId xmlns:a16="http://schemas.microsoft.com/office/drawing/2014/main" id="{D11076D4-5EC4-4CDE-B376-878D828AFA1E}"/>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 name="文本框 27">
              <a:extLst>
                <a:ext uri="{FF2B5EF4-FFF2-40B4-BE49-F238E27FC236}">
                  <a16:creationId xmlns:a16="http://schemas.microsoft.com/office/drawing/2014/main" id="{82A97485-2A92-4A1B-9702-AD88DDF79B8D}"/>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1</a:t>
              </a:r>
            </a:p>
          </p:txBody>
        </p:sp>
      </p:grpSp>
      <p:grpSp>
        <p:nvGrpSpPr>
          <p:cNvPr id="51" name="组合 24">
            <a:extLst>
              <a:ext uri="{FF2B5EF4-FFF2-40B4-BE49-F238E27FC236}">
                <a16:creationId xmlns:a16="http://schemas.microsoft.com/office/drawing/2014/main" id="{4E5A2F7C-A822-46AA-A098-68BF2DD2F29E}"/>
              </a:ext>
            </a:extLst>
          </p:cNvPr>
          <p:cNvGrpSpPr/>
          <p:nvPr/>
        </p:nvGrpSpPr>
        <p:grpSpPr>
          <a:xfrm>
            <a:off x="794897" y="3404550"/>
            <a:ext cx="792480" cy="706755"/>
            <a:chOff x="5854651" y="1602765"/>
            <a:chExt cx="581207" cy="549366"/>
          </a:xfrm>
        </p:grpSpPr>
        <p:sp>
          <p:nvSpPr>
            <p:cNvPr id="52" name="椭圆 26">
              <a:extLst>
                <a:ext uri="{FF2B5EF4-FFF2-40B4-BE49-F238E27FC236}">
                  <a16:creationId xmlns:a16="http://schemas.microsoft.com/office/drawing/2014/main" id="{EC7DE81F-633D-431D-9389-6A3ECDC00B32}"/>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3" name="文本框 27">
              <a:extLst>
                <a:ext uri="{FF2B5EF4-FFF2-40B4-BE49-F238E27FC236}">
                  <a16:creationId xmlns:a16="http://schemas.microsoft.com/office/drawing/2014/main" id="{D88D017D-1CCC-4A14-A7BE-92474FCB76C5}"/>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2</a:t>
              </a:r>
            </a:p>
          </p:txBody>
        </p:sp>
      </p:grpSp>
      <p:grpSp>
        <p:nvGrpSpPr>
          <p:cNvPr id="54" name="组合 24">
            <a:extLst>
              <a:ext uri="{FF2B5EF4-FFF2-40B4-BE49-F238E27FC236}">
                <a16:creationId xmlns:a16="http://schemas.microsoft.com/office/drawing/2014/main" id="{4CFFDDFD-E696-4965-80D8-1FDFC1777CB2}"/>
              </a:ext>
            </a:extLst>
          </p:cNvPr>
          <p:cNvGrpSpPr/>
          <p:nvPr/>
        </p:nvGrpSpPr>
        <p:grpSpPr>
          <a:xfrm>
            <a:off x="818545" y="4660723"/>
            <a:ext cx="792480" cy="706755"/>
            <a:chOff x="5854651" y="1602765"/>
            <a:chExt cx="581207" cy="549366"/>
          </a:xfrm>
        </p:grpSpPr>
        <p:sp>
          <p:nvSpPr>
            <p:cNvPr id="71" name="椭圆 26">
              <a:extLst>
                <a:ext uri="{FF2B5EF4-FFF2-40B4-BE49-F238E27FC236}">
                  <a16:creationId xmlns:a16="http://schemas.microsoft.com/office/drawing/2014/main" id="{40695C6F-096E-46CA-9600-C6DF15F2E846}"/>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 name="文本框 27">
              <a:extLst>
                <a:ext uri="{FF2B5EF4-FFF2-40B4-BE49-F238E27FC236}">
                  <a16:creationId xmlns:a16="http://schemas.microsoft.com/office/drawing/2014/main" id="{A2D1B7D5-4474-40A3-AFAB-CC509F98441F}"/>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3</a:t>
              </a:r>
            </a:p>
          </p:txBody>
        </p:sp>
      </p:grpSp>
      <p:grpSp>
        <p:nvGrpSpPr>
          <p:cNvPr id="73" name="组合 24">
            <a:extLst>
              <a:ext uri="{FF2B5EF4-FFF2-40B4-BE49-F238E27FC236}">
                <a16:creationId xmlns:a16="http://schemas.microsoft.com/office/drawing/2014/main" id="{356330B5-C16A-4D9B-B290-26C7B134B431}"/>
              </a:ext>
            </a:extLst>
          </p:cNvPr>
          <p:cNvGrpSpPr/>
          <p:nvPr/>
        </p:nvGrpSpPr>
        <p:grpSpPr>
          <a:xfrm>
            <a:off x="885702" y="5894360"/>
            <a:ext cx="792480" cy="706755"/>
            <a:chOff x="5854651" y="1602765"/>
            <a:chExt cx="581207" cy="549366"/>
          </a:xfrm>
        </p:grpSpPr>
        <p:sp>
          <p:nvSpPr>
            <p:cNvPr id="74" name="椭圆 26">
              <a:extLst>
                <a:ext uri="{FF2B5EF4-FFF2-40B4-BE49-F238E27FC236}">
                  <a16:creationId xmlns:a16="http://schemas.microsoft.com/office/drawing/2014/main" id="{73A2D915-BD93-49CF-8198-F230732CF113}"/>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 name="文本框 27">
              <a:extLst>
                <a:ext uri="{FF2B5EF4-FFF2-40B4-BE49-F238E27FC236}">
                  <a16:creationId xmlns:a16="http://schemas.microsoft.com/office/drawing/2014/main" id="{B575406B-AA77-44C8-A37F-965BE89E53F3}"/>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4</a:t>
              </a:r>
            </a:p>
          </p:txBody>
        </p:sp>
      </p:grpSp>
      <p:grpSp>
        <p:nvGrpSpPr>
          <p:cNvPr id="76" name="Group 75">
            <a:extLst>
              <a:ext uri="{FF2B5EF4-FFF2-40B4-BE49-F238E27FC236}">
                <a16:creationId xmlns:a16="http://schemas.microsoft.com/office/drawing/2014/main" id="{DD7C518A-1F31-495F-AB0F-0C09D08AC002}"/>
              </a:ext>
            </a:extLst>
          </p:cNvPr>
          <p:cNvGrpSpPr/>
          <p:nvPr/>
        </p:nvGrpSpPr>
        <p:grpSpPr>
          <a:xfrm>
            <a:off x="1712811" y="4714507"/>
            <a:ext cx="8601084" cy="776615"/>
            <a:chOff x="1296999" y="1505814"/>
            <a:chExt cx="5220342" cy="879162"/>
          </a:xfrm>
        </p:grpSpPr>
        <p:sp>
          <p:nvSpPr>
            <p:cNvPr id="77" name="Rectangle: Rounded Corners 43">
              <a:extLst>
                <a:ext uri="{FF2B5EF4-FFF2-40B4-BE49-F238E27FC236}">
                  <a16:creationId xmlns:a16="http://schemas.microsoft.com/office/drawing/2014/main" id="{63E24FEF-E450-4739-8C18-33549CCED8FC}"/>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78" name="Rectangle 77">
              <a:extLst>
                <a:ext uri="{FF2B5EF4-FFF2-40B4-BE49-F238E27FC236}">
                  <a16:creationId xmlns:a16="http://schemas.microsoft.com/office/drawing/2014/main" id="{FDFF5221-40B3-4069-854D-FF5D8012736B}"/>
                </a:ext>
              </a:extLst>
            </p:cNvPr>
            <p:cNvSpPr/>
            <p:nvPr/>
          </p:nvSpPr>
          <p:spPr>
            <a:xfrm>
              <a:off x="1420401" y="1641852"/>
              <a:ext cx="5020809" cy="592308"/>
            </a:xfrm>
            <a:prstGeom prst="rect">
              <a:avLst/>
            </a:prstGeom>
          </p:spPr>
          <p:txBody>
            <a:bodyPr wrap="square">
              <a:spAutoFit/>
            </a:bodyPr>
            <a:lstStyle/>
            <a:p>
              <a:pPr fontAlgn="base">
                <a:spcBef>
                  <a:spcPct val="0"/>
                </a:spcBef>
                <a:spcAft>
                  <a:spcPct val="0"/>
                </a:spcAft>
              </a:pPr>
              <a:r>
                <a:rPr lang="en-US" sz="2800" dirty="0" err="1">
                  <a:solidFill>
                    <a:srgbClr val="000000"/>
                  </a:solidFill>
                  <a:latin typeface="Arial" panose="020B0604020202020204" pitchFamily="34" charset="0"/>
                  <a:ea typeface="宋体" pitchFamily="2" charset="-122"/>
                  <a:cs typeface="Arial" panose="020B0604020202020204" pitchFamily="34" charset="0"/>
                </a:rPr>
                <a:t>Bác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Hồ</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mong</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điều</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gì</a:t>
              </a:r>
              <a:r>
                <a:rPr lang="en-US" sz="2800" dirty="0">
                  <a:solidFill>
                    <a:srgbClr val="000000"/>
                  </a:solidFill>
                  <a:latin typeface="Arial" panose="020B0604020202020204" pitchFamily="34" charset="0"/>
                  <a:ea typeface="宋体" pitchFamily="2" charset="-122"/>
                  <a:cs typeface="Arial" panose="020B0604020202020204" pitchFamily="34" charset="0"/>
                </a:rPr>
                <a:t> ở </a:t>
              </a:r>
              <a:r>
                <a:rPr lang="en-US" sz="2800" dirty="0" err="1">
                  <a:solidFill>
                    <a:srgbClr val="000000"/>
                  </a:solidFill>
                  <a:latin typeface="Arial" panose="020B0604020202020204" pitchFamily="34" charset="0"/>
                  <a:ea typeface="宋体" pitchFamily="2" charset="-122"/>
                  <a:cs typeface="Arial" panose="020B0604020202020204" pitchFamily="34" charset="0"/>
                </a:rPr>
                <a:t>các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cháu</a:t>
              </a:r>
              <a:r>
                <a:rPr lang="en-US" sz="2800" dirty="0">
                  <a:solidFill>
                    <a:srgbClr val="000000"/>
                  </a:solidFill>
                  <a:latin typeface="Arial" panose="020B0604020202020204" pitchFamily="34" charset="0"/>
                  <a:ea typeface="宋体" pitchFamily="2" charset="-122"/>
                  <a:cs typeface="Arial" panose="020B0604020202020204" pitchFamily="34" charset="0"/>
                </a:rPr>
                <a:t>?</a:t>
              </a:r>
            </a:p>
          </p:txBody>
        </p:sp>
      </p:grpSp>
      <p:grpSp>
        <p:nvGrpSpPr>
          <p:cNvPr id="79" name="Group 78">
            <a:extLst>
              <a:ext uri="{FF2B5EF4-FFF2-40B4-BE49-F238E27FC236}">
                <a16:creationId xmlns:a16="http://schemas.microsoft.com/office/drawing/2014/main" id="{72039D9F-A43E-4836-BE1F-05D688ADF8AA}"/>
              </a:ext>
            </a:extLst>
          </p:cNvPr>
          <p:cNvGrpSpPr/>
          <p:nvPr/>
        </p:nvGrpSpPr>
        <p:grpSpPr>
          <a:xfrm>
            <a:off x="1699607" y="5927660"/>
            <a:ext cx="10284591" cy="706755"/>
            <a:chOff x="1532498" y="4395580"/>
            <a:chExt cx="8226511" cy="719328"/>
          </a:xfrm>
        </p:grpSpPr>
        <p:sp>
          <p:nvSpPr>
            <p:cNvPr id="80" name="Rectangle: Rounded Corners 43">
              <a:extLst>
                <a:ext uri="{FF2B5EF4-FFF2-40B4-BE49-F238E27FC236}">
                  <a16:creationId xmlns:a16="http://schemas.microsoft.com/office/drawing/2014/main" id="{DA931B47-1E26-44A4-AE75-130209342CA8}"/>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81" name="Rectangle 80">
              <a:extLst>
                <a:ext uri="{FF2B5EF4-FFF2-40B4-BE49-F238E27FC236}">
                  <a16:creationId xmlns:a16="http://schemas.microsoft.com/office/drawing/2014/main" id="{D4CC224B-A867-4BFA-AFE5-B690A03DFE33}"/>
                </a:ext>
              </a:extLst>
            </p:cNvPr>
            <p:cNvSpPr/>
            <p:nvPr/>
          </p:nvSpPr>
          <p:spPr>
            <a:xfrm>
              <a:off x="1578857" y="4497159"/>
              <a:ext cx="8180152" cy="532528"/>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Em hiểu thêm điều gì về Bác Hồ qua bức thư?</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Tree>
    <p:extLst>
      <p:ext uri="{BB962C8B-B14F-4D97-AF65-F5344CB8AC3E}">
        <p14:creationId xmlns:p14="http://schemas.microsoft.com/office/powerpoint/2010/main" val="3491503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0-#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0-#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6"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6" fill="hold" nodeType="after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additive="base">
                                        <p:cTn id="46" dur="500" fill="hold"/>
                                        <p:tgtEl>
                                          <p:spTgt spid="76"/>
                                        </p:tgtEl>
                                        <p:attrNameLst>
                                          <p:attrName>ppt_x</p:attrName>
                                        </p:attrNameLst>
                                      </p:cBhvr>
                                      <p:tavLst>
                                        <p:tav tm="0">
                                          <p:val>
                                            <p:strVal val="1+#ppt_w/2"/>
                                          </p:val>
                                        </p:tav>
                                        <p:tav tm="100000">
                                          <p:val>
                                            <p:strVal val="#ppt_x"/>
                                          </p:val>
                                        </p:tav>
                                      </p:tavLst>
                                    </p:anim>
                                    <p:anim calcmode="lin" valueType="num">
                                      <p:cBhvr additive="base">
                                        <p:cTn id="47" dur="500" fill="hold"/>
                                        <p:tgtEl>
                                          <p:spTgt spid="76"/>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nodeType="after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fill="hold"/>
                                        <p:tgtEl>
                                          <p:spTgt spid="79"/>
                                        </p:tgtEl>
                                        <p:attrNameLst>
                                          <p:attrName>ppt_x</p:attrName>
                                        </p:attrNameLst>
                                      </p:cBhvr>
                                      <p:tavLst>
                                        <p:tav tm="0">
                                          <p:val>
                                            <p:strVal val="#ppt_x"/>
                                          </p:val>
                                        </p:tav>
                                        <p:tav tm="100000">
                                          <p:val>
                                            <p:strVal val="#ppt_x"/>
                                          </p:val>
                                        </p:tav>
                                      </p:tavLst>
                                    </p:anim>
                                    <p:anim calcmode="lin" valueType="num">
                                      <p:cBhvr additive="base">
                                        <p:cTn id="5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5" name="Group 34">
            <a:extLst>
              <a:ext uri="{FF2B5EF4-FFF2-40B4-BE49-F238E27FC236}">
                <a16:creationId xmlns:a16="http://schemas.microsoft.com/office/drawing/2014/main" id="{D8EBC9B2-F9AB-4F03-AD6B-C8906E5A4486}"/>
              </a:ext>
            </a:extLst>
          </p:cNvPr>
          <p:cNvGrpSpPr/>
          <p:nvPr/>
        </p:nvGrpSpPr>
        <p:grpSpPr>
          <a:xfrm>
            <a:off x="1622849" y="1983726"/>
            <a:ext cx="8601084" cy="776615"/>
            <a:chOff x="1296999" y="1505814"/>
            <a:chExt cx="5220342" cy="879162"/>
          </a:xfrm>
        </p:grpSpPr>
        <p:sp>
          <p:nvSpPr>
            <p:cNvPr id="36" name="Rectangle: Rounded Corners 43">
              <a:extLst>
                <a:ext uri="{FF2B5EF4-FFF2-40B4-BE49-F238E27FC236}">
                  <a16:creationId xmlns:a16="http://schemas.microsoft.com/office/drawing/2014/main" id="{6EFDB89B-6298-4B70-812D-5D7B8F4BF1A7}"/>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Arial" panose="020B0604020202020204" pitchFamily="34" charset="0"/>
                <a:ea typeface="宋体" pitchFamily="2" charset="-122"/>
                <a:cs typeface="Arial" panose="020B0604020202020204" pitchFamily="34" charset="0"/>
              </a:endParaRPr>
            </a:p>
          </p:txBody>
        </p:sp>
        <p:sp>
          <p:nvSpPr>
            <p:cNvPr id="37" name="Rectangle 36">
              <a:extLst>
                <a:ext uri="{FF2B5EF4-FFF2-40B4-BE49-F238E27FC236}">
                  <a16:creationId xmlns:a16="http://schemas.microsoft.com/office/drawing/2014/main" id="{62BB2132-3E21-4B03-9B18-69365AF64DA2}"/>
                </a:ext>
              </a:extLst>
            </p:cNvPr>
            <p:cNvSpPr/>
            <p:nvPr/>
          </p:nvSpPr>
          <p:spPr>
            <a:xfrm>
              <a:off x="1396765" y="1609030"/>
              <a:ext cx="5020809" cy="66199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Bác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Hồ</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nhớ</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đến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vào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dịp</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Tết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Trung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thu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a:t>
              </a:r>
            </a:p>
          </p:txBody>
        </p:sp>
      </p:grpSp>
      <p:grpSp>
        <p:nvGrpSpPr>
          <p:cNvPr id="48" name="组合 24">
            <a:extLst>
              <a:ext uri="{FF2B5EF4-FFF2-40B4-BE49-F238E27FC236}">
                <a16:creationId xmlns:a16="http://schemas.microsoft.com/office/drawing/2014/main" id="{0F8F56B7-36E8-4EB5-8D79-EFC4079A3455}"/>
              </a:ext>
            </a:extLst>
          </p:cNvPr>
          <p:cNvGrpSpPr/>
          <p:nvPr/>
        </p:nvGrpSpPr>
        <p:grpSpPr>
          <a:xfrm>
            <a:off x="794897" y="2002970"/>
            <a:ext cx="792480" cy="706755"/>
            <a:chOff x="5854651" y="1602765"/>
            <a:chExt cx="581207" cy="549366"/>
          </a:xfrm>
        </p:grpSpPr>
        <p:sp>
          <p:nvSpPr>
            <p:cNvPr id="49" name="椭圆 26">
              <a:extLst>
                <a:ext uri="{FF2B5EF4-FFF2-40B4-BE49-F238E27FC236}">
                  <a16:creationId xmlns:a16="http://schemas.microsoft.com/office/drawing/2014/main" id="{D11076D4-5EC4-4CDE-B376-878D828AFA1E}"/>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0" name="文本框 27">
              <a:extLst>
                <a:ext uri="{FF2B5EF4-FFF2-40B4-BE49-F238E27FC236}">
                  <a16:creationId xmlns:a16="http://schemas.microsoft.com/office/drawing/2014/main" id="{82A97485-2A92-4A1B-9702-AD88DDF79B8D}"/>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1</a:t>
              </a:r>
            </a:p>
          </p:txBody>
        </p:sp>
      </p:grpSp>
      <p:grpSp>
        <p:nvGrpSpPr>
          <p:cNvPr id="31" name="Group 30">
            <a:extLst>
              <a:ext uri="{FF2B5EF4-FFF2-40B4-BE49-F238E27FC236}">
                <a16:creationId xmlns:a16="http://schemas.microsoft.com/office/drawing/2014/main" id="{03DEFFAA-C976-42FE-82B6-A581C744FD14}"/>
              </a:ext>
            </a:extLst>
          </p:cNvPr>
          <p:cNvGrpSpPr/>
          <p:nvPr/>
        </p:nvGrpSpPr>
        <p:grpSpPr>
          <a:xfrm>
            <a:off x="1787224" y="3975506"/>
            <a:ext cx="8437287" cy="1373423"/>
            <a:chOff x="2051946" y="4887565"/>
            <a:chExt cx="7447303" cy="1500523"/>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500523"/>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8" y="5096282"/>
              <a:ext cx="6997313" cy="1176906"/>
            </a:xfrm>
            <a:prstGeom prst="rect">
              <a:avLst/>
            </a:prstGeom>
            <a:noFill/>
          </p:spPr>
          <p:txBody>
            <a:bodyPr wrap="square" rtlCol="0">
              <a:spAutoFit/>
            </a:bodyPr>
            <a:lstStyle/>
            <a:p>
              <a:pPr lvl="0" algn="just" fontAlgn="base">
                <a:spcBef>
                  <a:spcPct val="0"/>
                </a:spcBef>
                <a:spcAft>
                  <a:spcPct val="0"/>
                </a:spcAft>
              </a:pPr>
              <a:r>
                <a:rPr lang="en-US" sz="3200" kern="0" dirty="0" err="1">
                  <a:solidFill>
                    <a:srgbClr val="000000"/>
                  </a:solidFill>
                  <a:latin typeface="Arial" panose="020B0604020202020204" pitchFamily="34" charset="0"/>
                  <a:ea typeface="宋体" pitchFamily="2" charset="-122"/>
                  <a:cs typeface="Arial" panose="020B0604020202020204" pitchFamily="34" charset="0"/>
                </a:rPr>
                <a:t>Bác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Hồ</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nhớ</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đến</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cháu</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nhi</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đồng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vào</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dịp</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Tết</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Trung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thu</a:t>
              </a:r>
              <a:r>
                <a:rPr lang="en-US" sz="3200" kern="0" dirty="0">
                  <a:solidFill>
                    <a:srgbClr val="000000"/>
                  </a:solidFill>
                  <a:latin typeface="Arial" panose="020B0604020202020204" pitchFamily="34" charset="0"/>
                  <a:ea typeface="宋体" pitchFamily="2" charset="-122"/>
                  <a:cs typeface="Arial" panose="020B0604020202020204" pitchFamily="34" charset="0"/>
                </a:rPr>
                <a: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940365"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842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1+#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3754714" y="4251003"/>
            <a:ext cx="6457396" cy="1699853"/>
            <a:chOff x="2051946" y="4887565"/>
            <a:chExt cx="7447303" cy="1857162"/>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857162"/>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7" y="5096282"/>
              <a:ext cx="6997313" cy="1513166"/>
            </a:xfrm>
            <a:prstGeom prst="rect">
              <a:avLst/>
            </a:prstGeom>
            <a:noFill/>
          </p:spPr>
          <p:txBody>
            <a:bodyPr wrap="square" rtlCol="0">
              <a:spAutoFit/>
            </a:bodyPr>
            <a:lstStyle/>
            <a:p>
              <a:pPr lvl="0" algn="just"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Từ ngữ chỉ đặc điểm và tính nết của các cháu nhi đồng trong đoạn thơ Bác viết: </a:t>
              </a:r>
              <a:r>
                <a:rPr lang="vi-VN" sz="2800" i="1" kern="0" dirty="0">
                  <a:solidFill>
                    <a:srgbClr val="FF0000"/>
                  </a:solidFill>
                  <a:latin typeface="Arial" panose="020B0604020202020204" pitchFamily="34" charset="0"/>
                  <a:ea typeface="宋体" pitchFamily="2" charset="-122"/>
                  <a:cs typeface="Arial" panose="020B0604020202020204" pitchFamily="34" charset="0"/>
                </a:rPr>
                <a:t>ngoan ngoãn, xinh xinh.</a:t>
              </a:r>
              <a:endParaRPr kumimoji="0" lang="en-US" sz="2800" b="0" i="1" u="none" strike="noStrike" kern="0" cap="none" spc="0" normalizeH="0" baseline="0" noProof="0" dirty="0">
                <a:ln>
                  <a:noFill/>
                </a:ln>
                <a:solidFill>
                  <a:srgbClr val="FF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3502940" y="341240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16" name="Group 15">
            <a:extLst>
              <a:ext uri="{FF2B5EF4-FFF2-40B4-BE49-F238E27FC236}">
                <a16:creationId xmlns:a16="http://schemas.microsoft.com/office/drawing/2014/main" id="{CBCCF961-D3A7-4121-8944-8093398780B4}"/>
              </a:ext>
            </a:extLst>
          </p:cNvPr>
          <p:cNvGrpSpPr/>
          <p:nvPr/>
        </p:nvGrpSpPr>
        <p:grpSpPr>
          <a:xfrm>
            <a:off x="1584552" y="2181447"/>
            <a:ext cx="8552651" cy="1402094"/>
            <a:chOff x="1532498" y="4395580"/>
            <a:chExt cx="6841155" cy="999959"/>
          </a:xfrm>
        </p:grpSpPr>
        <p:sp>
          <p:nvSpPr>
            <p:cNvPr id="17" name="Rectangle: Rounded Corners 43">
              <a:extLst>
                <a:ext uri="{FF2B5EF4-FFF2-40B4-BE49-F238E27FC236}">
                  <a16:creationId xmlns:a16="http://schemas.microsoft.com/office/drawing/2014/main" id="{E28DEE66-6A3E-4088-9B52-7B02679327A5}"/>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18" name="Rectangle 17">
              <a:extLst>
                <a:ext uri="{FF2B5EF4-FFF2-40B4-BE49-F238E27FC236}">
                  <a16:creationId xmlns:a16="http://schemas.microsoft.com/office/drawing/2014/main" id="{063F3075-8618-4874-B328-43B730B5383C}"/>
                </a:ext>
              </a:extLst>
            </p:cNvPr>
            <p:cNvSpPr/>
            <p:nvPr/>
          </p:nvSpPr>
          <p:spPr>
            <a:xfrm>
              <a:off x="1594090" y="4424458"/>
              <a:ext cx="6734852" cy="971081"/>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Tìm từ ngữ chỉ đặc điểm và tính nết của các cháu nhi đồng trong đoạn thơ Bác viết.</a:t>
              </a:r>
            </a:p>
          </p:txBody>
        </p:sp>
      </p:grpSp>
      <p:grpSp>
        <p:nvGrpSpPr>
          <p:cNvPr id="19" name="组合 24">
            <a:extLst>
              <a:ext uri="{FF2B5EF4-FFF2-40B4-BE49-F238E27FC236}">
                <a16:creationId xmlns:a16="http://schemas.microsoft.com/office/drawing/2014/main" id="{FB7EABB7-5A52-437B-91DC-30074F7CC409}"/>
              </a:ext>
            </a:extLst>
          </p:cNvPr>
          <p:cNvGrpSpPr/>
          <p:nvPr/>
        </p:nvGrpSpPr>
        <p:grpSpPr>
          <a:xfrm>
            <a:off x="743639" y="2351209"/>
            <a:ext cx="792480" cy="706755"/>
            <a:chOff x="5854651" y="1602765"/>
            <a:chExt cx="581207" cy="549366"/>
          </a:xfrm>
        </p:grpSpPr>
        <p:sp>
          <p:nvSpPr>
            <p:cNvPr id="20" name="椭圆 26">
              <a:extLst>
                <a:ext uri="{FF2B5EF4-FFF2-40B4-BE49-F238E27FC236}">
                  <a16:creationId xmlns:a16="http://schemas.microsoft.com/office/drawing/2014/main" id="{D5073904-C0E3-430C-BDEF-B999DE21CB1F}"/>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文本框 27">
              <a:extLst>
                <a:ext uri="{FF2B5EF4-FFF2-40B4-BE49-F238E27FC236}">
                  <a16:creationId xmlns:a16="http://schemas.microsoft.com/office/drawing/2014/main" id="{5ACF53DD-C3A6-446E-B9E6-DC783C8D3E50}"/>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2</a:t>
              </a:r>
            </a:p>
          </p:txBody>
        </p:sp>
      </p:grpSp>
      <p:sp>
        <p:nvSpPr>
          <p:cNvPr id="2" name="Rectangle 1">
            <a:extLst>
              <a:ext uri="{FF2B5EF4-FFF2-40B4-BE49-F238E27FC236}">
                <a16:creationId xmlns:a16="http://schemas.microsoft.com/office/drawing/2014/main" id="{7BE00307-B668-4F09-BD8B-F8BFD612A839}"/>
              </a:ext>
            </a:extLst>
          </p:cNvPr>
          <p:cNvSpPr/>
          <p:nvPr/>
        </p:nvSpPr>
        <p:spPr>
          <a:xfrm>
            <a:off x="-626931" y="3280315"/>
            <a:ext cx="6096000" cy="3416320"/>
          </a:xfrm>
          <a:prstGeom prst="rect">
            <a:avLst/>
          </a:prstGeom>
        </p:spPr>
        <p:txBody>
          <a:bodyPr>
            <a:spAutoFit/>
          </a:bodyPr>
          <a:lstStyle/>
          <a:p>
            <a:r>
              <a:rPr lang="en-US" b="1" dirty="0">
                <a:solidFill>
                  <a:srgbClr val="FFFF00"/>
                </a:solidFill>
                <a:latin typeface="Arial" panose="020B0604020202020204" pitchFamily="34" charset="0"/>
                <a:cs typeface="Arial" panose="020B0604020202020204" pitchFamily="34" charset="0"/>
              </a:rPr>
              <a:t>	Ai </a:t>
            </a:r>
            <a:r>
              <a:rPr lang="en-US" b="1" dirty="0" err="1">
                <a:solidFill>
                  <a:srgbClr val="FFFF00"/>
                </a:solidFill>
                <a:latin typeface="Arial" panose="020B0604020202020204" pitchFamily="34" charset="0"/>
                <a:cs typeface="Arial" panose="020B0604020202020204" pitchFamily="34" charset="0"/>
              </a:rPr>
              <a:t>yêu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đồng</a:t>
            </a:r>
            <a:endParaRPr lang="en-US" b="1"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Bằng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Hồ</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Chí</a:t>
            </a:r>
            <a:r>
              <a:rPr lang="en-US" b="1" dirty="0">
                <a:solidFill>
                  <a:srgbClr val="FFFF00"/>
                </a:solidFill>
                <a:latin typeface="Arial" panose="020B0604020202020204" pitchFamily="34" charset="0"/>
                <a:cs typeface="Arial" panose="020B0604020202020204" pitchFamily="34" charset="0"/>
              </a:rPr>
              <a:t> Minh?</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Tính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ngoan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ngoãn</a:t>
            </a:r>
            <a:r>
              <a:rPr lang="en-US"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Mặt</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xinh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xinh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Mong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cố</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gắng</a:t>
            </a:r>
            <a:r>
              <a:rPr lang="en-US"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đua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học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và</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hành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Tuổi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nhỏ</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làm</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việc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nhỏ</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Tuỳ</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theo</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sức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của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mình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Để</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tham</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gia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kháng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chiến</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Để</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gìn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giữ</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hoà</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bình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hãy</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xứng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đáng</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Hồ</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Chí</a:t>
            </a:r>
            <a:r>
              <a:rPr lang="en-US" b="1" dirty="0">
                <a:solidFill>
                  <a:srgbClr val="FFFF00"/>
                </a:solidFill>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4150387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祥云1"/>
          <p:cNvSpPr>
            <a:spLocks noEditPoints="1"/>
          </p:cNvSpPr>
          <p:nvPr/>
        </p:nvSpPr>
        <p:spPr bwMode="auto">
          <a:xfrm>
            <a:off x="8377684" y="1149367"/>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 name="祥云2"/>
          <p:cNvSpPr>
            <a:spLocks noEditPoints="1"/>
          </p:cNvSpPr>
          <p:nvPr/>
        </p:nvSpPr>
        <p:spPr bwMode="auto">
          <a:xfrm>
            <a:off x="6111427" y="10922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光晕"/>
          <p:cNvSpPr/>
          <p:nvPr/>
        </p:nvSpPr>
        <p:spPr>
          <a:xfrm>
            <a:off x="6336189" y="551258"/>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月"/>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2146" y="1697080"/>
            <a:ext cx="2840742" cy="2840742"/>
          </a:xfrm>
          <a:prstGeom prst="rect">
            <a:avLst/>
          </a:prstGeom>
        </p:spPr>
      </p:pic>
      <p:pic>
        <p:nvPicPr>
          <p:cNvPr id="10" name="祥云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95082" y="3745678"/>
            <a:ext cx="1377679" cy="1560839"/>
          </a:xfrm>
          <a:prstGeom prst="rect">
            <a:avLst/>
          </a:prstGeom>
        </p:spPr>
      </p:pic>
      <p:pic>
        <p:nvPicPr>
          <p:cNvPr id="7" name="嫦娥"/>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6189" y="1424519"/>
            <a:ext cx="2677125" cy="2188300"/>
          </a:xfrm>
          <a:prstGeom prst="rect">
            <a:avLst/>
          </a:prstGeom>
        </p:spPr>
      </p:pic>
      <p:sp>
        <p:nvSpPr>
          <p:cNvPr id="12" name="Freeform 7">
            <a:extLst>
              <a:ext uri="{FF2B5EF4-FFF2-40B4-BE49-F238E27FC236}">
                <a16:creationId xmlns:a16="http://schemas.microsoft.com/office/drawing/2014/main" id="{3E8CF813-F54C-493F-A97B-CCF897B76A3E}"/>
              </a:ext>
            </a:extLst>
          </p:cNvPr>
          <p:cNvSpPr>
            <a:spLocks/>
          </p:cNvSpPr>
          <p:nvPr/>
        </p:nvSpPr>
        <p:spPr bwMode="auto">
          <a:xfrm>
            <a:off x="591104" y="34334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3" name="椭圆 9">
            <a:extLst>
              <a:ext uri="{FF2B5EF4-FFF2-40B4-BE49-F238E27FC236}">
                <a16:creationId xmlns:a16="http://schemas.microsoft.com/office/drawing/2014/main" id="{5E014500-D1CD-44E7-A4E6-D89105E5ECE5}"/>
              </a:ext>
            </a:extLst>
          </p:cNvPr>
          <p:cNvSpPr/>
          <p:nvPr/>
        </p:nvSpPr>
        <p:spPr>
          <a:xfrm>
            <a:off x="1270989" y="1625275"/>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自由: 形状 10">
            <a:extLst>
              <a:ext uri="{FF2B5EF4-FFF2-40B4-BE49-F238E27FC236}">
                <a16:creationId xmlns:a16="http://schemas.microsoft.com/office/drawing/2014/main" id="{4B221245-C6C5-4086-8394-9F5ED1F39919}"/>
              </a:ext>
            </a:extLst>
          </p:cNvPr>
          <p:cNvSpPr>
            <a:spLocks/>
          </p:cNvSpPr>
          <p:nvPr/>
        </p:nvSpPr>
        <p:spPr bwMode="auto">
          <a:xfrm>
            <a:off x="551237" y="4354861"/>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sp>
        <p:nvSpPr>
          <p:cNvPr id="17" name="Freeform 7">
            <a:extLst>
              <a:ext uri="{FF2B5EF4-FFF2-40B4-BE49-F238E27FC236}">
                <a16:creationId xmlns:a16="http://schemas.microsoft.com/office/drawing/2014/main" id="{F29759F7-E106-4DCE-883F-F1D0867B7FE4}"/>
              </a:ext>
            </a:extLst>
          </p:cNvPr>
          <p:cNvSpPr>
            <a:spLocks/>
          </p:cNvSpPr>
          <p:nvPr/>
        </p:nvSpPr>
        <p:spPr bwMode="auto">
          <a:xfrm>
            <a:off x="2167186" y="4329418"/>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9" name="自由: 形状 12">
            <a:extLst>
              <a:ext uri="{FF2B5EF4-FFF2-40B4-BE49-F238E27FC236}">
                <a16:creationId xmlns:a16="http://schemas.microsoft.com/office/drawing/2014/main" id="{A2D5294C-01D6-4FC3-917C-4E96C33F31F7}"/>
              </a:ext>
            </a:extLst>
          </p:cNvPr>
          <p:cNvSpPr>
            <a:spLocks/>
          </p:cNvSpPr>
          <p:nvPr/>
        </p:nvSpPr>
        <p:spPr bwMode="auto">
          <a:xfrm flipH="1">
            <a:off x="3299409" y="3839309"/>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a:p>
        </p:txBody>
      </p:sp>
      <p:sp>
        <p:nvSpPr>
          <p:cNvPr id="21" name="文本框 37">
            <a:extLst>
              <a:ext uri="{FF2B5EF4-FFF2-40B4-BE49-F238E27FC236}">
                <a16:creationId xmlns:a16="http://schemas.microsoft.com/office/drawing/2014/main" id="{BAEDE68A-981B-4AFA-B7E5-4B1ADCB3A43A}"/>
              </a:ext>
            </a:extLst>
          </p:cNvPr>
          <p:cNvSpPr txBox="1"/>
          <p:nvPr/>
        </p:nvSpPr>
        <p:spPr>
          <a:xfrm>
            <a:off x="1530688" y="2270819"/>
            <a:ext cx="2454518" cy="1754326"/>
          </a:xfrm>
          <a:prstGeom prst="rect">
            <a:avLst/>
          </a:prstGeom>
          <a:noFill/>
        </p:spPr>
        <p:txBody>
          <a:bodyPr wrap="none" rtlCol="0" anchor="ctr">
            <a:spAutoFit/>
          </a:bodyPr>
          <a:lstStyle/>
          <a:p>
            <a:pPr algn="ctr"/>
            <a:r>
              <a:rPr lang="en-US" altLang="zh-CN" sz="5400" b="1" dirty="0">
                <a:solidFill>
                  <a:srgbClr val="D23145"/>
                </a:solidFill>
                <a:latin typeface="Arial" panose="020B0604020202020204" pitchFamily="34" charset="0"/>
                <a:cs typeface="Arial" panose="020B0604020202020204" pitchFamily="34" charset="0"/>
              </a:rPr>
              <a:t>KHỞI</a:t>
            </a:r>
          </a:p>
          <a:p>
            <a:pPr algn="ctr"/>
            <a:r>
              <a:rPr lang="en-US" altLang="zh-CN" sz="5400" b="1" dirty="0">
                <a:solidFill>
                  <a:srgbClr val="D23145"/>
                </a:solidFill>
                <a:latin typeface="Arial" panose="020B0604020202020204" pitchFamily="34" charset="0"/>
                <a:cs typeface="Arial" panose="020B0604020202020204" pitchFamily="34" charset="0"/>
              </a:rPr>
              <a:t> ĐỘNG</a:t>
            </a:r>
            <a:endParaRPr lang="zh-CN" altLang="en-US" sz="5400" b="1" dirty="0">
              <a:solidFill>
                <a:srgbClr val="D23145"/>
              </a:solidFill>
              <a:latin typeface="Arial" panose="020B0604020202020204" pitchFamily="34" charset="0"/>
              <a:cs typeface="Arial" panose="020B0604020202020204" pitchFamily="34" charset="0"/>
            </a:endParaRPr>
          </a:p>
        </p:txBody>
      </p:sp>
      <p:grpSp>
        <p:nvGrpSpPr>
          <p:cNvPr id="22" name="组合 17">
            <a:extLst>
              <a:ext uri="{FF2B5EF4-FFF2-40B4-BE49-F238E27FC236}">
                <a16:creationId xmlns:a16="http://schemas.microsoft.com/office/drawing/2014/main" id="{3829C593-7332-49D6-A662-AD403E0F2F06}"/>
              </a:ext>
            </a:extLst>
          </p:cNvPr>
          <p:cNvGrpSpPr/>
          <p:nvPr/>
        </p:nvGrpSpPr>
        <p:grpSpPr>
          <a:xfrm>
            <a:off x="3914041" y="-396036"/>
            <a:ext cx="894037" cy="4323460"/>
            <a:chOff x="7392812" y="-278296"/>
            <a:chExt cx="894037" cy="4323460"/>
          </a:xfrm>
        </p:grpSpPr>
        <p:cxnSp>
          <p:nvCxnSpPr>
            <p:cNvPr id="23" name="直接连接符 15">
              <a:extLst>
                <a:ext uri="{FF2B5EF4-FFF2-40B4-BE49-F238E27FC236}">
                  <a16:creationId xmlns:a16="http://schemas.microsoft.com/office/drawing/2014/main" id="{A8E655FC-EF26-4C9E-BCAC-AF8D8F624A27}"/>
                </a:ext>
              </a:extLst>
            </p:cNvPr>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1">
              <a:extLst>
                <a:ext uri="{FF2B5EF4-FFF2-40B4-BE49-F238E27FC236}">
                  <a16:creationId xmlns:a16="http://schemas.microsoft.com/office/drawing/2014/main" id="{F6ADA880-E868-4EDC-B09F-CEE2B5B0983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5" name="组合 18">
            <a:extLst>
              <a:ext uri="{FF2B5EF4-FFF2-40B4-BE49-F238E27FC236}">
                <a16:creationId xmlns:a16="http://schemas.microsoft.com/office/drawing/2014/main" id="{2932DC3F-D5A8-4C08-87C8-9FA5DC0A8A98}"/>
              </a:ext>
            </a:extLst>
          </p:cNvPr>
          <p:cNvGrpSpPr/>
          <p:nvPr/>
        </p:nvGrpSpPr>
        <p:grpSpPr>
          <a:xfrm>
            <a:off x="3199781" y="-396036"/>
            <a:ext cx="894037" cy="2757219"/>
            <a:chOff x="7392812" y="1287945"/>
            <a:chExt cx="894037" cy="2757219"/>
          </a:xfrm>
        </p:grpSpPr>
        <p:cxnSp>
          <p:nvCxnSpPr>
            <p:cNvPr id="26" name="直接连接符 19">
              <a:extLst>
                <a:ext uri="{FF2B5EF4-FFF2-40B4-BE49-F238E27FC236}">
                  <a16:creationId xmlns:a16="http://schemas.microsoft.com/office/drawing/2014/main" id="{64F8C9A0-DEDC-48AD-9279-E84C90F2278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20">
              <a:extLst>
                <a:ext uri="{FF2B5EF4-FFF2-40B4-BE49-F238E27FC236}">
                  <a16:creationId xmlns:a16="http://schemas.microsoft.com/office/drawing/2014/main" id="{3640147C-75FD-4B52-BFB2-7607ADA3999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8" name="组合 21">
            <a:extLst>
              <a:ext uri="{FF2B5EF4-FFF2-40B4-BE49-F238E27FC236}">
                <a16:creationId xmlns:a16="http://schemas.microsoft.com/office/drawing/2014/main" id="{41503C62-E6AA-49BE-9460-77AD3DF82E21}"/>
              </a:ext>
            </a:extLst>
          </p:cNvPr>
          <p:cNvGrpSpPr/>
          <p:nvPr/>
        </p:nvGrpSpPr>
        <p:grpSpPr>
          <a:xfrm>
            <a:off x="1193611" y="-509626"/>
            <a:ext cx="814928" cy="6231494"/>
            <a:chOff x="7392812" y="-2791255"/>
            <a:chExt cx="894037" cy="6836419"/>
          </a:xfrm>
        </p:grpSpPr>
        <p:cxnSp>
          <p:nvCxnSpPr>
            <p:cNvPr id="29" name="直接连接符 22">
              <a:extLst>
                <a:ext uri="{FF2B5EF4-FFF2-40B4-BE49-F238E27FC236}">
                  <a16:creationId xmlns:a16="http://schemas.microsoft.com/office/drawing/2014/main" id="{54A449AA-5B61-4248-B0E7-8AA3E79A1D98}"/>
                </a:ext>
              </a:extLst>
            </p:cNvPr>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图片 23">
              <a:extLst>
                <a:ext uri="{FF2B5EF4-FFF2-40B4-BE49-F238E27FC236}">
                  <a16:creationId xmlns:a16="http://schemas.microsoft.com/office/drawing/2014/main" id="{660B2BB6-00EA-4CFC-A68E-41E16209F15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25">
            <a:extLst>
              <a:ext uri="{FF2B5EF4-FFF2-40B4-BE49-F238E27FC236}">
                <a16:creationId xmlns:a16="http://schemas.microsoft.com/office/drawing/2014/main" id="{358C05DD-5CCF-4C1E-B758-8070A6D799AB}"/>
              </a:ext>
            </a:extLst>
          </p:cNvPr>
          <p:cNvGrpSpPr/>
          <p:nvPr/>
        </p:nvGrpSpPr>
        <p:grpSpPr>
          <a:xfrm>
            <a:off x="739327" y="-396036"/>
            <a:ext cx="1032304" cy="3645676"/>
            <a:chOff x="7392812" y="887789"/>
            <a:chExt cx="894037" cy="3157375"/>
          </a:xfrm>
        </p:grpSpPr>
        <p:cxnSp>
          <p:nvCxnSpPr>
            <p:cNvPr id="32" name="直接连接符 26">
              <a:extLst>
                <a:ext uri="{FF2B5EF4-FFF2-40B4-BE49-F238E27FC236}">
                  <a16:creationId xmlns:a16="http://schemas.microsoft.com/office/drawing/2014/main" id="{9384888B-DB74-4501-A92D-288C52DCD414}"/>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27">
              <a:extLst>
                <a:ext uri="{FF2B5EF4-FFF2-40B4-BE49-F238E27FC236}">
                  <a16:creationId xmlns:a16="http://schemas.microsoft.com/office/drawing/2014/main" id="{C53A9595-C453-4281-86D6-486551B8238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4" name="组合 30">
            <a:extLst>
              <a:ext uri="{FF2B5EF4-FFF2-40B4-BE49-F238E27FC236}">
                <a16:creationId xmlns:a16="http://schemas.microsoft.com/office/drawing/2014/main" id="{4BA03311-1616-4B8B-82A2-D85B0C7E9014}"/>
              </a:ext>
            </a:extLst>
          </p:cNvPr>
          <p:cNvGrpSpPr/>
          <p:nvPr/>
        </p:nvGrpSpPr>
        <p:grpSpPr>
          <a:xfrm>
            <a:off x="0" y="-197253"/>
            <a:ext cx="534482" cy="3508513"/>
            <a:chOff x="7392812" y="-1823580"/>
            <a:chExt cx="894037" cy="5868744"/>
          </a:xfrm>
        </p:grpSpPr>
        <p:cxnSp>
          <p:nvCxnSpPr>
            <p:cNvPr id="35" name="直接连接符 31">
              <a:extLst>
                <a:ext uri="{FF2B5EF4-FFF2-40B4-BE49-F238E27FC236}">
                  <a16:creationId xmlns:a16="http://schemas.microsoft.com/office/drawing/2014/main" id="{B48DC583-392A-4490-9BE0-04848CFA1114}"/>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图片 32">
              <a:extLst>
                <a:ext uri="{FF2B5EF4-FFF2-40B4-BE49-F238E27FC236}">
                  <a16:creationId xmlns:a16="http://schemas.microsoft.com/office/drawing/2014/main" id="{CC4D1003-F07B-406C-87FC-B378D5D56D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7" name="文本框 38">
            <a:extLst>
              <a:ext uri="{FF2B5EF4-FFF2-40B4-BE49-F238E27FC236}">
                <a16:creationId xmlns:a16="http://schemas.microsoft.com/office/drawing/2014/main" id="{C6845F5E-355A-40A8-94E1-36D405FA1E1E}"/>
              </a:ext>
            </a:extLst>
          </p:cNvPr>
          <p:cNvSpPr txBox="1"/>
          <p:nvPr/>
        </p:nvSpPr>
        <p:spPr>
          <a:xfrm>
            <a:off x="1023248" y="1886022"/>
            <a:ext cx="466794" cy="461665"/>
          </a:xfrm>
          <a:prstGeom prst="rect">
            <a:avLst/>
          </a:prstGeom>
          <a:noFill/>
        </p:spPr>
        <p:txBody>
          <a:bodyPr wrap="none" rtlCol="0" anchor="ctr">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4" name="Rectangle 3">
            <a:hlinkClick r:id="rId10"/>
            <a:extLst>
              <a:ext uri="{FF2B5EF4-FFF2-40B4-BE49-F238E27FC236}">
                <a16:creationId xmlns:a16="http://schemas.microsoft.com/office/drawing/2014/main" id="{78A62EEA-F760-4EDD-A994-3CAA1D9C7D27}"/>
              </a:ext>
            </a:extLst>
          </p:cNvPr>
          <p:cNvSpPr/>
          <p:nvPr/>
        </p:nvSpPr>
        <p:spPr>
          <a:xfrm>
            <a:off x="2710720" y="5469302"/>
            <a:ext cx="8511754" cy="523220"/>
          </a:xfrm>
          <a:prstGeom prst="rect">
            <a:avLst/>
          </a:prstGeom>
        </p:spPr>
        <p:txBody>
          <a:bodyPr wrap="none">
            <a:spAutoFit/>
          </a:bodyPr>
          <a:lstStyle/>
          <a:p>
            <a:r>
              <a:rPr lang="en-US" sz="2800" dirty="0"/>
              <a:t>https://www.youtube.com/watch?v=j2GVscbI0fU</a:t>
            </a:r>
          </a:p>
        </p:txBody>
      </p:sp>
    </p:spTree>
    <p:extLst>
      <p:ext uri="{BB962C8B-B14F-4D97-AF65-F5344CB8AC3E}">
        <p14:creationId xmlns:p14="http://schemas.microsoft.com/office/powerpoint/2010/main" val="39019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8" presetClass="path" presetSubtype="0" decel="50000" fill="hold" nodeType="withEffect">
                                      <p:stCondLst>
                                        <p:cond delay="0"/>
                                      </p:stCondLst>
                                      <p:childTnLst>
                                        <p:animMotion origin="layout" path="M -3.75E-6 -0.0007 C -0.06341 0.02685 -0.15299 0.00741 -0.20351 -0.04908 C -0.25416 -0.10579 -0.36862 -0.39213 -0.38216 -0.36991 " pathEditMode="relative" rAng="0" ptsTypes="AAA">
                                          <p:cBhvr>
                                            <p:cTn id="12" dur="4000" spd="-100000" fill="hold"/>
                                            <p:tgtEl>
                                              <p:spTgt spid="6"/>
                                            </p:tgtEl>
                                            <p:attrNameLst>
                                              <p:attrName>ppt_x</p:attrName>
                                              <p:attrName>ppt_y</p:attrName>
                                            </p:attrNameLst>
                                          </p:cBhvr>
                                          <p:rCtr x="-19115" y="-17917"/>
                                        </p:animMotion>
                                      </p:childTnLst>
                                    </p:cTn>
                                  </p:par>
                                  <p:par>
                                    <p:cTn id="13" presetID="58" presetClass="path" presetSubtype="0" decel="50000" fill="hold" grpId="1" nodeType="withEffect">
                                      <p:stCondLst>
                                        <p:cond delay="0"/>
                                      </p:stCondLst>
                                      <p:childTnLst>
                                        <p:animMotion origin="layout" path="M -2.08333E-6 -0.00069 C -0.06341 0.02686 -0.15299 0.00741 -0.20351 -0.04907 C -0.25429 -0.10578 -0.36862 -0.39213 -0.38216 -0.3699 " pathEditMode="relative" rAng="0" ptsTypes="AAA">
                                          <p:cBhvr>
                                            <p:cTn id="14" dur="4000" spd="-100000" fill="hold"/>
                                            <p:tgtEl>
                                              <p:spTgt spid="5"/>
                                            </p:tgtEl>
                                            <p:attrNameLst>
                                              <p:attrName>ppt_x</p:attrName>
                                              <p:attrName>ppt_y</p:attrName>
                                            </p:attrNameLst>
                                          </p:cBhvr>
                                          <p:rCtr x="-19115" y="-17917"/>
                                        </p:animMotion>
                                      </p:childTnLst>
                                    </p:cTn>
                                  </p:par>
                                  <p:par>
                                    <p:cTn id="15" presetID="6" presetClass="emph" presetSubtype="0" repeatCount="indefinite" autoRev="1" fill="hold" grpId="2" nodeType="withEffect">
                                      <p:stCondLst>
                                        <p:cond delay="0"/>
                                      </p:stCondLst>
                                      <p:childTnLst>
                                        <p:animScale>
                                          <p:cBhvr>
                                            <p:cTn id="16" dur="2000" fill="hold"/>
                                            <p:tgtEl>
                                              <p:spTgt spid="5"/>
                                            </p:tgtEl>
                                          </p:cBhvr>
                                          <p:by x="110000" y="110000"/>
                                        </p:animScale>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7" presetClass="path" presetSubtype="0" decel="50000" fill="hold" nodeType="withEffect">
                                      <p:stCondLst>
                                        <p:cond delay="0"/>
                                      </p:stCondLst>
                                      <p:childTnLst>
                                        <p:animMotion origin="layout" path="M 2.91667E-6 -0.00093 C 0.13541 0.26157 0.17148 0.2412 0.24127 0.26435 C 0.31705 0.26643 0.45638 0.1963 0.51315 0.04282 " pathEditMode="relative" rAng="0" ptsTypes="AAA">
                                          <p:cBhvr>
                                            <p:cTn id="21" dur="7000" spd="-100000" fill="hold"/>
                                            <p:tgtEl>
                                              <p:spTgt spid="7"/>
                                            </p:tgtEl>
                                            <p:attrNameLst>
                                              <p:attrName>ppt_x</p:attrName>
                                              <p:attrName>ppt_y</p:attrName>
                                            </p:attrNameLst>
                                          </p:cBhvr>
                                          <p:rCtr x="25651" y="13264"/>
                                        </p:animMotion>
                                      </p:childTnLst>
                                    </p:cTn>
                                  </p:par>
                                  <p:par>
                                    <p:cTn id="22" presetID="42" presetClass="entr" presetSubtype="0" fill="hold" nodeType="withEffect">
                                      <p:stCondLst>
                                        <p:cond delay="6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10" presetClass="entr" presetSubtype="0" fill="hold" grpId="0" nodeType="withEffect">
                                      <p:stCondLst>
                                        <p:cond delay="5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42" presetClass="path" presetSubtype="0" decel="50000" fill="hold" grpId="1" nodeType="withEffect">
                                      <p:stCondLst>
                                        <p:cond delay="500"/>
                                      </p:stCondLst>
                                      <p:childTnLst>
                                        <p:animMotion origin="layout" path="M 1.04167E-6 4.81481E-6 L -0.41458 -0.03311 " pathEditMode="relative" rAng="0" ptsTypes="AA">
                                          <p:cBhvr>
                                            <p:cTn id="34" dur="6500" spd="-100000" fill="hold"/>
                                            <p:tgtEl>
                                              <p:spTgt spid="2"/>
                                            </p:tgtEl>
                                            <p:attrNameLst>
                                              <p:attrName>ppt_x</p:attrName>
                                              <p:attrName>ppt_y</p:attrName>
                                            </p:attrNameLst>
                                          </p:cBhvr>
                                          <p:rCtr x="-20729" y="-1667"/>
                                        </p:animMotion>
                                      </p:childTnLst>
                                    </p:cTn>
                                  </p:par>
                                  <p:par>
                                    <p:cTn id="35" presetID="42" presetClass="path" presetSubtype="0" decel="50000" fill="hold" grpId="1" nodeType="withEffect">
                                      <p:stCondLst>
                                        <p:cond delay="5500"/>
                                      </p:stCondLst>
                                      <p:childTnLst>
                                        <p:animMotion origin="layout" path="M 1.66667E-6 4.07407E-6 L 0.19726 0.01643 " pathEditMode="relative" rAng="0" ptsTypes="AA">
                                          <p:cBhvr>
                                            <p:cTn id="36" dur="4000" spd="-100000" fill="hold"/>
                                            <p:tgtEl>
                                              <p:spTgt spid="3"/>
                                            </p:tgtEl>
                                            <p:attrNameLst>
                                              <p:attrName>ppt_x</p:attrName>
                                              <p:attrName>ppt_y</p:attrName>
                                            </p:attrNameLst>
                                          </p:cBhvr>
                                          <p:rCtr x="9857" y="810"/>
                                        </p:animMotion>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Effect transition="in" filter="fade">
                                          <p:cBhvr>
                                            <p:cTn id="41" dur="1000"/>
                                            <p:tgtEl>
                                              <p:spTgt spid="13"/>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53" presetClass="entr" presetSubtype="16" fill="hold" grpId="1"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3000" fill="hold"/>
                                            <p:tgtEl>
                                              <p:spTgt spid="12"/>
                                            </p:tgtEl>
                                            <p:attrNameLst>
                                              <p:attrName>ppt_w</p:attrName>
                                            </p:attrNameLst>
                                          </p:cBhvr>
                                          <p:tavLst>
                                            <p:tav tm="0">
                                              <p:val>
                                                <p:fltVal val="0"/>
                                              </p:val>
                                            </p:tav>
                                            <p:tav tm="100000">
                                              <p:val>
                                                <p:strVal val="#ppt_w"/>
                                              </p:val>
                                            </p:tav>
                                          </p:tavLst>
                                        </p:anim>
                                        <p:anim calcmode="lin" valueType="num">
                                          <p:cBhvr>
                                            <p:cTn id="50" dur="3000" fill="hold"/>
                                            <p:tgtEl>
                                              <p:spTgt spid="12"/>
                                            </p:tgtEl>
                                            <p:attrNameLst>
                                              <p:attrName>ppt_h</p:attrName>
                                            </p:attrNameLst>
                                          </p:cBhvr>
                                          <p:tavLst>
                                            <p:tav tm="0">
                                              <p:val>
                                                <p:fltVal val="0"/>
                                              </p:val>
                                            </p:tav>
                                            <p:tav tm="100000">
                                              <p:val>
                                                <p:strVal val="#ppt_h"/>
                                              </p:val>
                                            </p:tav>
                                          </p:tavLst>
                                        </p:anim>
                                        <p:animEffect transition="in" filter="fade">
                                          <p:cBhvr>
                                            <p:cTn id="51" dur="3000"/>
                                            <p:tgtEl>
                                              <p:spTgt spid="12"/>
                                            </p:tgtEl>
                                          </p:cBhvr>
                                        </p:animEffect>
                                      </p:childTnLst>
                                    </p:cTn>
                                  </p:par>
                                  <p:par>
                                    <p:cTn id="52" presetID="35" presetClass="path" presetSubtype="0" decel="71000" fill="hold" grpId="0" nodeType="withEffect">
                                      <p:stCondLst>
                                        <p:cond delay="500"/>
                                      </p:stCondLst>
                                      <p:childTnLst>
                                        <p:animMotion origin="layout" path="M 4.58333E-6 -7.40741E-7 L -0.25378 -7.40741E-7 " pathEditMode="relative" rAng="0" ptsTypes="AA">
                                          <p:cBhvr>
                                            <p:cTn id="53" dur="3000" spd="-100000" fill="hold"/>
                                            <p:tgtEl>
                                              <p:spTgt spid="12"/>
                                            </p:tgtEl>
                                            <p:attrNameLst>
                                              <p:attrName>ppt_x</p:attrName>
                                              <p:attrName>ppt_y</p:attrName>
                                            </p:attrNameLst>
                                          </p:cBhvr>
                                          <p:rCtr x="-12682" y="0"/>
                                        </p:animMotion>
                                      </p:childTnLst>
                                    </p:cTn>
                                  </p:par>
                                  <p:par>
                                    <p:cTn id="54" presetID="53" presetClass="entr" presetSubtype="16" fill="hold" grpId="0" nodeType="with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p:cTn id="56" dur="3000" fill="hold"/>
                                            <p:tgtEl>
                                              <p:spTgt spid="19"/>
                                            </p:tgtEl>
                                            <p:attrNameLst>
                                              <p:attrName>ppt_w</p:attrName>
                                            </p:attrNameLst>
                                          </p:cBhvr>
                                          <p:tavLst>
                                            <p:tav tm="0">
                                              <p:val>
                                                <p:fltVal val="0"/>
                                              </p:val>
                                            </p:tav>
                                            <p:tav tm="100000">
                                              <p:val>
                                                <p:strVal val="#ppt_w"/>
                                              </p:val>
                                            </p:tav>
                                          </p:tavLst>
                                        </p:anim>
                                        <p:anim calcmode="lin" valueType="num">
                                          <p:cBhvr>
                                            <p:cTn id="57" dur="3000" fill="hold"/>
                                            <p:tgtEl>
                                              <p:spTgt spid="19"/>
                                            </p:tgtEl>
                                            <p:attrNameLst>
                                              <p:attrName>ppt_h</p:attrName>
                                            </p:attrNameLst>
                                          </p:cBhvr>
                                          <p:tavLst>
                                            <p:tav tm="0">
                                              <p:val>
                                                <p:fltVal val="0"/>
                                              </p:val>
                                            </p:tav>
                                            <p:tav tm="100000">
                                              <p:val>
                                                <p:strVal val="#ppt_h"/>
                                              </p:val>
                                            </p:tav>
                                          </p:tavLst>
                                        </p:anim>
                                        <p:animEffect transition="in" filter="fade">
                                          <p:cBhvr>
                                            <p:cTn id="58" dur="3000"/>
                                            <p:tgtEl>
                                              <p:spTgt spid="19"/>
                                            </p:tgtEl>
                                          </p:cBhvr>
                                        </p:animEffect>
                                      </p:childTnLst>
                                    </p:cTn>
                                  </p:par>
                                  <p:par>
                                    <p:cTn id="59" presetID="35" presetClass="path" presetSubtype="0" decel="71000" fill="hold" grpId="1" nodeType="withEffect">
                                      <p:stCondLst>
                                        <p:cond delay="750"/>
                                      </p:stCondLst>
                                      <p:childTnLst>
                                        <p:animMotion origin="layout" path="M 4.58333E-6 -4.81481E-6 L 0.15065 -4.81481E-6 " pathEditMode="relative" rAng="0" ptsTypes="AA">
                                          <p:cBhvr>
                                            <p:cTn id="60" dur="3000" spd="-100000" fill="hold"/>
                                            <p:tgtEl>
                                              <p:spTgt spid="19"/>
                                            </p:tgtEl>
                                            <p:attrNameLst>
                                              <p:attrName>ppt_x</p:attrName>
                                              <p:attrName>ppt_y</p:attrName>
                                            </p:attrNameLst>
                                          </p:cBhvr>
                                          <p:rCtr x="7526" y="0"/>
                                        </p:animMotion>
                                      </p:childTnLst>
                                    </p:cTn>
                                  </p:par>
                                  <p:par>
                                    <p:cTn id="61" presetID="53" presetClass="entr" presetSubtype="16"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3000" fill="hold"/>
                                            <p:tgtEl>
                                              <p:spTgt spid="16"/>
                                            </p:tgtEl>
                                            <p:attrNameLst>
                                              <p:attrName>ppt_w</p:attrName>
                                            </p:attrNameLst>
                                          </p:cBhvr>
                                          <p:tavLst>
                                            <p:tav tm="0">
                                              <p:val>
                                                <p:fltVal val="0"/>
                                              </p:val>
                                            </p:tav>
                                            <p:tav tm="100000">
                                              <p:val>
                                                <p:strVal val="#ppt_w"/>
                                              </p:val>
                                            </p:tav>
                                          </p:tavLst>
                                        </p:anim>
                                        <p:anim calcmode="lin" valueType="num">
                                          <p:cBhvr>
                                            <p:cTn id="64" dur="3000" fill="hold"/>
                                            <p:tgtEl>
                                              <p:spTgt spid="16"/>
                                            </p:tgtEl>
                                            <p:attrNameLst>
                                              <p:attrName>ppt_h</p:attrName>
                                            </p:attrNameLst>
                                          </p:cBhvr>
                                          <p:tavLst>
                                            <p:tav tm="0">
                                              <p:val>
                                                <p:fltVal val="0"/>
                                              </p:val>
                                            </p:tav>
                                            <p:tav tm="100000">
                                              <p:val>
                                                <p:strVal val="#ppt_h"/>
                                              </p:val>
                                            </p:tav>
                                          </p:tavLst>
                                        </p:anim>
                                        <p:animEffect transition="in" filter="fade">
                                          <p:cBhvr>
                                            <p:cTn id="65" dur="3000"/>
                                            <p:tgtEl>
                                              <p:spTgt spid="16"/>
                                            </p:tgtEl>
                                          </p:cBhvr>
                                        </p:animEffect>
                                      </p:childTnLst>
                                    </p:cTn>
                                  </p:par>
                                  <p:par>
                                    <p:cTn id="66" presetID="35" presetClass="path" presetSubtype="0" decel="71000" fill="hold" grpId="1" nodeType="withEffect">
                                      <p:stCondLst>
                                        <p:cond delay="1000"/>
                                      </p:stCondLst>
                                      <p:childTnLst>
                                        <p:animMotion origin="layout" path="M -4.58333E-6 3.7037E-6 L -0.15013 3.7037E-6 " pathEditMode="relative" rAng="0" ptsTypes="AA">
                                          <p:cBhvr>
                                            <p:cTn id="67" dur="3000" spd="-100000" fill="hold"/>
                                            <p:tgtEl>
                                              <p:spTgt spid="16"/>
                                            </p:tgtEl>
                                            <p:attrNameLst>
                                              <p:attrName>ppt_x</p:attrName>
                                              <p:attrName>ppt_y</p:attrName>
                                            </p:attrNameLst>
                                          </p:cBhvr>
                                          <p:rCtr x="-7513" y="0"/>
                                        </p:animMotion>
                                      </p:childTnLst>
                                    </p:cTn>
                                  </p:par>
                                  <p:par>
                                    <p:cTn id="68" presetID="53" presetClass="entr" presetSubtype="16" fill="hold" grpId="0" nodeType="withEffect">
                                      <p:stCondLst>
                                        <p:cond delay="2250"/>
                                      </p:stCondLst>
                                      <p:childTnLst>
                                        <p:set>
                                          <p:cBhvr>
                                            <p:cTn id="69" dur="1" fill="hold">
                                              <p:stCondLst>
                                                <p:cond delay="0"/>
                                              </p:stCondLst>
                                            </p:cTn>
                                            <p:tgtEl>
                                              <p:spTgt spid="17"/>
                                            </p:tgtEl>
                                            <p:attrNameLst>
                                              <p:attrName>style.visibility</p:attrName>
                                            </p:attrNameLst>
                                          </p:cBhvr>
                                          <p:to>
                                            <p:strVal val="visible"/>
                                          </p:to>
                                        </p:set>
                                        <p:anim calcmode="lin" valueType="num">
                                          <p:cBhvr>
                                            <p:cTn id="70" dur="3000" fill="hold"/>
                                            <p:tgtEl>
                                              <p:spTgt spid="17"/>
                                            </p:tgtEl>
                                            <p:attrNameLst>
                                              <p:attrName>ppt_w</p:attrName>
                                            </p:attrNameLst>
                                          </p:cBhvr>
                                          <p:tavLst>
                                            <p:tav tm="0">
                                              <p:val>
                                                <p:fltVal val="0"/>
                                              </p:val>
                                            </p:tav>
                                            <p:tav tm="100000">
                                              <p:val>
                                                <p:strVal val="#ppt_w"/>
                                              </p:val>
                                            </p:tav>
                                          </p:tavLst>
                                        </p:anim>
                                        <p:anim calcmode="lin" valueType="num">
                                          <p:cBhvr>
                                            <p:cTn id="71" dur="3000" fill="hold"/>
                                            <p:tgtEl>
                                              <p:spTgt spid="17"/>
                                            </p:tgtEl>
                                            <p:attrNameLst>
                                              <p:attrName>ppt_h</p:attrName>
                                            </p:attrNameLst>
                                          </p:cBhvr>
                                          <p:tavLst>
                                            <p:tav tm="0">
                                              <p:val>
                                                <p:fltVal val="0"/>
                                              </p:val>
                                            </p:tav>
                                            <p:tav tm="100000">
                                              <p:val>
                                                <p:strVal val="#ppt_h"/>
                                              </p:val>
                                            </p:tav>
                                          </p:tavLst>
                                        </p:anim>
                                        <p:animEffect transition="in" filter="fade">
                                          <p:cBhvr>
                                            <p:cTn id="72" dur="3000"/>
                                            <p:tgtEl>
                                              <p:spTgt spid="17"/>
                                            </p:tgtEl>
                                          </p:cBhvr>
                                        </p:animEffect>
                                      </p:childTnLst>
                                    </p:cTn>
                                  </p:par>
                                  <p:par>
                                    <p:cTn id="73" presetID="35" presetClass="path" presetSubtype="0" decel="71000" fill="hold" grpId="1" nodeType="withEffect">
                                      <p:stCondLst>
                                        <p:cond delay="2250"/>
                                      </p:stCondLst>
                                      <p:childTnLst>
                                        <p:animMotion origin="layout" path="M -2.08333E-6 3.7037E-6 L 0.15065 3.7037E-6 " pathEditMode="relative" rAng="0" ptsTypes="AA">
                                          <p:cBhvr>
                                            <p:cTn id="74" dur="3000" spd="-100000" fill="hold"/>
                                            <p:tgtEl>
                                              <p:spTgt spid="17"/>
                                            </p:tgtEl>
                                            <p:attrNameLst>
                                              <p:attrName>ppt_x</p:attrName>
                                              <p:attrName>ppt_y</p:attrName>
                                            </p:attrNameLst>
                                          </p:cBhvr>
                                          <p:rCtr x="7526" y="0"/>
                                        </p:animMotion>
                                      </p:childTnLst>
                                    </p:cTn>
                                  </p:par>
                                  <p:par>
                                    <p:cTn id="75" presetID="2" presetClass="entr" presetSubtype="1" fill="hold" nodeType="withEffect" p14:presetBounceEnd="50000">
                                      <p:stCondLst>
                                        <p:cond delay="1250"/>
                                      </p:stCondLst>
                                      <p:childTnLst>
                                        <p:set>
                                          <p:cBhvr>
                                            <p:cTn id="76" dur="1" fill="hold">
                                              <p:stCondLst>
                                                <p:cond delay="0"/>
                                              </p:stCondLst>
                                            </p:cTn>
                                            <p:tgtEl>
                                              <p:spTgt spid="31"/>
                                            </p:tgtEl>
                                            <p:attrNameLst>
                                              <p:attrName>style.visibility</p:attrName>
                                            </p:attrNameLst>
                                          </p:cBhvr>
                                          <p:to>
                                            <p:strVal val="visible"/>
                                          </p:to>
                                        </p:set>
                                        <p:anim calcmode="lin" valueType="num" p14:bounceEnd="50000">
                                          <p:cBhvr additive="base">
                                            <p:cTn id="7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78" dur="2500" fill="hold"/>
                                            <p:tgtEl>
                                              <p:spTgt spid="31"/>
                                            </p:tgtEl>
                                            <p:attrNameLst>
                                              <p:attrName>ppt_y</p:attrName>
                                            </p:attrNameLst>
                                          </p:cBhvr>
                                          <p:tavLst>
                                            <p:tav tm="0">
                                              <p:val>
                                                <p:strVal val="0-#ppt_h/2"/>
                                              </p:val>
                                            </p:tav>
                                            <p:tav tm="100000">
                                              <p:val>
                                                <p:strVal val="#ppt_y"/>
                                              </p:val>
                                            </p:tav>
                                          </p:tavLst>
                                        </p:anim>
                                      </p:childTnLst>
                                    </p:cTn>
                                  </p:par>
                                  <p:par>
                                    <p:cTn id="79" presetID="53" presetClass="entr" presetSubtype="16" fill="hold" grpId="0" nodeType="withEffect">
                                      <p:stCondLst>
                                        <p:cond delay="2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par>
                                    <p:cTn id="84" presetID="2" presetClass="entr" presetSubtype="1" fill="hold" nodeType="withEffect" p14:presetBounceEnd="50000">
                                      <p:stCondLst>
                                        <p:cond delay="1750"/>
                                      </p:stCondLst>
                                      <p:childTnLst>
                                        <p:set>
                                          <p:cBhvr>
                                            <p:cTn id="85" dur="1" fill="hold">
                                              <p:stCondLst>
                                                <p:cond delay="0"/>
                                              </p:stCondLst>
                                            </p:cTn>
                                            <p:tgtEl>
                                              <p:spTgt spid="22"/>
                                            </p:tgtEl>
                                            <p:attrNameLst>
                                              <p:attrName>style.visibility</p:attrName>
                                            </p:attrNameLst>
                                          </p:cBhvr>
                                          <p:to>
                                            <p:strVal val="visible"/>
                                          </p:to>
                                        </p:set>
                                        <p:anim calcmode="lin" valueType="num" p14:bounceEnd="50000">
                                          <p:cBhvr additive="base">
                                            <p:cTn id="86"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7" dur="2500" fill="hold"/>
                                            <p:tgtEl>
                                              <p:spTgt spid="22"/>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14:presetBounceEnd="50000">
                                      <p:stCondLst>
                                        <p:cond delay="2000"/>
                                      </p:stCondLst>
                                      <p:childTnLst>
                                        <p:set>
                                          <p:cBhvr>
                                            <p:cTn id="89" dur="1" fill="hold">
                                              <p:stCondLst>
                                                <p:cond delay="0"/>
                                              </p:stCondLst>
                                            </p:cTn>
                                            <p:tgtEl>
                                              <p:spTgt spid="34"/>
                                            </p:tgtEl>
                                            <p:attrNameLst>
                                              <p:attrName>style.visibility</p:attrName>
                                            </p:attrNameLst>
                                          </p:cBhvr>
                                          <p:to>
                                            <p:strVal val="visible"/>
                                          </p:to>
                                        </p:set>
                                        <p:anim calcmode="lin" valueType="num" p14:bounceEnd="50000">
                                          <p:cBhvr additive="base">
                                            <p:cTn id="90" dur="2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91" dur="2500" fill="hold"/>
                                            <p:tgtEl>
                                              <p:spTgt spid="34"/>
                                            </p:tgtEl>
                                            <p:attrNameLst>
                                              <p:attrName>ppt_y</p:attrName>
                                            </p:attrNameLst>
                                          </p:cBhvr>
                                          <p:tavLst>
                                            <p:tav tm="0">
                                              <p:val>
                                                <p:strVal val="0-#ppt_h/2"/>
                                              </p:val>
                                            </p:tav>
                                            <p:tav tm="100000">
                                              <p:val>
                                                <p:strVal val="#ppt_y"/>
                                              </p:val>
                                            </p:tav>
                                          </p:tavLst>
                                        </p:anim>
                                      </p:childTnLst>
                                    </p:cTn>
                                  </p:par>
                                  <p:par>
                                    <p:cTn id="92" presetID="2" presetClass="entr" presetSubtype="1" fill="hold" nodeType="withEffect" p14:presetBounceEnd="50000">
                                      <p:stCondLst>
                                        <p:cond delay="2250"/>
                                      </p:stCondLst>
                                      <p:childTnLst>
                                        <p:set>
                                          <p:cBhvr>
                                            <p:cTn id="93" dur="1" fill="hold">
                                              <p:stCondLst>
                                                <p:cond delay="0"/>
                                              </p:stCondLst>
                                            </p:cTn>
                                            <p:tgtEl>
                                              <p:spTgt spid="28"/>
                                            </p:tgtEl>
                                            <p:attrNameLst>
                                              <p:attrName>style.visibility</p:attrName>
                                            </p:attrNameLst>
                                          </p:cBhvr>
                                          <p:to>
                                            <p:strVal val="visible"/>
                                          </p:to>
                                        </p:set>
                                        <p:anim calcmode="lin" valueType="num" p14:bounceEnd="50000">
                                          <p:cBhvr additive="base">
                                            <p:cTn id="94" dur="2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95" dur="2500" fill="hold"/>
                                            <p:tgtEl>
                                              <p:spTgt spid="28"/>
                                            </p:tgtEl>
                                            <p:attrNameLst>
                                              <p:attrName>ppt_y</p:attrName>
                                            </p:attrNameLst>
                                          </p:cBhvr>
                                          <p:tavLst>
                                            <p:tav tm="0">
                                              <p:val>
                                                <p:strVal val="0-#ppt_h/2"/>
                                              </p:val>
                                            </p:tav>
                                            <p:tav tm="100000">
                                              <p:val>
                                                <p:strVal val="#ppt_y"/>
                                              </p:val>
                                            </p:tav>
                                          </p:tavLst>
                                        </p:anim>
                                      </p:childTnLst>
                                    </p:cTn>
                                  </p:par>
                                  <p:par>
                                    <p:cTn id="96" presetID="2" presetClass="entr" presetSubtype="1" fill="hold" nodeType="withEffect" p14:presetBounceEnd="50000">
                                      <p:stCondLst>
                                        <p:cond delay="2750"/>
                                      </p:stCondLst>
                                      <p:childTnLst>
                                        <p:set>
                                          <p:cBhvr>
                                            <p:cTn id="97" dur="1" fill="hold">
                                              <p:stCondLst>
                                                <p:cond delay="0"/>
                                              </p:stCondLst>
                                            </p:cTn>
                                            <p:tgtEl>
                                              <p:spTgt spid="25"/>
                                            </p:tgtEl>
                                            <p:attrNameLst>
                                              <p:attrName>style.visibility</p:attrName>
                                            </p:attrNameLst>
                                          </p:cBhvr>
                                          <p:to>
                                            <p:strVal val="visible"/>
                                          </p:to>
                                        </p:set>
                                        <p:anim calcmode="lin" valueType="num" p14:bounceEnd="50000">
                                          <p:cBhvr additive="base">
                                            <p:cTn id="98" dur="2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99" dur="2500" fill="hold"/>
                                            <p:tgtEl>
                                              <p:spTgt spid="25"/>
                                            </p:tgtEl>
                                            <p:attrNameLst>
                                              <p:attrName>ppt_y</p:attrName>
                                            </p:attrNameLst>
                                          </p:cBhvr>
                                          <p:tavLst>
                                            <p:tav tm="0">
                                              <p:val>
                                                <p:strVal val="0-#ppt_h/2"/>
                                              </p:val>
                                            </p:tav>
                                            <p:tav tm="100000">
                                              <p:val>
                                                <p:strVal val="#ppt_y"/>
                                              </p:val>
                                            </p:tav>
                                          </p:tavLst>
                                        </p:anim>
                                      </p:childTnLst>
                                    </p:cTn>
                                  </p:par>
                                </p:childTnLst>
                              </p:cTn>
                            </p:par>
                            <p:par>
                              <p:cTn id="100" fill="hold">
                                <p:stCondLst>
                                  <p:cond delay="9500"/>
                                </p:stCondLst>
                                <p:childTnLst>
                                  <p:par>
                                    <p:cTn id="101" presetID="42"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5" grpId="2" animBg="1"/>
          <p:bldP spid="12" grpId="0" animBg="1"/>
          <p:bldP spid="12" grpId="1" animBg="1"/>
          <p:bldP spid="13" grpId="0" animBg="1"/>
          <p:bldP spid="16" grpId="0" animBg="1"/>
          <p:bldP spid="16" grpId="1" animBg="1"/>
          <p:bldP spid="17" grpId="0" animBg="1"/>
          <p:bldP spid="17" grpId="1" animBg="1"/>
          <p:bldP spid="19" grpId="0" animBg="1"/>
          <p:bldP spid="19" grpId="1" animBg="1"/>
          <p:bldP spid="21" grpId="0"/>
          <p:bldP spid="37"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8" presetClass="path" presetSubtype="0" decel="50000" fill="hold" nodeType="withEffect">
                                      <p:stCondLst>
                                        <p:cond delay="0"/>
                                      </p:stCondLst>
                                      <p:childTnLst>
                                        <p:animMotion origin="layout" path="M -3.75E-6 -0.0007 C -0.06341 0.02685 -0.15299 0.00741 -0.20351 -0.04908 C -0.25416 -0.10579 -0.36862 -0.39213 -0.38216 -0.36991 " pathEditMode="relative" rAng="0" ptsTypes="AAA">
                                          <p:cBhvr>
                                            <p:cTn id="12" dur="4000" spd="-100000" fill="hold"/>
                                            <p:tgtEl>
                                              <p:spTgt spid="6"/>
                                            </p:tgtEl>
                                            <p:attrNameLst>
                                              <p:attrName>ppt_x</p:attrName>
                                              <p:attrName>ppt_y</p:attrName>
                                            </p:attrNameLst>
                                          </p:cBhvr>
                                          <p:rCtr x="-19115" y="-17917"/>
                                        </p:animMotion>
                                      </p:childTnLst>
                                    </p:cTn>
                                  </p:par>
                                  <p:par>
                                    <p:cTn id="13" presetID="58" presetClass="path" presetSubtype="0" decel="50000" fill="hold" grpId="1" nodeType="withEffect">
                                      <p:stCondLst>
                                        <p:cond delay="0"/>
                                      </p:stCondLst>
                                      <p:childTnLst>
                                        <p:animMotion origin="layout" path="M -2.08333E-6 -0.00069 C -0.06341 0.02686 -0.15299 0.00741 -0.20351 -0.04907 C -0.25429 -0.10578 -0.36862 -0.39213 -0.38216 -0.3699 " pathEditMode="relative" rAng="0" ptsTypes="AAA">
                                          <p:cBhvr>
                                            <p:cTn id="14" dur="4000" spd="-100000" fill="hold"/>
                                            <p:tgtEl>
                                              <p:spTgt spid="5"/>
                                            </p:tgtEl>
                                            <p:attrNameLst>
                                              <p:attrName>ppt_x</p:attrName>
                                              <p:attrName>ppt_y</p:attrName>
                                            </p:attrNameLst>
                                          </p:cBhvr>
                                          <p:rCtr x="-19115" y="-17917"/>
                                        </p:animMotion>
                                      </p:childTnLst>
                                    </p:cTn>
                                  </p:par>
                                  <p:par>
                                    <p:cTn id="15" presetID="6" presetClass="emph" presetSubtype="0" repeatCount="indefinite" autoRev="1" fill="hold" grpId="2" nodeType="withEffect">
                                      <p:stCondLst>
                                        <p:cond delay="0"/>
                                      </p:stCondLst>
                                      <p:childTnLst>
                                        <p:animScale>
                                          <p:cBhvr>
                                            <p:cTn id="16" dur="2000" fill="hold"/>
                                            <p:tgtEl>
                                              <p:spTgt spid="5"/>
                                            </p:tgtEl>
                                          </p:cBhvr>
                                          <p:by x="110000" y="110000"/>
                                        </p:animScale>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7" presetClass="path" presetSubtype="0" decel="50000" fill="hold" nodeType="withEffect">
                                      <p:stCondLst>
                                        <p:cond delay="0"/>
                                      </p:stCondLst>
                                      <p:childTnLst>
                                        <p:animMotion origin="layout" path="M 2.91667E-6 -0.00093 C 0.13541 0.26157 0.17148 0.2412 0.24127 0.26435 C 0.31705 0.26643 0.45638 0.1963 0.51315 0.04282 " pathEditMode="relative" rAng="0" ptsTypes="AAA">
                                          <p:cBhvr>
                                            <p:cTn id="21" dur="7000" spd="-100000" fill="hold"/>
                                            <p:tgtEl>
                                              <p:spTgt spid="7"/>
                                            </p:tgtEl>
                                            <p:attrNameLst>
                                              <p:attrName>ppt_x</p:attrName>
                                              <p:attrName>ppt_y</p:attrName>
                                            </p:attrNameLst>
                                          </p:cBhvr>
                                          <p:rCtr x="25651" y="13264"/>
                                        </p:animMotion>
                                      </p:childTnLst>
                                    </p:cTn>
                                  </p:par>
                                  <p:par>
                                    <p:cTn id="22" presetID="42" presetClass="entr" presetSubtype="0" fill="hold" nodeType="withEffect">
                                      <p:stCondLst>
                                        <p:cond delay="6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10" presetClass="entr" presetSubtype="0" fill="hold" grpId="0" nodeType="withEffect">
                                      <p:stCondLst>
                                        <p:cond delay="5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42" presetClass="path" presetSubtype="0" decel="50000" fill="hold" grpId="1" nodeType="withEffect">
                                      <p:stCondLst>
                                        <p:cond delay="500"/>
                                      </p:stCondLst>
                                      <p:childTnLst>
                                        <p:animMotion origin="layout" path="M 1.04167E-6 4.81481E-6 L -0.41458 -0.03311 " pathEditMode="relative" rAng="0" ptsTypes="AA">
                                          <p:cBhvr>
                                            <p:cTn id="34" dur="6500" spd="-100000" fill="hold"/>
                                            <p:tgtEl>
                                              <p:spTgt spid="2"/>
                                            </p:tgtEl>
                                            <p:attrNameLst>
                                              <p:attrName>ppt_x</p:attrName>
                                              <p:attrName>ppt_y</p:attrName>
                                            </p:attrNameLst>
                                          </p:cBhvr>
                                          <p:rCtr x="-20729" y="-1667"/>
                                        </p:animMotion>
                                      </p:childTnLst>
                                    </p:cTn>
                                  </p:par>
                                  <p:par>
                                    <p:cTn id="35" presetID="42" presetClass="path" presetSubtype="0" decel="50000" fill="hold" grpId="1" nodeType="withEffect">
                                      <p:stCondLst>
                                        <p:cond delay="5500"/>
                                      </p:stCondLst>
                                      <p:childTnLst>
                                        <p:animMotion origin="layout" path="M 1.66667E-6 4.07407E-6 L 0.19726 0.01643 " pathEditMode="relative" rAng="0" ptsTypes="AA">
                                          <p:cBhvr>
                                            <p:cTn id="36" dur="4000" spd="-100000" fill="hold"/>
                                            <p:tgtEl>
                                              <p:spTgt spid="3"/>
                                            </p:tgtEl>
                                            <p:attrNameLst>
                                              <p:attrName>ppt_x</p:attrName>
                                              <p:attrName>ppt_y</p:attrName>
                                            </p:attrNameLst>
                                          </p:cBhvr>
                                          <p:rCtr x="9857" y="810"/>
                                        </p:animMotion>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Effect transition="in" filter="fade">
                                          <p:cBhvr>
                                            <p:cTn id="41" dur="1000"/>
                                            <p:tgtEl>
                                              <p:spTgt spid="13"/>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53" presetClass="entr" presetSubtype="16" fill="hold" grpId="1"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3000" fill="hold"/>
                                            <p:tgtEl>
                                              <p:spTgt spid="12"/>
                                            </p:tgtEl>
                                            <p:attrNameLst>
                                              <p:attrName>ppt_w</p:attrName>
                                            </p:attrNameLst>
                                          </p:cBhvr>
                                          <p:tavLst>
                                            <p:tav tm="0">
                                              <p:val>
                                                <p:fltVal val="0"/>
                                              </p:val>
                                            </p:tav>
                                            <p:tav tm="100000">
                                              <p:val>
                                                <p:strVal val="#ppt_w"/>
                                              </p:val>
                                            </p:tav>
                                          </p:tavLst>
                                        </p:anim>
                                        <p:anim calcmode="lin" valueType="num">
                                          <p:cBhvr>
                                            <p:cTn id="50" dur="3000" fill="hold"/>
                                            <p:tgtEl>
                                              <p:spTgt spid="12"/>
                                            </p:tgtEl>
                                            <p:attrNameLst>
                                              <p:attrName>ppt_h</p:attrName>
                                            </p:attrNameLst>
                                          </p:cBhvr>
                                          <p:tavLst>
                                            <p:tav tm="0">
                                              <p:val>
                                                <p:fltVal val="0"/>
                                              </p:val>
                                            </p:tav>
                                            <p:tav tm="100000">
                                              <p:val>
                                                <p:strVal val="#ppt_h"/>
                                              </p:val>
                                            </p:tav>
                                          </p:tavLst>
                                        </p:anim>
                                        <p:animEffect transition="in" filter="fade">
                                          <p:cBhvr>
                                            <p:cTn id="51" dur="3000"/>
                                            <p:tgtEl>
                                              <p:spTgt spid="12"/>
                                            </p:tgtEl>
                                          </p:cBhvr>
                                        </p:animEffect>
                                      </p:childTnLst>
                                    </p:cTn>
                                  </p:par>
                                  <p:par>
                                    <p:cTn id="52" presetID="35" presetClass="path" presetSubtype="0" decel="71000" fill="hold" grpId="0" nodeType="withEffect">
                                      <p:stCondLst>
                                        <p:cond delay="500"/>
                                      </p:stCondLst>
                                      <p:childTnLst>
                                        <p:animMotion origin="layout" path="M 4.58333E-6 -7.40741E-7 L -0.25378 -7.40741E-7 " pathEditMode="relative" rAng="0" ptsTypes="AA">
                                          <p:cBhvr>
                                            <p:cTn id="53" dur="3000" spd="-100000" fill="hold"/>
                                            <p:tgtEl>
                                              <p:spTgt spid="12"/>
                                            </p:tgtEl>
                                            <p:attrNameLst>
                                              <p:attrName>ppt_x</p:attrName>
                                              <p:attrName>ppt_y</p:attrName>
                                            </p:attrNameLst>
                                          </p:cBhvr>
                                          <p:rCtr x="-12682" y="0"/>
                                        </p:animMotion>
                                      </p:childTnLst>
                                    </p:cTn>
                                  </p:par>
                                  <p:par>
                                    <p:cTn id="54" presetID="53" presetClass="entr" presetSubtype="16" fill="hold" grpId="0" nodeType="with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p:cTn id="56" dur="3000" fill="hold"/>
                                            <p:tgtEl>
                                              <p:spTgt spid="19"/>
                                            </p:tgtEl>
                                            <p:attrNameLst>
                                              <p:attrName>ppt_w</p:attrName>
                                            </p:attrNameLst>
                                          </p:cBhvr>
                                          <p:tavLst>
                                            <p:tav tm="0">
                                              <p:val>
                                                <p:fltVal val="0"/>
                                              </p:val>
                                            </p:tav>
                                            <p:tav tm="100000">
                                              <p:val>
                                                <p:strVal val="#ppt_w"/>
                                              </p:val>
                                            </p:tav>
                                          </p:tavLst>
                                        </p:anim>
                                        <p:anim calcmode="lin" valueType="num">
                                          <p:cBhvr>
                                            <p:cTn id="57" dur="3000" fill="hold"/>
                                            <p:tgtEl>
                                              <p:spTgt spid="19"/>
                                            </p:tgtEl>
                                            <p:attrNameLst>
                                              <p:attrName>ppt_h</p:attrName>
                                            </p:attrNameLst>
                                          </p:cBhvr>
                                          <p:tavLst>
                                            <p:tav tm="0">
                                              <p:val>
                                                <p:fltVal val="0"/>
                                              </p:val>
                                            </p:tav>
                                            <p:tav tm="100000">
                                              <p:val>
                                                <p:strVal val="#ppt_h"/>
                                              </p:val>
                                            </p:tav>
                                          </p:tavLst>
                                        </p:anim>
                                        <p:animEffect transition="in" filter="fade">
                                          <p:cBhvr>
                                            <p:cTn id="58" dur="3000"/>
                                            <p:tgtEl>
                                              <p:spTgt spid="19"/>
                                            </p:tgtEl>
                                          </p:cBhvr>
                                        </p:animEffect>
                                      </p:childTnLst>
                                    </p:cTn>
                                  </p:par>
                                  <p:par>
                                    <p:cTn id="59" presetID="35" presetClass="path" presetSubtype="0" decel="71000" fill="hold" grpId="1" nodeType="withEffect">
                                      <p:stCondLst>
                                        <p:cond delay="750"/>
                                      </p:stCondLst>
                                      <p:childTnLst>
                                        <p:animMotion origin="layout" path="M 4.58333E-6 -4.81481E-6 L 0.15065 -4.81481E-6 " pathEditMode="relative" rAng="0" ptsTypes="AA">
                                          <p:cBhvr>
                                            <p:cTn id="60" dur="3000" spd="-100000" fill="hold"/>
                                            <p:tgtEl>
                                              <p:spTgt spid="19"/>
                                            </p:tgtEl>
                                            <p:attrNameLst>
                                              <p:attrName>ppt_x</p:attrName>
                                              <p:attrName>ppt_y</p:attrName>
                                            </p:attrNameLst>
                                          </p:cBhvr>
                                          <p:rCtr x="7526" y="0"/>
                                        </p:animMotion>
                                      </p:childTnLst>
                                    </p:cTn>
                                  </p:par>
                                  <p:par>
                                    <p:cTn id="61" presetID="53" presetClass="entr" presetSubtype="16"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3000" fill="hold"/>
                                            <p:tgtEl>
                                              <p:spTgt spid="16"/>
                                            </p:tgtEl>
                                            <p:attrNameLst>
                                              <p:attrName>ppt_w</p:attrName>
                                            </p:attrNameLst>
                                          </p:cBhvr>
                                          <p:tavLst>
                                            <p:tav tm="0">
                                              <p:val>
                                                <p:fltVal val="0"/>
                                              </p:val>
                                            </p:tav>
                                            <p:tav tm="100000">
                                              <p:val>
                                                <p:strVal val="#ppt_w"/>
                                              </p:val>
                                            </p:tav>
                                          </p:tavLst>
                                        </p:anim>
                                        <p:anim calcmode="lin" valueType="num">
                                          <p:cBhvr>
                                            <p:cTn id="64" dur="3000" fill="hold"/>
                                            <p:tgtEl>
                                              <p:spTgt spid="16"/>
                                            </p:tgtEl>
                                            <p:attrNameLst>
                                              <p:attrName>ppt_h</p:attrName>
                                            </p:attrNameLst>
                                          </p:cBhvr>
                                          <p:tavLst>
                                            <p:tav tm="0">
                                              <p:val>
                                                <p:fltVal val="0"/>
                                              </p:val>
                                            </p:tav>
                                            <p:tav tm="100000">
                                              <p:val>
                                                <p:strVal val="#ppt_h"/>
                                              </p:val>
                                            </p:tav>
                                          </p:tavLst>
                                        </p:anim>
                                        <p:animEffect transition="in" filter="fade">
                                          <p:cBhvr>
                                            <p:cTn id="65" dur="3000"/>
                                            <p:tgtEl>
                                              <p:spTgt spid="16"/>
                                            </p:tgtEl>
                                          </p:cBhvr>
                                        </p:animEffect>
                                      </p:childTnLst>
                                    </p:cTn>
                                  </p:par>
                                  <p:par>
                                    <p:cTn id="66" presetID="35" presetClass="path" presetSubtype="0" decel="71000" fill="hold" grpId="1" nodeType="withEffect">
                                      <p:stCondLst>
                                        <p:cond delay="1000"/>
                                      </p:stCondLst>
                                      <p:childTnLst>
                                        <p:animMotion origin="layout" path="M -4.58333E-6 3.7037E-6 L -0.15013 3.7037E-6 " pathEditMode="relative" rAng="0" ptsTypes="AA">
                                          <p:cBhvr>
                                            <p:cTn id="67" dur="3000" spd="-100000" fill="hold"/>
                                            <p:tgtEl>
                                              <p:spTgt spid="16"/>
                                            </p:tgtEl>
                                            <p:attrNameLst>
                                              <p:attrName>ppt_x</p:attrName>
                                              <p:attrName>ppt_y</p:attrName>
                                            </p:attrNameLst>
                                          </p:cBhvr>
                                          <p:rCtr x="-7513" y="0"/>
                                        </p:animMotion>
                                      </p:childTnLst>
                                    </p:cTn>
                                  </p:par>
                                  <p:par>
                                    <p:cTn id="68" presetID="53" presetClass="entr" presetSubtype="16" fill="hold" grpId="0" nodeType="withEffect">
                                      <p:stCondLst>
                                        <p:cond delay="2250"/>
                                      </p:stCondLst>
                                      <p:childTnLst>
                                        <p:set>
                                          <p:cBhvr>
                                            <p:cTn id="69" dur="1" fill="hold">
                                              <p:stCondLst>
                                                <p:cond delay="0"/>
                                              </p:stCondLst>
                                            </p:cTn>
                                            <p:tgtEl>
                                              <p:spTgt spid="17"/>
                                            </p:tgtEl>
                                            <p:attrNameLst>
                                              <p:attrName>style.visibility</p:attrName>
                                            </p:attrNameLst>
                                          </p:cBhvr>
                                          <p:to>
                                            <p:strVal val="visible"/>
                                          </p:to>
                                        </p:set>
                                        <p:anim calcmode="lin" valueType="num">
                                          <p:cBhvr>
                                            <p:cTn id="70" dur="3000" fill="hold"/>
                                            <p:tgtEl>
                                              <p:spTgt spid="17"/>
                                            </p:tgtEl>
                                            <p:attrNameLst>
                                              <p:attrName>ppt_w</p:attrName>
                                            </p:attrNameLst>
                                          </p:cBhvr>
                                          <p:tavLst>
                                            <p:tav tm="0">
                                              <p:val>
                                                <p:fltVal val="0"/>
                                              </p:val>
                                            </p:tav>
                                            <p:tav tm="100000">
                                              <p:val>
                                                <p:strVal val="#ppt_w"/>
                                              </p:val>
                                            </p:tav>
                                          </p:tavLst>
                                        </p:anim>
                                        <p:anim calcmode="lin" valueType="num">
                                          <p:cBhvr>
                                            <p:cTn id="71" dur="3000" fill="hold"/>
                                            <p:tgtEl>
                                              <p:spTgt spid="17"/>
                                            </p:tgtEl>
                                            <p:attrNameLst>
                                              <p:attrName>ppt_h</p:attrName>
                                            </p:attrNameLst>
                                          </p:cBhvr>
                                          <p:tavLst>
                                            <p:tav tm="0">
                                              <p:val>
                                                <p:fltVal val="0"/>
                                              </p:val>
                                            </p:tav>
                                            <p:tav tm="100000">
                                              <p:val>
                                                <p:strVal val="#ppt_h"/>
                                              </p:val>
                                            </p:tav>
                                          </p:tavLst>
                                        </p:anim>
                                        <p:animEffect transition="in" filter="fade">
                                          <p:cBhvr>
                                            <p:cTn id="72" dur="3000"/>
                                            <p:tgtEl>
                                              <p:spTgt spid="17"/>
                                            </p:tgtEl>
                                          </p:cBhvr>
                                        </p:animEffect>
                                      </p:childTnLst>
                                    </p:cTn>
                                  </p:par>
                                  <p:par>
                                    <p:cTn id="73" presetID="35" presetClass="path" presetSubtype="0" decel="71000" fill="hold" grpId="1" nodeType="withEffect">
                                      <p:stCondLst>
                                        <p:cond delay="2250"/>
                                      </p:stCondLst>
                                      <p:childTnLst>
                                        <p:animMotion origin="layout" path="M -2.08333E-6 3.7037E-6 L 0.15065 3.7037E-6 " pathEditMode="relative" rAng="0" ptsTypes="AA">
                                          <p:cBhvr>
                                            <p:cTn id="74" dur="3000" spd="-100000" fill="hold"/>
                                            <p:tgtEl>
                                              <p:spTgt spid="17"/>
                                            </p:tgtEl>
                                            <p:attrNameLst>
                                              <p:attrName>ppt_x</p:attrName>
                                              <p:attrName>ppt_y</p:attrName>
                                            </p:attrNameLst>
                                          </p:cBhvr>
                                          <p:rCtr x="7526" y="0"/>
                                        </p:animMotion>
                                      </p:childTnLst>
                                    </p:cTn>
                                  </p:par>
                                  <p:par>
                                    <p:cTn id="75" presetID="2" presetClass="entr" presetSubtype="1" fill="hold" nodeType="withEffect">
                                      <p:stCondLst>
                                        <p:cond delay="125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2500" fill="hold"/>
                                            <p:tgtEl>
                                              <p:spTgt spid="31"/>
                                            </p:tgtEl>
                                            <p:attrNameLst>
                                              <p:attrName>ppt_x</p:attrName>
                                            </p:attrNameLst>
                                          </p:cBhvr>
                                          <p:tavLst>
                                            <p:tav tm="0">
                                              <p:val>
                                                <p:strVal val="#ppt_x"/>
                                              </p:val>
                                            </p:tav>
                                            <p:tav tm="100000">
                                              <p:val>
                                                <p:strVal val="#ppt_x"/>
                                              </p:val>
                                            </p:tav>
                                          </p:tavLst>
                                        </p:anim>
                                        <p:anim calcmode="lin" valueType="num">
                                          <p:cBhvr additive="base">
                                            <p:cTn id="78" dur="2500" fill="hold"/>
                                            <p:tgtEl>
                                              <p:spTgt spid="31"/>
                                            </p:tgtEl>
                                            <p:attrNameLst>
                                              <p:attrName>ppt_y</p:attrName>
                                            </p:attrNameLst>
                                          </p:cBhvr>
                                          <p:tavLst>
                                            <p:tav tm="0">
                                              <p:val>
                                                <p:strVal val="0-#ppt_h/2"/>
                                              </p:val>
                                            </p:tav>
                                            <p:tav tm="100000">
                                              <p:val>
                                                <p:strVal val="#ppt_y"/>
                                              </p:val>
                                            </p:tav>
                                          </p:tavLst>
                                        </p:anim>
                                      </p:childTnLst>
                                    </p:cTn>
                                  </p:par>
                                  <p:par>
                                    <p:cTn id="79" presetID="53" presetClass="entr" presetSubtype="16" fill="hold" grpId="0" nodeType="withEffect">
                                      <p:stCondLst>
                                        <p:cond delay="2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par>
                                    <p:cTn id="84" presetID="2" presetClass="entr" presetSubtype="1" fill="hold" nodeType="withEffect">
                                      <p:stCondLst>
                                        <p:cond delay="175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2500" fill="hold"/>
                                            <p:tgtEl>
                                              <p:spTgt spid="22"/>
                                            </p:tgtEl>
                                            <p:attrNameLst>
                                              <p:attrName>ppt_x</p:attrName>
                                            </p:attrNameLst>
                                          </p:cBhvr>
                                          <p:tavLst>
                                            <p:tav tm="0">
                                              <p:val>
                                                <p:strVal val="#ppt_x"/>
                                              </p:val>
                                            </p:tav>
                                            <p:tav tm="100000">
                                              <p:val>
                                                <p:strVal val="#ppt_x"/>
                                              </p:val>
                                            </p:tav>
                                          </p:tavLst>
                                        </p:anim>
                                        <p:anim calcmode="lin" valueType="num">
                                          <p:cBhvr additive="base">
                                            <p:cTn id="87" dur="2500" fill="hold"/>
                                            <p:tgtEl>
                                              <p:spTgt spid="22"/>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stCondLst>
                                        <p:cond delay="2000"/>
                                      </p:stCondLst>
                                      <p:childTnLst>
                                        <p:set>
                                          <p:cBhvr>
                                            <p:cTn id="89" dur="1" fill="hold">
                                              <p:stCondLst>
                                                <p:cond delay="0"/>
                                              </p:stCondLst>
                                            </p:cTn>
                                            <p:tgtEl>
                                              <p:spTgt spid="34"/>
                                            </p:tgtEl>
                                            <p:attrNameLst>
                                              <p:attrName>style.visibility</p:attrName>
                                            </p:attrNameLst>
                                          </p:cBhvr>
                                          <p:to>
                                            <p:strVal val="visible"/>
                                          </p:to>
                                        </p:set>
                                        <p:anim calcmode="lin" valueType="num">
                                          <p:cBhvr additive="base">
                                            <p:cTn id="90" dur="2500" fill="hold"/>
                                            <p:tgtEl>
                                              <p:spTgt spid="34"/>
                                            </p:tgtEl>
                                            <p:attrNameLst>
                                              <p:attrName>ppt_x</p:attrName>
                                            </p:attrNameLst>
                                          </p:cBhvr>
                                          <p:tavLst>
                                            <p:tav tm="0">
                                              <p:val>
                                                <p:strVal val="#ppt_x"/>
                                              </p:val>
                                            </p:tav>
                                            <p:tav tm="100000">
                                              <p:val>
                                                <p:strVal val="#ppt_x"/>
                                              </p:val>
                                            </p:tav>
                                          </p:tavLst>
                                        </p:anim>
                                        <p:anim calcmode="lin" valueType="num">
                                          <p:cBhvr additive="base">
                                            <p:cTn id="91" dur="2500" fill="hold"/>
                                            <p:tgtEl>
                                              <p:spTgt spid="34"/>
                                            </p:tgtEl>
                                            <p:attrNameLst>
                                              <p:attrName>ppt_y</p:attrName>
                                            </p:attrNameLst>
                                          </p:cBhvr>
                                          <p:tavLst>
                                            <p:tav tm="0">
                                              <p:val>
                                                <p:strVal val="0-#ppt_h/2"/>
                                              </p:val>
                                            </p:tav>
                                            <p:tav tm="100000">
                                              <p:val>
                                                <p:strVal val="#ppt_y"/>
                                              </p:val>
                                            </p:tav>
                                          </p:tavLst>
                                        </p:anim>
                                      </p:childTnLst>
                                    </p:cTn>
                                  </p:par>
                                  <p:par>
                                    <p:cTn id="92" presetID="2" presetClass="entr" presetSubtype="1" fill="hold" nodeType="withEffect">
                                      <p:stCondLst>
                                        <p:cond delay="225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2500" fill="hold"/>
                                            <p:tgtEl>
                                              <p:spTgt spid="28"/>
                                            </p:tgtEl>
                                            <p:attrNameLst>
                                              <p:attrName>ppt_x</p:attrName>
                                            </p:attrNameLst>
                                          </p:cBhvr>
                                          <p:tavLst>
                                            <p:tav tm="0">
                                              <p:val>
                                                <p:strVal val="#ppt_x"/>
                                              </p:val>
                                            </p:tav>
                                            <p:tav tm="100000">
                                              <p:val>
                                                <p:strVal val="#ppt_x"/>
                                              </p:val>
                                            </p:tav>
                                          </p:tavLst>
                                        </p:anim>
                                        <p:anim calcmode="lin" valueType="num">
                                          <p:cBhvr additive="base">
                                            <p:cTn id="95" dur="2500" fill="hold"/>
                                            <p:tgtEl>
                                              <p:spTgt spid="28"/>
                                            </p:tgtEl>
                                            <p:attrNameLst>
                                              <p:attrName>ppt_y</p:attrName>
                                            </p:attrNameLst>
                                          </p:cBhvr>
                                          <p:tavLst>
                                            <p:tav tm="0">
                                              <p:val>
                                                <p:strVal val="0-#ppt_h/2"/>
                                              </p:val>
                                            </p:tav>
                                            <p:tav tm="100000">
                                              <p:val>
                                                <p:strVal val="#ppt_y"/>
                                              </p:val>
                                            </p:tav>
                                          </p:tavLst>
                                        </p:anim>
                                      </p:childTnLst>
                                    </p:cTn>
                                  </p:par>
                                  <p:par>
                                    <p:cTn id="96" presetID="2" presetClass="entr" presetSubtype="1" fill="hold" nodeType="withEffect">
                                      <p:stCondLst>
                                        <p:cond delay="275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2500" fill="hold"/>
                                            <p:tgtEl>
                                              <p:spTgt spid="25"/>
                                            </p:tgtEl>
                                            <p:attrNameLst>
                                              <p:attrName>ppt_x</p:attrName>
                                            </p:attrNameLst>
                                          </p:cBhvr>
                                          <p:tavLst>
                                            <p:tav tm="0">
                                              <p:val>
                                                <p:strVal val="#ppt_x"/>
                                              </p:val>
                                            </p:tav>
                                            <p:tav tm="100000">
                                              <p:val>
                                                <p:strVal val="#ppt_x"/>
                                              </p:val>
                                            </p:tav>
                                          </p:tavLst>
                                        </p:anim>
                                        <p:anim calcmode="lin" valueType="num">
                                          <p:cBhvr additive="base">
                                            <p:cTn id="99" dur="2500" fill="hold"/>
                                            <p:tgtEl>
                                              <p:spTgt spid="25"/>
                                            </p:tgtEl>
                                            <p:attrNameLst>
                                              <p:attrName>ppt_y</p:attrName>
                                            </p:attrNameLst>
                                          </p:cBhvr>
                                          <p:tavLst>
                                            <p:tav tm="0">
                                              <p:val>
                                                <p:strVal val="0-#ppt_h/2"/>
                                              </p:val>
                                            </p:tav>
                                            <p:tav tm="100000">
                                              <p:val>
                                                <p:strVal val="#ppt_y"/>
                                              </p:val>
                                            </p:tav>
                                          </p:tavLst>
                                        </p:anim>
                                      </p:childTnLst>
                                    </p:cTn>
                                  </p:par>
                                </p:childTnLst>
                              </p:cTn>
                            </p:par>
                            <p:par>
                              <p:cTn id="100" fill="hold">
                                <p:stCondLst>
                                  <p:cond delay="9500"/>
                                </p:stCondLst>
                                <p:childTnLst>
                                  <p:par>
                                    <p:cTn id="101" presetID="42"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5" grpId="2" animBg="1"/>
          <p:bldP spid="12" grpId="0" animBg="1"/>
          <p:bldP spid="12" grpId="1" animBg="1"/>
          <p:bldP spid="13" grpId="0" animBg="1"/>
          <p:bldP spid="16" grpId="0" animBg="1"/>
          <p:bldP spid="16" grpId="1" animBg="1"/>
          <p:bldP spid="17" grpId="0" animBg="1"/>
          <p:bldP spid="17" grpId="1" animBg="1"/>
          <p:bldP spid="19" grpId="0" animBg="1"/>
          <p:bldP spid="19" grpId="1" animBg="1"/>
          <p:bldP spid="21" grpId="0"/>
          <p:bldP spid="37"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1787224" y="3975506"/>
            <a:ext cx="8437287" cy="1373423"/>
            <a:chOff x="2051946" y="4887565"/>
            <a:chExt cx="7447303" cy="1500523"/>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500523"/>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8" y="5096282"/>
              <a:ext cx="6997313" cy="1176906"/>
            </a:xfrm>
            <a:prstGeom prst="rect">
              <a:avLst/>
            </a:prstGeom>
            <a:noFill/>
          </p:spPr>
          <p:txBody>
            <a:bodyPr wrap="square" rtlCol="0">
              <a:spAutoFit/>
            </a:bodyPr>
            <a:lstStyle/>
            <a:p>
              <a:pPr lvl="0" algn="just" fontAlgn="base">
                <a:spcBef>
                  <a:spcPct val="0"/>
                </a:spcBef>
                <a:spcAft>
                  <a:spcPct val="0"/>
                </a:spcAft>
              </a:pPr>
              <a:r>
                <a:rPr lang="en-US" sz="3200" kern="0" dirty="0" err="1">
                  <a:solidFill>
                    <a:srgbClr val="000000"/>
                  </a:solidFill>
                  <a:latin typeface="Arial" panose="020B0604020202020204" pitchFamily="34" charset="0"/>
                  <a:ea typeface="宋体" pitchFamily="2" charset="-122"/>
                  <a:cs typeface="Arial" panose="020B0604020202020204" pitchFamily="34" charset="0"/>
                </a:rPr>
                <a:t>Bác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Hồ</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mong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cháu</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cố</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gắng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thi</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đua</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và</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học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hành</a:t>
              </a:r>
              <a:r>
                <a:rPr lang="en-US" sz="3200" kern="0" dirty="0">
                  <a:solidFill>
                    <a:srgbClr val="000000"/>
                  </a:solidFill>
                  <a:latin typeface="Arial" panose="020B0604020202020204" pitchFamily="34" charset="0"/>
                  <a:ea typeface="宋体" pitchFamily="2" charset="-122"/>
                  <a:cs typeface="Arial" panose="020B0604020202020204" pitchFamily="34" charset="0"/>
                </a:rPr>
                <a: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940365"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16" name="组合 24">
            <a:extLst>
              <a:ext uri="{FF2B5EF4-FFF2-40B4-BE49-F238E27FC236}">
                <a16:creationId xmlns:a16="http://schemas.microsoft.com/office/drawing/2014/main" id="{DF164257-9B89-45EF-85A0-73E85C20DF5D}"/>
              </a:ext>
            </a:extLst>
          </p:cNvPr>
          <p:cNvGrpSpPr/>
          <p:nvPr/>
        </p:nvGrpSpPr>
        <p:grpSpPr>
          <a:xfrm>
            <a:off x="857486" y="2061337"/>
            <a:ext cx="792480" cy="769441"/>
            <a:chOff x="5854651" y="1602765"/>
            <a:chExt cx="581207" cy="598092"/>
          </a:xfrm>
        </p:grpSpPr>
        <p:sp>
          <p:nvSpPr>
            <p:cNvPr id="17" name="椭圆 26">
              <a:extLst>
                <a:ext uri="{FF2B5EF4-FFF2-40B4-BE49-F238E27FC236}">
                  <a16:creationId xmlns:a16="http://schemas.microsoft.com/office/drawing/2014/main" id="{29436C43-DCAC-4861-BE79-17A370393027}"/>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8" name="文本框 27">
              <a:extLst>
                <a:ext uri="{FF2B5EF4-FFF2-40B4-BE49-F238E27FC236}">
                  <a16:creationId xmlns:a16="http://schemas.microsoft.com/office/drawing/2014/main" id="{8B9F6255-675B-401D-8696-ADA279CDC634}"/>
                </a:ext>
              </a:extLst>
            </p:cNvPr>
            <p:cNvSpPr txBox="1"/>
            <p:nvPr/>
          </p:nvSpPr>
          <p:spPr>
            <a:xfrm>
              <a:off x="5854651" y="1602765"/>
              <a:ext cx="581207" cy="5980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3</a:t>
              </a:r>
            </a:p>
          </p:txBody>
        </p:sp>
      </p:grpSp>
      <p:grpSp>
        <p:nvGrpSpPr>
          <p:cNvPr id="19" name="Group 18">
            <a:extLst>
              <a:ext uri="{FF2B5EF4-FFF2-40B4-BE49-F238E27FC236}">
                <a16:creationId xmlns:a16="http://schemas.microsoft.com/office/drawing/2014/main" id="{9338776F-A1BB-444A-AFCF-F1C52401C80D}"/>
              </a:ext>
            </a:extLst>
          </p:cNvPr>
          <p:cNvGrpSpPr/>
          <p:nvPr/>
        </p:nvGrpSpPr>
        <p:grpSpPr>
          <a:xfrm>
            <a:off x="1751752" y="2115120"/>
            <a:ext cx="8601084" cy="776615"/>
            <a:chOff x="1296999" y="1505814"/>
            <a:chExt cx="5220342" cy="879162"/>
          </a:xfrm>
        </p:grpSpPr>
        <p:sp>
          <p:nvSpPr>
            <p:cNvPr id="20" name="Rectangle: Rounded Corners 43">
              <a:extLst>
                <a:ext uri="{FF2B5EF4-FFF2-40B4-BE49-F238E27FC236}">
                  <a16:creationId xmlns:a16="http://schemas.microsoft.com/office/drawing/2014/main" id="{70F1F8D5-5E84-4481-86E8-1EAD246D7556}"/>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32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21" name="Rectangle 20">
              <a:extLst>
                <a:ext uri="{FF2B5EF4-FFF2-40B4-BE49-F238E27FC236}">
                  <a16:creationId xmlns:a16="http://schemas.microsoft.com/office/drawing/2014/main" id="{574DA5FA-7A17-4056-9F6E-2238F67373CA}"/>
                </a:ext>
              </a:extLst>
            </p:cNvPr>
            <p:cNvSpPr/>
            <p:nvPr/>
          </p:nvSpPr>
          <p:spPr>
            <a:xfrm>
              <a:off x="1411119" y="1534291"/>
              <a:ext cx="5020809" cy="661991"/>
            </a:xfrm>
            <a:prstGeom prst="rect">
              <a:avLst/>
            </a:prstGeom>
          </p:spPr>
          <p:txBody>
            <a:bodyPr wrap="square">
              <a:spAutoFit/>
            </a:bodyPr>
            <a:lstStyle/>
            <a:p>
              <a:pPr fontAlgn="base">
                <a:spcBef>
                  <a:spcPct val="0"/>
                </a:spcBef>
                <a:spcAft>
                  <a:spcPct val="0"/>
                </a:spcAft>
              </a:pPr>
              <a:r>
                <a:rPr lang="en-US" sz="3200" dirty="0" err="1">
                  <a:solidFill>
                    <a:srgbClr val="000000"/>
                  </a:solidFill>
                  <a:latin typeface="Arial" panose="020B0604020202020204" pitchFamily="34" charset="0"/>
                  <a:ea typeface="宋体" pitchFamily="2" charset="-122"/>
                  <a:cs typeface="Arial" panose="020B0604020202020204" pitchFamily="34" charset="0"/>
                </a:rPr>
                <a:t>Bác</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Hồ</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mong</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điều</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gì</a:t>
              </a:r>
              <a:r>
                <a:rPr lang="en-US" sz="3200" dirty="0">
                  <a:solidFill>
                    <a:srgbClr val="000000"/>
                  </a:solidFill>
                  <a:latin typeface="Arial" panose="020B0604020202020204" pitchFamily="34" charset="0"/>
                  <a:ea typeface="宋体" pitchFamily="2" charset="-122"/>
                  <a:cs typeface="Arial" panose="020B0604020202020204" pitchFamily="34" charset="0"/>
                </a:rPr>
                <a:t> ở </a:t>
              </a:r>
              <a:r>
                <a:rPr lang="en-US" sz="3200" dirty="0" err="1">
                  <a:solidFill>
                    <a:srgbClr val="000000"/>
                  </a:solidFill>
                  <a:latin typeface="Arial" panose="020B0604020202020204" pitchFamily="34" charset="0"/>
                  <a:ea typeface="宋体" pitchFamily="2" charset="-122"/>
                  <a:cs typeface="Arial" panose="020B0604020202020204" pitchFamily="34" charset="0"/>
                </a:rPr>
                <a:t>các</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cháu</a:t>
              </a:r>
              <a:r>
                <a:rPr lang="en-US" sz="3200" dirty="0">
                  <a:solidFill>
                    <a:srgbClr val="000000"/>
                  </a:solidFill>
                  <a:latin typeface="Arial" panose="020B0604020202020204" pitchFamily="34" charset="0"/>
                  <a:ea typeface="宋体" pitchFamily="2" charset="-122"/>
                  <a:cs typeface="Arial" panose="020B0604020202020204" pitchFamily="34" charset="0"/>
                </a:rPr>
                <a:t>?</a:t>
              </a:r>
            </a:p>
          </p:txBody>
        </p:sp>
      </p:grpSp>
    </p:spTree>
    <p:extLst>
      <p:ext uri="{BB962C8B-B14F-4D97-AF65-F5344CB8AC3E}">
        <p14:creationId xmlns:p14="http://schemas.microsoft.com/office/powerpoint/2010/main" val="106346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1774822" y="3173548"/>
            <a:ext cx="8437287" cy="3304558"/>
            <a:chOff x="2051946" y="4887565"/>
            <a:chExt cx="7447303" cy="2823931"/>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2805946"/>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53096" y="5107673"/>
              <a:ext cx="6997313" cy="2603823"/>
            </a:xfrm>
            <a:prstGeom prst="rect">
              <a:avLst/>
            </a:prstGeom>
            <a:noFill/>
          </p:spPr>
          <p:txBody>
            <a:bodyPr wrap="square" rtlCol="0">
              <a:spAutoFit/>
            </a:bodyPr>
            <a:lstStyle/>
            <a:p>
              <a:pPr lvl="0" algn="just" fontAlgn="base">
                <a:spcBef>
                  <a:spcPct val="0"/>
                </a:spcBef>
                <a:spcAft>
                  <a:spcPct val="0"/>
                </a:spcAft>
              </a:pPr>
              <a:r>
                <a:rPr lang="en-US" sz="3200" kern="0" dirty="0">
                  <a:solidFill>
                    <a:srgbClr val="000000"/>
                  </a:solidFill>
                  <a:latin typeface="Arial" panose="020B0604020202020204" pitchFamily="34" charset="0"/>
                  <a:ea typeface="宋体" pitchFamily="2" charset="-122"/>
                  <a:cs typeface="Arial" panose="020B0604020202020204" pitchFamily="34" charset="0"/>
                </a:rPr>
                <a:t>G</a:t>
              </a:r>
              <a:r>
                <a:rPr lang="vi-VN" sz="3200" kern="0" dirty="0">
                  <a:solidFill>
                    <a:srgbClr val="000000"/>
                  </a:solidFill>
                  <a:latin typeface="Arial" panose="020B0604020202020204" pitchFamily="34" charset="0"/>
                  <a:ea typeface="宋体" pitchFamily="2" charset="-122"/>
                  <a:cs typeface="Arial" panose="020B0604020202020204" pitchFamily="34" charset="0"/>
                </a:rPr>
                <a:t>ợi ý: Bác có quan tâm và yêu quý các cháu nhi đồng không? Vì sao Bác bận mà vẫn viết thư cho các cháu thiếu nhi? Trong thơ Bác viết: “Tuổi nhỏ làm việc nhỏ</a:t>
              </a:r>
              <a:r>
                <a:rPr lang="en-US" sz="3200" kern="0" dirty="0">
                  <a:solidFill>
                    <a:srgbClr val="000000"/>
                  </a:solidFill>
                  <a:latin typeface="Arial" panose="020B0604020202020204" pitchFamily="34" charset="0"/>
                  <a:ea typeface="宋体" pitchFamily="2" charset="-122"/>
                  <a:cs typeface="Arial" panose="020B0604020202020204" pitchFamily="34" charset="0"/>
                </a:rPr>
                <a:t> - </a:t>
              </a:r>
              <a:r>
                <a:rPr lang="vi-VN" sz="3200" kern="0" dirty="0">
                  <a:solidFill>
                    <a:srgbClr val="000000"/>
                  </a:solidFill>
                  <a:latin typeface="Arial" panose="020B0604020202020204" pitchFamily="34" charset="0"/>
                  <a:ea typeface="宋体" pitchFamily="2" charset="-122"/>
                  <a:cs typeface="Arial" panose="020B0604020202020204" pitchFamily="34" charset="0"/>
                </a:rPr>
                <a:t>Tùy theo sức của mình” cho thấy Bác có suy nghĩ và mong muốn như thế nào?).</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593472"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22" name="组合 24">
            <a:extLst>
              <a:ext uri="{FF2B5EF4-FFF2-40B4-BE49-F238E27FC236}">
                <a16:creationId xmlns:a16="http://schemas.microsoft.com/office/drawing/2014/main" id="{4A6D346C-10D7-4730-8997-9A17DBE3B9FC}"/>
              </a:ext>
            </a:extLst>
          </p:cNvPr>
          <p:cNvGrpSpPr/>
          <p:nvPr/>
        </p:nvGrpSpPr>
        <p:grpSpPr>
          <a:xfrm>
            <a:off x="630066" y="2151680"/>
            <a:ext cx="792480" cy="706755"/>
            <a:chOff x="5854651" y="1602765"/>
            <a:chExt cx="581207" cy="549366"/>
          </a:xfrm>
        </p:grpSpPr>
        <p:sp>
          <p:nvSpPr>
            <p:cNvPr id="23" name="椭圆 26">
              <a:extLst>
                <a:ext uri="{FF2B5EF4-FFF2-40B4-BE49-F238E27FC236}">
                  <a16:creationId xmlns:a16="http://schemas.microsoft.com/office/drawing/2014/main" id="{6013782C-305E-4A54-AF23-8E1C30B2BA48}"/>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 name="文本框 27">
              <a:extLst>
                <a:ext uri="{FF2B5EF4-FFF2-40B4-BE49-F238E27FC236}">
                  <a16:creationId xmlns:a16="http://schemas.microsoft.com/office/drawing/2014/main" id="{C9B5E970-C309-456F-BEA8-C5733D3C5A87}"/>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4</a:t>
              </a:r>
            </a:p>
          </p:txBody>
        </p:sp>
      </p:grpSp>
      <p:grpSp>
        <p:nvGrpSpPr>
          <p:cNvPr id="25" name="Group 24">
            <a:extLst>
              <a:ext uri="{FF2B5EF4-FFF2-40B4-BE49-F238E27FC236}">
                <a16:creationId xmlns:a16="http://schemas.microsoft.com/office/drawing/2014/main" id="{37361C77-329F-4648-8872-5DE0CA00BA76}"/>
              </a:ext>
            </a:extLst>
          </p:cNvPr>
          <p:cNvGrpSpPr/>
          <p:nvPr/>
        </p:nvGrpSpPr>
        <p:grpSpPr>
          <a:xfrm>
            <a:off x="1443971" y="2184980"/>
            <a:ext cx="10284591" cy="706755"/>
            <a:chOff x="1532498" y="4395580"/>
            <a:chExt cx="8226511" cy="719328"/>
          </a:xfrm>
        </p:grpSpPr>
        <p:sp>
          <p:nvSpPr>
            <p:cNvPr id="26" name="Rectangle: Rounded Corners 43">
              <a:extLst>
                <a:ext uri="{FF2B5EF4-FFF2-40B4-BE49-F238E27FC236}">
                  <a16:creationId xmlns:a16="http://schemas.microsoft.com/office/drawing/2014/main" id="{C55DC911-D47F-420A-AECE-82F52A702B93}"/>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27" name="Rectangle 26">
              <a:extLst>
                <a:ext uri="{FF2B5EF4-FFF2-40B4-BE49-F238E27FC236}">
                  <a16:creationId xmlns:a16="http://schemas.microsoft.com/office/drawing/2014/main" id="{7FCA7FDD-39A2-4C58-91DA-53C029A01228}"/>
                </a:ext>
              </a:extLst>
            </p:cNvPr>
            <p:cNvSpPr/>
            <p:nvPr/>
          </p:nvSpPr>
          <p:spPr>
            <a:xfrm>
              <a:off x="1578857" y="4497159"/>
              <a:ext cx="8180152" cy="532528"/>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Em hiểu thêm điều gì về Bác Hồ qua bức thư?</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Tree>
    <p:extLst>
      <p:ext uri="{BB962C8B-B14F-4D97-AF65-F5344CB8AC3E}">
        <p14:creationId xmlns:p14="http://schemas.microsoft.com/office/powerpoint/2010/main" val="52055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16" presetClass="entr" presetSubtype="21"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2250"/>
                            </p:stCondLst>
                            <p:childTnLst>
                              <p:par>
                                <p:cTn id="33" presetID="16" presetClass="entr" presetSubtype="21"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5306653A-CEAA-409F-A3B0-12D195D0F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29" y="244721"/>
            <a:ext cx="10101120" cy="1971383"/>
          </a:xfrm>
          <a:prstGeom prst="rect">
            <a:avLst/>
          </a:prstGeom>
        </p:spPr>
      </p:pic>
      <p:pic>
        <p:nvPicPr>
          <p:cNvPr id="18" name="图片 1">
            <a:extLst>
              <a:ext uri="{FF2B5EF4-FFF2-40B4-BE49-F238E27FC236}">
                <a16:creationId xmlns:a16="http://schemas.microsoft.com/office/drawing/2014/main" id="{5D884AD1-6422-4F45-8BB7-85BBCAC5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56" y="884303"/>
            <a:ext cx="1856344" cy="5807967"/>
          </a:xfrm>
          <a:prstGeom prst="rect">
            <a:avLst/>
          </a:prstGeom>
        </p:spPr>
      </p:pic>
      <p:grpSp>
        <p:nvGrpSpPr>
          <p:cNvPr id="21" name="Group 20">
            <a:extLst>
              <a:ext uri="{FF2B5EF4-FFF2-40B4-BE49-F238E27FC236}">
                <a16:creationId xmlns:a16="http://schemas.microsoft.com/office/drawing/2014/main" id="{F8F2890A-FBAD-4CDC-915E-2B629CE3F813}"/>
              </a:ext>
            </a:extLst>
          </p:cNvPr>
          <p:cNvGrpSpPr/>
          <p:nvPr/>
        </p:nvGrpSpPr>
        <p:grpSpPr>
          <a:xfrm>
            <a:off x="2503200" y="2414668"/>
            <a:ext cx="6593806" cy="895273"/>
            <a:chOff x="1896281" y="755776"/>
            <a:chExt cx="6749697" cy="884624"/>
          </a:xfrm>
        </p:grpSpPr>
        <p:sp>
          <p:nvSpPr>
            <p:cNvPr id="22" name="Rectangle: Rounded Corners 43">
              <a:extLst>
                <a:ext uri="{FF2B5EF4-FFF2-40B4-BE49-F238E27FC236}">
                  <a16:creationId xmlns:a16="http://schemas.microsoft.com/office/drawing/2014/main" id="{4210BB72-B66F-4E14-967F-FAA639B330C7}"/>
                </a:ext>
              </a:extLst>
            </p:cNvPr>
            <p:cNvSpPr/>
            <p:nvPr/>
          </p:nvSpPr>
          <p:spPr>
            <a:xfrm>
              <a:off x="1896281" y="755776"/>
              <a:ext cx="6749697" cy="884624"/>
            </a:xfrm>
            <a:custGeom>
              <a:avLst/>
              <a:gdLst>
                <a:gd name="connsiteX0" fmla="*/ 0 w 6145115"/>
                <a:gd name="connsiteY0" fmla="*/ 122909 h 737442"/>
                <a:gd name="connsiteX1" fmla="*/ 122909 w 6145115"/>
                <a:gd name="connsiteY1" fmla="*/ 0 h 737442"/>
                <a:gd name="connsiteX2" fmla="*/ 712839 w 6145115"/>
                <a:gd name="connsiteY2" fmla="*/ 0 h 737442"/>
                <a:gd name="connsiteX3" fmla="*/ 1243775 w 6145115"/>
                <a:gd name="connsiteY3" fmla="*/ 0 h 737442"/>
                <a:gd name="connsiteX4" fmla="*/ 1715719 w 6145115"/>
                <a:gd name="connsiteY4" fmla="*/ 0 h 737442"/>
                <a:gd name="connsiteX5" fmla="*/ 2423635 w 6145115"/>
                <a:gd name="connsiteY5" fmla="*/ 0 h 737442"/>
                <a:gd name="connsiteX6" fmla="*/ 2895579 w 6145115"/>
                <a:gd name="connsiteY6" fmla="*/ 0 h 737442"/>
                <a:gd name="connsiteX7" fmla="*/ 3544501 w 6145115"/>
                <a:gd name="connsiteY7" fmla="*/ 0 h 737442"/>
                <a:gd name="connsiteX8" fmla="*/ 4016445 w 6145115"/>
                <a:gd name="connsiteY8" fmla="*/ 0 h 737442"/>
                <a:gd name="connsiteX9" fmla="*/ 4488389 w 6145115"/>
                <a:gd name="connsiteY9" fmla="*/ 0 h 737442"/>
                <a:gd name="connsiteX10" fmla="*/ 5196304 w 6145115"/>
                <a:gd name="connsiteY10" fmla="*/ 0 h 737442"/>
                <a:gd name="connsiteX11" fmla="*/ 6022206 w 6145115"/>
                <a:gd name="connsiteY11" fmla="*/ 0 h 737442"/>
                <a:gd name="connsiteX12" fmla="*/ 6145115 w 6145115"/>
                <a:gd name="connsiteY12" fmla="*/ 122909 h 737442"/>
                <a:gd name="connsiteX13" fmla="*/ 6145115 w 6145115"/>
                <a:gd name="connsiteY13" fmla="*/ 614533 h 737442"/>
                <a:gd name="connsiteX14" fmla="*/ 6022206 w 6145115"/>
                <a:gd name="connsiteY14" fmla="*/ 737442 h 737442"/>
                <a:gd name="connsiteX15" fmla="*/ 5550262 w 6145115"/>
                <a:gd name="connsiteY15" fmla="*/ 737442 h 737442"/>
                <a:gd name="connsiteX16" fmla="*/ 5137311 w 6145115"/>
                <a:gd name="connsiteY16" fmla="*/ 737442 h 737442"/>
                <a:gd name="connsiteX17" fmla="*/ 4665368 w 6145115"/>
                <a:gd name="connsiteY17" fmla="*/ 737442 h 737442"/>
                <a:gd name="connsiteX18" fmla="*/ 4016445 w 6145115"/>
                <a:gd name="connsiteY18" fmla="*/ 737442 h 737442"/>
                <a:gd name="connsiteX19" fmla="*/ 3603494 w 6145115"/>
                <a:gd name="connsiteY19" fmla="*/ 737442 h 737442"/>
                <a:gd name="connsiteX20" fmla="*/ 3072558 w 6145115"/>
                <a:gd name="connsiteY20" fmla="*/ 737442 h 737442"/>
                <a:gd name="connsiteX21" fmla="*/ 2600614 w 6145115"/>
                <a:gd name="connsiteY21" fmla="*/ 737442 h 737442"/>
                <a:gd name="connsiteX22" fmla="*/ 2069677 w 6145115"/>
                <a:gd name="connsiteY22" fmla="*/ 737442 h 737442"/>
                <a:gd name="connsiteX23" fmla="*/ 1597733 w 6145115"/>
                <a:gd name="connsiteY23" fmla="*/ 737442 h 737442"/>
                <a:gd name="connsiteX24" fmla="*/ 1007804 w 6145115"/>
                <a:gd name="connsiteY24" fmla="*/ 737442 h 737442"/>
                <a:gd name="connsiteX25" fmla="*/ 122909 w 6145115"/>
                <a:gd name="connsiteY25" fmla="*/ 737442 h 737442"/>
                <a:gd name="connsiteX26" fmla="*/ 0 w 6145115"/>
                <a:gd name="connsiteY26" fmla="*/ 614533 h 737442"/>
                <a:gd name="connsiteX27" fmla="*/ 0 w 6145115"/>
                <a:gd name="connsiteY27" fmla="*/ 122909 h 7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5115" h="737442" fill="none" extrusionOk="0">
                  <a:moveTo>
                    <a:pt x="0" y="122909"/>
                  </a:moveTo>
                  <a:cubicBezTo>
                    <a:pt x="-14432" y="60998"/>
                    <a:pt x="56926" y="-15751"/>
                    <a:pt x="122909" y="0"/>
                  </a:cubicBezTo>
                  <a:cubicBezTo>
                    <a:pt x="350757" y="-65457"/>
                    <a:pt x="479084" y="8796"/>
                    <a:pt x="712839" y="0"/>
                  </a:cubicBezTo>
                  <a:cubicBezTo>
                    <a:pt x="946594" y="-8796"/>
                    <a:pt x="1015966" y="34392"/>
                    <a:pt x="1243775" y="0"/>
                  </a:cubicBezTo>
                  <a:cubicBezTo>
                    <a:pt x="1471584" y="-34392"/>
                    <a:pt x="1546052" y="14919"/>
                    <a:pt x="1715719" y="0"/>
                  </a:cubicBezTo>
                  <a:cubicBezTo>
                    <a:pt x="1885386" y="-14919"/>
                    <a:pt x="2097599" y="56167"/>
                    <a:pt x="2423635" y="0"/>
                  </a:cubicBezTo>
                  <a:cubicBezTo>
                    <a:pt x="2749671" y="-56167"/>
                    <a:pt x="2660094" y="49590"/>
                    <a:pt x="2895579" y="0"/>
                  </a:cubicBezTo>
                  <a:cubicBezTo>
                    <a:pt x="3131064" y="-49590"/>
                    <a:pt x="3319148" y="66955"/>
                    <a:pt x="3544501" y="0"/>
                  </a:cubicBezTo>
                  <a:cubicBezTo>
                    <a:pt x="3769854" y="-66955"/>
                    <a:pt x="3882707" y="24894"/>
                    <a:pt x="4016445" y="0"/>
                  </a:cubicBezTo>
                  <a:cubicBezTo>
                    <a:pt x="4150183" y="-24894"/>
                    <a:pt x="4264668" y="22783"/>
                    <a:pt x="4488389" y="0"/>
                  </a:cubicBezTo>
                  <a:cubicBezTo>
                    <a:pt x="4712110" y="-22783"/>
                    <a:pt x="4964572" y="73130"/>
                    <a:pt x="5196304" y="0"/>
                  </a:cubicBezTo>
                  <a:cubicBezTo>
                    <a:pt x="5428037" y="-73130"/>
                    <a:pt x="5663427" y="79994"/>
                    <a:pt x="6022206" y="0"/>
                  </a:cubicBezTo>
                  <a:cubicBezTo>
                    <a:pt x="6081906" y="-6377"/>
                    <a:pt x="6148459" y="41698"/>
                    <a:pt x="6145115" y="122909"/>
                  </a:cubicBezTo>
                  <a:cubicBezTo>
                    <a:pt x="6158155" y="259278"/>
                    <a:pt x="6126453" y="477502"/>
                    <a:pt x="6145115" y="614533"/>
                  </a:cubicBezTo>
                  <a:cubicBezTo>
                    <a:pt x="6142996" y="680679"/>
                    <a:pt x="6093205" y="743727"/>
                    <a:pt x="6022206" y="737442"/>
                  </a:cubicBezTo>
                  <a:cubicBezTo>
                    <a:pt x="5810109" y="774799"/>
                    <a:pt x="5739617" y="704624"/>
                    <a:pt x="5550262" y="737442"/>
                  </a:cubicBezTo>
                  <a:cubicBezTo>
                    <a:pt x="5360907" y="770260"/>
                    <a:pt x="5245659" y="736315"/>
                    <a:pt x="5137311" y="737442"/>
                  </a:cubicBezTo>
                  <a:cubicBezTo>
                    <a:pt x="5028963" y="738569"/>
                    <a:pt x="4886834" y="722154"/>
                    <a:pt x="4665368" y="737442"/>
                  </a:cubicBezTo>
                  <a:cubicBezTo>
                    <a:pt x="4443902" y="752730"/>
                    <a:pt x="4337968" y="666932"/>
                    <a:pt x="4016445" y="737442"/>
                  </a:cubicBezTo>
                  <a:cubicBezTo>
                    <a:pt x="3694922" y="807952"/>
                    <a:pt x="3709513" y="701468"/>
                    <a:pt x="3603494" y="737442"/>
                  </a:cubicBezTo>
                  <a:cubicBezTo>
                    <a:pt x="3497475" y="773416"/>
                    <a:pt x="3332934" y="697908"/>
                    <a:pt x="3072558" y="737442"/>
                  </a:cubicBezTo>
                  <a:cubicBezTo>
                    <a:pt x="2812182" y="776976"/>
                    <a:pt x="2713330" y="682550"/>
                    <a:pt x="2600614" y="737442"/>
                  </a:cubicBezTo>
                  <a:cubicBezTo>
                    <a:pt x="2487898" y="792334"/>
                    <a:pt x="2308673" y="716438"/>
                    <a:pt x="2069677" y="737442"/>
                  </a:cubicBezTo>
                  <a:cubicBezTo>
                    <a:pt x="1830681" y="758446"/>
                    <a:pt x="1823841" y="719137"/>
                    <a:pt x="1597733" y="737442"/>
                  </a:cubicBezTo>
                  <a:cubicBezTo>
                    <a:pt x="1371625" y="755747"/>
                    <a:pt x="1288907" y="715766"/>
                    <a:pt x="1007804" y="737442"/>
                  </a:cubicBezTo>
                  <a:cubicBezTo>
                    <a:pt x="726701" y="759118"/>
                    <a:pt x="314058" y="648680"/>
                    <a:pt x="122909" y="737442"/>
                  </a:cubicBezTo>
                  <a:cubicBezTo>
                    <a:pt x="41467" y="728441"/>
                    <a:pt x="2454" y="674093"/>
                    <a:pt x="0" y="614533"/>
                  </a:cubicBezTo>
                  <a:cubicBezTo>
                    <a:pt x="-35526" y="417771"/>
                    <a:pt x="44394" y="323044"/>
                    <a:pt x="0" y="122909"/>
                  </a:cubicBezTo>
                  <a:close/>
                </a:path>
                <a:path w="6145115" h="737442" stroke="0" extrusionOk="0">
                  <a:moveTo>
                    <a:pt x="0" y="122909"/>
                  </a:moveTo>
                  <a:cubicBezTo>
                    <a:pt x="-7568" y="52792"/>
                    <a:pt x="67510" y="9502"/>
                    <a:pt x="122909" y="0"/>
                  </a:cubicBezTo>
                  <a:cubicBezTo>
                    <a:pt x="280873" y="-10289"/>
                    <a:pt x="609810" y="60856"/>
                    <a:pt x="771832" y="0"/>
                  </a:cubicBezTo>
                  <a:cubicBezTo>
                    <a:pt x="933854" y="-60856"/>
                    <a:pt x="1111663" y="27158"/>
                    <a:pt x="1420754" y="0"/>
                  </a:cubicBezTo>
                  <a:cubicBezTo>
                    <a:pt x="1729845" y="-27158"/>
                    <a:pt x="1843183" y="53904"/>
                    <a:pt x="2069677" y="0"/>
                  </a:cubicBezTo>
                  <a:cubicBezTo>
                    <a:pt x="2296171" y="-53904"/>
                    <a:pt x="2458268" y="20021"/>
                    <a:pt x="2777593" y="0"/>
                  </a:cubicBezTo>
                  <a:cubicBezTo>
                    <a:pt x="3096918" y="-20021"/>
                    <a:pt x="3077912" y="13940"/>
                    <a:pt x="3249536" y="0"/>
                  </a:cubicBezTo>
                  <a:cubicBezTo>
                    <a:pt x="3421160" y="-13940"/>
                    <a:pt x="3558267" y="9954"/>
                    <a:pt x="3839466" y="0"/>
                  </a:cubicBezTo>
                  <a:cubicBezTo>
                    <a:pt x="4120665" y="-9954"/>
                    <a:pt x="4155383" y="20392"/>
                    <a:pt x="4370403" y="0"/>
                  </a:cubicBezTo>
                  <a:cubicBezTo>
                    <a:pt x="4585423" y="-20392"/>
                    <a:pt x="4630047" y="48441"/>
                    <a:pt x="4842347" y="0"/>
                  </a:cubicBezTo>
                  <a:cubicBezTo>
                    <a:pt x="5054647" y="-48441"/>
                    <a:pt x="5299830" y="49191"/>
                    <a:pt x="5491269" y="0"/>
                  </a:cubicBezTo>
                  <a:cubicBezTo>
                    <a:pt x="5682708" y="-49191"/>
                    <a:pt x="5802466" y="54417"/>
                    <a:pt x="6022206" y="0"/>
                  </a:cubicBezTo>
                  <a:cubicBezTo>
                    <a:pt x="6096119" y="14922"/>
                    <a:pt x="6143395" y="63901"/>
                    <a:pt x="6145115" y="122909"/>
                  </a:cubicBezTo>
                  <a:cubicBezTo>
                    <a:pt x="6156018" y="267039"/>
                    <a:pt x="6138392" y="451608"/>
                    <a:pt x="6145115" y="614533"/>
                  </a:cubicBezTo>
                  <a:cubicBezTo>
                    <a:pt x="6154817" y="681962"/>
                    <a:pt x="6090435" y="739329"/>
                    <a:pt x="6022206" y="737442"/>
                  </a:cubicBezTo>
                  <a:cubicBezTo>
                    <a:pt x="5841993" y="741317"/>
                    <a:pt x="5643331" y="696429"/>
                    <a:pt x="5491269" y="737442"/>
                  </a:cubicBezTo>
                  <a:cubicBezTo>
                    <a:pt x="5339207" y="778455"/>
                    <a:pt x="5111196" y="700895"/>
                    <a:pt x="4960333" y="737442"/>
                  </a:cubicBezTo>
                  <a:cubicBezTo>
                    <a:pt x="4809470" y="773989"/>
                    <a:pt x="4414654" y="736596"/>
                    <a:pt x="4252417" y="737442"/>
                  </a:cubicBezTo>
                  <a:cubicBezTo>
                    <a:pt x="4090180" y="738288"/>
                    <a:pt x="3862204" y="699613"/>
                    <a:pt x="3721480" y="737442"/>
                  </a:cubicBezTo>
                  <a:cubicBezTo>
                    <a:pt x="3580756" y="775271"/>
                    <a:pt x="3261670" y="732732"/>
                    <a:pt x="3072557" y="737442"/>
                  </a:cubicBezTo>
                  <a:cubicBezTo>
                    <a:pt x="2883444" y="742152"/>
                    <a:pt x="2695443" y="691071"/>
                    <a:pt x="2600614" y="737442"/>
                  </a:cubicBezTo>
                  <a:cubicBezTo>
                    <a:pt x="2505785" y="783813"/>
                    <a:pt x="2340603" y="707147"/>
                    <a:pt x="2128670" y="737442"/>
                  </a:cubicBezTo>
                  <a:cubicBezTo>
                    <a:pt x="1916737" y="767737"/>
                    <a:pt x="1771733" y="682035"/>
                    <a:pt x="1538740" y="737442"/>
                  </a:cubicBezTo>
                  <a:cubicBezTo>
                    <a:pt x="1305747" y="792849"/>
                    <a:pt x="1153427" y="684464"/>
                    <a:pt x="948811" y="737442"/>
                  </a:cubicBezTo>
                  <a:cubicBezTo>
                    <a:pt x="744195" y="790420"/>
                    <a:pt x="505309" y="685127"/>
                    <a:pt x="122909" y="737442"/>
                  </a:cubicBezTo>
                  <a:cubicBezTo>
                    <a:pt x="58705" y="755490"/>
                    <a:pt x="5918" y="674962"/>
                    <a:pt x="0" y="614533"/>
                  </a:cubicBezTo>
                  <a:cubicBezTo>
                    <a:pt x="-14420" y="497678"/>
                    <a:pt x="1046" y="260784"/>
                    <a:pt x="0" y="12290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sz="28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23" name="Rectangle 22">
              <a:extLst>
                <a:ext uri="{FF2B5EF4-FFF2-40B4-BE49-F238E27FC236}">
                  <a16:creationId xmlns:a16="http://schemas.microsoft.com/office/drawing/2014/main" id="{EB673706-ED56-48DA-952A-9F25845CECD3}"/>
                </a:ext>
              </a:extLst>
            </p:cNvPr>
            <p:cNvSpPr/>
            <p:nvPr/>
          </p:nvSpPr>
          <p:spPr>
            <a:xfrm>
              <a:off x="1896281" y="905186"/>
              <a:ext cx="6749697" cy="584775"/>
            </a:xfrm>
            <a:prstGeom prst="rect">
              <a:avLst/>
            </a:prstGeom>
          </p:spPr>
          <p:txBody>
            <a:bodyPr wrap="square">
              <a:spAutoFit/>
            </a:bodyPr>
            <a:lstStyle/>
            <a:p>
              <a:pPr algn="ctr" fontAlgn="base">
                <a:spcBef>
                  <a:spcPct val="0"/>
                </a:spcBef>
                <a:spcAft>
                  <a:spcPct val="0"/>
                </a:spcAft>
              </a:pPr>
              <a:r>
                <a:rPr lang="en-US" sz="3200" b="1" dirty="0" err="1">
                  <a:solidFill>
                    <a:srgbClr val="00B050"/>
                  </a:solidFill>
                  <a:latin typeface="Calibri" panose="020F0502020204030204" pitchFamily="34" charset="0"/>
                  <a:ea typeface="宋体" pitchFamily="2" charset="-122"/>
                  <a:cs typeface="Calibri" panose="020F0502020204030204" pitchFamily="34" charset="0"/>
                </a:rPr>
                <a:t>Nội</a:t>
              </a:r>
              <a:r>
                <a:rPr lang="en-US" sz="3200" b="1" dirty="0">
                  <a:solidFill>
                    <a:srgbClr val="00B050"/>
                  </a:solidFill>
                  <a:latin typeface="Calibri" panose="020F0502020204030204" pitchFamily="34" charset="0"/>
                  <a:ea typeface="宋体" pitchFamily="2" charset="-122"/>
                  <a:cs typeface="Calibri" panose="020F0502020204030204" pitchFamily="34" charset="0"/>
                </a:rPr>
                <a:t> dung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chính</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của</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bài</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học</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là</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gì</a:t>
              </a:r>
              <a:r>
                <a:rPr lang="en-US" sz="3200" b="1" dirty="0">
                  <a:solidFill>
                    <a:srgbClr val="00B050"/>
                  </a:solidFill>
                  <a:latin typeface="Calibri" panose="020F0502020204030204" pitchFamily="34" charset="0"/>
                  <a:ea typeface="宋体" pitchFamily="2" charset="-122"/>
                  <a:cs typeface="Calibri" panose="020F0502020204030204" pitchFamily="34" charset="0"/>
                </a:rPr>
                <a:t>?</a:t>
              </a:r>
            </a:p>
          </p:txBody>
        </p:sp>
      </p:grpSp>
      <p:sp>
        <p:nvSpPr>
          <p:cNvPr id="24" name="TextBox 23">
            <a:extLst>
              <a:ext uri="{FF2B5EF4-FFF2-40B4-BE49-F238E27FC236}">
                <a16:creationId xmlns:a16="http://schemas.microsoft.com/office/drawing/2014/main" id="{A22E9A35-5EE7-48CF-AE95-CD1737A41FD1}"/>
              </a:ext>
            </a:extLst>
          </p:cNvPr>
          <p:cNvSpPr txBox="1"/>
          <p:nvPr/>
        </p:nvSpPr>
        <p:spPr>
          <a:xfrm>
            <a:off x="1824138" y="3847702"/>
            <a:ext cx="8236758" cy="1938992"/>
          </a:xfrm>
          <a:prstGeom prst="rect">
            <a:avLst/>
          </a:prstGeom>
          <a:noFill/>
        </p:spPr>
        <p:txBody>
          <a:bodyPr wrap="square">
            <a:spAutoFit/>
          </a:bodyPr>
          <a:lstStyle/>
          <a:p>
            <a:pPr algn="ctr" fontAlgn="base">
              <a:spcBef>
                <a:spcPct val="0"/>
              </a:spcBef>
              <a:spcAft>
                <a:spcPct val="0"/>
              </a:spcAft>
            </a:pPr>
            <a:r>
              <a:rPr lang="vi-VN" sz="4000" b="1" dirty="0">
                <a:solidFill>
                  <a:schemeClr val="bg1"/>
                </a:solidFill>
                <a:latin typeface="Calibri" panose="020F0502020204030204" pitchFamily="34" charset="0"/>
                <a:ea typeface="宋体" pitchFamily="2" charset="-122"/>
                <a:cs typeface="Calibri" panose="020F0502020204030204" pitchFamily="34" charset="0"/>
              </a:rPr>
              <a:t>Tình yêu thương, sự quan tâm của Bác Hồ dành cho các cháu thiếu nhi thể hiện qua Thư Trung thu.</a:t>
            </a:r>
          </a:p>
        </p:txBody>
      </p:sp>
      <p:grpSp>
        <p:nvGrpSpPr>
          <p:cNvPr id="2" name="Group 1">
            <a:extLst>
              <a:ext uri="{FF2B5EF4-FFF2-40B4-BE49-F238E27FC236}">
                <a16:creationId xmlns:a16="http://schemas.microsoft.com/office/drawing/2014/main" id="{EC02823F-8FEA-4764-8108-18C9687FC2FC}"/>
              </a:ext>
            </a:extLst>
          </p:cNvPr>
          <p:cNvGrpSpPr/>
          <p:nvPr/>
        </p:nvGrpSpPr>
        <p:grpSpPr>
          <a:xfrm>
            <a:off x="1726351" y="203199"/>
            <a:ext cx="7739820" cy="1669144"/>
            <a:chOff x="1726351" y="203199"/>
            <a:chExt cx="7739820" cy="1669144"/>
          </a:xfrm>
        </p:grpSpPr>
        <p:sp>
          <p:nvSpPr>
            <p:cNvPr id="19" name="Freeform 197">
              <a:extLst>
                <a:ext uri="{FF2B5EF4-FFF2-40B4-BE49-F238E27FC236}">
                  <a16:creationId xmlns:a16="http://schemas.microsoft.com/office/drawing/2014/main" id="{4465AC61-2200-483E-8301-4BE0DE88ACAA}"/>
                </a:ext>
              </a:extLst>
            </p:cNvPr>
            <p:cNvSpPr>
              <a:spLocks noEditPoints="1"/>
            </p:cNvSpPr>
            <p:nvPr/>
          </p:nvSpPr>
          <p:spPr bwMode="auto">
            <a:xfrm>
              <a:off x="3669948" y="203199"/>
              <a:ext cx="4545138" cy="16691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25" name="TextBox 24">
              <a:extLst>
                <a:ext uri="{FF2B5EF4-FFF2-40B4-BE49-F238E27FC236}">
                  <a16:creationId xmlns:a16="http://schemas.microsoft.com/office/drawing/2014/main" id="{EDA4E49C-F7C1-4734-943F-195E78C3A40A}"/>
                </a:ext>
              </a:extLst>
            </p:cNvPr>
            <p:cNvSpPr txBox="1"/>
            <p:nvPr/>
          </p:nvSpPr>
          <p:spPr>
            <a:xfrm>
              <a:off x="1726351" y="1071306"/>
              <a:ext cx="7739820" cy="584775"/>
            </a:xfrm>
            <a:prstGeom prst="rect">
              <a:avLst/>
            </a:prstGeom>
            <a:noFill/>
          </p:spPr>
          <p:txBody>
            <a:bodyPr wrap="square">
              <a:spAutoFit/>
            </a:bodyPr>
            <a:lstStyle/>
            <a:p>
              <a:pPr algn="ctr" fontAlgn="base">
                <a:spcBef>
                  <a:spcPct val="0"/>
                </a:spcBef>
                <a:spcAft>
                  <a:spcPct val="0"/>
                </a:spcAft>
              </a:pPr>
              <a:r>
                <a:rPr lang="en-US" sz="3200" b="1" dirty="0" err="1">
                  <a:solidFill>
                    <a:srgbClr val="FFFF00"/>
                  </a:solidFill>
                  <a:latin typeface="Coiny" panose="02000903060500060000" pitchFamily="2" charset="0"/>
                  <a:ea typeface="宋体" pitchFamily="2" charset="-122"/>
                  <a:cs typeface="Calibri" panose="020F0502020204030204" pitchFamily="34" charset="0"/>
                </a:rPr>
                <a:t>Thư</a:t>
              </a:r>
              <a:r>
                <a:rPr lang="en-US" sz="3200" b="1" dirty="0">
                  <a:solidFill>
                    <a:srgbClr val="FFFF00"/>
                  </a:solidFill>
                  <a:latin typeface="Coiny" panose="02000903060500060000" pitchFamily="2" charset="0"/>
                  <a:ea typeface="宋体" pitchFamily="2" charset="-122"/>
                  <a:cs typeface="Calibri" panose="020F0502020204030204" pitchFamily="34" charset="0"/>
                </a:rPr>
                <a:t> </a:t>
              </a:r>
              <a:r>
                <a:rPr lang="en-US" sz="3200" b="1" dirty="0" err="1">
                  <a:solidFill>
                    <a:srgbClr val="FFFF00"/>
                  </a:solidFill>
                  <a:latin typeface="Coiny" panose="02000903060500060000" pitchFamily="2" charset="0"/>
                  <a:ea typeface="宋体" pitchFamily="2" charset="-122"/>
                  <a:cs typeface="Calibri" panose="020F0502020204030204" pitchFamily="34" charset="0"/>
                </a:rPr>
                <a:t>trung</a:t>
              </a:r>
              <a:r>
                <a:rPr lang="en-US" sz="3200" b="1" dirty="0">
                  <a:solidFill>
                    <a:srgbClr val="FFFF00"/>
                  </a:solidFill>
                  <a:latin typeface="Coiny" panose="02000903060500060000" pitchFamily="2" charset="0"/>
                  <a:ea typeface="宋体" pitchFamily="2" charset="-122"/>
                  <a:cs typeface="Calibri" panose="020F0502020204030204" pitchFamily="34" charset="0"/>
                </a:rPr>
                <a:t> </a:t>
              </a:r>
              <a:r>
                <a:rPr lang="en-US" sz="3200" b="1" dirty="0" err="1">
                  <a:solidFill>
                    <a:srgbClr val="FFFF00"/>
                  </a:solidFill>
                  <a:latin typeface="Coiny" panose="02000903060500060000" pitchFamily="2" charset="0"/>
                  <a:ea typeface="宋体" pitchFamily="2" charset="-122"/>
                  <a:cs typeface="Calibri" panose="020F0502020204030204" pitchFamily="34" charset="0"/>
                </a:rPr>
                <a:t>thu</a:t>
              </a:r>
              <a:endParaRPr lang="vi-VN" sz="3200" b="1" dirty="0">
                <a:solidFill>
                  <a:srgbClr val="FFFF00"/>
                </a:solidFill>
                <a:latin typeface="Calibri" panose="020F0502020204030204" pitchFamily="34" charset="0"/>
                <a:ea typeface="宋体" pitchFamily="2" charset="-122"/>
                <a:cs typeface="Calibri" panose="020F0502020204030204" pitchFamily="34" charset="0"/>
              </a:endParaRPr>
            </a:p>
          </p:txBody>
        </p:sp>
      </p:grpSp>
    </p:spTree>
    <p:extLst>
      <p:ext uri="{BB962C8B-B14F-4D97-AF65-F5344CB8AC3E}">
        <p14:creationId xmlns:p14="http://schemas.microsoft.com/office/powerpoint/2010/main" val="3868626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5306653A-CEAA-409F-A3B0-12D195D0F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29" y="244721"/>
            <a:ext cx="10101120" cy="1971383"/>
          </a:xfrm>
          <a:prstGeom prst="rect">
            <a:avLst/>
          </a:prstGeom>
        </p:spPr>
      </p:pic>
      <p:pic>
        <p:nvPicPr>
          <p:cNvPr id="18" name="图片 1">
            <a:extLst>
              <a:ext uri="{FF2B5EF4-FFF2-40B4-BE49-F238E27FC236}">
                <a16:creationId xmlns:a16="http://schemas.microsoft.com/office/drawing/2014/main" id="{5D884AD1-6422-4F45-8BB7-85BBCAC5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56" y="884303"/>
            <a:ext cx="1856344" cy="5807967"/>
          </a:xfrm>
          <a:prstGeom prst="rect">
            <a:avLst/>
          </a:prstGeom>
        </p:spPr>
      </p:pic>
      <p:grpSp>
        <p:nvGrpSpPr>
          <p:cNvPr id="21" name="Group 20">
            <a:extLst>
              <a:ext uri="{FF2B5EF4-FFF2-40B4-BE49-F238E27FC236}">
                <a16:creationId xmlns:a16="http://schemas.microsoft.com/office/drawing/2014/main" id="{F8F2890A-FBAD-4CDC-915E-2B629CE3F813}"/>
              </a:ext>
            </a:extLst>
          </p:cNvPr>
          <p:cNvGrpSpPr/>
          <p:nvPr/>
        </p:nvGrpSpPr>
        <p:grpSpPr>
          <a:xfrm>
            <a:off x="2503200" y="2368201"/>
            <a:ext cx="6593806" cy="1098781"/>
            <a:chOff x="1896281" y="709862"/>
            <a:chExt cx="6749697" cy="1085711"/>
          </a:xfrm>
        </p:grpSpPr>
        <p:sp>
          <p:nvSpPr>
            <p:cNvPr id="22" name="Rectangle: Rounded Corners 43">
              <a:extLst>
                <a:ext uri="{FF2B5EF4-FFF2-40B4-BE49-F238E27FC236}">
                  <a16:creationId xmlns:a16="http://schemas.microsoft.com/office/drawing/2014/main" id="{4210BB72-B66F-4E14-967F-FAA639B330C7}"/>
                </a:ext>
              </a:extLst>
            </p:cNvPr>
            <p:cNvSpPr/>
            <p:nvPr/>
          </p:nvSpPr>
          <p:spPr>
            <a:xfrm>
              <a:off x="1896281" y="755776"/>
              <a:ext cx="6749697" cy="1039797"/>
            </a:xfrm>
            <a:custGeom>
              <a:avLst/>
              <a:gdLst>
                <a:gd name="connsiteX0" fmla="*/ 0 w 6145115"/>
                <a:gd name="connsiteY0" fmla="*/ 122909 h 737442"/>
                <a:gd name="connsiteX1" fmla="*/ 122909 w 6145115"/>
                <a:gd name="connsiteY1" fmla="*/ 0 h 737442"/>
                <a:gd name="connsiteX2" fmla="*/ 712839 w 6145115"/>
                <a:gd name="connsiteY2" fmla="*/ 0 h 737442"/>
                <a:gd name="connsiteX3" fmla="*/ 1243775 w 6145115"/>
                <a:gd name="connsiteY3" fmla="*/ 0 h 737442"/>
                <a:gd name="connsiteX4" fmla="*/ 1715719 w 6145115"/>
                <a:gd name="connsiteY4" fmla="*/ 0 h 737442"/>
                <a:gd name="connsiteX5" fmla="*/ 2423635 w 6145115"/>
                <a:gd name="connsiteY5" fmla="*/ 0 h 737442"/>
                <a:gd name="connsiteX6" fmla="*/ 2895579 w 6145115"/>
                <a:gd name="connsiteY6" fmla="*/ 0 h 737442"/>
                <a:gd name="connsiteX7" fmla="*/ 3544501 w 6145115"/>
                <a:gd name="connsiteY7" fmla="*/ 0 h 737442"/>
                <a:gd name="connsiteX8" fmla="*/ 4016445 w 6145115"/>
                <a:gd name="connsiteY8" fmla="*/ 0 h 737442"/>
                <a:gd name="connsiteX9" fmla="*/ 4488389 w 6145115"/>
                <a:gd name="connsiteY9" fmla="*/ 0 h 737442"/>
                <a:gd name="connsiteX10" fmla="*/ 5196304 w 6145115"/>
                <a:gd name="connsiteY10" fmla="*/ 0 h 737442"/>
                <a:gd name="connsiteX11" fmla="*/ 6022206 w 6145115"/>
                <a:gd name="connsiteY11" fmla="*/ 0 h 737442"/>
                <a:gd name="connsiteX12" fmla="*/ 6145115 w 6145115"/>
                <a:gd name="connsiteY12" fmla="*/ 122909 h 737442"/>
                <a:gd name="connsiteX13" fmla="*/ 6145115 w 6145115"/>
                <a:gd name="connsiteY13" fmla="*/ 614533 h 737442"/>
                <a:gd name="connsiteX14" fmla="*/ 6022206 w 6145115"/>
                <a:gd name="connsiteY14" fmla="*/ 737442 h 737442"/>
                <a:gd name="connsiteX15" fmla="*/ 5550262 w 6145115"/>
                <a:gd name="connsiteY15" fmla="*/ 737442 h 737442"/>
                <a:gd name="connsiteX16" fmla="*/ 5137311 w 6145115"/>
                <a:gd name="connsiteY16" fmla="*/ 737442 h 737442"/>
                <a:gd name="connsiteX17" fmla="*/ 4665368 w 6145115"/>
                <a:gd name="connsiteY17" fmla="*/ 737442 h 737442"/>
                <a:gd name="connsiteX18" fmla="*/ 4016445 w 6145115"/>
                <a:gd name="connsiteY18" fmla="*/ 737442 h 737442"/>
                <a:gd name="connsiteX19" fmla="*/ 3603494 w 6145115"/>
                <a:gd name="connsiteY19" fmla="*/ 737442 h 737442"/>
                <a:gd name="connsiteX20" fmla="*/ 3072558 w 6145115"/>
                <a:gd name="connsiteY20" fmla="*/ 737442 h 737442"/>
                <a:gd name="connsiteX21" fmla="*/ 2600614 w 6145115"/>
                <a:gd name="connsiteY21" fmla="*/ 737442 h 737442"/>
                <a:gd name="connsiteX22" fmla="*/ 2069677 w 6145115"/>
                <a:gd name="connsiteY22" fmla="*/ 737442 h 737442"/>
                <a:gd name="connsiteX23" fmla="*/ 1597733 w 6145115"/>
                <a:gd name="connsiteY23" fmla="*/ 737442 h 737442"/>
                <a:gd name="connsiteX24" fmla="*/ 1007804 w 6145115"/>
                <a:gd name="connsiteY24" fmla="*/ 737442 h 737442"/>
                <a:gd name="connsiteX25" fmla="*/ 122909 w 6145115"/>
                <a:gd name="connsiteY25" fmla="*/ 737442 h 737442"/>
                <a:gd name="connsiteX26" fmla="*/ 0 w 6145115"/>
                <a:gd name="connsiteY26" fmla="*/ 614533 h 737442"/>
                <a:gd name="connsiteX27" fmla="*/ 0 w 6145115"/>
                <a:gd name="connsiteY27" fmla="*/ 122909 h 7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5115" h="737442" fill="none" extrusionOk="0">
                  <a:moveTo>
                    <a:pt x="0" y="122909"/>
                  </a:moveTo>
                  <a:cubicBezTo>
                    <a:pt x="-14432" y="60998"/>
                    <a:pt x="56926" y="-15751"/>
                    <a:pt x="122909" y="0"/>
                  </a:cubicBezTo>
                  <a:cubicBezTo>
                    <a:pt x="350757" y="-65457"/>
                    <a:pt x="479084" y="8796"/>
                    <a:pt x="712839" y="0"/>
                  </a:cubicBezTo>
                  <a:cubicBezTo>
                    <a:pt x="946594" y="-8796"/>
                    <a:pt x="1015966" y="34392"/>
                    <a:pt x="1243775" y="0"/>
                  </a:cubicBezTo>
                  <a:cubicBezTo>
                    <a:pt x="1471584" y="-34392"/>
                    <a:pt x="1546052" y="14919"/>
                    <a:pt x="1715719" y="0"/>
                  </a:cubicBezTo>
                  <a:cubicBezTo>
                    <a:pt x="1885386" y="-14919"/>
                    <a:pt x="2097599" y="56167"/>
                    <a:pt x="2423635" y="0"/>
                  </a:cubicBezTo>
                  <a:cubicBezTo>
                    <a:pt x="2749671" y="-56167"/>
                    <a:pt x="2660094" y="49590"/>
                    <a:pt x="2895579" y="0"/>
                  </a:cubicBezTo>
                  <a:cubicBezTo>
                    <a:pt x="3131064" y="-49590"/>
                    <a:pt x="3319148" y="66955"/>
                    <a:pt x="3544501" y="0"/>
                  </a:cubicBezTo>
                  <a:cubicBezTo>
                    <a:pt x="3769854" y="-66955"/>
                    <a:pt x="3882707" y="24894"/>
                    <a:pt x="4016445" y="0"/>
                  </a:cubicBezTo>
                  <a:cubicBezTo>
                    <a:pt x="4150183" y="-24894"/>
                    <a:pt x="4264668" y="22783"/>
                    <a:pt x="4488389" y="0"/>
                  </a:cubicBezTo>
                  <a:cubicBezTo>
                    <a:pt x="4712110" y="-22783"/>
                    <a:pt x="4964572" y="73130"/>
                    <a:pt x="5196304" y="0"/>
                  </a:cubicBezTo>
                  <a:cubicBezTo>
                    <a:pt x="5428037" y="-73130"/>
                    <a:pt x="5663427" y="79994"/>
                    <a:pt x="6022206" y="0"/>
                  </a:cubicBezTo>
                  <a:cubicBezTo>
                    <a:pt x="6081906" y="-6377"/>
                    <a:pt x="6148459" y="41698"/>
                    <a:pt x="6145115" y="122909"/>
                  </a:cubicBezTo>
                  <a:cubicBezTo>
                    <a:pt x="6158155" y="259278"/>
                    <a:pt x="6126453" y="477502"/>
                    <a:pt x="6145115" y="614533"/>
                  </a:cubicBezTo>
                  <a:cubicBezTo>
                    <a:pt x="6142996" y="680679"/>
                    <a:pt x="6093205" y="743727"/>
                    <a:pt x="6022206" y="737442"/>
                  </a:cubicBezTo>
                  <a:cubicBezTo>
                    <a:pt x="5810109" y="774799"/>
                    <a:pt x="5739617" y="704624"/>
                    <a:pt x="5550262" y="737442"/>
                  </a:cubicBezTo>
                  <a:cubicBezTo>
                    <a:pt x="5360907" y="770260"/>
                    <a:pt x="5245659" y="736315"/>
                    <a:pt x="5137311" y="737442"/>
                  </a:cubicBezTo>
                  <a:cubicBezTo>
                    <a:pt x="5028963" y="738569"/>
                    <a:pt x="4886834" y="722154"/>
                    <a:pt x="4665368" y="737442"/>
                  </a:cubicBezTo>
                  <a:cubicBezTo>
                    <a:pt x="4443902" y="752730"/>
                    <a:pt x="4337968" y="666932"/>
                    <a:pt x="4016445" y="737442"/>
                  </a:cubicBezTo>
                  <a:cubicBezTo>
                    <a:pt x="3694922" y="807952"/>
                    <a:pt x="3709513" y="701468"/>
                    <a:pt x="3603494" y="737442"/>
                  </a:cubicBezTo>
                  <a:cubicBezTo>
                    <a:pt x="3497475" y="773416"/>
                    <a:pt x="3332934" y="697908"/>
                    <a:pt x="3072558" y="737442"/>
                  </a:cubicBezTo>
                  <a:cubicBezTo>
                    <a:pt x="2812182" y="776976"/>
                    <a:pt x="2713330" y="682550"/>
                    <a:pt x="2600614" y="737442"/>
                  </a:cubicBezTo>
                  <a:cubicBezTo>
                    <a:pt x="2487898" y="792334"/>
                    <a:pt x="2308673" y="716438"/>
                    <a:pt x="2069677" y="737442"/>
                  </a:cubicBezTo>
                  <a:cubicBezTo>
                    <a:pt x="1830681" y="758446"/>
                    <a:pt x="1823841" y="719137"/>
                    <a:pt x="1597733" y="737442"/>
                  </a:cubicBezTo>
                  <a:cubicBezTo>
                    <a:pt x="1371625" y="755747"/>
                    <a:pt x="1288907" y="715766"/>
                    <a:pt x="1007804" y="737442"/>
                  </a:cubicBezTo>
                  <a:cubicBezTo>
                    <a:pt x="726701" y="759118"/>
                    <a:pt x="314058" y="648680"/>
                    <a:pt x="122909" y="737442"/>
                  </a:cubicBezTo>
                  <a:cubicBezTo>
                    <a:pt x="41467" y="728441"/>
                    <a:pt x="2454" y="674093"/>
                    <a:pt x="0" y="614533"/>
                  </a:cubicBezTo>
                  <a:cubicBezTo>
                    <a:pt x="-35526" y="417771"/>
                    <a:pt x="44394" y="323044"/>
                    <a:pt x="0" y="122909"/>
                  </a:cubicBezTo>
                  <a:close/>
                </a:path>
                <a:path w="6145115" h="737442" stroke="0" extrusionOk="0">
                  <a:moveTo>
                    <a:pt x="0" y="122909"/>
                  </a:moveTo>
                  <a:cubicBezTo>
                    <a:pt x="-7568" y="52792"/>
                    <a:pt x="67510" y="9502"/>
                    <a:pt x="122909" y="0"/>
                  </a:cubicBezTo>
                  <a:cubicBezTo>
                    <a:pt x="280873" y="-10289"/>
                    <a:pt x="609810" y="60856"/>
                    <a:pt x="771832" y="0"/>
                  </a:cubicBezTo>
                  <a:cubicBezTo>
                    <a:pt x="933854" y="-60856"/>
                    <a:pt x="1111663" y="27158"/>
                    <a:pt x="1420754" y="0"/>
                  </a:cubicBezTo>
                  <a:cubicBezTo>
                    <a:pt x="1729845" y="-27158"/>
                    <a:pt x="1843183" y="53904"/>
                    <a:pt x="2069677" y="0"/>
                  </a:cubicBezTo>
                  <a:cubicBezTo>
                    <a:pt x="2296171" y="-53904"/>
                    <a:pt x="2458268" y="20021"/>
                    <a:pt x="2777593" y="0"/>
                  </a:cubicBezTo>
                  <a:cubicBezTo>
                    <a:pt x="3096918" y="-20021"/>
                    <a:pt x="3077912" y="13940"/>
                    <a:pt x="3249536" y="0"/>
                  </a:cubicBezTo>
                  <a:cubicBezTo>
                    <a:pt x="3421160" y="-13940"/>
                    <a:pt x="3558267" y="9954"/>
                    <a:pt x="3839466" y="0"/>
                  </a:cubicBezTo>
                  <a:cubicBezTo>
                    <a:pt x="4120665" y="-9954"/>
                    <a:pt x="4155383" y="20392"/>
                    <a:pt x="4370403" y="0"/>
                  </a:cubicBezTo>
                  <a:cubicBezTo>
                    <a:pt x="4585423" y="-20392"/>
                    <a:pt x="4630047" y="48441"/>
                    <a:pt x="4842347" y="0"/>
                  </a:cubicBezTo>
                  <a:cubicBezTo>
                    <a:pt x="5054647" y="-48441"/>
                    <a:pt x="5299830" y="49191"/>
                    <a:pt x="5491269" y="0"/>
                  </a:cubicBezTo>
                  <a:cubicBezTo>
                    <a:pt x="5682708" y="-49191"/>
                    <a:pt x="5802466" y="54417"/>
                    <a:pt x="6022206" y="0"/>
                  </a:cubicBezTo>
                  <a:cubicBezTo>
                    <a:pt x="6096119" y="14922"/>
                    <a:pt x="6143395" y="63901"/>
                    <a:pt x="6145115" y="122909"/>
                  </a:cubicBezTo>
                  <a:cubicBezTo>
                    <a:pt x="6156018" y="267039"/>
                    <a:pt x="6138392" y="451608"/>
                    <a:pt x="6145115" y="614533"/>
                  </a:cubicBezTo>
                  <a:cubicBezTo>
                    <a:pt x="6154817" y="681962"/>
                    <a:pt x="6090435" y="739329"/>
                    <a:pt x="6022206" y="737442"/>
                  </a:cubicBezTo>
                  <a:cubicBezTo>
                    <a:pt x="5841993" y="741317"/>
                    <a:pt x="5643331" y="696429"/>
                    <a:pt x="5491269" y="737442"/>
                  </a:cubicBezTo>
                  <a:cubicBezTo>
                    <a:pt x="5339207" y="778455"/>
                    <a:pt x="5111196" y="700895"/>
                    <a:pt x="4960333" y="737442"/>
                  </a:cubicBezTo>
                  <a:cubicBezTo>
                    <a:pt x="4809470" y="773989"/>
                    <a:pt x="4414654" y="736596"/>
                    <a:pt x="4252417" y="737442"/>
                  </a:cubicBezTo>
                  <a:cubicBezTo>
                    <a:pt x="4090180" y="738288"/>
                    <a:pt x="3862204" y="699613"/>
                    <a:pt x="3721480" y="737442"/>
                  </a:cubicBezTo>
                  <a:cubicBezTo>
                    <a:pt x="3580756" y="775271"/>
                    <a:pt x="3261670" y="732732"/>
                    <a:pt x="3072557" y="737442"/>
                  </a:cubicBezTo>
                  <a:cubicBezTo>
                    <a:pt x="2883444" y="742152"/>
                    <a:pt x="2695443" y="691071"/>
                    <a:pt x="2600614" y="737442"/>
                  </a:cubicBezTo>
                  <a:cubicBezTo>
                    <a:pt x="2505785" y="783813"/>
                    <a:pt x="2340603" y="707147"/>
                    <a:pt x="2128670" y="737442"/>
                  </a:cubicBezTo>
                  <a:cubicBezTo>
                    <a:pt x="1916737" y="767737"/>
                    <a:pt x="1771733" y="682035"/>
                    <a:pt x="1538740" y="737442"/>
                  </a:cubicBezTo>
                  <a:cubicBezTo>
                    <a:pt x="1305747" y="792849"/>
                    <a:pt x="1153427" y="684464"/>
                    <a:pt x="948811" y="737442"/>
                  </a:cubicBezTo>
                  <a:cubicBezTo>
                    <a:pt x="744195" y="790420"/>
                    <a:pt x="505309" y="685127"/>
                    <a:pt x="122909" y="737442"/>
                  </a:cubicBezTo>
                  <a:cubicBezTo>
                    <a:pt x="58705" y="755490"/>
                    <a:pt x="5918" y="674962"/>
                    <a:pt x="0" y="614533"/>
                  </a:cubicBezTo>
                  <a:cubicBezTo>
                    <a:pt x="-14420" y="497678"/>
                    <a:pt x="1046" y="260784"/>
                    <a:pt x="0" y="12290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23" name="Rectangle 22">
              <a:extLst>
                <a:ext uri="{FF2B5EF4-FFF2-40B4-BE49-F238E27FC236}">
                  <a16:creationId xmlns:a16="http://schemas.microsoft.com/office/drawing/2014/main" id="{EB673706-ED56-48DA-952A-9F25845CECD3}"/>
                </a:ext>
              </a:extLst>
            </p:cNvPr>
            <p:cNvSpPr/>
            <p:nvPr/>
          </p:nvSpPr>
          <p:spPr>
            <a:xfrm>
              <a:off x="2350679" y="709862"/>
              <a:ext cx="5624064" cy="1064405"/>
            </a:xfrm>
            <a:prstGeom prst="rect">
              <a:avLst/>
            </a:prstGeom>
          </p:spPr>
          <p:txBody>
            <a:bodyPr wrap="square">
              <a:spAutoFit/>
            </a:bodyPr>
            <a:lstStyle/>
            <a:p>
              <a:pPr lvl="0" algn="ctr" fontAlgn="base">
                <a:spcBef>
                  <a:spcPct val="0"/>
                </a:spcBef>
                <a:spcAft>
                  <a:spcPct val="0"/>
                </a:spcAft>
              </a:pPr>
              <a:r>
                <a:rPr lang="en-US" sz="3200" b="1" dirty="0">
                  <a:solidFill>
                    <a:srgbClr val="00B050"/>
                  </a:solidFill>
                  <a:latin typeface="Calibri" panose="020F0502020204030204" pitchFamily="34" charset="0"/>
                  <a:ea typeface="宋体" pitchFamily="2" charset="-122"/>
                  <a:cs typeface="Calibri" panose="020F0502020204030204" pitchFamily="34" charset="0"/>
                </a:rPr>
                <a:t>Sau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bài</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học</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em</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rút</a:t>
              </a:r>
              <a:r>
                <a:rPr lang="en-US" sz="3200" b="1" dirty="0">
                  <a:solidFill>
                    <a:srgbClr val="00B050"/>
                  </a:solidFill>
                  <a:latin typeface="Calibri" panose="020F0502020204030204" pitchFamily="34" charset="0"/>
                  <a:ea typeface="宋体" pitchFamily="2" charset="-122"/>
                  <a:cs typeface="Calibri" panose="020F0502020204030204" pitchFamily="34" charset="0"/>
                </a:rPr>
                <a:t> ra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bài</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học</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liên</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hệ</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bản</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thân</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là</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gì</a:t>
              </a:r>
              <a:r>
                <a:rPr lang="en-US" sz="3200" b="1" dirty="0">
                  <a:solidFill>
                    <a:srgbClr val="00B050"/>
                  </a:solidFill>
                  <a:latin typeface="Calibri" panose="020F0502020204030204" pitchFamily="34" charset="0"/>
                  <a:ea typeface="宋体" pitchFamily="2" charset="-122"/>
                  <a:cs typeface="Calibri" panose="020F0502020204030204" pitchFamily="34" charset="0"/>
                </a:rPr>
                <a:t>?</a:t>
              </a:r>
            </a:p>
          </p:txBody>
        </p:sp>
      </p:grpSp>
      <p:sp>
        <p:nvSpPr>
          <p:cNvPr id="24" name="TextBox 23">
            <a:extLst>
              <a:ext uri="{FF2B5EF4-FFF2-40B4-BE49-F238E27FC236}">
                <a16:creationId xmlns:a16="http://schemas.microsoft.com/office/drawing/2014/main" id="{A22E9A35-5EE7-48CF-AE95-CD1737A41FD1}"/>
              </a:ext>
            </a:extLst>
          </p:cNvPr>
          <p:cNvSpPr txBox="1"/>
          <p:nvPr/>
        </p:nvSpPr>
        <p:spPr>
          <a:xfrm>
            <a:off x="2231786" y="3847702"/>
            <a:ext cx="7421462" cy="1938992"/>
          </a:xfrm>
          <a:prstGeom prst="rect">
            <a:avLst/>
          </a:prstGeom>
          <a:noFill/>
        </p:spPr>
        <p:txBody>
          <a:bodyPr wrap="square">
            <a:spAutoFit/>
          </a:bodyPr>
          <a:lstStyle/>
          <a:p>
            <a:pPr lvl="0" algn="ctr" fontAlgn="base">
              <a:spcBef>
                <a:spcPct val="0"/>
              </a:spcBef>
              <a:spcAft>
                <a:spcPct val="0"/>
              </a:spcAft>
            </a:pPr>
            <a:r>
              <a:rPr lang="vi-VN" sz="4000" b="1" dirty="0">
                <a:solidFill>
                  <a:srgbClr val="FFFFFF"/>
                </a:solidFill>
                <a:latin typeface="Calibri" panose="020F0502020204030204" pitchFamily="34" charset="0"/>
                <a:ea typeface="宋体" pitchFamily="2" charset="-122"/>
                <a:cs typeface="Calibri" panose="020F0502020204030204" pitchFamily="34" charset="0"/>
              </a:rPr>
              <a:t>Kính yêu, biết ơn Bác Hồ, chăm chỉ học tập rèn luyện theo 5 điều Bác Hồ dạy thiếu niên nhi đồng.</a:t>
            </a:r>
            <a:endParaRPr kumimoji="0" lang="vi-VN" sz="4000" b="1" i="0" u="none" strike="noStrike" kern="1200" cap="none" spc="0" normalizeH="0" baseline="0" noProof="0" dirty="0">
              <a:ln>
                <a:noFill/>
              </a:ln>
              <a:solidFill>
                <a:srgbClr val="FFFFFF"/>
              </a:solidFill>
              <a:effectLst/>
              <a:uLnTx/>
              <a:uFillTx/>
              <a:latin typeface="Calibri" panose="020F0502020204030204" pitchFamily="34" charset="0"/>
              <a:ea typeface="宋体" pitchFamily="2" charset="-122"/>
              <a:cs typeface="Calibri" panose="020F0502020204030204" pitchFamily="34" charset="0"/>
            </a:endParaRPr>
          </a:p>
        </p:txBody>
      </p:sp>
      <p:grpSp>
        <p:nvGrpSpPr>
          <p:cNvPr id="2" name="Group 1">
            <a:extLst>
              <a:ext uri="{FF2B5EF4-FFF2-40B4-BE49-F238E27FC236}">
                <a16:creationId xmlns:a16="http://schemas.microsoft.com/office/drawing/2014/main" id="{EC02823F-8FEA-4764-8108-18C9687FC2FC}"/>
              </a:ext>
            </a:extLst>
          </p:cNvPr>
          <p:cNvGrpSpPr/>
          <p:nvPr/>
        </p:nvGrpSpPr>
        <p:grpSpPr>
          <a:xfrm>
            <a:off x="1726351" y="203199"/>
            <a:ext cx="7739820" cy="1669144"/>
            <a:chOff x="1726351" y="203199"/>
            <a:chExt cx="7739820" cy="1669144"/>
          </a:xfrm>
        </p:grpSpPr>
        <p:sp>
          <p:nvSpPr>
            <p:cNvPr id="19" name="Freeform 197">
              <a:extLst>
                <a:ext uri="{FF2B5EF4-FFF2-40B4-BE49-F238E27FC236}">
                  <a16:creationId xmlns:a16="http://schemas.microsoft.com/office/drawing/2014/main" id="{4465AC61-2200-483E-8301-4BE0DE88ACAA}"/>
                </a:ext>
              </a:extLst>
            </p:cNvPr>
            <p:cNvSpPr>
              <a:spLocks noEditPoints="1"/>
            </p:cNvSpPr>
            <p:nvPr/>
          </p:nvSpPr>
          <p:spPr bwMode="auto">
            <a:xfrm>
              <a:off x="3669948" y="203199"/>
              <a:ext cx="4545138" cy="16691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cs"/>
              </a:endParaRPr>
            </a:p>
          </p:txBody>
        </p:sp>
        <p:sp>
          <p:nvSpPr>
            <p:cNvPr id="25" name="TextBox 24">
              <a:extLst>
                <a:ext uri="{FF2B5EF4-FFF2-40B4-BE49-F238E27FC236}">
                  <a16:creationId xmlns:a16="http://schemas.microsoft.com/office/drawing/2014/main" id="{EDA4E49C-F7C1-4734-943F-195E78C3A40A}"/>
                </a:ext>
              </a:extLst>
            </p:cNvPr>
            <p:cNvSpPr txBox="1"/>
            <p:nvPr/>
          </p:nvSpPr>
          <p:spPr>
            <a:xfrm>
              <a:off x="1726351" y="1071306"/>
              <a:ext cx="773982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Thư</a:t>
              </a: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宋体" pitchFamily="2" charset="-122"/>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trung</a:t>
              </a: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宋体" pitchFamily="2" charset="-122"/>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thu</a:t>
              </a:r>
              <a:endParaRPr kumimoji="0" lang="vi-VN" sz="3200" b="1" i="0" u="none" strike="noStrike" kern="1200" cap="none" spc="0" normalizeH="0" baseline="0" noProof="0" dirty="0">
                <a:ln>
                  <a:noFill/>
                </a:ln>
                <a:solidFill>
                  <a:srgbClr val="FFFF00"/>
                </a:solidFill>
                <a:effectLst/>
                <a:uLnTx/>
                <a:uFillTx/>
                <a:latin typeface="Calibri" panose="020F0502020204030204" pitchFamily="34" charset="0"/>
                <a:ea typeface="宋体" pitchFamily="2" charset="-122"/>
                <a:cs typeface="Calibri" panose="020F0502020204030204" pitchFamily="34" charset="0"/>
              </a:endParaRPr>
            </a:p>
          </p:txBody>
        </p:sp>
      </p:grpSp>
    </p:spTree>
    <p:extLst>
      <p:ext uri="{BB962C8B-B14F-4D97-AF65-F5344CB8AC3E}">
        <p14:creationId xmlns:p14="http://schemas.microsoft.com/office/powerpoint/2010/main" val="42010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rPr>
              <a:t>01</a:t>
            </a:r>
            <a:endParaRPr kumimoji="0" lang="zh-CN" altLang="en-US"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grpSp>
        <p:nvGrpSpPr>
          <p:cNvPr id="38" name="组合 21">
            <a:extLst>
              <a:ext uri="{FF2B5EF4-FFF2-40B4-BE49-F238E27FC236}">
                <a16:creationId xmlns:a16="http://schemas.microsoft.com/office/drawing/2014/main" id="{5D36BF88-61EF-4752-BBC2-298480B0964E}"/>
              </a:ext>
            </a:extLst>
          </p:cNvPr>
          <p:cNvGrpSpPr/>
          <p:nvPr/>
        </p:nvGrpSpPr>
        <p:grpSpPr>
          <a:xfrm>
            <a:off x="8041947" y="2036462"/>
            <a:ext cx="1610670" cy="1613928"/>
            <a:chOff x="1627086" y="1705794"/>
            <a:chExt cx="1610670" cy="1613928"/>
          </a:xfrm>
        </p:grpSpPr>
        <p:sp>
          <p:nvSpPr>
            <p:cNvPr id="48" name="任意多边形 82">
              <a:extLst>
                <a:ext uri="{FF2B5EF4-FFF2-40B4-BE49-F238E27FC236}">
                  <a16:creationId xmlns:a16="http://schemas.microsoft.com/office/drawing/2014/main" id="{7D49E21B-B3BC-4899-BFF9-5BCBEADA5238}"/>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C00000">
                <a:lumMod val="20000"/>
                <a:lumOff val="80000"/>
              </a:srgbClr>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cs typeface="+mn-cs"/>
              </a:endParaRPr>
            </a:p>
          </p:txBody>
        </p:sp>
        <p:sp>
          <p:nvSpPr>
            <p:cNvPr id="49" name="椭圆 80">
              <a:extLst>
                <a:ext uri="{FF2B5EF4-FFF2-40B4-BE49-F238E27FC236}">
                  <a16:creationId xmlns:a16="http://schemas.microsoft.com/office/drawing/2014/main" id="{CF941F3B-98CE-4B6D-BEDE-781C270E8F64}"/>
                </a:ext>
              </a:extLst>
            </p:cNvPr>
            <p:cNvSpPr/>
            <p:nvPr/>
          </p:nvSpPr>
          <p:spPr bwMode="auto">
            <a:xfrm>
              <a:off x="1850445" y="1929603"/>
              <a:ext cx="1163953" cy="1166311"/>
            </a:xfrm>
            <a:prstGeom prst="ellipse">
              <a:avLst/>
            </a:prstGeom>
            <a:solidFill>
              <a:srgbClr val="C00000">
                <a:lumMod val="60000"/>
                <a:lumOff val="40000"/>
              </a:srgb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cs typeface="+mn-cs"/>
              </a:endParaRPr>
            </a:p>
          </p:txBody>
        </p:sp>
        <p:sp>
          <p:nvSpPr>
            <p:cNvPr id="50" name="TextBox 57">
              <a:extLst>
                <a:ext uri="{FF2B5EF4-FFF2-40B4-BE49-F238E27FC236}">
                  <a16:creationId xmlns:a16="http://schemas.microsoft.com/office/drawing/2014/main" id="{B9FE5E1C-5E58-40AC-91EE-A4E6A4A730B0}"/>
                </a:ext>
              </a:extLst>
            </p:cNvPr>
            <p:cNvSpPr txBox="1"/>
            <p:nvPr/>
          </p:nvSpPr>
          <p:spPr>
            <a:xfrm>
              <a:off x="1960176" y="2051093"/>
              <a:ext cx="944489" cy="923330"/>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cs typeface="+mn-cs"/>
                </a:rPr>
                <a:t>02</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cs typeface="+mn-cs"/>
              </a:endParaRPr>
            </a:p>
          </p:txBody>
        </p:sp>
      </p:grpSp>
      <p:pic>
        <p:nvPicPr>
          <p:cNvPr id="40" name="Picture 39" descr="Logo&#10;&#10;Description automatically generated">
            <a:extLst>
              <a:ext uri="{FF2B5EF4-FFF2-40B4-BE49-F238E27FC236}">
                <a16:creationId xmlns:a16="http://schemas.microsoft.com/office/drawing/2014/main" id="{409ECC6A-14B5-4985-9F43-3CE2289CA638}"/>
              </a:ext>
            </a:extLst>
          </p:cNvPr>
          <p:cNvPicPr>
            <a:picLocks noChangeAspect="1"/>
          </p:cNvPicPr>
          <p:nvPr/>
        </p:nvPicPr>
        <p:blipFill>
          <a:blip r:embed="rId10">
            <a:duotone>
              <a:prstClr val="black"/>
              <a:srgbClr val="F4D466">
                <a:tint val="45000"/>
                <a:satMod val="400000"/>
              </a:srgbClr>
            </a:duotone>
          </a:blip>
          <a:stretch>
            <a:fillRect/>
          </a:stretch>
        </p:blipFill>
        <p:spPr>
          <a:xfrm>
            <a:off x="1368730" y="3863381"/>
            <a:ext cx="6643611" cy="2405862"/>
          </a:xfrm>
          <a:prstGeom prst="rect">
            <a:avLst/>
          </a:prstGeom>
        </p:spPr>
      </p:pic>
    </p:spTree>
    <p:extLst>
      <p:ext uri="{BB962C8B-B14F-4D97-AF65-F5344CB8AC3E}">
        <p14:creationId xmlns:p14="http://schemas.microsoft.com/office/powerpoint/2010/main" val="249882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EC121-FE80-4ADF-8D01-4B6597E55E04}"/>
              </a:ext>
            </a:extLst>
          </p:cNvPr>
          <p:cNvSpPr/>
          <p:nvPr/>
        </p:nvSpPr>
        <p:spPr>
          <a:xfrm>
            <a:off x="535123" y="607416"/>
            <a:ext cx="11121753" cy="646331"/>
          </a:xfrm>
          <a:prstGeom prst="rect">
            <a:avLst/>
          </a:prstGeom>
        </p:spPr>
        <p:txBody>
          <a:bodyPr wrap="square">
            <a:spAutoFit/>
          </a:bodyPr>
          <a:lstStyle/>
          <a:p>
            <a:r>
              <a:rPr lang="en-US" altLang="zh-CN" sz="3600" b="1" dirty="0" err="1">
                <a:solidFill>
                  <a:schemeClr val="bg1"/>
                </a:solidFill>
                <a:latin typeface="Calibri" panose="020F0502020204030204" charset="0"/>
                <a:cs typeface="Calibri" panose="020F0502020204030204" charset="0"/>
              </a:rPr>
              <a:t>Em</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hãy</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nêu</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lại</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nội</a:t>
            </a:r>
            <a:r>
              <a:rPr lang="zh-CN" altLang="en-US" sz="3600" b="1" dirty="0">
                <a:solidFill>
                  <a:schemeClr val="bg1"/>
                </a:solidFill>
                <a:latin typeface="Calibri" panose="020F0502020204030204" charset="0"/>
                <a:cs typeface="Calibri" panose="020F0502020204030204" charset="0"/>
              </a:rPr>
              <a:t> </a:t>
            </a:r>
            <a:r>
              <a:rPr lang="en-US" altLang="zh-CN" sz="3600" b="1" dirty="0">
                <a:solidFill>
                  <a:schemeClr val="bg1"/>
                </a:solidFill>
                <a:latin typeface="Calibri" panose="020F0502020204030204" charset="0"/>
                <a:cs typeface="Calibri" panose="020F0502020204030204" charset="0"/>
              </a:rPr>
              <a:t>dung </a:t>
            </a:r>
            <a:r>
              <a:rPr lang="en-US" altLang="zh-CN" sz="3600" b="1" dirty="0" err="1">
                <a:solidFill>
                  <a:schemeClr val="bg1"/>
                </a:solidFill>
                <a:latin typeface="Calibri" panose="020F0502020204030204" charset="0"/>
                <a:cs typeface="Calibri" panose="020F0502020204030204" charset="0"/>
              </a:rPr>
              <a:t>bài</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đọc</a:t>
            </a:r>
            <a:r>
              <a:rPr lang="zh-CN" altLang="en-US" sz="3600" b="1" dirty="0">
                <a:solidFill>
                  <a:schemeClr val="bg1"/>
                </a:solidFill>
                <a:latin typeface="Calibri" panose="020F0502020204030204" charset="0"/>
                <a:cs typeface="Calibri" panose="020F0502020204030204" charset="0"/>
              </a:rPr>
              <a:t> </a:t>
            </a:r>
            <a:r>
              <a:rPr lang="en-US" altLang="zh-CN" sz="3600" b="1" dirty="0">
                <a:solidFill>
                  <a:schemeClr val="bg1"/>
                </a:solidFill>
                <a:latin typeface="Calibri" panose="020F0502020204030204" charset="0"/>
                <a:cs typeface="Calibri" panose="020F0502020204030204" charset="0"/>
              </a:rPr>
              <a:t>“</a:t>
            </a:r>
            <a:r>
              <a:rPr lang="en-US" altLang="zh-CN" sz="3600" b="1" dirty="0" err="1">
                <a:solidFill>
                  <a:schemeClr val="bg1"/>
                </a:solidFill>
                <a:latin typeface="Calibri" panose="020F0502020204030204" charset="0"/>
                <a:cs typeface="Calibri" panose="020F0502020204030204" charset="0"/>
              </a:rPr>
              <a:t>Thư</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trung</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thu</a:t>
            </a:r>
            <a:r>
              <a:rPr lang="en-US" altLang="zh-CN" sz="3600" b="1" dirty="0">
                <a:solidFill>
                  <a:schemeClr val="bg1"/>
                </a:solidFill>
                <a:latin typeface="Calibri" panose="020F0502020204030204" charset="0"/>
                <a:cs typeface="Calibri" panose="020F0502020204030204" charset="0"/>
              </a:rPr>
              <a:t>”</a:t>
            </a:r>
          </a:p>
        </p:txBody>
      </p:sp>
      <p:sp>
        <p:nvSpPr>
          <p:cNvPr id="3" name="Text Box 34">
            <a:extLst>
              <a:ext uri="{FF2B5EF4-FFF2-40B4-BE49-F238E27FC236}">
                <a16:creationId xmlns:a16="http://schemas.microsoft.com/office/drawing/2014/main" id="{39882116-CFD3-4587-8E37-D3EA7C1E5DBD}"/>
              </a:ext>
            </a:extLst>
          </p:cNvPr>
          <p:cNvSpPr txBox="1"/>
          <p:nvPr/>
        </p:nvSpPr>
        <p:spPr>
          <a:xfrm>
            <a:off x="5956300" y="1456054"/>
            <a:ext cx="5367044" cy="2062103"/>
          </a:xfrm>
          <a:prstGeom prst="rect">
            <a:avLst/>
          </a:prstGeom>
          <a:noFill/>
        </p:spPr>
        <p:txBody>
          <a:bodyPr wrap="square" rtlCol="0">
            <a:spAutoFit/>
          </a:bodyPr>
          <a:lstStyle/>
          <a:p>
            <a:pPr algn="ctr"/>
            <a:r>
              <a:rPr lang="vi-VN" sz="3200" dirty="0">
                <a:solidFill>
                  <a:srgbClr val="FFFF00"/>
                </a:solidFill>
                <a:latin typeface="iCiel Cadena" panose="02000503000000020004" charset="0"/>
                <a:cs typeface="iCiel Cadena" panose="02000503000000020004" charset="0"/>
              </a:rPr>
              <a:t>Tình yêu thương, sự quan tâm của Bác Hồ dành cho các cháu thiếu nhi thể hiện qua Thư Trung thu.</a:t>
            </a:r>
          </a:p>
        </p:txBody>
      </p:sp>
      <p:pic>
        <p:nvPicPr>
          <p:cNvPr id="4" name="Picture 3">
            <a:extLst>
              <a:ext uri="{FF2B5EF4-FFF2-40B4-BE49-F238E27FC236}">
                <a16:creationId xmlns:a16="http://schemas.microsoft.com/office/drawing/2014/main" id="{13D67428-848F-4141-A3E7-901F2079A607}"/>
              </a:ext>
            </a:extLst>
          </p:cNvPr>
          <p:cNvPicPr/>
          <p:nvPr/>
        </p:nvPicPr>
        <p:blipFill>
          <a:blip r:embed="rId2"/>
          <a:srcRect l="8510" t="19300" r="5944" b="12961"/>
          <a:stretch>
            <a:fillRect/>
          </a:stretch>
        </p:blipFill>
        <p:spPr>
          <a:xfrm>
            <a:off x="5956300" y="3720465"/>
            <a:ext cx="5884545" cy="3137535"/>
          </a:xfrm>
          <a:prstGeom prst="rect">
            <a:avLst/>
          </a:prstGeom>
          <a:noFill/>
          <a:ln w="9525">
            <a:noFill/>
          </a:ln>
        </p:spPr>
      </p:pic>
      <p:sp>
        <p:nvSpPr>
          <p:cNvPr id="5" name="Text Box 7">
            <a:extLst>
              <a:ext uri="{FF2B5EF4-FFF2-40B4-BE49-F238E27FC236}">
                <a16:creationId xmlns:a16="http://schemas.microsoft.com/office/drawing/2014/main" id="{8F40B776-D948-44CA-B560-4F9BE5CF4E39}"/>
              </a:ext>
            </a:extLst>
          </p:cNvPr>
          <p:cNvSpPr txBox="1"/>
          <p:nvPr/>
        </p:nvSpPr>
        <p:spPr>
          <a:xfrm>
            <a:off x="6505575" y="4158615"/>
            <a:ext cx="4588510" cy="1445260"/>
          </a:xfrm>
          <a:prstGeom prst="rect">
            <a:avLst/>
          </a:prstGeom>
          <a:noFill/>
        </p:spPr>
        <p:txBody>
          <a:bodyPr wrap="square" rtlCol="0">
            <a:spAutoFit/>
          </a:bodyPr>
          <a:lstStyle/>
          <a:p>
            <a:pPr>
              <a:lnSpc>
                <a:spcPct val="110000"/>
              </a:lnSpc>
            </a:pPr>
            <a:r>
              <a:rPr lang="en-US" sz="4000" b="1" dirty="0" err="1">
                <a:solidFill>
                  <a:prstClr val="black"/>
                </a:solidFill>
                <a:latin typeface="Calibri" panose="020F0502020204030204" charset="0"/>
                <a:cs typeface="Calibri" panose="020F0502020204030204" charset="0"/>
              </a:rPr>
              <a:t>Giọng</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của</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bài</a:t>
            </a:r>
            <a:r>
              <a:rPr lang="en-US" sz="4000" b="1" dirty="0">
                <a:solidFill>
                  <a:prstClr val="black"/>
                </a:solidFill>
                <a:latin typeface="Calibri" panose="020F0502020204030204" charset="0"/>
                <a:cs typeface="Calibri" panose="020F0502020204030204" charset="0"/>
              </a:rPr>
              <a:t> </a:t>
            </a:r>
          </a:p>
          <a:p>
            <a:pPr>
              <a:lnSpc>
                <a:spcPct val="110000"/>
              </a:lnSpc>
            </a:pPr>
            <a:r>
              <a:rPr lang="en-US" sz="4000" b="1" dirty="0" err="1">
                <a:solidFill>
                  <a:prstClr val="black"/>
                </a:solidFill>
                <a:latin typeface="Calibri" panose="020F0502020204030204" charset="0"/>
                <a:cs typeface="Calibri" panose="020F0502020204030204" charset="0"/>
              </a:rPr>
              <a:t>như</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thế</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nào</a:t>
            </a:r>
            <a:r>
              <a:rPr lang="en-US" sz="4000" b="1" dirty="0">
                <a:solidFill>
                  <a:prstClr val="black"/>
                </a:solidFill>
                <a:latin typeface="Calibri" panose="020F0502020204030204" charset="0"/>
                <a:cs typeface="Calibri" panose="020F0502020204030204" charset="0"/>
              </a:rPr>
              <a:t>?</a:t>
            </a:r>
          </a:p>
        </p:txBody>
      </p:sp>
      <p:pic>
        <p:nvPicPr>
          <p:cNvPr id="7" name="Picture 6">
            <a:extLst>
              <a:ext uri="{FF2B5EF4-FFF2-40B4-BE49-F238E27FC236}">
                <a16:creationId xmlns:a16="http://schemas.microsoft.com/office/drawing/2014/main" id="{CDE721C3-E7AB-4B64-904B-95D8389C0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57" y="1632080"/>
            <a:ext cx="4767571" cy="4974857"/>
          </a:xfrm>
          <a:prstGeom prst="rect">
            <a:avLst/>
          </a:prstGeom>
        </p:spPr>
      </p:pic>
    </p:spTree>
    <p:extLst>
      <p:ext uri="{BB962C8B-B14F-4D97-AF65-F5344CB8AC3E}">
        <p14:creationId xmlns:p14="http://schemas.microsoft.com/office/powerpoint/2010/main" val="23341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500"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500"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left)">
                                      <p:cBhvr>
                                        <p:cTn id="20" dur="500"/>
                                        <p:tgtEl>
                                          <p:spTgt spid="5"/>
                                        </p:tgtEl>
                                      </p:cBhvr>
                                    </p:animEffect>
                                  </p:childTnLst>
                                </p:cTn>
                              </p:par>
                              <p:par>
                                <p:cTn id="21" presetID="12" presetClass="entr" presetSubtype="2" fill="hold" nodeType="withEffect">
                                  <p:stCondLst>
                                    <p:cond delay="0"/>
                                  </p:stCondLst>
                                  <p:childTnLst>
                                    <p:set>
                                      <p:cBhvr>
                                        <p:cTn id="22" dur="500"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7FE87-A1D3-442D-AA52-12C4D1ED2A20}"/>
              </a:ext>
            </a:extLst>
          </p:cNvPr>
          <p:cNvPicPr/>
          <p:nvPr/>
        </p:nvPicPr>
        <p:blipFill>
          <a:blip r:embed="rId2"/>
          <a:srcRect l="8510" t="19300" r="5944" b="12961"/>
          <a:stretch>
            <a:fillRect/>
          </a:stretch>
        </p:blipFill>
        <p:spPr>
          <a:xfrm>
            <a:off x="6455032" y="1095186"/>
            <a:ext cx="3514090" cy="1842135"/>
          </a:xfrm>
          <a:prstGeom prst="rect">
            <a:avLst/>
          </a:prstGeom>
          <a:noFill/>
          <a:ln w="9525">
            <a:noFill/>
          </a:ln>
        </p:spPr>
      </p:pic>
      <p:sp>
        <p:nvSpPr>
          <p:cNvPr id="3" name="Text Box 7">
            <a:extLst>
              <a:ext uri="{FF2B5EF4-FFF2-40B4-BE49-F238E27FC236}">
                <a16:creationId xmlns:a16="http://schemas.microsoft.com/office/drawing/2014/main" id="{2A0BD2DB-D11E-417C-B00E-F08B6A124E60}"/>
              </a:ext>
            </a:extLst>
          </p:cNvPr>
          <p:cNvSpPr txBox="1"/>
          <p:nvPr/>
        </p:nvSpPr>
        <p:spPr>
          <a:xfrm>
            <a:off x="6976746" y="1368749"/>
            <a:ext cx="2778760" cy="768350"/>
          </a:xfrm>
          <a:prstGeom prst="rect">
            <a:avLst/>
          </a:prstGeom>
          <a:noFill/>
        </p:spPr>
        <p:txBody>
          <a:bodyPr wrap="square" rtlCol="0">
            <a:spAutoFit/>
          </a:bodyPr>
          <a:lstStyle/>
          <a:p>
            <a:pPr>
              <a:lnSpc>
                <a:spcPct val="110000"/>
              </a:lnSpc>
            </a:pPr>
            <a:r>
              <a:rPr lang="en-US" sz="4000" b="1" dirty="0" err="1">
                <a:latin typeface="Calibri" panose="020F0502020204030204" charset="0"/>
                <a:cs typeface="Calibri" panose="020F0502020204030204" charset="0"/>
              </a:rPr>
              <a:t>Giọng</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đọc</a:t>
            </a:r>
            <a:endParaRPr lang="en-US" sz="4000" b="1" dirty="0">
              <a:latin typeface="Calibri" panose="020F0502020204030204" charset="0"/>
              <a:cs typeface="Calibri" panose="020F0502020204030204" charset="0"/>
            </a:endParaRPr>
          </a:p>
        </p:txBody>
      </p:sp>
      <p:sp>
        <p:nvSpPr>
          <p:cNvPr id="4" name="Rectangle 3">
            <a:extLst>
              <a:ext uri="{FF2B5EF4-FFF2-40B4-BE49-F238E27FC236}">
                <a16:creationId xmlns:a16="http://schemas.microsoft.com/office/drawing/2014/main" id="{B36FA097-99A9-4E7F-9E17-3898E1C735D5}"/>
              </a:ext>
            </a:extLst>
          </p:cNvPr>
          <p:cNvSpPr/>
          <p:nvPr/>
        </p:nvSpPr>
        <p:spPr>
          <a:xfrm>
            <a:off x="6096000" y="3295552"/>
            <a:ext cx="4989513" cy="1323439"/>
          </a:xfrm>
          <a:prstGeom prst="rect">
            <a:avLst/>
          </a:prstGeom>
        </p:spPr>
        <p:txBody>
          <a:bodyPr wrap="square">
            <a:spAutoFit/>
          </a:bodyPr>
          <a:lstStyle/>
          <a:p>
            <a:pPr marL="457200" indent="-457200" algn="ctr">
              <a:buClr>
                <a:srgbClr val="000000"/>
              </a:buClr>
              <a:buFont typeface="Wingdings" panose="05000000000000000000" pitchFamily="2" charset="2"/>
              <a:buChar char="ü"/>
            </a:pPr>
            <a:r>
              <a:rPr lang="en-US" sz="4000" b="1" dirty="0" err="1">
                <a:solidFill>
                  <a:srgbClr val="FFFF00"/>
                </a:solidFill>
                <a:latin typeface="Calibri" panose="020F0502020204030204" charset="0"/>
                <a:cs typeface="Calibri" panose="020F0502020204030204" charset="0"/>
              </a:rPr>
              <a:t>Giọng</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đọc</a:t>
            </a:r>
            <a:r>
              <a:rPr lang="en-US" sz="4000" b="1" dirty="0">
                <a:solidFill>
                  <a:srgbClr val="FFFF00"/>
                </a:solidFill>
                <a:latin typeface="Calibri" panose="020F0502020204030204" charset="0"/>
                <a:cs typeface="Calibri" panose="020F0502020204030204" charset="0"/>
              </a:rPr>
              <a:t> thong </a:t>
            </a:r>
            <a:r>
              <a:rPr lang="en-US" sz="4000" b="1" dirty="0" err="1">
                <a:solidFill>
                  <a:srgbClr val="FFFF00"/>
                </a:solidFill>
                <a:latin typeface="Calibri" panose="020F0502020204030204" charset="0"/>
                <a:cs typeface="Calibri" panose="020F0502020204030204" charset="0"/>
              </a:rPr>
              <a:t>thả</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trìu</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mến</a:t>
            </a:r>
            <a:r>
              <a:rPr lang="en-US" sz="4000" b="1" dirty="0">
                <a:solidFill>
                  <a:srgbClr val="FFFF00"/>
                </a:solidFill>
                <a:latin typeface="Calibri" panose="020F0502020204030204" charset="0"/>
                <a:cs typeface="Calibri" panose="020F0502020204030204" charset="0"/>
              </a:rPr>
              <a:t>.</a:t>
            </a:r>
          </a:p>
        </p:txBody>
      </p:sp>
      <p:pic>
        <p:nvPicPr>
          <p:cNvPr id="6" name="Picture 5">
            <a:extLst>
              <a:ext uri="{FF2B5EF4-FFF2-40B4-BE49-F238E27FC236}">
                <a16:creationId xmlns:a16="http://schemas.microsoft.com/office/drawing/2014/main" id="{4D133D22-780D-4AEA-8AB5-EF67314FC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18" y="1317942"/>
            <a:ext cx="4767571" cy="4974857"/>
          </a:xfrm>
          <a:prstGeom prst="rect">
            <a:avLst/>
          </a:prstGeom>
        </p:spPr>
      </p:pic>
    </p:spTree>
    <p:extLst>
      <p:ext uri="{BB962C8B-B14F-4D97-AF65-F5344CB8AC3E}">
        <p14:creationId xmlns:p14="http://schemas.microsoft.com/office/powerpoint/2010/main" val="12614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3735863" y="395436"/>
            <a:ext cx="4147287"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8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grpSp>
        <p:nvGrpSpPr>
          <p:cNvPr id="21" name="Group 20">
            <a:extLst>
              <a:ext uri="{FF2B5EF4-FFF2-40B4-BE49-F238E27FC236}">
                <a16:creationId xmlns:a16="http://schemas.microsoft.com/office/drawing/2014/main" id="{2882FD94-E97A-4E23-AE4E-CBD5083B5670}"/>
              </a:ext>
            </a:extLst>
          </p:cNvPr>
          <p:cNvGrpSpPr/>
          <p:nvPr/>
        </p:nvGrpSpPr>
        <p:grpSpPr>
          <a:xfrm>
            <a:off x="699626" y="652808"/>
            <a:ext cx="2430486" cy="1150267"/>
            <a:chOff x="7384428" y="208709"/>
            <a:chExt cx="4634997" cy="576843"/>
          </a:xfrm>
          <a:solidFill>
            <a:srgbClr val="ED7D31">
              <a:lumMod val="40000"/>
              <a:lumOff val="60000"/>
            </a:srgbClr>
          </a:solidFill>
        </p:grpSpPr>
        <p:sp>
          <p:nvSpPr>
            <p:cNvPr id="22" name="Rectangle: Rounded Corners 43">
              <a:extLst>
                <a:ext uri="{FF2B5EF4-FFF2-40B4-BE49-F238E27FC236}">
                  <a16:creationId xmlns:a16="http://schemas.microsoft.com/office/drawing/2014/main" id="{F1815BCD-AAFC-4044-9D02-B8275A040086}"/>
                </a:ext>
              </a:extLst>
            </p:cNvPr>
            <p:cNvSpPr/>
            <p:nvPr/>
          </p:nvSpPr>
          <p:spPr>
            <a:xfrm>
              <a:off x="7384428" y="208778"/>
              <a:ext cx="4634997"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7030A0"/>
            </a:solidFill>
            <a:ln w="12700" cap="flat" cmpd="sng" algn="ctr">
              <a:solidFill>
                <a:srgbClr val="4472C4">
                  <a:shade val="50000"/>
                </a:srgbClr>
              </a:solidFill>
              <a:prstDash val="solid"/>
              <a:miter lim="800000"/>
            </a:ln>
            <a:effectLst/>
          </p:spPr>
          <p:txBody>
            <a:bodyPr rtlCol="0" anchor="ctr"/>
            <a:lstStyle/>
            <a:p>
              <a:pPr algn="ctr">
                <a:defRPr/>
              </a:pPr>
              <a:endParaRPr lang="en-US" sz="1400" kern="0">
                <a:solidFill>
                  <a:prstClr val="white"/>
                </a:solidFill>
                <a:latin typeface="字魂107号-萌趣欢乐体"/>
              </a:endParaRPr>
            </a:p>
          </p:txBody>
        </p:sp>
        <p:sp>
          <p:nvSpPr>
            <p:cNvPr id="23" name="Rectangle 22">
              <a:extLst>
                <a:ext uri="{FF2B5EF4-FFF2-40B4-BE49-F238E27FC236}">
                  <a16:creationId xmlns:a16="http://schemas.microsoft.com/office/drawing/2014/main" id="{0E1BF3AF-5C48-435E-865B-7E79E0DFB668}"/>
                </a:ext>
              </a:extLst>
            </p:cNvPr>
            <p:cNvSpPr/>
            <p:nvPr/>
          </p:nvSpPr>
          <p:spPr>
            <a:xfrm>
              <a:off x="7660797" y="208709"/>
              <a:ext cx="4083050" cy="421019"/>
            </a:xfrm>
            <a:prstGeom prst="rect">
              <a:avLst/>
            </a:prstGeom>
            <a:noFill/>
            <a:extLst>
              <a:ext uri="{909E8E84-426E-40DD-AFC4-6F175D3DCCD1}">
                <a14:hiddenFill xmlns:a14="http://schemas.microsoft.com/office/drawing/2010/main">
                  <a:grpFill/>
                </a14:hiddenFill>
              </a:ext>
            </a:extLst>
          </p:spPr>
          <p:txBody>
            <a:bodyPr wrap="square">
              <a:spAutoFit/>
            </a:bodyPr>
            <a:lstStyle/>
            <a:p>
              <a:pPr algn="ctr">
                <a:defRPr/>
              </a:pPr>
              <a:r>
                <a:rPr lang="en-US" sz="3200" b="1" kern="0" dirty="0" err="1">
                  <a:solidFill>
                    <a:prstClr val="white"/>
                  </a:solidFill>
                  <a:latin typeface="Calibri" panose="020F0502020204030204" charset="0"/>
                  <a:cs typeface="Calibri" panose="020F0502020204030204" charset="0"/>
                  <a:sym typeface="Arial" panose="020B0604020202020204"/>
                </a:rPr>
                <a:t>Đoạn</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luyện</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đọc</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lại</a:t>
              </a:r>
            </a:p>
          </p:txBody>
        </p:sp>
      </p:grpSp>
      <p:sp>
        <p:nvSpPr>
          <p:cNvPr id="24" name="Rectangle 23">
            <a:extLst>
              <a:ext uri="{FF2B5EF4-FFF2-40B4-BE49-F238E27FC236}">
                <a16:creationId xmlns:a16="http://schemas.microsoft.com/office/drawing/2014/main" id="{53A702DB-B3FD-42A3-95F2-03CA2B9F5DC8}"/>
              </a:ext>
            </a:extLst>
          </p:cNvPr>
          <p:cNvSpPr/>
          <p:nvPr/>
        </p:nvSpPr>
        <p:spPr>
          <a:xfrm>
            <a:off x="2952624" y="1322904"/>
            <a:ext cx="10935014" cy="489364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Ai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29" name="Rectangle 28">
            <a:extLst>
              <a:ext uri="{FF2B5EF4-FFF2-40B4-BE49-F238E27FC236}">
                <a16:creationId xmlns:a16="http://schemas.microsoft.com/office/drawing/2014/main" id="{8F47D2FE-550F-4462-8EC7-9EF15680D687}"/>
              </a:ext>
            </a:extLst>
          </p:cNvPr>
          <p:cNvSpPr/>
          <p:nvPr/>
        </p:nvSpPr>
        <p:spPr>
          <a:xfrm>
            <a:off x="7327524" y="5722203"/>
            <a:ext cx="218521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400" b="0" i="0" u="none" strike="noStrike" kern="1200" cap="none" spc="0" normalizeH="0" baseline="0" noProof="0" dirty="0">
              <a:ln>
                <a:noFill/>
              </a:ln>
              <a:solidFill>
                <a:srgbClr val="FFFFFF"/>
              </a:solidFill>
              <a:effectLst/>
              <a:uLnTx/>
              <a:uFillTx/>
              <a:latin typeface="微软雅黑"/>
              <a:ea typeface="微软雅黑"/>
            </a:endParaRPr>
          </a:p>
        </p:txBody>
      </p:sp>
    </p:spTree>
    <p:extLst>
      <p:ext uri="{BB962C8B-B14F-4D97-AF65-F5344CB8AC3E}">
        <p14:creationId xmlns:p14="http://schemas.microsoft.com/office/powerpoint/2010/main" val="1055716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6ED00C-863C-42E0-ACD6-3BC2B4FE2BDE}"/>
              </a:ext>
            </a:extLst>
          </p:cNvPr>
          <p:cNvGrpSpPr/>
          <p:nvPr/>
        </p:nvGrpSpPr>
        <p:grpSpPr>
          <a:xfrm>
            <a:off x="472440" y="327660"/>
            <a:ext cx="4204970" cy="976630"/>
            <a:chOff x="1149" y="650"/>
            <a:chExt cx="6622" cy="1538"/>
          </a:xfrm>
        </p:grpSpPr>
        <p:sp>
          <p:nvSpPr>
            <p:cNvPr id="3" name="Rectangle: Rounded Corners 43">
              <a:extLst>
                <a:ext uri="{FF2B5EF4-FFF2-40B4-BE49-F238E27FC236}">
                  <a16:creationId xmlns:a16="http://schemas.microsoft.com/office/drawing/2014/main" id="{816C2F1F-396A-4DBC-82B5-B8FF0CB3D84D}"/>
                </a:ext>
              </a:extLst>
            </p:cNvPr>
            <p:cNvSpPr/>
            <p:nvPr/>
          </p:nvSpPr>
          <p:spPr>
            <a:xfrm>
              <a:off x="2598" y="812"/>
              <a:ext cx="5058"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38B692">
                <a:lumMod val="20000"/>
                <a:lumOff val="80000"/>
              </a:srgbClr>
            </a:solidFill>
            <a:ln w="12700" cap="flat" cmpd="sng" algn="ctr">
              <a:solidFill>
                <a:srgbClr val="38B6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charset="0"/>
                <a:cs typeface="Calibri" panose="020F0502020204030204" charset="0"/>
              </a:endParaRPr>
            </a:p>
          </p:txBody>
        </p:sp>
        <p:sp>
          <p:nvSpPr>
            <p:cNvPr id="4" name="Rectangle 21">
              <a:extLst>
                <a:ext uri="{FF2B5EF4-FFF2-40B4-BE49-F238E27FC236}">
                  <a16:creationId xmlns:a16="http://schemas.microsoft.com/office/drawing/2014/main" id="{E0CCD222-A991-4193-869F-2EB78DA39A09}"/>
                </a:ext>
              </a:extLst>
            </p:cNvPr>
            <p:cNvSpPr/>
            <p:nvPr/>
          </p:nvSpPr>
          <p:spPr>
            <a:xfrm>
              <a:off x="2484" y="949"/>
              <a:ext cx="5287" cy="91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Luyện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nhóm</a:t>
              </a:r>
            </a:p>
          </p:txBody>
        </p:sp>
        <p:pic>
          <p:nvPicPr>
            <p:cNvPr id="5" name="Picture 4">
              <a:extLst>
                <a:ext uri="{FF2B5EF4-FFF2-40B4-BE49-F238E27FC236}">
                  <a16:creationId xmlns:a16="http://schemas.microsoft.com/office/drawing/2014/main" id="{E00F7347-FD25-4770-AFAA-4AF4525D7CA5}"/>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6" name="Picture 5">
            <a:extLst>
              <a:ext uri="{FF2B5EF4-FFF2-40B4-BE49-F238E27FC236}">
                <a16:creationId xmlns:a16="http://schemas.microsoft.com/office/drawing/2014/main" id="{4331B727-CD83-421E-A914-41B8127B5EB4}"/>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8" y="3951605"/>
            <a:ext cx="4797425" cy="1824990"/>
          </a:xfrm>
          <a:prstGeom prst="rect">
            <a:avLst/>
          </a:prstGeom>
        </p:spPr>
      </p:pic>
      <p:grpSp>
        <p:nvGrpSpPr>
          <p:cNvPr id="7" name="Group 6">
            <a:extLst>
              <a:ext uri="{FF2B5EF4-FFF2-40B4-BE49-F238E27FC236}">
                <a16:creationId xmlns:a16="http://schemas.microsoft.com/office/drawing/2014/main" id="{C8E02BBF-99DE-48B5-90CE-C87EC0EDECD4}"/>
              </a:ext>
            </a:extLst>
          </p:cNvPr>
          <p:cNvGrpSpPr/>
          <p:nvPr/>
        </p:nvGrpSpPr>
        <p:grpSpPr>
          <a:xfrm>
            <a:off x="2564130" y="1101090"/>
            <a:ext cx="6621145" cy="2719070"/>
            <a:chOff x="4038" y="1734"/>
            <a:chExt cx="10427" cy="4282"/>
          </a:xfrm>
        </p:grpSpPr>
        <p:sp>
          <p:nvSpPr>
            <p:cNvPr id="8" name="Rounded Rectangle 25">
              <a:extLst>
                <a:ext uri="{FF2B5EF4-FFF2-40B4-BE49-F238E27FC236}">
                  <a16:creationId xmlns:a16="http://schemas.microsoft.com/office/drawing/2014/main" id="{095A78CF-18E7-41E8-AA50-1DEE4722F9A3}"/>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D05A25D7-D956-4AA4-A565-A28C405D09DC}"/>
                </a:ext>
              </a:extLst>
            </p:cNvPr>
            <p:cNvSpPr/>
            <p:nvPr/>
          </p:nvSpPr>
          <p:spPr>
            <a:xfrm>
              <a:off x="7091" y="1734"/>
              <a:ext cx="4257" cy="905"/>
            </a:xfrm>
            <a:prstGeom prst="rect">
              <a:avLst/>
            </a:prstGeom>
          </p:spPr>
          <p:txBody>
            <a:bodyPr wrap="none">
              <a:spAutoFit/>
            </a:bodyPr>
            <a:lstStyle/>
            <a:p>
              <a:pPr algn="ctr">
                <a:lnSpc>
                  <a:spcPct val="112000"/>
                </a:lnSpc>
                <a:buFont typeface="Arial" panose="020B0604020202020204"/>
                <a:buNone/>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36D0CB8A-E77A-44EE-A340-C229DDCE342B}"/>
                </a:ext>
              </a:extLst>
            </p:cNvPr>
            <p:cNvSpPr/>
            <p:nvPr/>
          </p:nvSpPr>
          <p:spPr>
            <a:xfrm>
              <a:off x="5223" y="2754"/>
              <a:ext cx="2798" cy="968"/>
            </a:xfrm>
            <a:prstGeom prst="rect">
              <a:avLst/>
            </a:prstGeom>
          </p:spPr>
          <p:txBody>
            <a:bodyPr wrap="none">
              <a:spAutoFit/>
            </a:bodyPr>
            <a:lstStyle/>
            <a:p>
              <a:pPr>
                <a:lnSpc>
                  <a:spcPct val="112000"/>
                </a:lnSpc>
                <a:buFont typeface="Arial" panose="020B0604020202020204"/>
                <a:buNone/>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440548BC-689F-44CA-B98C-BD56C46EE2FC}"/>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2" name="Group 11">
              <a:extLst>
                <a:ext uri="{FF2B5EF4-FFF2-40B4-BE49-F238E27FC236}">
                  <a16:creationId xmlns:a16="http://schemas.microsoft.com/office/drawing/2014/main" id="{C3337331-92BF-41DF-909C-044E4648CC46}"/>
                </a:ext>
              </a:extLst>
            </p:cNvPr>
            <p:cNvGrpSpPr/>
            <p:nvPr/>
          </p:nvGrpSpPr>
          <p:grpSpPr>
            <a:xfrm>
              <a:off x="4038" y="3839"/>
              <a:ext cx="5741" cy="1014"/>
              <a:chOff x="1717199" y="4363552"/>
              <a:chExt cx="3645680" cy="643894"/>
            </a:xfrm>
          </p:grpSpPr>
          <p:sp>
            <p:nvSpPr>
              <p:cNvPr id="20" name="Rounded Rectangle 30">
                <a:extLst>
                  <a:ext uri="{FF2B5EF4-FFF2-40B4-BE49-F238E27FC236}">
                    <a16:creationId xmlns:a16="http://schemas.microsoft.com/office/drawing/2014/main" id="{D9E56B08-F193-4E48-8C68-38B2E63FAF9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id="{0865CCDE-2672-40ED-A9C2-D55092F77043}"/>
                  </a:ext>
                </a:extLst>
              </p:cNvPr>
              <p:cNvSpPr/>
              <p:nvPr/>
            </p:nvSpPr>
            <p:spPr>
              <a:xfrm>
                <a:off x="2469553" y="4363552"/>
                <a:ext cx="1832553"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id="{BCBA7697-309E-447C-9D70-83D4F3A3DBC5}"/>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3" name="Group 12">
              <a:extLst>
                <a:ext uri="{FF2B5EF4-FFF2-40B4-BE49-F238E27FC236}">
                  <a16:creationId xmlns:a16="http://schemas.microsoft.com/office/drawing/2014/main" id="{4CAB6256-3165-49B3-87E8-BAF3DC623B70}"/>
                </a:ext>
              </a:extLst>
            </p:cNvPr>
            <p:cNvGrpSpPr/>
            <p:nvPr/>
          </p:nvGrpSpPr>
          <p:grpSpPr>
            <a:xfrm>
              <a:off x="4038" y="5002"/>
              <a:ext cx="7045" cy="1014"/>
              <a:chOff x="1717199" y="5199333"/>
              <a:chExt cx="4473575" cy="643894"/>
            </a:xfrm>
          </p:grpSpPr>
          <p:sp>
            <p:nvSpPr>
              <p:cNvPr id="17" name="Rounded Rectangle 34">
                <a:extLst>
                  <a:ext uri="{FF2B5EF4-FFF2-40B4-BE49-F238E27FC236}">
                    <a16:creationId xmlns:a16="http://schemas.microsoft.com/office/drawing/2014/main" id="{55745017-44A0-42AB-AA73-7C8D2D807E47}"/>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9C464FD9-8718-4EBD-ACDF-36289B35591E}"/>
                  </a:ext>
                </a:extLst>
              </p:cNvPr>
              <p:cNvSpPr/>
              <p:nvPr/>
            </p:nvSpPr>
            <p:spPr>
              <a:xfrm>
                <a:off x="2469553" y="5199333"/>
                <a:ext cx="3437159"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C9BB2711-4DBF-4388-AB16-D088633DE53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4" name="Picture 2" descr="Star Cartoon Images, Stock Photos &amp;amp; Vectors | Shutterstock">
              <a:extLst>
                <a:ext uri="{FF2B5EF4-FFF2-40B4-BE49-F238E27FC236}">
                  <a16:creationId xmlns:a16="http://schemas.microsoft.com/office/drawing/2014/main" id="{988FEAEA-CA66-40DB-B249-0EB491AFB4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a:extLst>
                <a:ext uri="{FF2B5EF4-FFF2-40B4-BE49-F238E27FC236}">
                  <a16:creationId xmlns:a16="http://schemas.microsoft.com/office/drawing/2014/main" id="{E9BD32B1-E2B0-469F-BC3D-1D3D84894E4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id="{D33EA85F-85C7-4E97-803F-F2A4DBCF0BF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C771CD3C-AEA7-4881-A00A-64CF8BDECD8A}"/>
              </a:ext>
            </a:extLst>
          </p:cNvPr>
          <p:cNvGrpSpPr/>
          <p:nvPr/>
        </p:nvGrpSpPr>
        <p:grpSpPr>
          <a:xfrm>
            <a:off x="1509712" y="5756910"/>
            <a:ext cx="9172575" cy="875030"/>
            <a:chOff x="2321" y="8780"/>
            <a:chExt cx="14445" cy="1378"/>
          </a:xfrm>
        </p:grpSpPr>
        <p:sp>
          <p:nvSpPr>
            <p:cNvPr id="24" name="Rounded Rectangle 17">
              <a:extLst>
                <a:ext uri="{FF2B5EF4-FFF2-40B4-BE49-F238E27FC236}">
                  <a16:creationId xmlns:a16="http://schemas.microsoft.com/office/drawing/2014/main" id="{66D6129B-9C4C-4DE0-B7D2-DCB23F3EAB60}"/>
                </a:ext>
              </a:extLst>
            </p:cNvPr>
            <p:cNvSpPr/>
            <p:nvPr/>
          </p:nvSpPr>
          <p:spPr>
            <a:xfrm>
              <a:off x="2321" y="8780"/>
              <a:ext cx="14032" cy="1378"/>
            </a:xfrm>
            <a:prstGeom prst="roundRect">
              <a:avLst>
                <a:gd name="adj" fmla="val 50000"/>
              </a:avLst>
            </a:prstGeom>
            <a:solidFill>
              <a:srgbClr val="ACE3D4"/>
            </a:solidFill>
            <a:ln w="12700" cap="flat" cmpd="sng" algn="ctr">
              <a:solidFill>
                <a:srgbClr val="00B05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59号-创粗黑" panose="020F0502020204030204"/>
                <a:cs typeface="+mn-cs"/>
              </a:endParaRPr>
            </a:p>
          </p:txBody>
        </p:sp>
        <p:sp>
          <p:nvSpPr>
            <p:cNvPr id="25" name="Text Box 7">
              <a:extLst>
                <a:ext uri="{FF2B5EF4-FFF2-40B4-BE49-F238E27FC236}">
                  <a16:creationId xmlns:a16="http://schemas.microsoft.com/office/drawing/2014/main" id="{51F1143C-B7CE-4289-8E73-62BF9D1B092D}"/>
                </a:ext>
              </a:extLst>
            </p:cNvPr>
            <p:cNvSpPr txBox="1"/>
            <p:nvPr/>
          </p:nvSpPr>
          <p:spPr>
            <a:xfrm>
              <a:off x="2934" y="8864"/>
              <a:ext cx="13832" cy="1210"/>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Pts val="2800"/>
                <a:buFont typeface="Arial" panose="020B0604020202020204" pitchFamily="34" charset="0"/>
                <a:buNone/>
                <a:tabLst/>
                <a:defRPr/>
              </a:pPr>
              <a:r>
                <a:rPr kumimoji="0" lang="en-US" altLang="zh-CN" sz="4400" b="0" i="0" u="sng"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Yêu cầu</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 Tất</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cả</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thành</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viên</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đều</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đọc</a:t>
              </a:r>
            </a:p>
          </p:txBody>
        </p:sp>
      </p:grpSp>
      <p:pic>
        <p:nvPicPr>
          <p:cNvPr id="26" name="图片 36">
            <a:extLst>
              <a:ext uri="{FF2B5EF4-FFF2-40B4-BE49-F238E27FC236}">
                <a16:creationId xmlns:a16="http://schemas.microsoft.com/office/drawing/2014/main" id="{45087D4F-D992-4C4F-91AB-FC1BC2F286AC}"/>
              </a:ext>
            </a:extLst>
          </p:cNvPr>
          <p:cNvPicPr>
            <a:picLocks noChangeAspect="1"/>
          </p:cNvPicPr>
          <p:nvPr/>
        </p:nvPicPr>
        <p:blipFill rotWithShape="1">
          <a:blip r:embed="rId5" cstate="screen"/>
          <a:srcRect r="16356"/>
          <a:stretch>
            <a:fillRect/>
          </a:stretch>
        </p:blipFill>
        <p:spPr>
          <a:xfrm flipH="1">
            <a:off x="9542145" y="163195"/>
            <a:ext cx="3256915" cy="1585595"/>
          </a:xfrm>
          <a:prstGeom prst="rect">
            <a:avLst/>
          </a:prstGeom>
        </p:spPr>
      </p:pic>
    </p:spTree>
    <p:extLst>
      <p:ext uri="{BB962C8B-B14F-4D97-AF65-F5344CB8AC3E}">
        <p14:creationId xmlns:p14="http://schemas.microsoft.com/office/powerpoint/2010/main" val="3318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120" y="-564605"/>
            <a:ext cx="227532" cy="421356"/>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810" y="-507935"/>
            <a:ext cx="471918" cy="227532"/>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8920" y="-678371"/>
            <a:ext cx="227532" cy="42135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6610" y="-621701"/>
            <a:ext cx="471918" cy="227532"/>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167" y="-638129"/>
            <a:ext cx="227532" cy="421356"/>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523" y="-581459"/>
            <a:ext cx="471918" cy="227532"/>
          </a:xfrm>
          <a:prstGeom prst="rect">
            <a:avLst/>
          </a:prstGeom>
        </p:spPr>
      </p:pic>
      <p:pic>
        <p:nvPicPr>
          <p:cNvPr id="11" name="Picture 10" descr="Picture2">
            <a:extLst>
              <a:ext uri="{FF2B5EF4-FFF2-40B4-BE49-F238E27FC236}">
                <a16:creationId xmlns:a16="http://schemas.microsoft.com/office/drawing/2014/main" id="{DDFC7BE0-450A-42E2-812B-7D49AEAD5494}"/>
              </a:ext>
            </a:extLst>
          </p:cNvPr>
          <p:cNvPicPr>
            <a:picLocks noChangeAspect="1"/>
          </p:cNvPicPr>
          <p:nvPr/>
        </p:nvPicPr>
        <p:blipFill>
          <a:blip r:embed="rId4"/>
          <a:stretch>
            <a:fillRect/>
          </a:stretch>
        </p:blipFill>
        <p:spPr>
          <a:xfrm>
            <a:off x="2035538" y="2743200"/>
            <a:ext cx="7801610" cy="4440555"/>
          </a:xfrm>
          <a:prstGeom prst="rect">
            <a:avLst/>
          </a:prstGeom>
        </p:spPr>
      </p:pic>
    </p:spTree>
    <p:extLst>
      <p:ext uri="{BB962C8B-B14F-4D97-AF65-F5344CB8AC3E}">
        <p14:creationId xmlns:p14="http://schemas.microsoft.com/office/powerpoint/2010/main" val="1425975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repeatCount="indefinite" fill="hold" nodeType="withEffect">
                                  <p:stCondLst>
                                    <p:cond delay="5000"/>
                                  </p:stCondLst>
                                  <p:childTnLst>
                                    <p:set>
                                      <p:cBhvr>
                                        <p:cTn id="6" dur="1" fill="hold">
                                          <p:stCondLst>
                                            <p:cond delay="0"/>
                                          </p:stCondLst>
                                        </p:cTn>
                                        <p:tgtEl>
                                          <p:spTgt spid="18"/>
                                        </p:tgtEl>
                                        <p:attrNameLst>
                                          <p:attrName>style.visibility</p:attrName>
                                        </p:attrNameLst>
                                      </p:cBhvr>
                                      <p:to>
                                        <p:strVal val="visible"/>
                                      </p:to>
                                    </p:set>
                                    <p:anim calcmode="lin" valueType="num">
                                      <p:cBhvr>
                                        <p:cTn id="7" dur="8000" fill="hold"/>
                                        <p:tgtEl>
                                          <p:spTgt spid="18"/>
                                        </p:tgtEl>
                                        <p:attrNameLst>
                                          <p:attrName>ppt_w</p:attrName>
                                        </p:attrNameLst>
                                      </p:cBhvr>
                                      <p:tavLst>
                                        <p:tav tm="0">
                                          <p:val>
                                            <p:fltVal val="0"/>
                                          </p:val>
                                        </p:tav>
                                        <p:tav tm="100000">
                                          <p:val>
                                            <p:strVal val="#ppt_w"/>
                                          </p:val>
                                        </p:tav>
                                      </p:tavLst>
                                    </p:anim>
                                    <p:anim calcmode="lin" valueType="num">
                                      <p:cBhvr>
                                        <p:cTn id="8" dur="8000" fill="hold"/>
                                        <p:tgtEl>
                                          <p:spTgt spid="18"/>
                                        </p:tgtEl>
                                        <p:attrNameLst>
                                          <p:attrName>ppt_h</p:attrName>
                                        </p:attrNameLst>
                                      </p:cBhvr>
                                      <p:tavLst>
                                        <p:tav tm="0">
                                          <p:val>
                                            <p:fltVal val="0"/>
                                          </p:val>
                                        </p:tav>
                                        <p:tav tm="100000">
                                          <p:val>
                                            <p:strVal val="#ppt_h"/>
                                          </p:val>
                                        </p:tav>
                                      </p:tavLst>
                                    </p:anim>
                                    <p:anim calcmode="lin" valueType="num">
                                      <p:cBhvr>
                                        <p:cTn id="9" dur="8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8000" fill="hold"/>
                                        <p:tgtEl>
                                          <p:spTgt spid="18"/>
                                        </p:tgtEl>
                                        <p:attrNameLst>
                                          <p:attrName>ppt_y</p:attrName>
                                        </p:attrNameLst>
                                      </p:cBhvr>
                                      <p:tavLst>
                                        <p:tav tm="0" fmla="#ppt_y+(sin(-2*pi*(1-$))*-#ppt_x+cos(-2*pi*(1-$))*(1-#ppt_y))*(1-$)">
                                          <p:val>
                                            <p:fltVal val="0"/>
                                          </p:val>
                                        </p:tav>
                                        <p:tav tm="100000">
                                          <p:val>
                                            <p:fltVal val="1"/>
                                          </p:val>
                                        </p:tav>
                                      </p:tavLst>
                                    </p:anim>
                                  </p:childTnLst>
                                </p:cTn>
                              </p:par>
                              <p:par>
                                <p:cTn id="11" presetID="8" presetClass="emph" presetSubtype="0" repeatCount="indefinite" fill="hold" nodeType="withEffect">
                                  <p:stCondLst>
                                    <p:cond delay="5000"/>
                                  </p:stCondLst>
                                  <p:childTnLst>
                                    <p:animRot by="21600000">
                                      <p:cBhvr>
                                        <p:cTn id="12" dur="8000" fill="hold"/>
                                        <p:tgtEl>
                                          <p:spTgt spid="18"/>
                                        </p:tgtEl>
                                        <p:attrNameLst>
                                          <p:attrName>r</p:attrName>
                                        </p:attrNameLst>
                                      </p:cBhvr>
                                    </p:animRot>
                                  </p:childTnLst>
                                </p:cTn>
                              </p:par>
                              <p:par>
                                <p:cTn id="13" presetID="37" presetClass="path" presetSubtype="0" repeatCount="indefinite" fill="hold" nodeType="withEffect">
                                  <p:stCondLst>
                                    <p:cond delay="5000"/>
                                  </p:stCondLst>
                                  <p:childTnLst>
                                    <p:animMotion origin="layout" path="M -0.00013 -2.59259E-6 C 0.04765 0.13334 0.26758 0.25857 0.42851 0.41158 C 0.58906 0.56459 0.58659 0.97917 0.83854 1.13704 " pathEditMode="relative" rAng="0" ptsTypes="AAA">
                                      <p:cBhvr>
                                        <p:cTn id="14" dur="8000" fill="hold"/>
                                        <p:tgtEl>
                                          <p:spTgt spid="18"/>
                                        </p:tgtEl>
                                        <p:attrNameLst>
                                          <p:attrName>ppt_x</p:attrName>
                                          <p:attrName>ppt_y</p:attrName>
                                        </p:attrNameLst>
                                      </p:cBhvr>
                                      <p:rCtr x="41927" y="56852"/>
                                    </p:animMotion>
                                  </p:childTnLst>
                                </p:cTn>
                              </p:par>
                              <p:par>
                                <p:cTn id="15" presetID="15" presetClass="entr" presetSubtype="0" repeatCount="indefinite" fill="hold" nodeType="withEffect">
                                  <p:stCondLst>
                                    <p:cond delay="40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8000" fill="hold"/>
                                        <p:tgtEl>
                                          <p:spTgt spid="17"/>
                                        </p:tgtEl>
                                        <p:attrNameLst>
                                          <p:attrName>ppt_w</p:attrName>
                                        </p:attrNameLst>
                                      </p:cBhvr>
                                      <p:tavLst>
                                        <p:tav tm="0">
                                          <p:val>
                                            <p:fltVal val="0"/>
                                          </p:val>
                                        </p:tav>
                                        <p:tav tm="100000">
                                          <p:val>
                                            <p:strVal val="#ppt_w"/>
                                          </p:val>
                                        </p:tav>
                                      </p:tavLst>
                                    </p:anim>
                                    <p:anim calcmode="lin" valueType="num">
                                      <p:cBhvr>
                                        <p:cTn id="18" dur="8000" fill="hold"/>
                                        <p:tgtEl>
                                          <p:spTgt spid="17"/>
                                        </p:tgtEl>
                                        <p:attrNameLst>
                                          <p:attrName>ppt_h</p:attrName>
                                        </p:attrNameLst>
                                      </p:cBhvr>
                                      <p:tavLst>
                                        <p:tav tm="0">
                                          <p:val>
                                            <p:fltVal val="0"/>
                                          </p:val>
                                        </p:tav>
                                        <p:tav tm="100000">
                                          <p:val>
                                            <p:strVal val="#ppt_h"/>
                                          </p:val>
                                        </p:tav>
                                      </p:tavLst>
                                    </p:anim>
                                    <p:anim calcmode="lin" valueType="num">
                                      <p:cBhvr>
                                        <p:cTn id="19" dur="8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0" dur="8000" fill="hold"/>
                                        <p:tgtEl>
                                          <p:spTgt spid="17"/>
                                        </p:tgtEl>
                                        <p:attrNameLst>
                                          <p:attrName>ppt_y</p:attrName>
                                        </p:attrNameLst>
                                      </p:cBhvr>
                                      <p:tavLst>
                                        <p:tav tm="0" fmla="#ppt_y+(sin(-2*pi*(1-$))*-#ppt_x+cos(-2*pi*(1-$))*(1-#ppt_y))*(1-$)">
                                          <p:val>
                                            <p:fltVal val="0"/>
                                          </p:val>
                                        </p:tav>
                                        <p:tav tm="100000">
                                          <p:val>
                                            <p:fltVal val="1"/>
                                          </p:val>
                                        </p:tav>
                                      </p:tavLst>
                                    </p:anim>
                                  </p:childTnLst>
                                </p:cTn>
                              </p:par>
                              <p:par>
                                <p:cTn id="21" presetID="8" presetClass="emph" presetSubtype="0" repeatCount="indefinite" fill="hold" nodeType="withEffect">
                                  <p:stCondLst>
                                    <p:cond delay="4000"/>
                                  </p:stCondLst>
                                  <p:childTnLst>
                                    <p:animRot by="21600000">
                                      <p:cBhvr>
                                        <p:cTn id="22" dur="8000" fill="hold"/>
                                        <p:tgtEl>
                                          <p:spTgt spid="17"/>
                                        </p:tgtEl>
                                        <p:attrNameLst>
                                          <p:attrName>r</p:attrName>
                                        </p:attrNameLst>
                                      </p:cBhvr>
                                    </p:animRot>
                                  </p:childTnLst>
                                </p:cTn>
                              </p:par>
                              <p:par>
                                <p:cTn id="23" presetID="37" presetClass="path" presetSubtype="0" repeatCount="indefinite" fill="hold" nodeType="withEffect">
                                  <p:stCondLst>
                                    <p:cond delay="4000"/>
                                  </p:stCondLst>
                                  <p:childTnLst>
                                    <p:animMotion origin="layout" path="M -0.00013 3.7037E-7 C 0.04778 0.13333 0.12265 0.47245 0.28359 0.62546 C 0.44401 0.77847 0.75703 0.88819 1.00885 1.04606 " pathEditMode="relative" rAng="0" ptsTypes="AAA">
                                      <p:cBhvr>
                                        <p:cTn id="24" dur="8000" fill="hold"/>
                                        <p:tgtEl>
                                          <p:spTgt spid="17"/>
                                        </p:tgtEl>
                                        <p:attrNameLst>
                                          <p:attrName>ppt_x</p:attrName>
                                          <p:attrName>ppt_y</p:attrName>
                                        </p:attrNameLst>
                                      </p:cBhvr>
                                      <p:rCtr x="50443" y="52292"/>
                                    </p:animMotion>
                                  </p:childTnLst>
                                </p:cTn>
                              </p:par>
                              <p:par>
                                <p:cTn id="25" presetID="15" presetClass="entr" presetSubtype="0" repeatCount="indefinite"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8000" fill="hold"/>
                                        <p:tgtEl>
                                          <p:spTgt spid="20"/>
                                        </p:tgtEl>
                                        <p:attrNameLst>
                                          <p:attrName>ppt_w</p:attrName>
                                        </p:attrNameLst>
                                      </p:cBhvr>
                                      <p:tavLst>
                                        <p:tav tm="0">
                                          <p:val>
                                            <p:fltVal val="0"/>
                                          </p:val>
                                        </p:tav>
                                        <p:tav tm="100000">
                                          <p:val>
                                            <p:strVal val="#ppt_w"/>
                                          </p:val>
                                        </p:tav>
                                      </p:tavLst>
                                    </p:anim>
                                    <p:anim calcmode="lin" valueType="num">
                                      <p:cBhvr>
                                        <p:cTn id="28" dur="8000" fill="hold"/>
                                        <p:tgtEl>
                                          <p:spTgt spid="20"/>
                                        </p:tgtEl>
                                        <p:attrNameLst>
                                          <p:attrName>ppt_h</p:attrName>
                                        </p:attrNameLst>
                                      </p:cBhvr>
                                      <p:tavLst>
                                        <p:tav tm="0">
                                          <p:val>
                                            <p:fltVal val="0"/>
                                          </p:val>
                                        </p:tav>
                                        <p:tav tm="100000">
                                          <p:val>
                                            <p:strVal val="#ppt_h"/>
                                          </p:val>
                                        </p:tav>
                                      </p:tavLst>
                                    </p:anim>
                                    <p:anim calcmode="lin" valueType="num">
                                      <p:cBhvr>
                                        <p:cTn id="29" dur="8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0" dur="8000" fill="hold"/>
                                        <p:tgtEl>
                                          <p:spTgt spid="20"/>
                                        </p:tgtEl>
                                        <p:attrNameLst>
                                          <p:attrName>ppt_y</p:attrName>
                                        </p:attrNameLst>
                                      </p:cBhvr>
                                      <p:tavLst>
                                        <p:tav tm="0" fmla="#ppt_y+(sin(-2*pi*(1-$))*-#ppt_x+cos(-2*pi*(1-$))*(1-#ppt_y))*(1-$)">
                                          <p:val>
                                            <p:fltVal val="0"/>
                                          </p:val>
                                        </p:tav>
                                        <p:tav tm="100000">
                                          <p:val>
                                            <p:fltVal val="1"/>
                                          </p:val>
                                        </p:tav>
                                      </p:tavLst>
                                    </p:anim>
                                  </p:childTnLst>
                                </p:cTn>
                              </p:par>
                              <p:par>
                                <p:cTn id="31" presetID="8" presetClass="emph" presetSubtype="0" repeatCount="indefinite" fill="hold" nodeType="withEffect">
                                  <p:stCondLst>
                                    <p:cond delay="1000"/>
                                  </p:stCondLst>
                                  <p:childTnLst>
                                    <p:animRot by="21600000">
                                      <p:cBhvr>
                                        <p:cTn id="32" dur="8000" fill="hold"/>
                                        <p:tgtEl>
                                          <p:spTgt spid="20"/>
                                        </p:tgtEl>
                                        <p:attrNameLst>
                                          <p:attrName>r</p:attrName>
                                        </p:attrNameLst>
                                      </p:cBhvr>
                                    </p:animRot>
                                  </p:childTnLst>
                                </p:cTn>
                              </p:par>
                              <p:par>
                                <p:cTn id="33" presetID="37" presetClass="path" presetSubtype="0" repeatCount="indefinite" fill="hold" nodeType="withEffect">
                                  <p:stCondLst>
                                    <p:cond delay="1000"/>
                                  </p:stCondLst>
                                  <p:childTnLst>
                                    <p:animMotion origin="layout" path="M -0.00013 4.07407E-6 C 0.04791 0.13333 0.21302 0.35185 0.37396 0.50486 C 0.53437 0.65787 0.71315 0.76134 0.96484 0.91898 " pathEditMode="relative" rAng="0" ptsTypes="AAA">
                                      <p:cBhvr>
                                        <p:cTn id="34" dur="8000" fill="hold"/>
                                        <p:tgtEl>
                                          <p:spTgt spid="20"/>
                                        </p:tgtEl>
                                        <p:attrNameLst>
                                          <p:attrName>ppt_x</p:attrName>
                                          <p:attrName>ppt_y</p:attrName>
                                        </p:attrNameLst>
                                      </p:cBhvr>
                                      <p:rCtr x="48242" y="45949"/>
                                    </p:animMotion>
                                  </p:childTnLst>
                                </p:cTn>
                              </p:par>
                              <p:par>
                                <p:cTn id="35" presetID="15" presetClass="entr" presetSubtype="0" repeatCount="indefinite"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8000" fill="hold"/>
                                        <p:tgtEl>
                                          <p:spTgt spid="19"/>
                                        </p:tgtEl>
                                        <p:attrNameLst>
                                          <p:attrName>ppt_w</p:attrName>
                                        </p:attrNameLst>
                                      </p:cBhvr>
                                      <p:tavLst>
                                        <p:tav tm="0">
                                          <p:val>
                                            <p:fltVal val="0"/>
                                          </p:val>
                                        </p:tav>
                                        <p:tav tm="100000">
                                          <p:val>
                                            <p:strVal val="#ppt_w"/>
                                          </p:val>
                                        </p:tav>
                                      </p:tavLst>
                                    </p:anim>
                                    <p:anim calcmode="lin" valueType="num">
                                      <p:cBhvr>
                                        <p:cTn id="38" dur="8000" fill="hold"/>
                                        <p:tgtEl>
                                          <p:spTgt spid="19"/>
                                        </p:tgtEl>
                                        <p:attrNameLst>
                                          <p:attrName>ppt_h</p:attrName>
                                        </p:attrNameLst>
                                      </p:cBhvr>
                                      <p:tavLst>
                                        <p:tav tm="0">
                                          <p:val>
                                            <p:fltVal val="0"/>
                                          </p:val>
                                        </p:tav>
                                        <p:tav tm="100000">
                                          <p:val>
                                            <p:strVal val="#ppt_h"/>
                                          </p:val>
                                        </p:tav>
                                      </p:tavLst>
                                    </p:anim>
                                    <p:anim calcmode="lin" valueType="num">
                                      <p:cBhvr>
                                        <p:cTn id="39" dur="8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0" dur="8000" fill="hold"/>
                                        <p:tgtEl>
                                          <p:spTgt spid="19"/>
                                        </p:tgtEl>
                                        <p:attrNameLst>
                                          <p:attrName>ppt_y</p:attrName>
                                        </p:attrNameLst>
                                      </p:cBhvr>
                                      <p:tavLst>
                                        <p:tav tm="0" fmla="#ppt_y+(sin(-2*pi*(1-$))*-#ppt_x+cos(-2*pi*(1-$))*(1-#ppt_y))*(1-$)">
                                          <p:val>
                                            <p:fltVal val="0"/>
                                          </p:val>
                                        </p:tav>
                                        <p:tav tm="100000">
                                          <p:val>
                                            <p:fltVal val="1"/>
                                          </p:val>
                                        </p:tav>
                                      </p:tavLst>
                                    </p:anim>
                                  </p:childTnLst>
                                </p:cTn>
                              </p:par>
                              <p:par>
                                <p:cTn id="41" presetID="8" presetClass="emph" presetSubtype="0" repeatCount="indefinite" fill="hold" nodeType="withEffect">
                                  <p:stCondLst>
                                    <p:cond delay="0"/>
                                  </p:stCondLst>
                                  <p:childTnLst>
                                    <p:animRot by="21600000">
                                      <p:cBhvr>
                                        <p:cTn id="42" dur="8000" fill="hold"/>
                                        <p:tgtEl>
                                          <p:spTgt spid="19"/>
                                        </p:tgtEl>
                                        <p:attrNameLst>
                                          <p:attrName>r</p:attrName>
                                        </p:attrNameLst>
                                      </p:cBhvr>
                                    </p:animRot>
                                  </p:childTnLst>
                                </p:cTn>
                              </p:par>
                              <p:par>
                                <p:cTn id="43" presetID="37" presetClass="path" presetSubtype="0" repeatCount="indefinite" fill="hold" nodeType="withEffect">
                                  <p:stCondLst>
                                    <p:cond delay="0"/>
                                  </p:stCondLst>
                                  <p:childTnLst>
                                    <p:animMotion origin="layout" path="M -0.00013 -4.44444E-6 C 0.04778 0.13334 0.15234 0.30741 0.31328 0.46042 C 0.47356 0.61343 0.50716 1.01945 0.75872 1.17732 " pathEditMode="relative" rAng="0" ptsTypes="AAA">
                                      <p:cBhvr>
                                        <p:cTn id="44" dur="8000" fill="hold"/>
                                        <p:tgtEl>
                                          <p:spTgt spid="19"/>
                                        </p:tgtEl>
                                        <p:attrNameLst>
                                          <p:attrName>ppt_x</p:attrName>
                                          <p:attrName>ppt_y</p:attrName>
                                        </p:attrNameLst>
                                      </p:cBhvr>
                                      <p:rCtr x="37943" y="58866"/>
                                    </p:animMotion>
                                  </p:childTnLst>
                                </p:cTn>
                              </p:par>
                              <p:par>
                                <p:cTn id="45" presetID="15" presetClass="entr" presetSubtype="0" repeatCount="indefinite" fill="hold" nodeType="withEffect">
                                  <p:stCondLst>
                                    <p:cond delay="3000"/>
                                  </p:stCondLst>
                                  <p:childTnLst>
                                    <p:set>
                                      <p:cBhvr>
                                        <p:cTn id="46" dur="1" fill="hold">
                                          <p:stCondLst>
                                            <p:cond delay="0"/>
                                          </p:stCondLst>
                                        </p:cTn>
                                        <p:tgtEl>
                                          <p:spTgt spid="22"/>
                                        </p:tgtEl>
                                        <p:attrNameLst>
                                          <p:attrName>style.visibility</p:attrName>
                                        </p:attrNameLst>
                                      </p:cBhvr>
                                      <p:to>
                                        <p:strVal val="visible"/>
                                      </p:to>
                                    </p:set>
                                    <p:anim calcmode="lin" valueType="num">
                                      <p:cBhvr>
                                        <p:cTn id="47" dur="8000" fill="hold"/>
                                        <p:tgtEl>
                                          <p:spTgt spid="22"/>
                                        </p:tgtEl>
                                        <p:attrNameLst>
                                          <p:attrName>ppt_w</p:attrName>
                                        </p:attrNameLst>
                                      </p:cBhvr>
                                      <p:tavLst>
                                        <p:tav tm="0">
                                          <p:val>
                                            <p:fltVal val="0"/>
                                          </p:val>
                                        </p:tav>
                                        <p:tav tm="100000">
                                          <p:val>
                                            <p:strVal val="#ppt_w"/>
                                          </p:val>
                                        </p:tav>
                                      </p:tavLst>
                                    </p:anim>
                                    <p:anim calcmode="lin" valueType="num">
                                      <p:cBhvr>
                                        <p:cTn id="48" dur="8000" fill="hold"/>
                                        <p:tgtEl>
                                          <p:spTgt spid="22"/>
                                        </p:tgtEl>
                                        <p:attrNameLst>
                                          <p:attrName>ppt_h</p:attrName>
                                        </p:attrNameLst>
                                      </p:cBhvr>
                                      <p:tavLst>
                                        <p:tav tm="0">
                                          <p:val>
                                            <p:fltVal val="0"/>
                                          </p:val>
                                        </p:tav>
                                        <p:tav tm="100000">
                                          <p:val>
                                            <p:strVal val="#ppt_h"/>
                                          </p:val>
                                        </p:tav>
                                      </p:tavLst>
                                    </p:anim>
                                    <p:anim calcmode="lin" valueType="num">
                                      <p:cBhvr>
                                        <p:cTn id="49" dur="8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0" dur="8000" fill="hold"/>
                                        <p:tgtEl>
                                          <p:spTgt spid="22"/>
                                        </p:tgtEl>
                                        <p:attrNameLst>
                                          <p:attrName>ppt_y</p:attrName>
                                        </p:attrNameLst>
                                      </p:cBhvr>
                                      <p:tavLst>
                                        <p:tav tm="0" fmla="#ppt_y+(sin(-2*pi*(1-$))*-#ppt_x+cos(-2*pi*(1-$))*(1-#ppt_y))*(1-$)">
                                          <p:val>
                                            <p:fltVal val="0"/>
                                          </p:val>
                                        </p:tav>
                                        <p:tav tm="100000">
                                          <p:val>
                                            <p:fltVal val="1"/>
                                          </p:val>
                                        </p:tav>
                                      </p:tavLst>
                                    </p:anim>
                                  </p:childTnLst>
                                </p:cTn>
                              </p:par>
                              <p:par>
                                <p:cTn id="51" presetID="8" presetClass="emph" presetSubtype="0" repeatCount="indefinite" fill="hold" nodeType="withEffect">
                                  <p:stCondLst>
                                    <p:cond delay="3000"/>
                                  </p:stCondLst>
                                  <p:childTnLst>
                                    <p:animRot by="21600000">
                                      <p:cBhvr>
                                        <p:cTn id="52" dur="8000" fill="hold"/>
                                        <p:tgtEl>
                                          <p:spTgt spid="22"/>
                                        </p:tgtEl>
                                        <p:attrNameLst>
                                          <p:attrName>r</p:attrName>
                                        </p:attrNameLst>
                                      </p:cBhvr>
                                    </p:animRot>
                                  </p:childTnLst>
                                </p:cTn>
                              </p:par>
                              <p:par>
                                <p:cTn id="53" presetID="37" presetClass="path" presetSubtype="0" repeatCount="indefinite" fill="hold" nodeType="withEffect">
                                  <p:stCondLst>
                                    <p:cond delay="3000"/>
                                  </p:stCondLst>
                                  <p:childTnLst>
                                    <p:animMotion origin="layout" path="M -0.00013 -4.44444E-6 C 0.04791 0.13334 0.17981 0.38797 0.34075 0.54098 C 0.50117 0.69399 0.76914 0.81436 1.02083 0.972 " pathEditMode="relative" rAng="0" ptsTypes="AAA">
                                      <p:cBhvr>
                                        <p:cTn id="54" dur="8000" fill="hold"/>
                                        <p:tgtEl>
                                          <p:spTgt spid="22"/>
                                        </p:tgtEl>
                                        <p:attrNameLst>
                                          <p:attrName>ppt_x</p:attrName>
                                          <p:attrName>ppt_y</p:attrName>
                                        </p:attrNameLst>
                                      </p:cBhvr>
                                      <p:rCtr x="51042" y="48588"/>
                                    </p:animMotion>
                                  </p:childTnLst>
                                </p:cTn>
                              </p:par>
                              <p:par>
                                <p:cTn id="55" presetID="15" presetClass="entr" presetSubtype="0" repeatCount="indefinite" fill="hold" nodeType="withEffect">
                                  <p:stCondLst>
                                    <p:cond delay="20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8000" fill="hold"/>
                                        <p:tgtEl>
                                          <p:spTgt spid="21"/>
                                        </p:tgtEl>
                                        <p:attrNameLst>
                                          <p:attrName>ppt_w</p:attrName>
                                        </p:attrNameLst>
                                      </p:cBhvr>
                                      <p:tavLst>
                                        <p:tav tm="0">
                                          <p:val>
                                            <p:fltVal val="0"/>
                                          </p:val>
                                        </p:tav>
                                        <p:tav tm="100000">
                                          <p:val>
                                            <p:strVal val="#ppt_w"/>
                                          </p:val>
                                        </p:tav>
                                      </p:tavLst>
                                    </p:anim>
                                    <p:anim calcmode="lin" valueType="num">
                                      <p:cBhvr>
                                        <p:cTn id="58" dur="8000" fill="hold"/>
                                        <p:tgtEl>
                                          <p:spTgt spid="21"/>
                                        </p:tgtEl>
                                        <p:attrNameLst>
                                          <p:attrName>ppt_h</p:attrName>
                                        </p:attrNameLst>
                                      </p:cBhvr>
                                      <p:tavLst>
                                        <p:tav tm="0">
                                          <p:val>
                                            <p:fltVal val="0"/>
                                          </p:val>
                                        </p:tav>
                                        <p:tav tm="100000">
                                          <p:val>
                                            <p:strVal val="#ppt_h"/>
                                          </p:val>
                                        </p:tav>
                                      </p:tavLst>
                                    </p:anim>
                                    <p:anim calcmode="lin" valueType="num">
                                      <p:cBhvr>
                                        <p:cTn id="59" dur="8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60" dur="8000" fill="hold"/>
                                        <p:tgtEl>
                                          <p:spTgt spid="21"/>
                                        </p:tgtEl>
                                        <p:attrNameLst>
                                          <p:attrName>ppt_y</p:attrName>
                                        </p:attrNameLst>
                                      </p:cBhvr>
                                      <p:tavLst>
                                        <p:tav tm="0" fmla="#ppt_y+(sin(-2*pi*(1-$))*-#ppt_x+cos(-2*pi*(1-$))*(1-#ppt_y))*(1-$)">
                                          <p:val>
                                            <p:fltVal val="0"/>
                                          </p:val>
                                        </p:tav>
                                        <p:tav tm="100000">
                                          <p:val>
                                            <p:fltVal val="1"/>
                                          </p:val>
                                        </p:tav>
                                      </p:tavLst>
                                    </p:anim>
                                  </p:childTnLst>
                                </p:cTn>
                              </p:par>
                              <p:par>
                                <p:cTn id="61" presetID="8" presetClass="emph" presetSubtype="0" repeatCount="indefinite" fill="hold" nodeType="withEffect">
                                  <p:stCondLst>
                                    <p:cond delay="2000"/>
                                  </p:stCondLst>
                                  <p:childTnLst>
                                    <p:animRot by="21600000">
                                      <p:cBhvr>
                                        <p:cTn id="62" dur="8000" fill="hold"/>
                                        <p:tgtEl>
                                          <p:spTgt spid="21"/>
                                        </p:tgtEl>
                                        <p:attrNameLst>
                                          <p:attrName>r</p:attrName>
                                        </p:attrNameLst>
                                      </p:cBhvr>
                                    </p:animRot>
                                  </p:childTnLst>
                                </p:cTn>
                              </p:par>
                              <p:par>
                                <p:cTn id="63" presetID="37" presetClass="path" presetSubtype="0" repeatCount="indefinite" fill="hold" nodeType="withEffect">
                                  <p:stCondLst>
                                    <p:cond delay="2000"/>
                                  </p:stCondLst>
                                  <p:childTnLst>
                                    <p:animMotion origin="layout" path="M -0.00013 -1.48148E-6 C 0.04792 0.13333 0.46198 0.27778 0.62292 0.43079 C 0.78321 0.5838 0.75717 0.94977 1.00886 1.10741 " pathEditMode="relative" rAng="0" ptsTypes="AAA">
                                      <p:cBhvr>
                                        <p:cTn id="64" dur="8000" fill="hold"/>
                                        <p:tgtEl>
                                          <p:spTgt spid="21"/>
                                        </p:tgtEl>
                                        <p:attrNameLst>
                                          <p:attrName>ppt_x</p:attrName>
                                          <p:attrName>ppt_y</p:attrName>
                                        </p:attrNameLst>
                                      </p:cBhvr>
                                      <p:rCtr x="50443" y="55370"/>
                                    </p:animMotion>
                                  </p:childTnLst>
                                </p:cTn>
                              </p:par>
                              <p:par>
                                <p:cTn id="65" presetID="14" presetClass="entr" presetSubtype="1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11"/>
                                        </p:tgtEl>
                                        <p:attrNameLst>
                                          <p:attrName>r</p:attrName>
                                        </p:attrNameLst>
                                      </p:cBhvr>
                                    </p:animRot>
                                    <p:animRot by="-240000">
                                      <p:cBhvr>
                                        <p:cTn id="70" dur="200" fill="hold">
                                          <p:stCondLst>
                                            <p:cond delay="200"/>
                                          </p:stCondLst>
                                        </p:cTn>
                                        <p:tgtEl>
                                          <p:spTgt spid="11"/>
                                        </p:tgtEl>
                                        <p:attrNameLst>
                                          <p:attrName>r</p:attrName>
                                        </p:attrNameLst>
                                      </p:cBhvr>
                                    </p:animRot>
                                    <p:animRot by="240000">
                                      <p:cBhvr>
                                        <p:cTn id="71" dur="200" fill="hold">
                                          <p:stCondLst>
                                            <p:cond delay="400"/>
                                          </p:stCondLst>
                                        </p:cTn>
                                        <p:tgtEl>
                                          <p:spTgt spid="11"/>
                                        </p:tgtEl>
                                        <p:attrNameLst>
                                          <p:attrName>r</p:attrName>
                                        </p:attrNameLst>
                                      </p:cBhvr>
                                    </p:animRot>
                                    <p:animRot by="-240000">
                                      <p:cBhvr>
                                        <p:cTn id="72" dur="200" fill="hold">
                                          <p:stCondLst>
                                            <p:cond delay="600"/>
                                          </p:stCondLst>
                                        </p:cTn>
                                        <p:tgtEl>
                                          <p:spTgt spid="11"/>
                                        </p:tgtEl>
                                        <p:attrNameLst>
                                          <p:attrName>r</p:attrName>
                                        </p:attrNameLst>
                                      </p:cBhvr>
                                    </p:animRot>
                                    <p:animRot by="120000">
                                      <p:cBhvr>
                                        <p:cTn id="7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25">
            <a:extLst>
              <a:ext uri="{FF2B5EF4-FFF2-40B4-BE49-F238E27FC236}">
                <a16:creationId xmlns:a16="http://schemas.microsoft.com/office/drawing/2014/main" id="{50101BEB-40F6-480A-B67D-988ACD2A937D}"/>
              </a:ext>
            </a:extLst>
          </p:cNvPr>
          <p:cNvGrpSpPr/>
          <p:nvPr/>
        </p:nvGrpSpPr>
        <p:grpSpPr>
          <a:xfrm>
            <a:off x="11047198" y="-650809"/>
            <a:ext cx="1032304" cy="3645676"/>
            <a:chOff x="7392812" y="887789"/>
            <a:chExt cx="894037" cy="3157375"/>
          </a:xfrm>
        </p:grpSpPr>
        <p:cxnSp>
          <p:nvCxnSpPr>
            <p:cNvPr id="92" name="直接连接符 26">
              <a:extLst>
                <a:ext uri="{FF2B5EF4-FFF2-40B4-BE49-F238E27FC236}">
                  <a16:creationId xmlns:a16="http://schemas.microsoft.com/office/drawing/2014/main" id="{CD2D23F2-EC15-4B60-B064-8404F590AB0F}"/>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93" name="图片 27">
              <a:extLst>
                <a:ext uri="{FF2B5EF4-FFF2-40B4-BE49-F238E27FC236}">
                  <a16:creationId xmlns:a16="http://schemas.microsoft.com/office/drawing/2014/main" id="{6BA4E54D-ED70-42D7-8A73-CC7A6683E5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49" name="组合 18">
            <a:extLst>
              <a:ext uri="{FF2B5EF4-FFF2-40B4-BE49-F238E27FC236}">
                <a16:creationId xmlns:a16="http://schemas.microsoft.com/office/drawing/2014/main" id="{A7469CCA-4DA8-4C42-9EFC-259C26438B0C}"/>
              </a:ext>
            </a:extLst>
          </p:cNvPr>
          <p:cNvGrpSpPr/>
          <p:nvPr/>
        </p:nvGrpSpPr>
        <p:grpSpPr>
          <a:xfrm>
            <a:off x="2664267" y="-621196"/>
            <a:ext cx="894037" cy="2757219"/>
            <a:chOff x="7392812" y="1287945"/>
            <a:chExt cx="894037" cy="2757219"/>
          </a:xfrm>
        </p:grpSpPr>
        <p:cxnSp>
          <p:nvCxnSpPr>
            <p:cNvPr id="50" name="直接连接符 19">
              <a:extLst>
                <a:ext uri="{FF2B5EF4-FFF2-40B4-BE49-F238E27FC236}">
                  <a16:creationId xmlns:a16="http://schemas.microsoft.com/office/drawing/2014/main" id="{2ADEBB69-A5F3-4661-8A75-6DA8017A665A}"/>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图片 20">
              <a:extLst>
                <a:ext uri="{FF2B5EF4-FFF2-40B4-BE49-F238E27FC236}">
                  <a16:creationId xmlns:a16="http://schemas.microsoft.com/office/drawing/2014/main" id="{85F8164A-CA53-4080-9CB3-4FDBA8A428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55" name="组合 25">
            <a:extLst>
              <a:ext uri="{FF2B5EF4-FFF2-40B4-BE49-F238E27FC236}">
                <a16:creationId xmlns:a16="http://schemas.microsoft.com/office/drawing/2014/main" id="{74F85041-1E21-40CB-8BE9-A5F8825AD4BC}"/>
              </a:ext>
            </a:extLst>
          </p:cNvPr>
          <p:cNvGrpSpPr/>
          <p:nvPr/>
        </p:nvGrpSpPr>
        <p:grpSpPr>
          <a:xfrm>
            <a:off x="203813" y="-621196"/>
            <a:ext cx="1032304" cy="3645676"/>
            <a:chOff x="7392812" y="887789"/>
            <a:chExt cx="894037" cy="3157375"/>
          </a:xfrm>
        </p:grpSpPr>
        <p:cxnSp>
          <p:nvCxnSpPr>
            <p:cNvPr id="67" name="直接连接符 26">
              <a:extLst>
                <a:ext uri="{FF2B5EF4-FFF2-40B4-BE49-F238E27FC236}">
                  <a16:creationId xmlns:a16="http://schemas.microsoft.com/office/drawing/2014/main" id="{561223BB-577B-4541-B84F-29A791479407}"/>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图片 27">
              <a:extLst>
                <a:ext uri="{FF2B5EF4-FFF2-40B4-BE49-F238E27FC236}">
                  <a16:creationId xmlns:a16="http://schemas.microsoft.com/office/drawing/2014/main" id="{96E732DC-8494-41CD-B36F-0C8014783B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64267" y="0"/>
            <a:ext cx="6863465" cy="2344058"/>
          </a:xfrm>
          <a:prstGeom prst="rect">
            <a:avLst/>
          </a:prstGeom>
        </p:spPr>
      </p:pic>
      <p:sp>
        <p:nvSpPr>
          <p:cNvPr id="48" name="矩形: 圆角 5">
            <a:extLst>
              <a:ext uri="{FF2B5EF4-FFF2-40B4-BE49-F238E27FC236}">
                <a16:creationId xmlns:a16="http://schemas.microsoft.com/office/drawing/2014/main" id="{F9D9F044-0A04-48DB-A0C3-9FEE8E3064D1}"/>
              </a:ext>
            </a:extLst>
          </p:cNvPr>
          <p:cNvSpPr/>
          <p:nvPr/>
        </p:nvSpPr>
        <p:spPr>
          <a:xfrm>
            <a:off x="499210" y="1295429"/>
            <a:ext cx="11064140" cy="5105371"/>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algn="ctr">
              <a:defRPr/>
            </a:pPr>
            <a:endParaRPr lang="zh-CN" altLang="en-US" kern="0" dirty="0">
              <a:solidFill>
                <a:prstClr val="white"/>
              </a:solidFill>
              <a:latin typeface="字魂35号-经典雅黑"/>
              <a:ea typeface="等线" panose="02010600030101010101" pitchFamily="2" charset="-122"/>
            </a:endParaRPr>
          </a:p>
        </p:txBody>
      </p:sp>
      <p:sp>
        <p:nvSpPr>
          <p:cNvPr id="94" name="Google Shape;304;p20">
            <a:extLst>
              <a:ext uri="{FF2B5EF4-FFF2-40B4-BE49-F238E27FC236}">
                <a16:creationId xmlns:a16="http://schemas.microsoft.com/office/drawing/2014/main" id="{2FDD1DF3-06E3-449F-BF59-627BBC84916F}"/>
              </a:ext>
            </a:extLst>
          </p:cNvPr>
          <p:cNvSpPr txBox="1">
            <a:spLocks/>
          </p:cNvSpPr>
          <p:nvPr/>
        </p:nvSpPr>
        <p:spPr>
          <a:xfrm>
            <a:off x="2077338" y="2453087"/>
            <a:ext cx="790788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a:defRPr/>
            </a:pPr>
            <a:r>
              <a:rPr lang="en-US" sz="4000" b="1" kern="0" dirty="0">
                <a:solidFill>
                  <a:srgbClr val="FFFF00"/>
                </a:solidFill>
                <a:latin typeface="Arial" panose="020B0604020202020204" pitchFamily="34" charset="0"/>
                <a:cs typeface="Arial" panose="020B0604020202020204" pitchFamily="34" charset="0"/>
              </a:rPr>
              <a:t>Chia </a:t>
            </a:r>
            <a:r>
              <a:rPr lang="en-US" sz="4000" b="1" kern="0" dirty="0" err="1">
                <a:solidFill>
                  <a:srgbClr val="FFFF00"/>
                </a:solidFill>
                <a:latin typeface="Arial" panose="020B0604020202020204" pitchFamily="34" charset="0"/>
                <a:cs typeface="Arial" panose="020B0604020202020204" pitchFamily="34" charset="0"/>
              </a:rPr>
              <a:t>sẻ</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với</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bạn</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về</a:t>
            </a:r>
            <a:r>
              <a:rPr lang="en-US" sz="4000" b="1" kern="0" dirty="0">
                <a:solidFill>
                  <a:srgbClr val="FFFF00"/>
                </a:solidFill>
                <a:latin typeface="Arial" panose="020B0604020202020204" pitchFamily="34" charset="0"/>
                <a:cs typeface="Arial" panose="020B0604020202020204" pitchFamily="34" charset="0"/>
              </a:rPr>
              <a:t> một </a:t>
            </a:r>
            <a:r>
              <a:rPr lang="en-US" sz="4000" b="1" kern="0" dirty="0" err="1">
                <a:solidFill>
                  <a:srgbClr val="FFFF00"/>
                </a:solidFill>
                <a:latin typeface="Arial" panose="020B0604020202020204" pitchFamily="34" charset="0"/>
                <a:cs typeface="Arial" panose="020B0604020202020204" pitchFamily="34" charset="0"/>
              </a:rPr>
              <a:t>món</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quà</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Trung</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thu</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mà</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em</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thích</a:t>
            </a:r>
            <a:r>
              <a:rPr lang="en-US" sz="4000" b="1" kern="0" dirty="0">
                <a:solidFill>
                  <a:srgbClr val="FFFF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234C882-39BB-45E8-91E6-DA0B2759E5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3827" y="2278579"/>
            <a:ext cx="695161" cy="695161"/>
          </a:xfrm>
          <a:prstGeom prst="rect">
            <a:avLst/>
          </a:prstGeom>
        </p:spPr>
      </p:pic>
      <p:pic>
        <p:nvPicPr>
          <p:cNvPr id="95" name="Picture 2" descr="Đèn lồng trung thu bằng giấy cỡ trung - Hình khủng long | Tiki.vn">
            <a:extLst>
              <a:ext uri="{FF2B5EF4-FFF2-40B4-BE49-F238E27FC236}">
                <a16:creationId xmlns:a16="http://schemas.microsoft.com/office/drawing/2014/main" id="{C9B67454-EB84-45BF-91A5-3AFCB6E16126}"/>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50" b="98500" l="0" r="100000">
                        <a14:backgroundMark x1="9833" y1="24083" x2="49417" y2="14417"/>
                        <a14:backgroundMark x1="25750" y1="30250" x2="47417" y2="23833"/>
                        <a14:backgroundMark x1="63750" y1="17917" x2="95333" y2="3333"/>
                        <a14:backgroundMark x1="73667" y1="30750" x2="95500" y2="21000"/>
                      </a14:backgroundRemoval>
                    </a14:imgEffect>
                    <a14:imgEffect>
                      <a14:brightnessContrast contrast="40000"/>
                    </a14:imgEffect>
                  </a14:imgLayer>
                </a14:imgProps>
              </a:ext>
              <a:ext uri="{28A0092B-C50C-407E-A947-70E740481C1C}">
                <a14:useLocalDpi xmlns:a14="http://schemas.microsoft.com/office/drawing/2010/main" val="0"/>
              </a:ext>
            </a:extLst>
          </a:blip>
          <a:srcRect b="10240"/>
          <a:stretch/>
        </p:blipFill>
        <p:spPr bwMode="auto">
          <a:xfrm>
            <a:off x="4261352" y="3404198"/>
            <a:ext cx="3072898" cy="28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59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1250"/>
                                      </p:stCondLst>
                                      <p:childTnLst>
                                        <p:set>
                                          <p:cBhvr>
                                            <p:cTn id="10" dur="1" fill="hold">
                                              <p:stCondLst>
                                                <p:cond delay="0"/>
                                              </p:stCondLst>
                                            </p:cTn>
                                            <p:tgtEl>
                                              <p:spTgt spid="55"/>
                                            </p:tgtEl>
                                            <p:attrNameLst>
                                              <p:attrName>style.visibility</p:attrName>
                                            </p:attrNameLst>
                                          </p:cBhvr>
                                          <p:to>
                                            <p:strVal val="visible"/>
                                          </p:to>
                                        </p:set>
                                        <p:anim calcmode="lin" valueType="num" p14:bounceEnd="50000">
                                          <p:cBhvr additive="base">
                                            <p:cTn id="11" dur="250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12" dur="2500" fill="hold"/>
                                            <p:tgtEl>
                                              <p:spTgt spid="5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2750"/>
                                      </p:stCondLst>
                                      <p:childTnLst>
                                        <p:set>
                                          <p:cBhvr>
                                            <p:cTn id="14" dur="1" fill="hold">
                                              <p:stCondLst>
                                                <p:cond delay="0"/>
                                              </p:stCondLst>
                                            </p:cTn>
                                            <p:tgtEl>
                                              <p:spTgt spid="49"/>
                                            </p:tgtEl>
                                            <p:attrNameLst>
                                              <p:attrName>style.visibility</p:attrName>
                                            </p:attrNameLst>
                                          </p:cBhvr>
                                          <p:to>
                                            <p:strVal val="visible"/>
                                          </p:to>
                                        </p:set>
                                        <p:anim calcmode="lin" valueType="num" p14:bounceEnd="50000">
                                          <p:cBhvr additive="base">
                                            <p:cTn id="15" dur="250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16" dur="25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1250"/>
                                      </p:stCondLst>
                                      <p:childTnLst>
                                        <p:set>
                                          <p:cBhvr>
                                            <p:cTn id="18" dur="1" fill="hold">
                                              <p:stCondLst>
                                                <p:cond delay="0"/>
                                              </p:stCondLst>
                                            </p:cTn>
                                            <p:tgtEl>
                                              <p:spTgt spid="91"/>
                                            </p:tgtEl>
                                            <p:attrNameLst>
                                              <p:attrName>style.visibility</p:attrName>
                                            </p:attrNameLst>
                                          </p:cBhvr>
                                          <p:to>
                                            <p:strVal val="visible"/>
                                          </p:to>
                                        </p:set>
                                        <p:anim calcmode="lin" valueType="num" p14:bounceEnd="50000">
                                          <p:cBhvr additive="base">
                                            <p:cTn id="19" dur="2500" fill="hold"/>
                                            <p:tgtEl>
                                              <p:spTgt spid="91"/>
                                            </p:tgtEl>
                                            <p:attrNameLst>
                                              <p:attrName>ppt_x</p:attrName>
                                            </p:attrNameLst>
                                          </p:cBhvr>
                                          <p:tavLst>
                                            <p:tav tm="0">
                                              <p:val>
                                                <p:strVal val="#ppt_x"/>
                                              </p:val>
                                            </p:tav>
                                            <p:tav tm="100000">
                                              <p:val>
                                                <p:strVal val="#ppt_x"/>
                                              </p:val>
                                            </p:tav>
                                          </p:tavLst>
                                        </p:anim>
                                        <p:anim calcmode="lin" valueType="num" p14:bounceEnd="50000">
                                          <p:cBhvr additive="base">
                                            <p:cTn id="20" dur="2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25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2500" fill="hold"/>
                                            <p:tgtEl>
                                              <p:spTgt spid="55"/>
                                            </p:tgtEl>
                                            <p:attrNameLst>
                                              <p:attrName>ppt_x</p:attrName>
                                            </p:attrNameLst>
                                          </p:cBhvr>
                                          <p:tavLst>
                                            <p:tav tm="0">
                                              <p:val>
                                                <p:strVal val="#ppt_x"/>
                                              </p:val>
                                            </p:tav>
                                            <p:tav tm="100000">
                                              <p:val>
                                                <p:strVal val="#ppt_x"/>
                                              </p:val>
                                            </p:tav>
                                          </p:tavLst>
                                        </p:anim>
                                        <p:anim calcmode="lin" valueType="num">
                                          <p:cBhvr additive="base">
                                            <p:cTn id="12" dur="2500" fill="hold"/>
                                            <p:tgtEl>
                                              <p:spTgt spid="5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75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2500" fill="hold"/>
                                            <p:tgtEl>
                                              <p:spTgt spid="49"/>
                                            </p:tgtEl>
                                            <p:attrNameLst>
                                              <p:attrName>ppt_x</p:attrName>
                                            </p:attrNameLst>
                                          </p:cBhvr>
                                          <p:tavLst>
                                            <p:tav tm="0">
                                              <p:val>
                                                <p:strVal val="#ppt_x"/>
                                              </p:val>
                                            </p:tav>
                                            <p:tav tm="100000">
                                              <p:val>
                                                <p:strVal val="#ppt_x"/>
                                              </p:val>
                                            </p:tav>
                                          </p:tavLst>
                                        </p:anim>
                                        <p:anim calcmode="lin" valueType="num">
                                          <p:cBhvr additive="base">
                                            <p:cTn id="16" dur="25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25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2500" fill="hold"/>
                                            <p:tgtEl>
                                              <p:spTgt spid="91"/>
                                            </p:tgtEl>
                                            <p:attrNameLst>
                                              <p:attrName>ppt_x</p:attrName>
                                            </p:attrNameLst>
                                          </p:cBhvr>
                                          <p:tavLst>
                                            <p:tav tm="0">
                                              <p:val>
                                                <p:strVal val="#ppt_x"/>
                                              </p:val>
                                            </p:tav>
                                            <p:tav tm="100000">
                                              <p:val>
                                                <p:strVal val="#ppt_x"/>
                                              </p:val>
                                            </p:tav>
                                          </p:tavLst>
                                        </p:anim>
                                        <p:anim calcmode="lin" valueType="num">
                                          <p:cBhvr additive="base">
                                            <p:cTn id="20" dur="2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377502" y="665191"/>
            <a:ext cx="11436996" cy="55276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6"/>
            <a:endParaRPr lang="en-US" dirty="0">
              <a:solidFill>
                <a:prstClr val="white"/>
              </a:solidFill>
              <a:latin typeface="Calibri" panose="020F0502020204030204"/>
            </a:endParaRPr>
          </a:p>
        </p:txBody>
      </p:sp>
      <p:sp>
        <p:nvSpPr>
          <p:cNvPr id="6" name="Google Shape;304;p20">
            <a:extLst>
              <a:ext uri="{FF2B5EF4-FFF2-40B4-BE49-F238E27FC236}">
                <a16:creationId xmlns:a16="http://schemas.microsoft.com/office/drawing/2014/main" id="{1E252689-245C-4940-9ECF-0452EC28F6FB}"/>
              </a:ext>
            </a:extLst>
          </p:cNvPr>
          <p:cNvSpPr txBox="1">
            <a:spLocks/>
          </p:cNvSpPr>
          <p:nvPr/>
        </p:nvSpPr>
        <p:spPr>
          <a:xfrm>
            <a:off x="1915718" y="1157686"/>
            <a:ext cx="790788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a:defRPr/>
            </a:pPr>
            <a:r>
              <a:rPr lang="en-US" sz="5400" b="1" kern="0" dirty="0" err="1">
                <a:solidFill>
                  <a:srgbClr val="FFFF00"/>
                </a:solidFill>
                <a:latin typeface="Arial" panose="020B0604020202020204" pitchFamily="34" charset="0"/>
                <a:cs typeface="Arial" panose="020B0604020202020204" pitchFamily="34" charset="0"/>
              </a:rPr>
              <a:t>Tranh</a:t>
            </a:r>
            <a:r>
              <a:rPr lang="en-US" sz="5400" b="1" kern="0" dirty="0">
                <a:solidFill>
                  <a:srgbClr val="FFFF00"/>
                </a:solidFill>
                <a:latin typeface="Arial" panose="020B0604020202020204" pitchFamily="34" charset="0"/>
                <a:cs typeface="Arial" panose="020B0604020202020204" pitchFamily="34" charset="0"/>
              </a:rPr>
              <a:t> </a:t>
            </a:r>
            <a:r>
              <a:rPr lang="en-US" sz="5400" b="1" kern="0" dirty="0" err="1">
                <a:solidFill>
                  <a:srgbClr val="FFFF00"/>
                </a:solidFill>
                <a:latin typeface="Arial" panose="020B0604020202020204" pitchFamily="34" charset="0"/>
                <a:cs typeface="Arial" panose="020B0604020202020204" pitchFamily="34" charset="0"/>
              </a:rPr>
              <a:t>vẽ</a:t>
            </a:r>
            <a:r>
              <a:rPr lang="en-US" sz="5400" b="1" kern="0" dirty="0">
                <a:solidFill>
                  <a:srgbClr val="FFFF00"/>
                </a:solidFill>
                <a:latin typeface="Arial" panose="020B0604020202020204" pitchFamily="34" charset="0"/>
                <a:cs typeface="Arial" panose="020B0604020202020204" pitchFamily="34" charset="0"/>
              </a:rPr>
              <a:t> </a:t>
            </a:r>
            <a:r>
              <a:rPr lang="en-US" sz="5400" b="1" kern="0" dirty="0" err="1">
                <a:solidFill>
                  <a:srgbClr val="FFFF00"/>
                </a:solidFill>
                <a:latin typeface="Arial" panose="020B0604020202020204" pitchFamily="34" charset="0"/>
                <a:cs typeface="Arial" panose="020B0604020202020204" pitchFamily="34" charset="0"/>
              </a:rPr>
              <a:t>gì</a:t>
            </a:r>
            <a:r>
              <a:rPr lang="en-US" sz="5400" b="1" kern="0" dirty="0">
                <a:solidFill>
                  <a:srgbClr val="FFFF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602E5719-1D6D-4665-B20A-528E857B8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170" y="2033255"/>
            <a:ext cx="3614980" cy="3772153"/>
          </a:xfrm>
          <a:prstGeom prst="rect">
            <a:avLst/>
          </a:prstGeom>
        </p:spPr>
      </p:pic>
    </p:spTree>
    <p:extLst>
      <p:ext uri="{BB962C8B-B14F-4D97-AF65-F5344CB8AC3E}">
        <p14:creationId xmlns:p14="http://schemas.microsoft.com/office/powerpoint/2010/main" val="466343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grpSp>
        <p:nvGrpSpPr>
          <p:cNvPr id="29" name="组合 21">
            <a:extLst>
              <a:ext uri="{FF2B5EF4-FFF2-40B4-BE49-F238E27FC236}">
                <a16:creationId xmlns:a16="http://schemas.microsoft.com/office/drawing/2014/main" id="{52424951-201A-47AB-85EA-9E003590CE22}"/>
              </a:ext>
            </a:extLst>
          </p:cNvPr>
          <p:cNvGrpSpPr/>
          <p:nvPr/>
        </p:nvGrpSpPr>
        <p:grpSpPr>
          <a:xfrm>
            <a:off x="8105427" y="2046840"/>
            <a:ext cx="1610670" cy="1613928"/>
            <a:chOff x="1627086" y="1705794"/>
            <a:chExt cx="1610670" cy="1613928"/>
          </a:xfrm>
        </p:grpSpPr>
        <p:sp>
          <p:nvSpPr>
            <p:cNvPr id="30" name="任意多边形 82">
              <a:extLst>
                <a:ext uri="{FF2B5EF4-FFF2-40B4-BE49-F238E27FC236}">
                  <a16:creationId xmlns:a16="http://schemas.microsoft.com/office/drawing/2014/main" id="{38E7BDA3-5C8F-488C-955C-78170291EB5C}"/>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86C58D">
                <a:lumMod val="20000"/>
                <a:lumOff val="80000"/>
              </a:srgb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endParaRPr>
            </a:p>
          </p:txBody>
        </p:sp>
        <p:sp>
          <p:nvSpPr>
            <p:cNvPr id="34" name="椭圆 80">
              <a:extLst>
                <a:ext uri="{FF2B5EF4-FFF2-40B4-BE49-F238E27FC236}">
                  <a16:creationId xmlns:a16="http://schemas.microsoft.com/office/drawing/2014/main" id="{7D20CE1B-7A52-43EE-BE40-F8AD5BBB87DF}"/>
                </a:ext>
              </a:extLst>
            </p:cNvPr>
            <p:cNvSpPr/>
            <p:nvPr/>
          </p:nvSpPr>
          <p:spPr bwMode="auto">
            <a:xfrm>
              <a:off x="1850445" y="1929603"/>
              <a:ext cx="1163953" cy="1166311"/>
            </a:xfrm>
            <a:prstGeom prst="ellipse">
              <a:avLst/>
            </a:prstGeom>
            <a:solidFill>
              <a:srgbClr val="86C58D"/>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endParaRPr>
            </a:p>
          </p:txBody>
        </p:sp>
        <p:sp>
          <p:nvSpPr>
            <p:cNvPr id="40" name="TextBox 57">
              <a:extLst>
                <a:ext uri="{FF2B5EF4-FFF2-40B4-BE49-F238E27FC236}">
                  <a16:creationId xmlns:a16="http://schemas.microsoft.com/office/drawing/2014/main" id="{55BD59E5-85F0-4D4B-8FF7-2EA1C77A39DE}"/>
                </a:ext>
              </a:extLst>
            </p:cNvPr>
            <p:cNvSpPr txBox="1"/>
            <p:nvPr/>
          </p:nvSpPr>
          <p:spPr>
            <a:xfrm>
              <a:off x="1983002" y="2051093"/>
              <a:ext cx="944489" cy="923330"/>
            </a:xfrm>
            <a:prstGeom prst="rect">
              <a:avLst/>
            </a:prstGeom>
            <a:noFill/>
          </p:spPr>
          <p:txBody>
            <a:bodyPr wrap="non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rPr>
                <a:t>01</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endParaRPr>
            </a:p>
          </p:txBody>
        </p:sp>
      </p:grpSp>
      <p:pic>
        <p:nvPicPr>
          <p:cNvPr id="41" name="Picture 40" descr="Text&#10;&#10;Description automatically generated">
            <a:extLst>
              <a:ext uri="{FF2B5EF4-FFF2-40B4-BE49-F238E27FC236}">
                <a16:creationId xmlns:a16="http://schemas.microsoft.com/office/drawing/2014/main" id="{6603D033-7CA2-4291-BF9A-83F267A01FB5}"/>
              </a:ext>
            </a:extLst>
          </p:cNvPr>
          <p:cNvPicPr>
            <a:picLocks noChangeAspect="1"/>
          </p:cNvPicPr>
          <p:nvPr/>
        </p:nvPicPr>
        <p:blipFill>
          <a:blip r:embed="rId7"/>
          <a:stretch>
            <a:fillRect/>
          </a:stretch>
        </p:blipFill>
        <p:spPr>
          <a:xfrm>
            <a:off x="2279812" y="2981666"/>
            <a:ext cx="5397519" cy="3143643"/>
          </a:xfrm>
          <a:prstGeom prst="rect">
            <a:avLst/>
          </a:prstGeom>
        </p:spPr>
      </p:pic>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spTree>
    <p:extLst>
      <p:ext uri="{BB962C8B-B14F-4D97-AF65-F5344CB8AC3E}">
        <p14:creationId xmlns:p14="http://schemas.microsoft.com/office/powerpoint/2010/main" val="80010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2"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1"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52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childTnLst>
                              </p:cTn>
                            </p:par>
                            <p:par>
                              <p:cTn id="73" fill="hold">
                                <p:stCondLst>
                                  <p:cond delay="5750"/>
                                </p:stCondLst>
                                <p:childTnLst>
                                  <p:par>
                                    <p:cTn id="74" presetID="53" presetClass="entr" presetSubtype="16"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animEffect transition="in" filter="fade">
                                          <p:cBhvr>
                                            <p:cTn id="78" dur="500"/>
                                            <p:tgtEl>
                                              <p:spTgt spid="41"/>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86" dur="4000" spd="-100000" fill="hold"/>
                                            <p:tgtEl>
                                              <p:spTgt spid="45"/>
                                            </p:tgtEl>
                                            <p:attrNameLst>
                                              <p:attrName>ppt_x</p:attrName>
                                              <p:attrName>ppt_y</p:attrName>
                                            </p:attrNameLst>
                                          </p:cBhvr>
                                          <p:rCtr x="-19102" y="-17894"/>
                                        </p:animMotion>
                                      </p:childTnLst>
                                    </p:cTn>
                                  </p:par>
                                  <p:par>
                                    <p:cTn id="87"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88" dur="4000" spd="-100000" fill="hold"/>
                                            <p:tgtEl>
                                              <p:spTgt spid="44"/>
                                            </p:tgtEl>
                                            <p:attrNameLst>
                                              <p:attrName>ppt_x</p:attrName>
                                              <p:attrName>ppt_y</p:attrName>
                                            </p:attrNameLst>
                                          </p:cBhvr>
                                          <p:rCtr x="-19102" y="-17894"/>
                                        </p:animMotion>
                                      </p:childTnLst>
                                    </p:cTn>
                                  </p:par>
                                  <p:par>
                                    <p:cTn id="89" presetID="6" presetClass="emph" presetSubtype="0" repeatCount="indefinite" autoRev="1" fill="hold" grpId="2" nodeType="withEffect">
                                      <p:stCondLst>
                                        <p:cond delay="0"/>
                                      </p:stCondLst>
                                      <p:childTnLst>
                                        <p:animScale>
                                          <p:cBhvr>
                                            <p:cTn id="90" dur="2000" fill="hold"/>
                                            <p:tgtEl>
                                              <p:spTgt spid="44"/>
                                            </p:tgtEl>
                                          </p:cBhvr>
                                          <p:by x="110000" y="110000"/>
                                        </p:animScale>
                                      </p:childTnLst>
                                    </p:cTn>
                                  </p:par>
                                  <p:par>
                                    <p:cTn id="91" presetID="10"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95" dur="7000" spd="-100000" fill="hold"/>
                                            <p:tgtEl>
                                              <p:spTgt spid="47"/>
                                            </p:tgtEl>
                                            <p:attrNameLst>
                                              <p:attrName>ppt_x</p:attrName>
                                              <p:attrName>ppt_y</p:attrName>
                                            </p:attrNameLst>
                                          </p:cBhvr>
                                          <p:rCtr x="25651" y="13264"/>
                                        </p:animMotion>
                                      </p:childTnLst>
                                    </p:cTn>
                                  </p:par>
                                  <p:par>
                                    <p:cTn id="96" presetID="42" presetClass="entr" presetSubtype="0" fill="hold" nodeType="withEffect">
                                      <p:stCondLst>
                                        <p:cond delay="600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1000"/>
                                            <p:tgtEl>
                                              <p:spTgt spid="46"/>
                                            </p:tgtEl>
                                          </p:cBhvr>
                                        </p:animEffect>
                                        <p:anim calcmode="lin" valueType="num">
                                          <p:cBhvr>
                                            <p:cTn id="99" dur="1000" fill="hold"/>
                                            <p:tgtEl>
                                              <p:spTgt spid="46"/>
                                            </p:tgtEl>
                                            <p:attrNameLst>
                                              <p:attrName>ppt_x</p:attrName>
                                            </p:attrNameLst>
                                          </p:cBhvr>
                                          <p:tavLst>
                                            <p:tav tm="0">
                                              <p:val>
                                                <p:strVal val="#ppt_x"/>
                                              </p:val>
                                            </p:tav>
                                            <p:tav tm="100000">
                                              <p:val>
                                                <p:strVal val="#ppt_x"/>
                                              </p:val>
                                            </p:tav>
                                          </p:tavLst>
                                        </p:anim>
                                        <p:anim calcmode="lin" valueType="num">
                                          <p:cBhvr>
                                            <p:cTn id="100" dur="1000" fill="hold"/>
                                            <p:tgtEl>
                                              <p:spTgt spid="46"/>
                                            </p:tgtEl>
                                            <p:attrNameLst>
                                              <p:attrName>ppt_y</p:attrName>
                                            </p:attrNameLst>
                                          </p:cBhvr>
                                          <p:tavLst>
                                            <p:tav tm="0">
                                              <p:val>
                                                <p:strVal val="#ppt_y+.1"/>
                                              </p:val>
                                            </p:tav>
                                            <p:tav tm="100000">
                                              <p:val>
                                                <p:strVal val="#ppt_y"/>
                                              </p:val>
                                            </p:tav>
                                          </p:tavLst>
                                        </p:anim>
                                      </p:childTnLst>
                                    </p:cTn>
                                  </p:par>
                                  <p:par>
                                    <p:cTn id="101" presetID="10" presetClass="entr" presetSubtype="0" fill="hold" grpId="0" nodeType="withEffect">
                                      <p:stCondLst>
                                        <p:cond delay="50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750"/>
                                            <p:tgtEl>
                                              <p:spTgt spid="42"/>
                                            </p:tgtEl>
                                          </p:cBhvr>
                                        </p:animEffect>
                                      </p:childTnLst>
                                    </p:cTn>
                                  </p:par>
                                  <p:par>
                                    <p:cTn id="104" presetID="10" presetClass="entr" presetSubtype="0" fill="hold" grpId="0" nodeType="withEffect">
                                      <p:stCondLst>
                                        <p:cond delay="550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750"/>
                                            <p:tgtEl>
                                              <p:spTgt spid="43"/>
                                            </p:tgtEl>
                                          </p:cBhvr>
                                        </p:animEffect>
                                      </p:childTnLst>
                                    </p:cTn>
                                  </p:par>
                                  <p:par>
                                    <p:cTn id="107" presetID="42" presetClass="path" presetSubtype="0" decel="50000" fill="hold" grpId="1" nodeType="withEffect">
                                      <p:stCondLst>
                                        <p:cond delay="500"/>
                                      </p:stCondLst>
                                      <p:childTnLst>
                                        <p:animMotion origin="layout" path="M 3.33333E-6 -7.40741E-7 L -0.41459 -0.0331 " pathEditMode="relative" rAng="0" ptsTypes="AA">
                                          <p:cBhvr>
                                            <p:cTn id="108" dur="6500" spd="-100000" fill="hold"/>
                                            <p:tgtEl>
                                              <p:spTgt spid="42"/>
                                            </p:tgtEl>
                                            <p:attrNameLst>
                                              <p:attrName>ppt_x</p:attrName>
                                              <p:attrName>ppt_y</p:attrName>
                                            </p:attrNameLst>
                                          </p:cBhvr>
                                          <p:rCtr x="-20729" y="-1667"/>
                                        </p:animMotion>
                                      </p:childTnLst>
                                    </p:cTn>
                                  </p:par>
                                  <p:par>
                                    <p:cTn id="109" presetID="42" presetClass="path" presetSubtype="0" decel="50000" fill="hold" grpId="1" nodeType="withEffect">
                                      <p:stCondLst>
                                        <p:cond delay="5500"/>
                                      </p:stCondLst>
                                      <p:childTnLst>
                                        <p:animMotion origin="layout" path="M 3.95833E-6 -4.44444E-6 L 0.19726 0.01644 " pathEditMode="relative" rAng="0" ptsTypes="AA">
                                          <p:cBhvr>
                                            <p:cTn id="110" dur="4000" spd="-100000" fill="hold"/>
                                            <p:tgtEl>
                                              <p:spTgt spid="43"/>
                                            </p:tgtEl>
                                            <p:attrNameLst>
                                              <p:attrName>ppt_x</p:attrName>
                                              <p:attrName>ppt_y</p:attrName>
                                            </p:attrNameLst>
                                          </p:cBhvr>
                                          <p:rCtr x="9857"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2"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1"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52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childTnLst>
                              </p:cTn>
                            </p:par>
                            <p:par>
                              <p:cTn id="73" fill="hold">
                                <p:stCondLst>
                                  <p:cond delay="5750"/>
                                </p:stCondLst>
                                <p:childTnLst>
                                  <p:par>
                                    <p:cTn id="74" presetID="53" presetClass="entr" presetSubtype="16"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animEffect transition="in" filter="fade">
                                          <p:cBhvr>
                                            <p:cTn id="78" dur="500"/>
                                            <p:tgtEl>
                                              <p:spTgt spid="41"/>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86" dur="4000" spd="-100000" fill="hold"/>
                                            <p:tgtEl>
                                              <p:spTgt spid="45"/>
                                            </p:tgtEl>
                                            <p:attrNameLst>
                                              <p:attrName>ppt_x</p:attrName>
                                              <p:attrName>ppt_y</p:attrName>
                                            </p:attrNameLst>
                                          </p:cBhvr>
                                          <p:rCtr x="-19102" y="-17894"/>
                                        </p:animMotion>
                                      </p:childTnLst>
                                    </p:cTn>
                                  </p:par>
                                  <p:par>
                                    <p:cTn id="87"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88" dur="4000" spd="-100000" fill="hold"/>
                                            <p:tgtEl>
                                              <p:spTgt spid="44"/>
                                            </p:tgtEl>
                                            <p:attrNameLst>
                                              <p:attrName>ppt_x</p:attrName>
                                              <p:attrName>ppt_y</p:attrName>
                                            </p:attrNameLst>
                                          </p:cBhvr>
                                          <p:rCtr x="-19102" y="-17894"/>
                                        </p:animMotion>
                                      </p:childTnLst>
                                    </p:cTn>
                                  </p:par>
                                  <p:par>
                                    <p:cTn id="89" presetID="6" presetClass="emph" presetSubtype="0" repeatCount="indefinite" autoRev="1" fill="hold" grpId="2" nodeType="withEffect">
                                      <p:stCondLst>
                                        <p:cond delay="0"/>
                                      </p:stCondLst>
                                      <p:childTnLst>
                                        <p:animScale>
                                          <p:cBhvr>
                                            <p:cTn id="90" dur="2000" fill="hold"/>
                                            <p:tgtEl>
                                              <p:spTgt spid="44"/>
                                            </p:tgtEl>
                                          </p:cBhvr>
                                          <p:by x="110000" y="110000"/>
                                        </p:animScale>
                                      </p:childTnLst>
                                    </p:cTn>
                                  </p:par>
                                  <p:par>
                                    <p:cTn id="91" presetID="10"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95" dur="7000" spd="-100000" fill="hold"/>
                                            <p:tgtEl>
                                              <p:spTgt spid="47"/>
                                            </p:tgtEl>
                                            <p:attrNameLst>
                                              <p:attrName>ppt_x</p:attrName>
                                              <p:attrName>ppt_y</p:attrName>
                                            </p:attrNameLst>
                                          </p:cBhvr>
                                          <p:rCtr x="25651" y="13264"/>
                                        </p:animMotion>
                                      </p:childTnLst>
                                    </p:cTn>
                                  </p:par>
                                  <p:par>
                                    <p:cTn id="96" presetID="42" presetClass="entr" presetSubtype="0" fill="hold" nodeType="withEffect">
                                      <p:stCondLst>
                                        <p:cond delay="600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1000"/>
                                            <p:tgtEl>
                                              <p:spTgt spid="46"/>
                                            </p:tgtEl>
                                          </p:cBhvr>
                                        </p:animEffect>
                                        <p:anim calcmode="lin" valueType="num">
                                          <p:cBhvr>
                                            <p:cTn id="99" dur="1000" fill="hold"/>
                                            <p:tgtEl>
                                              <p:spTgt spid="46"/>
                                            </p:tgtEl>
                                            <p:attrNameLst>
                                              <p:attrName>ppt_x</p:attrName>
                                            </p:attrNameLst>
                                          </p:cBhvr>
                                          <p:tavLst>
                                            <p:tav tm="0">
                                              <p:val>
                                                <p:strVal val="#ppt_x"/>
                                              </p:val>
                                            </p:tav>
                                            <p:tav tm="100000">
                                              <p:val>
                                                <p:strVal val="#ppt_x"/>
                                              </p:val>
                                            </p:tav>
                                          </p:tavLst>
                                        </p:anim>
                                        <p:anim calcmode="lin" valueType="num">
                                          <p:cBhvr>
                                            <p:cTn id="100" dur="1000" fill="hold"/>
                                            <p:tgtEl>
                                              <p:spTgt spid="46"/>
                                            </p:tgtEl>
                                            <p:attrNameLst>
                                              <p:attrName>ppt_y</p:attrName>
                                            </p:attrNameLst>
                                          </p:cBhvr>
                                          <p:tavLst>
                                            <p:tav tm="0">
                                              <p:val>
                                                <p:strVal val="#ppt_y+.1"/>
                                              </p:val>
                                            </p:tav>
                                            <p:tav tm="100000">
                                              <p:val>
                                                <p:strVal val="#ppt_y"/>
                                              </p:val>
                                            </p:tav>
                                          </p:tavLst>
                                        </p:anim>
                                      </p:childTnLst>
                                    </p:cTn>
                                  </p:par>
                                  <p:par>
                                    <p:cTn id="101" presetID="10" presetClass="entr" presetSubtype="0" fill="hold" grpId="0" nodeType="withEffect">
                                      <p:stCondLst>
                                        <p:cond delay="50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750"/>
                                            <p:tgtEl>
                                              <p:spTgt spid="42"/>
                                            </p:tgtEl>
                                          </p:cBhvr>
                                        </p:animEffect>
                                      </p:childTnLst>
                                    </p:cTn>
                                  </p:par>
                                  <p:par>
                                    <p:cTn id="104" presetID="10" presetClass="entr" presetSubtype="0" fill="hold" grpId="0" nodeType="withEffect">
                                      <p:stCondLst>
                                        <p:cond delay="550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750"/>
                                            <p:tgtEl>
                                              <p:spTgt spid="43"/>
                                            </p:tgtEl>
                                          </p:cBhvr>
                                        </p:animEffect>
                                      </p:childTnLst>
                                    </p:cTn>
                                  </p:par>
                                  <p:par>
                                    <p:cTn id="107" presetID="42" presetClass="path" presetSubtype="0" decel="50000" fill="hold" grpId="1" nodeType="withEffect">
                                      <p:stCondLst>
                                        <p:cond delay="500"/>
                                      </p:stCondLst>
                                      <p:childTnLst>
                                        <p:animMotion origin="layout" path="M 3.33333E-6 -7.40741E-7 L -0.41459 -0.0331 " pathEditMode="relative" rAng="0" ptsTypes="AA">
                                          <p:cBhvr>
                                            <p:cTn id="108" dur="6500" spd="-100000" fill="hold"/>
                                            <p:tgtEl>
                                              <p:spTgt spid="42"/>
                                            </p:tgtEl>
                                            <p:attrNameLst>
                                              <p:attrName>ppt_x</p:attrName>
                                              <p:attrName>ppt_y</p:attrName>
                                            </p:attrNameLst>
                                          </p:cBhvr>
                                          <p:rCtr x="-20729" y="-1667"/>
                                        </p:animMotion>
                                      </p:childTnLst>
                                    </p:cTn>
                                  </p:par>
                                  <p:par>
                                    <p:cTn id="109" presetID="42" presetClass="path" presetSubtype="0" decel="50000" fill="hold" grpId="1" nodeType="withEffect">
                                      <p:stCondLst>
                                        <p:cond delay="5500"/>
                                      </p:stCondLst>
                                      <p:childTnLst>
                                        <p:animMotion origin="layout" path="M 3.95833E-6 -4.44444E-6 L 0.19726 0.01644 " pathEditMode="relative" rAng="0" ptsTypes="AA">
                                          <p:cBhvr>
                                            <p:cTn id="110" dur="4000" spd="-100000" fill="hold"/>
                                            <p:tgtEl>
                                              <p:spTgt spid="43"/>
                                            </p:tgtEl>
                                            <p:attrNameLst>
                                              <p:attrName>ppt_x</p:attrName>
                                              <p:attrName>ppt_y</p:attrName>
                                            </p:attrNameLst>
                                          </p:cBhvr>
                                          <p:rCtr x="9857"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759939" y="477313"/>
            <a:ext cx="1139098" cy="1139098"/>
          </a:xfrm>
          <a:prstGeom prst="rect">
            <a:avLst/>
          </a:prstGeom>
        </p:spPr>
      </p:pic>
      <p:grpSp>
        <p:nvGrpSpPr>
          <p:cNvPr id="97" name="组合 96"/>
          <p:cNvGrpSpPr/>
          <p:nvPr/>
        </p:nvGrpSpPr>
        <p:grpSpPr>
          <a:xfrm flipH="1">
            <a:off x="920393" y="2113551"/>
            <a:ext cx="2367816" cy="2386529"/>
            <a:chOff x="4187826" y="1517651"/>
            <a:chExt cx="3816350" cy="3846512"/>
          </a:xfrm>
        </p:grpSpPr>
        <p:sp>
          <p:nvSpPr>
            <p:cNvPr id="12" name="Oval 5"/>
            <p:cNvSpPr>
              <a:spLocks noChangeArrowheads="1"/>
            </p:cNvSpPr>
            <p:nvPr/>
          </p:nvSpPr>
          <p:spPr bwMode="auto">
            <a:xfrm>
              <a:off x="4187826" y="1517651"/>
              <a:ext cx="3816350" cy="3813175"/>
            </a:xfrm>
            <a:prstGeom prst="ellipse">
              <a:avLst/>
            </a:prstGeom>
            <a:noFill/>
            <a:ln w="52388" cap="flat">
              <a:solidFill>
                <a:schemeClr val="accent4">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Line 6"/>
            <p:cNvSpPr>
              <a:spLocks noChangeShapeType="1"/>
            </p:cNvSpPr>
            <p:nvPr/>
          </p:nvSpPr>
          <p:spPr bwMode="auto">
            <a:xfrm flipV="1">
              <a:off x="4240213" y="3241676"/>
              <a:ext cx="914400" cy="2571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Line 7"/>
            <p:cNvSpPr>
              <a:spLocks noChangeShapeType="1"/>
            </p:cNvSpPr>
            <p:nvPr/>
          </p:nvSpPr>
          <p:spPr bwMode="auto">
            <a:xfrm>
              <a:off x="4368801" y="3462338"/>
              <a:ext cx="479425" cy="4619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8"/>
            <p:cNvSpPr>
              <a:spLocks/>
            </p:cNvSpPr>
            <p:nvPr/>
          </p:nvSpPr>
          <p:spPr bwMode="auto">
            <a:xfrm>
              <a:off x="4267201" y="3584576"/>
              <a:ext cx="1098550" cy="820738"/>
            </a:xfrm>
            <a:custGeom>
              <a:avLst/>
              <a:gdLst>
                <a:gd name="T0" fmla="*/ 0 w 692"/>
                <a:gd name="T1" fmla="*/ 205 h 517"/>
                <a:gd name="T2" fmla="*/ 189 w 692"/>
                <a:gd name="T3" fmla="*/ 52 h 517"/>
                <a:gd name="T4" fmla="*/ 153 w 692"/>
                <a:gd name="T5" fmla="*/ 517 h 517"/>
                <a:gd name="T6" fmla="*/ 545 w 692"/>
                <a:gd name="T7" fmla="*/ 486 h 517"/>
                <a:gd name="T8" fmla="*/ 183 w 692"/>
                <a:gd name="T9" fmla="*/ 282 h 517"/>
                <a:gd name="T10" fmla="*/ 692 w 692"/>
                <a:gd name="T11" fmla="*/ 103 h 517"/>
                <a:gd name="T12" fmla="*/ 314 w 692"/>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692" h="517">
                  <a:moveTo>
                    <a:pt x="0" y="205"/>
                  </a:moveTo>
                  <a:lnTo>
                    <a:pt x="189" y="52"/>
                  </a:lnTo>
                  <a:lnTo>
                    <a:pt x="153" y="517"/>
                  </a:lnTo>
                  <a:lnTo>
                    <a:pt x="545" y="486"/>
                  </a:lnTo>
                  <a:lnTo>
                    <a:pt x="183" y="282"/>
                  </a:lnTo>
                  <a:lnTo>
                    <a:pt x="692" y="103"/>
                  </a:lnTo>
                  <a:lnTo>
                    <a:pt x="314" y="0"/>
                  </a:lnTo>
                </a:path>
              </a:pathLst>
            </a:custGeom>
            <a:noFill/>
            <a:ln w="9525" cap="rnd">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Line 9"/>
            <p:cNvSpPr>
              <a:spLocks noChangeShapeType="1"/>
            </p:cNvSpPr>
            <p:nvPr/>
          </p:nvSpPr>
          <p:spPr bwMode="auto">
            <a:xfrm flipH="1">
              <a:off x="4656138" y="3327401"/>
              <a:ext cx="244475" cy="392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Line 10"/>
            <p:cNvSpPr>
              <a:spLocks noChangeShapeType="1"/>
            </p:cNvSpPr>
            <p:nvPr/>
          </p:nvSpPr>
          <p:spPr bwMode="auto">
            <a:xfrm>
              <a:off x="4897438" y="3336926"/>
              <a:ext cx="819150" cy="7016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Line 11"/>
            <p:cNvSpPr>
              <a:spLocks noChangeShapeType="1"/>
            </p:cNvSpPr>
            <p:nvPr/>
          </p:nvSpPr>
          <p:spPr bwMode="auto">
            <a:xfrm flipH="1">
              <a:off x="5084763" y="3821113"/>
              <a:ext cx="82550" cy="9667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Line 12"/>
            <p:cNvSpPr>
              <a:spLocks noChangeShapeType="1"/>
            </p:cNvSpPr>
            <p:nvPr/>
          </p:nvSpPr>
          <p:spPr bwMode="auto">
            <a:xfrm>
              <a:off x="4775201" y="4727576"/>
              <a:ext cx="611188" cy="138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Line 13"/>
            <p:cNvSpPr>
              <a:spLocks noChangeShapeType="1"/>
            </p:cNvSpPr>
            <p:nvPr/>
          </p:nvSpPr>
          <p:spPr bwMode="auto">
            <a:xfrm flipV="1">
              <a:off x="5151438" y="4038601"/>
              <a:ext cx="565150" cy="142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Line 14"/>
            <p:cNvSpPr>
              <a:spLocks noChangeShapeType="1"/>
            </p:cNvSpPr>
            <p:nvPr/>
          </p:nvSpPr>
          <p:spPr bwMode="auto">
            <a:xfrm>
              <a:off x="4616451" y="2892426"/>
              <a:ext cx="33338" cy="4841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Line 15"/>
            <p:cNvSpPr>
              <a:spLocks noChangeShapeType="1"/>
            </p:cNvSpPr>
            <p:nvPr/>
          </p:nvSpPr>
          <p:spPr bwMode="auto">
            <a:xfrm flipV="1">
              <a:off x="5160963" y="2806701"/>
              <a:ext cx="1271588" cy="4286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Line 16"/>
            <p:cNvSpPr>
              <a:spLocks noChangeShapeType="1"/>
            </p:cNvSpPr>
            <p:nvPr/>
          </p:nvSpPr>
          <p:spPr bwMode="auto">
            <a:xfrm>
              <a:off x="5573713" y="3095626"/>
              <a:ext cx="479425" cy="4619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7"/>
            <p:cNvSpPr>
              <a:spLocks/>
            </p:cNvSpPr>
            <p:nvPr/>
          </p:nvSpPr>
          <p:spPr bwMode="auto">
            <a:xfrm>
              <a:off x="5353051" y="3217863"/>
              <a:ext cx="1201738" cy="820738"/>
            </a:xfrm>
            <a:custGeom>
              <a:avLst/>
              <a:gdLst>
                <a:gd name="T0" fmla="*/ 0 w 757"/>
                <a:gd name="T1" fmla="*/ 339 h 517"/>
                <a:gd name="T2" fmla="*/ 264 w 757"/>
                <a:gd name="T3" fmla="*/ 52 h 517"/>
                <a:gd name="T4" fmla="*/ 229 w 757"/>
                <a:gd name="T5" fmla="*/ 517 h 517"/>
                <a:gd name="T6" fmla="*/ 595 w 757"/>
                <a:gd name="T7" fmla="*/ 480 h 517"/>
                <a:gd name="T8" fmla="*/ 258 w 757"/>
                <a:gd name="T9" fmla="*/ 283 h 517"/>
                <a:gd name="T10" fmla="*/ 757 w 757"/>
                <a:gd name="T11" fmla="*/ 114 h 517"/>
                <a:gd name="T12" fmla="*/ 381 w 75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757" h="517">
                  <a:moveTo>
                    <a:pt x="0" y="339"/>
                  </a:moveTo>
                  <a:lnTo>
                    <a:pt x="264" y="52"/>
                  </a:lnTo>
                  <a:lnTo>
                    <a:pt x="229" y="517"/>
                  </a:lnTo>
                  <a:lnTo>
                    <a:pt x="595" y="480"/>
                  </a:lnTo>
                  <a:lnTo>
                    <a:pt x="258" y="283"/>
                  </a:lnTo>
                  <a:lnTo>
                    <a:pt x="757" y="114"/>
                  </a:lnTo>
                  <a:lnTo>
                    <a:pt x="381" y="0"/>
                  </a:lnTo>
                </a:path>
              </a:pathLst>
            </a:custGeom>
            <a:noFill/>
            <a:ln w="9525" cap="rnd">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Line 18"/>
            <p:cNvSpPr>
              <a:spLocks noChangeShapeType="1"/>
            </p:cNvSpPr>
            <p:nvPr/>
          </p:nvSpPr>
          <p:spPr bwMode="auto">
            <a:xfrm flipH="1">
              <a:off x="5861051" y="2921001"/>
              <a:ext cx="258763" cy="4318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Line 19"/>
            <p:cNvSpPr>
              <a:spLocks noChangeShapeType="1"/>
            </p:cNvSpPr>
            <p:nvPr/>
          </p:nvSpPr>
          <p:spPr bwMode="auto">
            <a:xfrm>
              <a:off x="6102351" y="2970213"/>
              <a:ext cx="538163" cy="4889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Line 20"/>
            <p:cNvSpPr>
              <a:spLocks noChangeShapeType="1"/>
            </p:cNvSpPr>
            <p:nvPr/>
          </p:nvSpPr>
          <p:spPr bwMode="auto">
            <a:xfrm flipH="1">
              <a:off x="6297613" y="3478213"/>
              <a:ext cx="76200" cy="7445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Line 21"/>
            <p:cNvSpPr>
              <a:spLocks noChangeShapeType="1"/>
            </p:cNvSpPr>
            <p:nvPr/>
          </p:nvSpPr>
          <p:spPr bwMode="auto">
            <a:xfrm flipH="1" flipV="1">
              <a:off x="6356351" y="3686176"/>
              <a:ext cx="515938" cy="3794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Line 22"/>
            <p:cNvSpPr>
              <a:spLocks noChangeShapeType="1"/>
            </p:cNvSpPr>
            <p:nvPr/>
          </p:nvSpPr>
          <p:spPr bwMode="auto">
            <a:xfrm flipV="1">
              <a:off x="6356351" y="2822576"/>
              <a:ext cx="595313" cy="8636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3"/>
            <p:cNvSpPr>
              <a:spLocks/>
            </p:cNvSpPr>
            <p:nvPr/>
          </p:nvSpPr>
          <p:spPr bwMode="auto">
            <a:xfrm>
              <a:off x="5534026" y="1635126"/>
              <a:ext cx="1222375" cy="639763"/>
            </a:xfrm>
            <a:custGeom>
              <a:avLst/>
              <a:gdLst>
                <a:gd name="T0" fmla="*/ 0 w 770"/>
                <a:gd name="T1" fmla="*/ 196 h 403"/>
                <a:gd name="T2" fmla="*/ 629 w 770"/>
                <a:gd name="T3" fmla="*/ 0 h 403"/>
                <a:gd name="T4" fmla="*/ 770 w 770"/>
                <a:gd name="T5" fmla="*/ 403 h 403"/>
                <a:gd name="T6" fmla="*/ 431 w 770"/>
                <a:gd name="T7" fmla="*/ 94 h 403"/>
              </a:gdLst>
              <a:ahLst/>
              <a:cxnLst>
                <a:cxn ang="0">
                  <a:pos x="T0" y="T1"/>
                </a:cxn>
                <a:cxn ang="0">
                  <a:pos x="T2" y="T3"/>
                </a:cxn>
                <a:cxn ang="0">
                  <a:pos x="T4" y="T5"/>
                </a:cxn>
                <a:cxn ang="0">
                  <a:pos x="T6" y="T7"/>
                </a:cxn>
              </a:cxnLst>
              <a:rect l="0" t="0" r="r" b="b"/>
              <a:pathLst>
                <a:path w="770" h="403">
                  <a:moveTo>
                    <a:pt x="0" y="196"/>
                  </a:moveTo>
                  <a:lnTo>
                    <a:pt x="629" y="0"/>
                  </a:lnTo>
                  <a:lnTo>
                    <a:pt x="770" y="403"/>
                  </a:lnTo>
                  <a:lnTo>
                    <a:pt x="431" y="94"/>
                  </a:lnTo>
                </a:path>
              </a:pathLst>
            </a:custGeom>
            <a:noFill/>
            <a:ln w="9525" cap="rnd">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Line 24"/>
            <p:cNvSpPr>
              <a:spLocks noChangeShapeType="1"/>
            </p:cNvSpPr>
            <p:nvPr/>
          </p:nvSpPr>
          <p:spPr bwMode="auto">
            <a:xfrm>
              <a:off x="5692776" y="1909763"/>
              <a:ext cx="476250" cy="4603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5"/>
            <p:cNvSpPr>
              <a:spLocks/>
            </p:cNvSpPr>
            <p:nvPr/>
          </p:nvSpPr>
          <p:spPr bwMode="auto">
            <a:xfrm>
              <a:off x="5588001" y="2032001"/>
              <a:ext cx="1082675" cy="820738"/>
            </a:xfrm>
            <a:custGeom>
              <a:avLst/>
              <a:gdLst>
                <a:gd name="T0" fmla="*/ 0 w 682"/>
                <a:gd name="T1" fmla="*/ 205 h 517"/>
                <a:gd name="T2" fmla="*/ 191 w 682"/>
                <a:gd name="T3" fmla="*/ 52 h 517"/>
                <a:gd name="T4" fmla="*/ 154 w 682"/>
                <a:gd name="T5" fmla="*/ 517 h 517"/>
                <a:gd name="T6" fmla="*/ 522 w 682"/>
                <a:gd name="T7" fmla="*/ 479 h 517"/>
                <a:gd name="T8" fmla="*/ 183 w 682"/>
                <a:gd name="T9" fmla="*/ 282 h 517"/>
                <a:gd name="T10" fmla="*/ 682 w 682"/>
                <a:gd name="T11" fmla="*/ 114 h 517"/>
                <a:gd name="T12" fmla="*/ 303 w 682"/>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682" h="517">
                  <a:moveTo>
                    <a:pt x="0" y="205"/>
                  </a:moveTo>
                  <a:lnTo>
                    <a:pt x="191" y="52"/>
                  </a:lnTo>
                  <a:lnTo>
                    <a:pt x="154" y="517"/>
                  </a:lnTo>
                  <a:lnTo>
                    <a:pt x="522" y="479"/>
                  </a:lnTo>
                  <a:lnTo>
                    <a:pt x="183" y="282"/>
                  </a:lnTo>
                  <a:lnTo>
                    <a:pt x="682" y="114"/>
                  </a:lnTo>
                  <a:lnTo>
                    <a:pt x="303" y="0"/>
                  </a:lnTo>
                </a:path>
              </a:pathLst>
            </a:custGeom>
            <a:noFill/>
            <a:ln w="9525" cap="rnd">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Line 26"/>
            <p:cNvSpPr>
              <a:spLocks noChangeShapeType="1"/>
            </p:cNvSpPr>
            <p:nvPr/>
          </p:nvSpPr>
          <p:spPr bwMode="auto">
            <a:xfrm flipH="1">
              <a:off x="5973763" y="1774826"/>
              <a:ext cx="247650" cy="4111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Line 27"/>
            <p:cNvSpPr>
              <a:spLocks noChangeShapeType="1"/>
            </p:cNvSpPr>
            <p:nvPr/>
          </p:nvSpPr>
          <p:spPr bwMode="auto">
            <a:xfrm flipH="1">
              <a:off x="6392863" y="2292351"/>
              <a:ext cx="96838" cy="9286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Line 28"/>
            <p:cNvSpPr>
              <a:spLocks noChangeShapeType="1"/>
            </p:cNvSpPr>
            <p:nvPr/>
          </p:nvSpPr>
          <p:spPr bwMode="auto">
            <a:xfrm flipH="1" flipV="1">
              <a:off x="6472238" y="2498726"/>
              <a:ext cx="439738" cy="3032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29"/>
            <p:cNvSpPr>
              <a:spLocks noChangeShapeType="1"/>
            </p:cNvSpPr>
            <p:nvPr/>
          </p:nvSpPr>
          <p:spPr bwMode="auto">
            <a:xfrm flipV="1">
              <a:off x="6472238" y="1928813"/>
              <a:ext cx="752475" cy="5699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Line 30"/>
            <p:cNvSpPr>
              <a:spLocks noChangeShapeType="1"/>
            </p:cNvSpPr>
            <p:nvPr/>
          </p:nvSpPr>
          <p:spPr bwMode="auto">
            <a:xfrm flipV="1">
              <a:off x="4219576" y="3016251"/>
              <a:ext cx="403225" cy="2714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Line 31"/>
            <p:cNvSpPr>
              <a:spLocks noChangeShapeType="1"/>
            </p:cNvSpPr>
            <p:nvPr/>
          </p:nvSpPr>
          <p:spPr bwMode="auto">
            <a:xfrm flipV="1">
              <a:off x="4273551" y="2614613"/>
              <a:ext cx="587375" cy="2730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32"/>
            <p:cNvSpPr>
              <a:spLocks noChangeShapeType="1"/>
            </p:cNvSpPr>
            <p:nvPr/>
          </p:nvSpPr>
          <p:spPr bwMode="auto">
            <a:xfrm>
              <a:off x="4797426" y="2492376"/>
              <a:ext cx="357188" cy="7493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Line 33"/>
            <p:cNvSpPr>
              <a:spLocks noChangeShapeType="1"/>
            </p:cNvSpPr>
            <p:nvPr/>
          </p:nvSpPr>
          <p:spPr bwMode="auto">
            <a:xfrm>
              <a:off x="4487863" y="2806701"/>
              <a:ext cx="666750" cy="4349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Line 34"/>
            <p:cNvSpPr>
              <a:spLocks noChangeShapeType="1"/>
            </p:cNvSpPr>
            <p:nvPr/>
          </p:nvSpPr>
          <p:spPr bwMode="auto">
            <a:xfrm>
              <a:off x="4530726" y="2393951"/>
              <a:ext cx="766763" cy="2809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Line 35"/>
            <p:cNvSpPr>
              <a:spLocks noChangeShapeType="1"/>
            </p:cNvSpPr>
            <p:nvPr/>
          </p:nvSpPr>
          <p:spPr bwMode="auto">
            <a:xfrm>
              <a:off x="5151438" y="4052888"/>
              <a:ext cx="593725" cy="4873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Line 36"/>
            <p:cNvSpPr>
              <a:spLocks noChangeShapeType="1"/>
            </p:cNvSpPr>
            <p:nvPr/>
          </p:nvSpPr>
          <p:spPr bwMode="auto">
            <a:xfrm flipH="1">
              <a:off x="5178426" y="4540251"/>
              <a:ext cx="566738" cy="4968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Line 37"/>
            <p:cNvSpPr>
              <a:spLocks noChangeShapeType="1"/>
            </p:cNvSpPr>
            <p:nvPr/>
          </p:nvSpPr>
          <p:spPr bwMode="auto">
            <a:xfrm>
              <a:off x="5121276" y="4356101"/>
              <a:ext cx="466725" cy="8826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38"/>
            <p:cNvSpPr>
              <a:spLocks/>
            </p:cNvSpPr>
            <p:nvPr/>
          </p:nvSpPr>
          <p:spPr bwMode="auto">
            <a:xfrm>
              <a:off x="6654801" y="1800226"/>
              <a:ext cx="850900" cy="1169988"/>
            </a:xfrm>
            <a:custGeom>
              <a:avLst/>
              <a:gdLst>
                <a:gd name="T0" fmla="*/ 212 w 536"/>
                <a:gd name="T1" fmla="*/ 0 h 737"/>
                <a:gd name="T2" fmla="*/ 0 w 536"/>
                <a:gd name="T3" fmla="*/ 594 h 737"/>
                <a:gd name="T4" fmla="*/ 536 w 536"/>
                <a:gd name="T5" fmla="*/ 737 h 737"/>
              </a:gdLst>
              <a:ahLst/>
              <a:cxnLst>
                <a:cxn ang="0">
                  <a:pos x="T0" y="T1"/>
                </a:cxn>
                <a:cxn ang="0">
                  <a:pos x="T2" y="T3"/>
                </a:cxn>
                <a:cxn ang="0">
                  <a:pos x="T4" y="T5"/>
                </a:cxn>
              </a:cxnLst>
              <a:rect l="0" t="0" r="r" b="b"/>
              <a:pathLst>
                <a:path w="536" h="737">
                  <a:moveTo>
                    <a:pt x="212" y="0"/>
                  </a:moveTo>
                  <a:lnTo>
                    <a:pt x="0" y="594"/>
                  </a:lnTo>
                  <a:lnTo>
                    <a:pt x="536" y="737"/>
                  </a:lnTo>
                </a:path>
              </a:pathLst>
            </a:custGeom>
            <a:noFill/>
            <a:ln w="9525" cap="rnd">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Line 39"/>
            <p:cNvSpPr>
              <a:spLocks noChangeShapeType="1"/>
            </p:cNvSpPr>
            <p:nvPr/>
          </p:nvSpPr>
          <p:spPr bwMode="auto">
            <a:xfrm>
              <a:off x="6848476" y="2212976"/>
              <a:ext cx="458788" cy="3619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Line 40"/>
            <p:cNvSpPr>
              <a:spLocks noChangeShapeType="1"/>
            </p:cNvSpPr>
            <p:nvPr/>
          </p:nvSpPr>
          <p:spPr bwMode="auto">
            <a:xfrm>
              <a:off x="7267576" y="1985963"/>
              <a:ext cx="0" cy="5429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Line 41"/>
            <p:cNvSpPr>
              <a:spLocks noChangeShapeType="1"/>
            </p:cNvSpPr>
            <p:nvPr/>
          </p:nvSpPr>
          <p:spPr bwMode="auto">
            <a:xfrm flipV="1">
              <a:off x="6911976" y="2363788"/>
              <a:ext cx="785813" cy="4381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Line 42"/>
            <p:cNvSpPr>
              <a:spLocks noChangeShapeType="1"/>
            </p:cNvSpPr>
            <p:nvPr/>
          </p:nvSpPr>
          <p:spPr bwMode="auto">
            <a:xfrm flipH="1">
              <a:off x="7407276" y="2476501"/>
              <a:ext cx="98425" cy="4508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Line 43"/>
            <p:cNvSpPr>
              <a:spLocks noChangeShapeType="1"/>
            </p:cNvSpPr>
            <p:nvPr/>
          </p:nvSpPr>
          <p:spPr bwMode="auto">
            <a:xfrm flipV="1">
              <a:off x="7080251" y="2755901"/>
              <a:ext cx="773113" cy="4794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Line 44"/>
            <p:cNvSpPr>
              <a:spLocks noChangeShapeType="1"/>
            </p:cNvSpPr>
            <p:nvPr/>
          </p:nvSpPr>
          <p:spPr bwMode="auto">
            <a:xfrm>
              <a:off x="6931026" y="3135313"/>
              <a:ext cx="693738" cy="5143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Line 45"/>
            <p:cNvSpPr>
              <a:spLocks noChangeShapeType="1"/>
            </p:cNvSpPr>
            <p:nvPr/>
          </p:nvSpPr>
          <p:spPr bwMode="auto">
            <a:xfrm>
              <a:off x="7389813" y="3049588"/>
              <a:ext cx="234950" cy="6127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Line 46"/>
            <p:cNvSpPr>
              <a:spLocks noChangeShapeType="1"/>
            </p:cNvSpPr>
            <p:nvPr/>
          </p:nvSpPr>
          <p:spPr bwMode="auto">
            <a:xfrm>
              <a:off x="7397751" y="3040063"/>
              <a:ext cx="581025" cy="3889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Line 47"/>
            <p:cNvSpPr>
              <a:spLocks noChangeShapeType="1"/>
            </p:cNvSpPr>
            <p:nvPr/>
          </p:nvSpPr>
          <p:spPr bwMode="auto">
            <a:xfrm flipH="1">
              <a:off x="7364413" y="3382963"/>
              <a:ext cx="590550" cy="5048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Line 48"/>
            <p:cNvSpPr>
              <a:spLocks noChangeShapeType="1"/>
            </p:cNvSpPr>
            <p:nvPr/>
          </p:nvSpPr>
          <p:spPr bwMode="auto">
            <a:xfrm flipV="1">
              <a:off x="7364413" y="3814763"/>
              <a:ext cx="571500" cy="730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Line 49"/>
            <p:cNvSpPr>
              <a:spLocks noChangeShapeType="1"/>
            </p:cNvSpPr>
            <p:nvPr/>
          </p:nvSpPr>
          <p:spPr bwMode="auto">
            <a:xfrm>
              <a:off x="7096126" y="3633788"/>
              <a:ext cx="620713" cy="646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Line 50"/>
            <p:cNvSpPr>
              <a:spLocks noChangeShapeType="1"/>
            </p:cNvSpPr>
            <p:nvPr/>
          </p:nvSpPr>
          <p:spPr bwMode="auto">
            <a:xfrm flipH="1">
              <a:off x="6872288" y="3435351"/>
              <a:ext cx="309563" cy="6302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Line 51"/>
            <p:cNvSpPr>
              <a:spLocks noChangeShapeType="1"/>
            </p:cNvSpPr>
            <p:nvPr/>
          </p:nvSpPr>
          <p:spPr bwMode="auto">
            <a:xfrm>
              <a:off x="6548438" y="3830638"/>
              <a:ext cx="519113" cy="8255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Line 52"/>
            <p:cNvSpPr>
              <a:spLocks noChangeShapeType="1"/>
            </p:cNvSpPr>
            <p:nvPr/>
          </p:nvSpPr>
          <p:spPr bwMode="auto">
            <a:xfrm flipH="1">
              <a:off x="7067551" y="4052888"/>
              <a:ext cx="114300" cy="6032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Line 53"/>
            <p:cNvSpPr>
              <a:spLocks noChangeShapeType="1"/>
            </p:cNvSpPr>
            <p:nvPr/>
          </p:nvSpPr>
          <p:spPr bwMode="auto">
            <a:xfrm>
              <a:off x="7181851" y="4052888"/>
              <a:ext cx="323850" cy="6921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Line 54"/>
            <p:cNvSpPr>
              <a:spLocks noChangeShapeType="1"/>
            </p:cNvSpPr>
            <p:nvPr/>
          </p:nvSpPr>
          <p:spPr bwMode="auto">
            <a:xfrm flipV="1">
              <a:off x="6723063" y="4002088"/>
              <a:ext cx="717550" cy="1063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Line 55"/>
            <p:cNvSpPr>
              <a:spLocks noChangeShapeType="1"/>
            </p:cNvSpPr>
            <p:nvPr/>
          </p:nvSpPr>
          <p:spPr bwMode="auto">
            <a:xfrm flipV="1">
              <a:off x="6402388" y="2822576"/>
              <a:ext cx="549275" cy="4048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Line 56"/>
            <p:cNvSpPr>
              <a:spLocks noChangeShapeType="1"/>
            </p:cNvSpPr>
            <p:nvPr/>
          </p:nvSpPr>
          <p:spPr bwMode="auto">
            <a:xfrm flipH="1">
              <a:off x="6780213" y="2865438"/>
              <a:ext cx="263525" cy="5762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Line 57"/>
            <p:cNvSpPr>
              <a:spLocks noChangeShapeType="1"/>
            </p:cNvSpPr>
            <p:nvPr/>
          </p:nvSpPr>
          <p:spPr bwMode="auto">
            <a:xfrm flipV="1">
              <a:off x="6373813" y="3419476"/>
              <a:ext cx="938213" cy="587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Line 58"/>
            <p:cNvSpPr>
              <a:spLocks noChangeShapeType="1"/>
            </p:cNvSpPr>
            <p:nvPr/>
          </p:nvSpPr>
          <p:spPr bwMode="auto">
            <a:xfrm flipV="1">
              <a:off x="6729413" y="4565651"/>
              <a:ext cx="690563" cy="1682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Line 59"/>
            <p:cNvSpPr>
              <a:spLocks noChangeShapeType="1"/>
            </p:cNvSpPr>
            <p:nvPr/>
          </p:nvSpPr>
          <p:spPr bwMode="auto">
            <a:xfrm>
              <a:off x="6746876" y="4740276"/>
              <a:ext cx="385763" cy="2873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Line 60"/>
            <p:cNvSpPr>
              <a:spLocks noChangeShapeType="1"/>
            </p:cNvSpPr>
            <p:nvPr/>
          </p:nvSpPr>
          <p:spPr bwMode="auto">
            <a:xfrm flipH="1">
              <a:off x="6138863" y="4487863"/>
              <a:ext cx="819150" cy="8763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Line 61"/>
            <p:cNvSpPr>
              <a:spLocks noChangeShapeType="1"/>
            </p:cNvSpPr>
            <p:nvPr/>
          </p:nvSpPr>
          <p:spPr bwMode="auto">
            <a:xfrm flipH="1" flipV="1">
              <a:off x="4741863" y="2120901"/>
              <a:ext cx="538163" cy="5270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Line 62"/>
            <p:cNvSpPr>
              <a:spLocks noChangeShapeType="1"/>
            </p:cNvSpPr>
            <p:nvPr/>
          </p:nvSpPr>
          <p:spPr bwMode="auto">
            <a:xfrm flipV="1">
              <a:off x="5019676" y="1938338"/>
              <a:ext cx="207963" cy="4460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Line 63"/>
            <p:cNvSpPr>
              <a:spLocks noChangeShapeType="1"/>
            </p:cNvSpPr>
            <p:nvPr/>
          </p:nvSpPr>
          <p:spPr bwMode="auto">
            <a:xfrm>
              <a:off x="5218113" y="1803401"/>
              <a:ext cx="65088" cy="8715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Line 64"/>
            <p:cNvSpPr>
              <a:spLocks noChangeShapeType="1"/>
            </p:cNvSpPr>
            <p:nvPr/>
          </p:nvSpPr>
          <p:spPr bwMode="auto">
            <a:xfrm>
              <a:off x="5049838" y="2981326"/>
              <a:ext cx="401638" cy="95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Line 65"/>
            <p:cNvSpPr>
              <a:spLocks noChangeShapeType="1"/>
            </p:cNvSpPr>
            <p:nvPr/>
          </p:nvSpPr>
          <p:spPr bwMode="auto">
            <a:xfrm>
              <a:off x="5283201" y="2674938"/>
              <a:ext cx="6350" cy="2984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Line 66"/>
            <p:cNvSpPr>
              <a:spLocks noChangeShapeType="1"/>
            </p:cNvSpPr>
            <p:nvPr/>
          </p:nvSpPr>
          <p:spPr bwMode="auto">
            <a:xfrm flipV="1">
              <a:off x="5283201" y="2430463"/>
              <a:ext cx="403225" cy="2444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Line 67"/>
            <p:cNvSpPr>
              <a:spLocks noChangeShapeType="1"/>
            </p:cNvSpPr>
            <p:nvPr/>
          </p:nvSpPr>
          <p:spPr bwMode="auto">
            <a:xfrm>
              <a:off x="5254626" y="2149476"/>
              <a:ext cx="593725" cy="392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Line 68"/>
            <p:cNvSpPr>
              <a:spLocks noChangeShapeType="1"/>
            </p:cNvSpPr>
            <p:nvPr/>
          </p:nvSpPr>
          <p:spPr bwMode="auto">
            <a:xfrm flipH="1" flipV="1">
              <a:off x="5227638" y="1820863"/>
              <a:ext cx="217488" cy="4349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Line 69"/>
            <p:cNvSpPr>
              <a:spLocks noChangeShapeType="1"/>
            </p:cNvSpPr>
            <p:nvPr/>
          </p:nvSpPr>
          <p:spPr bwMode="auto">
            <a:xfrm flipV="1">
              <a:off x="5445126" y="2014538"/>
              <a:ext cx="217488" cy="2413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Line 70"/>
            <p:cNvSpPr>
              <a:spLocks noChangeShapeType="1"/>
            </p:cNvSpPr>
            <p:nvPr/>
          </p:nvSpPr>
          <p:spPr bwMode="auto">
            <a:xfrm>
              <a:off x="5203826" y="1803401"/>
              <a:ext cx="696913" cy="3143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Line 71"/>
            <p:cNvSpPr>
              <a:spLocks noChangeShapeType="1"/>
            </p:cNvSpPr>
            <p:nvPr/>
          </p:nvSpPr>
          <p:spPr bwMode="auto">
            <a:xfrm flipH="1">
              <a:off x="5445126" y="2117726"/>
              <a:ext cx="455613" cy="138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Line 72"/>
            <p:cNvSpPr>
              <a:spLocks noChangeShapeType="1"/>
            </p:cNvSpPr>
            <p:nvPr/>
          </p:nvSpPr>
          <p:spPr bwMode="auto">
            <a:xfrm>
              <a:off x="5283201" y="2674938"/>
              <a:ext cx="558800" cy="3317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Line 73"/>
            <p:cNvSpPr>
              <a:spLocks noChangeShapeType="1"/>
            </p:cNvSpPr>
            <p:nvPr/>
          </p:nvSpPr>
          <p:spPr bwMode="auto">
            <a:xfrm>
              <a:off x="5673726" y="2433638"/>
              <a:ext cx="174625" cy="5667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Line 74"/>
            <p:cNvSpPr>
              <a:spLocks noChangeShapeType="1"/>
            </p:cNvSpPr>
            <p:nvPr/>
          </p:nvSpPr>
          <p:spPr bwMode="auto">
            <a:xfrm>
              <a:off x="5145088" y="3235326"/>
              <a:ext cx="627063" cy="650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Line 75"/>
            <p:cNvSpPr>
              <a:spLocks noChangeShapeType="1"/>
            </p:cNvSpPr>
            <p:nvPr/>
          </p:nvSpPr>
          <p:spPr bwMode="auto">
            <a:xfrm flipV="1">
              <a:off x="5145088" y="2874963"/>
              <a:ext cx="455613" cy="3603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Line 76"/>
            <p:cNvSpPr>
              <a:spLocks noChangeShapeType="1"/>
            </p:cNvSpPr>
            <p:nvPr/>
          </p:nvSpPr>
          <p:spPr bwMode="auto">
            <a:xfrm>
              <a:off x="5121276" y="4356101"/>
              <a:ext cx="601663" cy="1873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Line 77"/>
            <p:cNvSpPr>
              <a:spLocks noChangeShapeType="1"/>
            </p:cNvSpPr>
            <p:nvPr/>
          </p:nvSpPr>
          <p:spPr bwMode="auto">
            <a:xfrm flipV="1">
              <a:off x="5745163" y="4002088"/>
              <a:ext cx="344488" cy="5381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Line 78"/>
            <p:cNvSpPr>
              <a:spLocks noChangeShapeType="1"/>
            </p:cNvSpPr>
            <p:nvPr/>
          </p:nvSpPr>
          <p:spPr bwMode="auto">
            <a:xfrm flipV="1">
              <a:off x="5745163" y="4206876"/>
              <a:ext cx="549275" cy="33337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Line 79"/>
            <p:cNvSpPr>
              <a:spLocks noChangeShapeType="1"/>
            </p:cNvSpPr>
            <p:nvPr/>
          </p:nvSpPr>
          <p:spPr bwMode="auto">
            <a:xfrm>
              <a:off x="6297613" y="4222751"/>
              <a:ext cx="660400" cy="26511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Line 80"/>
            <p:cNvSpPr>
              <a:spLocks noChangeShapeType="1"/>
            </p:cNvSpPr>
            <p:nvPr/>
          </p:nvSpPr>
          <p:spPr bwMode="auto">
            <a:xfrm flipH="1">
              <a:off x="6215063" y="4222751"/>
              <a:ext cx="82550" cy="10366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Line 81"/>
            <p:cNvSpPr>
              <a:spLocks noChangeShapeType="1"/>
            </p:cNvSpPr>
            <p:nvPr/>
          </p:nvSpPr>
          <p:spPr bwMode="auto">
            <a:xfrm>
              <a:off x="6264276" y="4681538"/>
              <a:ext cx="165100" cy="36353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Line 82"/>
            <p:cNvSpPr>
              <a:spLocks noChangeShapeType="1"/>
            </p:cNvSpPr>
            <p:nvPr/>
          </p:nvSpPr>
          <p:spPr bwMode="auto">
            <a:xfrm flipV="1">
              <a:off x="6276976" y="4479926"/>
              <a:ext cx="681038" cy="207963"/>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Line 83"/>
            <p:cNvSpPr>
              <a:spLocks noChangeShapeType="1"/>
            </p:cNvSpPr>
            <p:nvPr/>
          </p:nvSpPr>
          <p:spPr bwMode="auto">
            <a:xfrm>
              <a:off x="5386388" y="4865688"/>
              <a:ext cx="828675" cy="3937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Line 84"/>
            <p:cNvSpPr>
              <a:spLocks noChangeShapeType="1"/>
            </p:cNvSpPr>
            <p:nvPr/>
          </p:nvSpPr>
          <p:spPr bwMode="auto">
            <a:xfrm>
              <a:off x="5749926" y="4549776"/>
              <a:ext cx="481013" cy="5016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Line 85"/>
            <p:cNvSpPr>
              <a:spLocks noChangeShapeType="1"/>
            </p:cNvSpPr>
            <p:nvPr/>
          </p:nvSpPr>
          <p:spPr bwMode="auto">
            <a:xfrm flipH="1">
              <a:off x="5994401" y="4222751"/>
              <a:ext cx="303213" cy="58420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Line 86"/>
            <p:cNvSpPr>
              <a:spLocks noChangeShapeType="1"/>
            </p:cNvSpPr>
            <p:nvPr/>
          </p:nvSpPr>
          <p:spPr bwMode="auto">
            <a:xfrm flipH="1" flipV="1">
              <a:off x="5624513" y="4044951"/>
              <a:ext cx="233363" cy="1042988"/>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Line 87"/>
            <p:cNvSpPr>
              <a:spLocks noChangeShapeType="1"/>
            </p:cNvSpPr>
            <p:nvPr/>
          </p:nvSpPr>
          <p:spPr bwMode="auto">
            <a:xfrm flipV="1">
              <a:off x="6367463" y="3435351"/>
              <a:ext cx="825500" cy="250825"/>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Line 88"/>
            <p:cNvSpPr>
              <a:spLocks noChangeShapeType="1"/>
            </p:cNvSpPr>
            <p:nvPr/>
          </p:nvSpPr>
          <p:spPr bwMode="auto">
            <a:xfrm>
              <a:off x="6750051" y="3573463"/>
              <a:ext cx="125413" cy="501650"/>
            </a:xfrm>
            <a:prstGeom prst="line">
              <a:avLst/>
            </a:prstGeom>
            <a:noFill/>
            <a:ln w="9525" cap="rnd">
              <a:solidFill>
                <a:schemeClr val="accent4">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99" name="图片 9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39" y="381926"/>
            <a:ext cx="2920883" cy="3832261"/>
          </a:xfrm>
          <a:prstGeom prst="rect">
            <a:avLst/>
          </a:prstGeom>
        </p:spPr>
      </p:pic>
      <p:sp>
        <p:nvSpPr>
          <p:cNvPr id="101" name="矩形 100"/>
          <p:cNvSpPr/>
          <p:nvPr/>
        </p:nvSpPr>
        <p:spPr>
          <a:xfrm flipH="1">
            <a:off x="1326027" y="4214187"/>
            <a:ext cx="1126947" cy="26438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3200" b="1" kern="0">
                <a:solidFill>
                  <a:srgbClr val="FFFF00"/>
                </a:solidFill>
                <a:latin typeface="Arial" pitchFamily="34" charset="0"/>
                <a:ea typeface="inpin heiti" charset="-122"/>
                <a:cs typeface="Times New Roman" panose="02020603050405020304" pitchFamily="18" charset="0"/>
              </a:rPr>
              <a:t>Đọc mẫu</a:t>
            </a:r>
            <a:endParaRPr lang="zh-CN" altLang="en-US" sz="3200" b="1" kern="0" dirty="0">
              <a:solidFill>
                <a:srgbClr val="FFFF00"/>
              </a:solidFill>
              <a:latin typeface="Arial" pitchFamily="34" charset="0"/>
              <a:ea typeface="inpin heiti" charset="-122"/>
              <a:cs typeface="Times New Roman" panose="02020603050405020304" pitchFamily="18" charset="0"/>
            </a:endParaRPr>
          </a:p>
        </p:txBody>
      </p:sp>
      <p:sp>
        <p:nvSpPr>
          <p:cNvPr id="117" name="矩形 116"/>
          <p:cNvSpPr/>
          <p:nvPr/>
        </p:nvSpPr>
        <p:spPr>
          <a:xfrm>
            <a:off x="3762528" y="2814834"/>
            <a:ext cx="2431048" cy="3082104"/>
          </a:xfrm>
          <a:prstGeom prst="rect">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组合 112"/>
          <p:cNvGrpSpPr/>
          <p:nvPr/>
        </p:nvGrpSpPr>
        <p:grpSpPr>
          <a:xfrm>
            <a:off x="4594814" y="-67351"/>
            <a:ext cx="766476" cy="3544808"/>
            <a:chOff x="7392812" y="-89592"/>
            <a:chExt cx="894037" cy="4134756"/>
          </a:xfrm>
        </p:grpSpPr>
        <p:cxnSp>
          <p:nvCxnSpPr>
            <p:cNvPr id="114" name="直接连接符 113"/>
            <p:cNvCxnSpPr/>
            <p:nvPr/>
          </p:nvCxnSpPr>
          <p:spPr>
            <a:xfrm>
              <a:off x="7839831" y="-89592"/>
              <a:ext cx="0" cy="2618209"/>
            </a:xfrm>
            <a:prstGeom prst="line">
              <a:avLst/>
            </a:prstGeom>
          </p:spPr>
          <p:style>
            <a:lnRef idx="1">
              <a:schemeClr val="accent1"/>
            </a:lnRef>
            <a:fillRef idx="0">
              <a:schemeClr val="accent1"/>
            </a:fillRef>
            <a:effectRef idx="0">
              <a:schemeClr val="accent1"/>
            </a:effectRef>
            <a:fontRef idx="minor">
              <a:schemeClr val="tx1"/>
            </a:fontRef>
          </p:style>
        </p:cxnSp>
        <p:pic>
          <p:nvPicPr>
            <p:cNvPr id="115" name="图片 1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129" name="矩形 128"/>
          <p:cNvSpPr/>
          <p:nvPr/>
        </p:nvSpPr>
        <p:spPr>
          <a:xfrm>
            <a:off x="3764682" y="4142544"/>
            <a:ext cx="2431048" cy="793455"/>
          </a:xfrm>
          <a:prstGeom prst="rect">
            <a:avLst/>
          </a:prstGeom>
          <a:solidFill>
            <a:schemeClr val="accent4">
              <a:alpha val="68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Arial" panose="020B0604020202020204" pitchFamily="34" charset="0"/>
                <a:cs typeface="Arial" panose="020B0604020202020204" pitchFamily="34" charset="0"/>
              </a:rPr>
              <a:t>TAY DÒ</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33" name="矩形 132"/>
          <p:cNvSpPr/>
          <p:nvPr/>
        </p:nvSpPr>
        <p:spPr>
          <a:xfrm>
            <a:off x="6667895" y="2894021"/>
            <a:ext cx="2431048" cy="3082104"/>
          </a:xfrm>
          <a:prstGeom prst="rect">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4" name="组合 133"/>
          <p:cNvGrpSpPr/>
          <p:nvPr/>
        </p:nvGrpSpPr>
        <p:grpSpPr>
          <a:xfrm>
            <a:off x="7500181" y="11836"/>
            <a:ext cx="766476" cy="3544808"/>
            <a:chOff x="7392812" y="-89592"/>
            <a:chExt cx="894037" cy="4134756"/>
          </a:xfrm>
        </p:grpSpPr>
        <p:cxnSp>
          <p:nvCxnSpPr>
            <p:cNvPr id="137" name="直接连接符 136"/>
            <p:cNvCxnSpPr/>
            <p:nvPr/>
          </p:nvCxnSpPr>
          <p:spPr>
            <a:xfrm>
              <a:off x="7839831" y="-89592"/>
              <a:ext cx="0" cy="2618209"/>
            </a:xfrm>
            <a:prstGeom prst="line">
              <a:avLst/>
            </a:prstGeom>
          </p:spPr>
          <p:style>
            <a:lnRef idx="1">
              <a:schemeClr val="accent1"/>
            </a:lnRef>
            <a:fillRef idx="0">
              <a:schemeClr val="accent1"/>
            </a:fillRef>
            <a:effectRef idx="0">
              <a:schemeClr val="accent1"/>
            </a:effectRef>
            <a:fontRef idx="minor">
              <a:schemeClr val="tx1"/>
            </a:fontRef>
          </p:style>
        </p:cxnSp>
        <p:pic>
          <p:nvPicPr>
            <p:cNvPr id="138" name="图片 1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135" name="矩形 134"/>
          <p:cNvSpPr/>
          <p:nvPr/>
        </p:nvSpPr>
        <p:spPr>
          <a:xfrm>
            <a:off x="6670049" y="4221731"/>
            <a:ext cx="2431048" cy="793455"/>
          </a:xfrm>
          <a:prstGeom prst="rect">
            <a:avLst/>
          </a:prstGeom>
          <a:solidFill>
            <a:schemeClr val="accent4">
              <a:alpha val="68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Arial" panose="020B0604020202020204" pitchFamily="34" charset="0"/>
                <a:cs typeface="Arial" panose="020B0604020202020204" pitchFamily="34" charset="0"/>
              </a:rPr>
              <a:t>MẮT DÕI</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10" name="矩形 132">
            <a:extLst>
              <a:ext uri="{FF2B5EF4-FFF2-40B4-BE49-F238E27FC236}">
                <a16:creationId xmlns:a16="http://schemas.microsoft.com/office/drawing/2014/main" id="{6CE4AFB7-BDDE-4594-A65E-9E1B7D85B3A2}"/>
              </a:ext>
            </a:extLst>
          </p:cNvPr>
          <p:cNvSpPr/>
          <p:nvPr/>
        </p:nvSpPr>
        <p:spPr>
          <a:xfrm>
            <a:off x="9474963" y="2938344"/>
            <a:ext cx="2431048" cy="3082104"/>
          </a:xfrm>
          <a:prstGeom prst="rect">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1" name="组合 133">
            <a:extLst>
              <a:ext uri="{FF2B5EF4-FFF2-40B4-BE49-F238E27FC236}">
                <a16:creationId xmlns:a16="http://schemas.microsoft.com/office/drawing/2014/main" id="{9BA08A1A-DF98-4646-87A4-5CF777774D29}"/>
              </a:ext>
            </a:extLst>
          </p:cNvPr>
          <p:cNvGrpSpPr/>
          <p:nvPr/>
        </p:nvGrpSpPr>
        <p:grpSpPr>
          <a:xfrm>
            <a:off x="10307249" y="56159"/>
            <a:ext cx="766476" cy="3544808"/>
            <a:chOff x="7392812" y="-89592"/>
            <a:chExt cx="894037" cy="4134756"/>
          </a:xfrm>
        </p:grpSpPr>
        <p:cxnSp>
          <p:nvCxnSpPr>
            <p:cNvPr id="112" name="直接连接符 136">
              <a:extLst>
                <a:ext uri="{FF2B5EF4-FFF2-40B4-BE49-F238E27FC236}">
                  <a16:creationId xmlns:a16="http://schemas.microsoft.com/office/drawing/2014/main" id="{94F40DD6-0BBD-49C5-BD4A-BA0BB3B3703D}"/>
                </a:ext>
              </a:extLst>
            </p:cNvPr>
            <p:cNvCxnSpPr/>
            <p:nvPr/>
          </p:nvCxnSpPr>
          <p:spPr>
            <a:xfrm>
              <a:off x="7839831" y="-89592"/>
              <a:ext cx="0" cy="2618209"/>
            </a:xfrm>
            <a:prstGeom prst="line">
              <a:avLst/>
            </a:prstGeom>
          </p:spPr>
          <p:style>
            <a:lnRef idx="1">
              <a:schemeClr val="accent1"/>
            </a:lnRef>
            <a:fillRef idx="0">
              <a:schemeClr val="accent1"/>
            </a:fillRef>
            <a:effectRef idx="0">
              <a:schemeClr val="accent1"/>
            </a:effectRef>
            <a:fontRef idx="minor">
              <a:schemeClr val="tx1"/>
            </a:fontRef>
          </p:style>
        </p:cxnSp>
        <p:pic>
          <p:nvPicPr>
            <p:cNvPr id="116" name="图片 137">
              <a:extLst>
                <a:ext uri="{FF2B5EF4-FFF2-40B4-BE49-F238E27FC236}">
                  <a16:creationId xmlns:a16="http://schemas.microsoft.com/office/drawing/2014/main" id="{6280602A-B53E-4B8B-BFC9-F916BD7B65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118" name="矩形 134">
            <a:extLst>
              <a:ext uri="{FF2B5EF4-FFF2-40B4-BE49-F238E27FC236}">
                <a16:creationId xmlns:a16="http://schemas.microsoft.com/office/drawing/2014/main" id="{35D4247D-5453-462C-99D3-7E808DF4DDEF}"/>
              </a:ext>
            </a:extLst>
          </p:cNvPr>
          <p:cNvSpPr/>
          <p:nvPr/>
        </p:nvSpPr>
        <p:spPr>
          <a:xfrm>
            <a:off x="9477117" y="4266054"/>
            <a:ext cx="2431048" cy="793455"/>
          </a:xfrm>
          <a:prstGeom prst="rect">
            <a:avLst/>
          </a:prstGeom>
          <a:solidFill>
            <a:schemeClr val="accent4">
              <a:alpha val="68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Arial" panose="020B0604020202020204" pitchFamily="34" charset="0"/>
                <a:cs typeface="Arial" panose="020B0604020202020204" pitchFamily="34" charset="0"/>
              </a:rPr>
              <a:t>TAI NGHE</a:t>
            </a:r>
            <a:endParaRPr lang="zh-CN" alt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09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750"/>
                                        <p:tgtEl>
                                          <p:spTgt spid="97"/>
                                        </p:tgtEl>
                                      </p:cBhvr>
                                    </p:animEffect>
                                  </p:childTnLst>
                                </p:cTn>
                              </p:par>
                              <p:par>
                                <p:cTn id="8" presetID="22" presetClass="entr" presetSubtype="4" fill="hold" nodeType="withEffect">
                                  <p:stCondLst>
                                    <p:cond delay="250"/>
                                  </p:stCondLst>
                                  <p:childTnLst>
                                    <p:set>
                                      <p:cBhvr>
                                        <p:cTn id="9" dur="1" fill="hold">
                                          <p:stCondLst>
                                            <p:cond delay="0"/>
                                          </p:stCondLst>
                                        </p:cTn>
                                        <p:tgtEl>
                                          <p:spTgt spid="99"/>
                                        </p:tgtEl>
                                        <p:attrNameLst>
                                          <p:attrName>style.visibility</p:attrName>
                                        </p:attrNameLst>
                                      </p:cBhvr>
                                      <p:to>
                                        <p:strVal val="visible"/>
                                      </p:to>
                                    </p:set>
                                    <p:animEffect transition="in" filter="wipe(down)">
                                      <p:cBhvr>
                                        <p:cTn id="10" dur="1000"/>
                                        <p:tgtEl>
                                          <p:spTgt spid="99"/>
                                        </p:tgtEl>
                                      </p:cBhvr>
                                    </p:animEffect>
                                  </p:childTnLst>
                                </p:cTn>
                              </p:par>
                              <p:par>
                                <p:cTn id="11" presetID="2" presetClass="entr" presetSubtype="1" decel="92000" fill="hold" nodeType="withEffect">
                                  <p:stCondLst>
                                    <p:cond delay="25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1000" fill="hold"/>
                                        <p:tgtEl>
                                          <p:spTgt spid="102"/>
                                        </p:tgtEl>
                                        <p:attrNameLst>
                                          <p:attrName>ppt_x</p:attrName>
                                        </p:attrNameLst>
                                      </p:cBhvr>
                                      <p:tavLst>
                                        <p:tav tm="0">
                                          <p:val>
                                            <p:strVal val="#ppt_x"/>
                                          </p:val>
                                        </p:tav>
                                        <p:tav tm="100000">
                                          <p:val>
                                            <p:strVal val="#ppt_x"/>
                                          </p:val>
                                        </p:tav>
                                      </p:tavLst>
                                    </p:anim>
                                    <p:anim calcmode="lin" valueType="num">
                                      <p:cBhvr additive="base">
                                        <p:cTn id="14" dur="1000" fill="hold"/>
                                        <p:tgtEl>
                                          <p:spTgt spid="102"/>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2" presetClass="entr" presetSubtype="1" decel="92000" fill="hold" nodeType="after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additive="base">
                                        <p:cTn id="18" dur="1000" fill="hold"/>
                                        <p:tgtEl>
                                          <p:spTgt spid="113"/>
                                        </p:tgtEl>
                                        <p:attrNameLst>
                                          <p:attrName>ppt_x</p:attrName>
                                        </p:attrNameLst>
                                      </p:cBhvr>
                                      <p:tavLst>
                                        <p:tav tm="0">
                                          <p:val>
                                            <p:strVal val="#ppt_x"/>
                                          </p:val>
                                        </p:tav>
                                        <p:tav tm="100000">
                                          <p:val>
                                            <p:strVal val="#ppt_x"/>
                                          </p:val>
                                        </p:tav>
                                      </p:tavLst>
                                    </p:anim>
                                    <p:anim calcmode="lin" valueType="num">
                                      <p:cBhvr additive="base">
                                        <p:cTn id="19" dur="1000" fill="hold"/>
                                        <p:tgtEl>
                                          <p:spTgt spid="113"/>
                                        </p:tgtEl>
                                        <p:attrNameLst>
                                          <p:attrName>ppt_y</p:attrName>
                                        </p:attrNameLst>
                                      </p:cBhvr>
                                      <p:tavLst>
                                        <p:tav tm="0">
                                          <p:val>
                                            <p:strVal val="0-#ppt_h/2"/>
                                          </p:val>
                                        </p:tav>
                                        <p:tav tm="100000">
                                          <p:val>
                                            <p:strVal val="#ppt_y"/>
                                          </p:val>
                                        </p:tav>
                                      </p:tavLst>
                                    </p:anim>
                                  </p:childTnLst>
                                </p:cTn>
                              </p:par>
                              <p:par>
                                <p:cTn id="20" presetID="2" presetClass="entr" presetSubtype="4" decel="9200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additive="base">
                                        <p:cTn id="22" dur="1000" fill="hold"/>
                                        <p:tgtEl>
                                          <p:spTgt spid="117"/>
                                        </p:tgtEl>
                                        <p:attrNameLst>
                                          <p:attrName>ppt_x</p:attrName>
                                        </p:attrNameLst>
                                      </p:cBhvr>
                                      <p:tavLst>
                                        <p:tav tm="0">
                                          <p:val>
                                            <p:strVal val="#ppt_x"/>
                                          </p:val>
                                        </p:tav>
                                        <p:tav tm="100000">
                                          <p:val>
                                            <p:strVal val="#ppt_x"/>
                                          </p:val>
                                        </p:tav>
                                      </p:tavLst>
                                    </p:anim>
                                    <p:anim calcmode="lin" valueType="num">
                                      <p:cBhvr additive="base">
                                        <p:cTn id="23" dur="1000" fill="hold"/>
                                        <p:tgtEl>
                                          <p:spTgt spid="117"/>
                                        </p:tgtEl>
                                        <p:attrNameLst>
                                          <p:attrName>ppt_y</p:attrName>
                                        </p:attrNameLst>
                                      </p:cBhvr>
                                      <p:tavLst>
                                        <p:tav tm="0">
                                          <p:val>
                                            <p:strVal val="1+#ppt_h/2"/>
                                          </p:val>
                                        </p:tav>
                                        <p:tav tm="100000">
                                          <p:val>
                                            <p:strVal val="#ppt_y"/>
                                          </p:val>
                                        </p:tav>
                                      </p:tavLst>
                                    </p:anim>
                                  </p:childTnLst>
                                </p:cTn>
                              </p:par>
                              <p:par>
                                <p:cTn id="24" presetID="16" presetClass="entr" presetSubtype="37" fill="hold" grpId="0" nodeType="withEffect">
                                  <p:stCondLst>
                                    <p:cond delay="500"/>
                                  </p:stCondLst>
                                  <p:childTnLst>
                                    <p:set>
                                      <p:cBhvr>
                                        <p:cTn id="25" dur="1" fill="hold">
                                          <p:stCondLst>
                                            <p:cond delay="0"/>
                                          </p:stCondLst>
                                        </p:cTn>
                                        <p:tgtEl>
                                          <p:spTgt spid="129"/>
                                        </p:tgtEl>
                                        <p:attrNameLst>
                                          <p:attrName>style.visibility</p:attrName>
                                        </p:attrNameLst>
                                      </p:cBhvr>
                                      <p:to>
                                        <p:strVal val="visible"/>
                                      </p:to>
                                    </p:set>
                                    <p:animEffect transition="in" filter="barn(outVertical)">
                                      <p:cBhvr>
                                        <p:cTn id="26" dur="500"/>
                                        <p:tgtEl>
                                          <p:spTgt spid="129"/>
                                        </p:tgtEl>
                                      </p:cBhvr>
                                    </p:animEffect>
                                  </p:childTnLst>
                                </p:cTn>
                              </p:par>
                            </p:childTnLst>
                          </p:cTn>
                        </p:par>
                        <p:par>
                          <p:cTn id="27" fill="hold">
                            <p:stCondLst>
                              <p:cond delay="2250"/>
                            </p:stCondLst>
                            <p:childTnLst>
                              <p:par>
                                <p:cTn id="28" presetID="2" presetClass="entr" presetSubtype="1" decel="92000" fill="hold" nodeType="afterEffect">
                                  <p:stCondLst>
                                    <p:cond delay="0"/>
                                  </p:stCondLst>
                                  <p:childTnLst>
                                    <p:set>
                                      <p:cBhvr>
                                        <p:cTn id="29" dur="1" fill="hold">
                                          <p:stCondLst>
                                            <p:cond delay="0"/>
                                          </p:stCondLst>
                                        </p:cTn>
                                        <p:tgtEl>
                                          <p:spTgt spid="134"/>
                                        </p:tgtEl>
                                        <p:attrNameLst>
                                          <p:attrName>style.visibility</p:attrName>
                                        </p:attrNameLst>
                                      </p:cBhvr>
                                      <p:to>
                                        <p:strVal val="visible"/>
                                      </p:to>
                                    </p:set>
                                    <p:anim calcmode="lin" valueType="num">
                                      <p:cBhvr additive="base">
                                        <p:cTn id="30" dur="1000" fill="hold"/>
                                        <p:tgtEl>
                                          <p:spTgt spid="134"/>
                                        </p:tgtEl>
                                        <p:attrNameLst>
                                          <p:attrName>ppt_x</p:attrName>
                                        </p:attrNameLst>
                                      </p:cBhvr>
                                      <p:tavLst>
                                        <p:tav tm="0">
                                          <p:val>
                                            <p:strVal val="#ppt_x"/>
                                          </p:val>
                                        </p:tav>
                                        <p:tav tm="100000">
                                          <p:val>
                                            <p:strVal val="#ppt_x"/>
                                          </p:val>
                                        </p:tav>
                                      </p:tavLst>
                                    </p:anim>
                                    <p:anim calcmode="lin" valueType="num">
                                      <p:cBhvr additive="base">
                                        <p:cTn id="31" dur="1000" fill="hold"/>
                                        <p:tgtEl>
                                          <p:spTgt spid="134"/>
                                        </p:tgtEl>
                                        <p:attrNameLst>
                                          <p:attrName>ppt_y</p:attrName>
                                        </p:attrNameLst>
                                      </p:cBhvr>
                                      <p:tavLst>
                                        <p:tav tm="0">
                                          <p:val>
                                            <p:strVal val="0-#ppt_h/2"/>
                                          </p:val>
                                        </p:tav>
                                        <p:tav tm="100000">
                                          <p:val>
                                            <p:strVal val="#ppt_y"/>
                                          </p:val>
                                        </p:tav>
                                      </p:tavLst>
                                    </p:anim>
                                  </p:childTnLst>
                                </p:cTn>
                              </p:par>
                              <p:par>
                                <p:cTn id="32" presetID="2" presetClass="entr" presetSubtype="4" decel="92000" fill="hold" grpId="0" nodeType="withEffect">
                                  <p:stCondLst>
                                    <p:cond delay="0"/>
                                  </p:stCondLst>
                                  <p:childTnLst>
                                    <p:set>
                                      <p:cBhvr>
                                        <p:cTn id="33" dur="1" fill="hold">
                                          <p:stCondLst>
                                            <p:cond delay="0"/>
                                          </p:stCondLst>
                                        </p:cTn>
                                        <p:tgtEl>
                                          <p:spTgt spid="133"/>
                                        </p:tgtEl>
                                        <p:attrNameLst>
                                          <p:attrName>style.visibility</p:attrName>
                                        </p:attrNameLst>
                                      </p:cBhvr>
                                      <p:to>
                                        <p:strVal val="visible"/>
                                      </p:to>
                                    </p:set>
                                    <p:anim calcmode="lin" valueType="num">
                                      <p:cBhvr additive="base">
                                        <p:cTn id="34" dur="1000" fill="hold"/>
                                        <p:tgtEl>
                                          <p:spTgt spid="133"/>
                                        </p:tgtEl>
                                        <p:attrNameLst>
                                          <p:attrName>ppt_x</p:attrName>
                                        </p:attrNameLst>
                                      </p:cBhvr>
                                      <p:tavLst>
                                        <p:tav tm="0">
                                          <p:val>
                                            <p:strVal val="#ppt_x"/>
                                          </p:val>
                                        </p:tav>
                                        <p:tav tm="100000">
                                          <p:val>
                                            <p:strVal val="#ppt_x"/>
                                          </p:val>
                                        </p:tav>
                                      </p:tavLst>
                                    </p:anim>
                                    <p:anim calcmode="lin" valueType="num">
                                      <p:cBhvr additive="base">
                                        <p:cTn id="35" dur="1000" fill="hold"/>
                                        <p:tgtEl>
                                          <p:spTgt spid="133"/>
                                        </p:tgtEl>
                                        <p:attrNameLst>
                                          <p:attrName>ppt_y</p:attrName>
                                        </p:attrNameLst>
                                      </p:cBhvr>
                                      <p:tavLst>
                                        <p:tav tm="0">
                                          <p:val>
                                            <p:strVal val="1+#ppt_h/2"/>
                                          </p:val>
                                        </p:tav>
                                        <p:tav tm="100000">
                                          <p:val>
                                            <p:strVal val="#ppt_y"/>
                                          </p:val>
                                        </p:tav>
                                      </p:tavLst>
                                    </p:anim>
                                  </p:childTnLst>
                                </p:cTn>
                              </p:par>
                              <p:par>
                                <p:cTn id="36" presetID="16" presetClass="entr" presetSubtype="37" fill="hold" grpId="0" nodeType="withEffect">
                                  <p:stCondLst>
                                    <p:cond delay="500"/>
                                  </p:stCondLst>
                                  <p:childTnLst>
                                    <p:set>
                                      <p:cBhvr>
                                        <p:cTn id="37" dur="1" fill="hold">
                                          <p:stCondLst>
                                            <p:cond delay="0"/>
                                          </p:stCondLst>
                                        </p:cTn>
                                        <p:tgtEl>
                                          <p:spTgt spid="135"/>
                                        </p:tgtEl>
                                        <p:attrNameLst>
                                          <p:attrName>style.visibility</p:attrName>
                                        </p:attrNameLst>
                                      </p:cBhvr>
                                      <p:to>
                                        <p:strVal val="visible"/>
                                      </p:to>
                                    </p:set>
                                    <p:animEffect transition="in" filter="barn(outVertical)">
                                      <p:cBhvr>
                                        <p:cTn id="38" dur="500"/>
                                        <p:tgtEl>
                                          <p:spTgt spid="135"/>
                                        </p:tgtEl>
                                      </p:cBhvr>
                                    </p:animEffect>
                                  </p:childTnLst>
                                </p:cTn>
                              </p:par>
                            </p:childTnLst>
                          </p:cTn>
                        </p:par>
                        <p:par>
                          <p:cTn id="39" fill="hold">
                            <p:stCondLst>
                              <p:cond delay="3250"/>
                            </p:stCondLst>
                            <p:childTnLst>
                              <p:par>
                                <p:cTn id="40" presetID="2" presetClass="entr" presetSubtype="1" decel="92000" fill="hold" nodeType="afterEffect">
                                  <p:stCondLst>
                                    <p:cond delay="0"/>
                                  </p:stCondLst>
                                  <p:childTnLst>
                                    <p:set>
                                      <p:cBhvr>
                                        <p:cTn id="41" dur="1" fill="hold">
                                          <p:stCondLst>
                                            <p:cond delay="0"/>
                                          </p:stCondLst>
                                        </p:cTn>
                                        <p:tgtEl>
                                          <p:spTgt spid="111"/>
                                        </p:tgtEl>
                                        <p:attrNameLst>
                                          <p:attrName>style.visibility</p:attrName>
                                        </p:attrNameLst>
                                      </p:cBhvr>
                                      <p:to>
                                        <p:strVal val="visible"/>
                                      </p:to>
                                    </p:set>
                                    <p:anim calcmode="lin" valueType="num">
                                      <p:cBhvr additive="base">
                                        <p:cTn id="42" dur="1000" fill="hold"/>
                                        <p:tgtEl>
                                          <p:spTgt spid="111"/>
                                        </p:tgtEl>
                                        <p:attrNameLst>
                                          <p:attrName>ppt_x</p:attrName>
                                        </p:attrNameLst>
                                      </p:cBhvr>
                                      <p:tavLst>
                                        <p:tav tm="0">
                                          <p:val>
                                            <p:strVal val="#ppt_x"/>
                                          </p:val>
                                        </p:tav>
                                        <p:tav tm="100000">
                                          <p:val>
                                            <p:strVal val="#ppt_x"/>
                                          </p:val>
                                        </p:tav>
                                      </p:tavLst>
                                    </p:anim>
                                    <p:anim calcmode="lin" valueType="num">
                                      <p:cBhvr additive="base">
                                        <p:cTn id="43" dur="1000" fill="hold"/>
                                        <p:tgtEl>
                                          <p:spTgt spid="111"/>
                                        </p:tgtEl>
                                        <p:attrNameLst>
                                          <p:attrName>ppt_y</p:attrName>
                                        </p:attrNameLst>
                                      </p:cBhvr>
                                      <p:tavLst>
                                        <p:tav tm="0">
                                          <p:val>
                                            <p:strVal val="0-#ppt_h/2"/>
                                          </p:val>
                                        </p:tav>
                                        <p:tav tm="100000">
                                          <p:val>
                                            <p:strVal val="#ppt_y"/>
                                          </p:val>
                                        </p:tav>
                                      </p:tavLst>
                                    </p:anim>
                                  </p:childTnLst>
                                </p:cTn>
                              </p:par>
                              <p:par>
                                <p:cTn id="44" presetID="2" presetClass="entr" presetSubtype="4" decel="92000" fill="hold" grpId="0" nodeType="with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additive="base">
                                        <p:cTn id="46" dur="1000" fill="hold"/>
                                        <p:tgtEl>
                                          <p:spTgt spid="110"/>
                                        </p:tgtEl>
                                        <p:attrNameLst>
                                          <p:attrName>ppt_x</p:attrName>
                                        </p:attrNameLst>
                                      </p:cBhvr>
                                      <p:tavLst>
                                        <p:tav tm="0">
                                          <p:val>
                                            <p:strVal val="#ppt_x"/>
                                          </p:val>
                                        </p:tav>
                                        <p:tav tm="100000">
                                          <p:val>
                                            <p:strVal val="#ppt_x"/>
                                          </p:val>
                                        </p:tav>
                                      </p:tavLst>
                                    </p:anim>
                                    <p:anim calcmode="lin" valueType="num">
                                      <p:cBhvr additive="base">
                                        <p:cTn id="47" dur="1000" fill="hold"/>
                                        <p:tgtEl>
                                          <p:spTgt spid="110"/>
                                        </p:tgtEl>
                                        <p:attrNameLst>
                                          <p:attrName>ppt_y</p:attrName>
                                        </p:attrNameLst>
                                      </p:cBhvr>
                                      <p:tavLst>
                                        <p:tav tm="0">
                                          <p:val>
                                            <p:strVal val="1+#ppt_h/2"/>
                                          </p:val>
                                        </p:tav>
                                        <p:tav tm="100000">
                                          <p:val>
                                            <p:strVal val="#ppt_y"/>
                                          </p:val>
                                        </p:tav>
                                      </p:tavLst>
                                    </p:anim>
                                  </p:childTnLst>
                                </p:cTn>
                              </p:par>
                              <p:par>
                                <p:cTn id="48" presetID="16" presetClass="entr" presetSubtype="37" fill="hold" grpId="0" nodeType="withEffect">
                                  <p:stCondLst>
                                    <p:cond delay="500"/>
                                  </p:stCondLst>
                                  <p:childTnLst>
                                    <p:set>
                                      <p:cBhvr>
                                        <p:cTn id="49" dur="1" fill="hold">
                                          <p:stCondLst>
                                            <p:cond delay="0"/>
                                          </p:stCondLst>
                                        </p:cTn>
                                        <p:tgtEl>
                                          <p:spTgt spid="118"/>
                                        </p:tgtEl>
                                        <p:attrNameLst>
                                          <p:attrName>style.visibility</p:attrName>
                                        </p:attrNameLst>
                                      </p:cBhvr>
                                      <p:to>
                                        <p:strVal val="visible"/>
                                      </p:to>
                                    </p:set>
                                    <p:animEffect transition="in" filter="barn(outVertical)">
                                      <p:cBhvr>
                                        <p:cTn id="5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9" grpId="0" animBg="1"/>
      <p:bldP spid="133" grpId="0" animBg="1"/>
      <p:bldP spid="135" grpId="0" animBg="1"/>
      <p:bldP spid="110"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algn="ctr" fontAlgn="base">
              <a:spcBef>
                <a:spcPct val="0"/>
              </a:spcBef>
              <a:spcAft>
                <a:spcPct val="0"/>
              </a:spcAft>
              <a:defRPr/>
            </a:pPr>
            <a:r>
              <a:rPr lang="vi-VN" sz="2000" b="1" dirty="0">
                <a:solidFill>
                  <a:srgbClr val="00B0F0"/>
                </a:solidFill>
                <a:latin typeface="Arial" panose="020B0604020202020204" pitchFamily="34" charset="0"/>
                <a:ea typeface="宋体" pitchFamily="2" charset="-122"/>
                <a:cs typeface="Arial" panose="020B0604020202020204" pitchFamily="34" charset="0"/>
              </a:rPr>
              <a:t>Thư Trung thu </a:t>
            </a:r>
          </a:p>
          <a:p>
            <a:pPr algn="ctr" fontAlgn="base">
              <a:spcBef>
                <a:spcPct val="0"/>
              </a:spcBef>
              <a:spcAft>
                <a:spcPct val="0"/>
              </a:spcAft>
              <a:defRPr/>
            </a:pPr>
            <a:r>
              <a:rPr lang="vi-VN" sz="2000" b="1" dirty="0">
                <a:solidFill>
                  <a:schemeClr val="tx2"/>
                </a:solidFill>
                <a:latin typeface="Arial" panose="020B0604020202020204" pitchFamily="34" charset="0"/>
                <a:ea typeface="宋体" pitchFamily="2" charset="-122"/>
                <a:cs typeface="Arial" panose="020B0604020202020204" pitchFamily="34" charset="0"/>
              </a:rPr>
              <a:t>(Trích)</a:t>
            </a:r>
            <a:endParaRPr lang="en-US" sz="2000" b="1" kern="0" dirty="0">
              <a:solidFill>
                <a:schemeClr val="tx2"/>
              </a:solidFill>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632311"/>
          </a:xfrm>
          <a:prstGeom prst="rect">
            <a:avLst/>
          </a:prstGeom>
        </p:spPr>
        <p:txBody>
          <a:bodyPr wrap="square">
            <a:spAutoFit/>
          </a:bodyPr>
          <a:lstStyle/>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Gửi các cháu nhi đồng.</a:t>
            </a:r>
            <a:endParaRPr lang="en-US" sz="2000" b="1" dirty="0">
              <a:solidFill>
                <a:schemeClr val="accent6"/>
              </a:solidFill>
              <a:latin typeface="Arial" panose="020B0604020202020204" pitchFamily="34" charset="0"/>
              <a:ea typeface="宋体" pitchFamily="2" charset="-122"/>
              <a:cs typeface="Arial" panose="020B0604020202020204" pitchFamily="34" charset="0"/>
            </a:endParaRPr>
          </a:p>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Mỗi năm, đến Tết Trung thu, Bác càng nhớ các cháu.</a:t>
            </a:r>
            <a:r>
              <a:rPr lang="en-US" sz="2000" b="1" dirty="0">
                <a:solidFill>
                  <a:schemeClr val="accent6"/>
                </a:solidFill>
                <a:latin typeface="Arial" panose="020B0604020202020204" pitchFamily="34" charset="0"/>
                <a:ea typeface="宋体" pitchFamily="2" charset="-122"/>
                <a:cs typeface="Arial" panose="020B0604020202020204" pitchFamily="34" charset="0"/>
              </a:rPr>
              <a:t> </a:t>
            </a:r>
          </a:p>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lang="en-US" sz="2000" b="1" dirty="0">
              <a:solidFill>
                <a:schemeClr val="accent6"/>
              </a:solidFill>
              <a:latin typeface="Arial" panose="020B0604020202020204" pitchFamily="34" charset="0"/>
              <a:ea typeface="宋体" pitchFamily="2" charset="-122"/>
              <a:cs typeface="Arial" panose="020B0604020202020204" pitchFamily="34" charset="0"/>
            </a:endParaRP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Ai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yêu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đồng</a:t>
            </a:r>
            <a:endPar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endParaRP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Bằng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Tính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ngoan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ngoãn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Mặt</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xinh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xinh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Mong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cố</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gắng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đua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học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và</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hành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Tuổi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nhỏ</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làm</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việc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nhỏ</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Tuỳ</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theo</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sức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của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mình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Để</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tham</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gia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kháng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chiến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Để</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gìn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giữ</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hoà</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bình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hãy</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xứng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đáng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807214"/>
            <a:ext cx="1853392" cy="707886"/>
          </a:xfrm>
          <a:prstGeom prst="rect">
            <a:avLst/>
          </a:prstGeom>
        </p:spPr>
        <p:txBody>
          <a:bodyPr wrap="none">
            <a:spAutoFit/>
          </a:bodyPr>
          <a:lstStyle/>
          <a:p>
            <a:pPr algn="ct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Hôn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endPar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endParaRPr>
          </a:p>
          <a:p>
            <a:pPr algn="ct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endParaRPr lang="en-US" sz="2000" dirty="0"/>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spTree>
    <p:extLst>
      <p:ext uri="{BB962C8B-B14F-4D97-AF65-F5344CB8AC3E}">
        <p14:creationId xmlns:p14="http://schemas.microsoft.com/office/powerpoint/2010/main" val="118948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0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63231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Ai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807214"/>
            <a:ext cx="185339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000" b="0" i="0" u="none" strike="noStrike" kern="1200" cap="none" spc="0" normalizeH="0" baseline="0" noProof="0" dirty="0">
              <a:ln>
                <a:noFill/>
              </a:ln>
              <a:solidFill>
                <a:srgbClr val="FFFFFF"/>
              </a:solidFill>
              <a:effectLst/>
              <a:uLnTx/>
              <a:uFillTx/>
              <a:latin typeface="微软雅黑"/>
              <a:ea typeface="微软雅黑"/>
              <a:cs typeface="+mn-cs"/>
            </a:endParaRPr>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grpSp>
        <p:nvGrpSpPr>
          <p:cNvPr id="52" name="Group 51">
            <a:extLst>
              <a:ext uri="{FF2B5EF4-FFF2-40B4-BE49-F238E27FC236}">
                <a16:creationId xmlns:a16="http://schemas.microsoft.com/office/drawing/2014/main" id="{F865ED9B-635B-45F6-8D35-AF05958BFD71}"/>
              </a:ext>
            </a:extLst>
          </p:cNvPr>
          <p:cNvGrpSpPr/>
          <p:nvPr/>
        </p:nvGrpSpPr>
        <p:grpSpPr>
          <a:xfrm>
            <a:off x="7048962" y="5570696"/>
            <a:ext cx="3727286" cy="661759"/>
            <a:chOff x="3521613" y="0"/>
            <a:chExt cx="4241415"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8"/>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60480" y="107686"/>
              <a:ext cx="3702547" cy="4168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đọc nối tiếp câu</a:t>
              </a:r>
            </a:p>
          </p:txBody>
        </p:sp>
      </p:grpSp>
    </p:spTree>
    <p:extLst>
      <p:ext uri="{BB962C8B-B14F-4D97-AF65-F5344CB8AC3E}">
        <p14:creationId xmlns:p14="http://schemas.microsoft.com/office/powerpoint/2010/main" val="201084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0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32453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Ai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749283"/>
            <a:ext cx="185339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000" b="0" i="0" u="none" strike="noStrike" kern="1200" cap="none" spc="0" normalizeH="0" baseline="0" noProof="0" dirty="0">
              <a:ln>
                <a:noFill/>
              </a:ln>
              <a:solidFill>
                <a:srgbClr val="FFFFFF"/>
              </a:solidFill>
              <a:effectLst/>
              <a:uLnTx/>
              <a:uFillTx/>
              <a:latin typeface="微软雅黑"/>
              <a:ea typeface="微软雅黑"/>
              <a:cs typeface="+mn-cs"/>
            </a:endParaRPr>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grpSp>
        <p:nvGrpSpPr>
          <p:cNvPr id="52" name="Group 51">
            <a:extLst>
              <a:ext uri="{FF2B5EF4-FFF2-40B4-BE49-F238E27FC236}">
                <a16:creationId xmlns:a16="http://schemas.microsoft.com/office/drawing/2014/main" id="{F865ED9B-635B-45F6-8D35-AF05958BFD71}"/>
              </a:ext>
            </a:extLst>
          </p:cNvPr>
          <p:cNvGrpSpPr/>
          <p:nvPr/>
        </p:nvGrpSpPr>
        <p:grpSpPr>
          <a:xfrm>
            <a:off x="7048962" y="5570696"/>
            <a:ext cx="3746531" cy="661759"/>
            <a:chOff x="3521613" y="0"/>
            <a:chExt cx="4263315"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8"/>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82381" y="46153"/>
              <a:ext cx="3702547" cy="5408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Chia </a:t>
              </a:r>
              <a:r>
                <a:rPr kumimoji="0" lang="en-US" sz="28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2" name="Oval 1">
            <a:extLst>
              <a:ext uri="{FF2B5EF4-FFF2-40B4-BE49-F238E27FC236}">
                <a16:creationId xmlns:a16="http://schemas.microsoft.com/office/drawing/2014/main" id="{56FAB4D9-F393-4EC1-8BE6-F41937CB3B35}"/>
              </a:ext>
            </a:extLst>
          </p:cNvPr>
          <p:cNvSpPr/>
          <p:nvPr/>
        </p:nvSpPr>
        <p:spPr>
          <a:xfrm>
            <a:off x="864363" y="609600"/>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chemeClr val="accent6"/>
                </a:solidFill>
              </a:rPr>
              <a:t>1</a:t>
            </a:r>
          </a:p>
        </p:txBody>
      </p:sp>
      <p:cxnSp>
        <p:nvCxnSpPr>
          <p:cNvPr id="4" name="Straight Connector 3">
            <a:extLst>
              <a:ext uri="{FF2B5EF4-FFF2-40B4-BE49-F238E27FC236}">
                <a16:creationId xmlns:a16="http://schemas.microsoft.com/office/drawing/2014/main" id="{066C43EB-7442-4A95-AF00-BDCFBBE2B46D}"/>
              </a:ext>
            </a:extLst>
          </p:cNvPr>
          <p:cNvCxnSpPr/>
          <p:nvPr/>
        </p:nvCxnSpPr>
        <p:spPr>
          <a:xfrm flipH="1">
            <a:off x="10860392" y="1652986"/>
            <a:ext cx="307936" cy="384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125AC8C-D917-4E23-9B80-257502E8D662}"/>
              </a:ext>
            </a:extLst>
          </p:cNvPr>
          <p:cNvSpPr/>
          <p:nvPr/>
        </p:nvSpPr>
        <p:spPr>
          <a:xfrm>
            <a:off x="888318" y="1964980"/>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chemeClr val="accent6"/>
                </a:solidFill>
              </a:rPr>
              <a:t>2</a:t>
            </a:r>
          </a:p>
        </p:txBody>
      </p:sp>
      <p:cxnSp>
        <p:nvCxnSpPr>
          <p:cNvPr id="24" name="Straight Connector 23">
            <a:extLst>
              <a:ext uri="{FF2B5EF4-FFF2-40B4-BE49-F238E27FC236}">
                <a16:creationId xmlns:a16="http://schemas.microsoft.com/office/drawing/2014/main" id="{0D939342-109B-47BF-A6D8-6C231029268D}"/>
              </a:ext>
            </a:extLst>
          </p:cNvPr>
          <p:cNvCxnSpPr/>
          <p:nvPr/>
        </p:nvCxnSpPr>
        <p:spPr>
          <a:xfrm flipH="1">
            <a:off x="6227893" y="6103226"/>
            <a:ext cx="307936" cy="384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805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Fallback>
  </mc:AlternateContent>
</p:sld>
</file>

<file path=ppt/theme/theme1.xml><?xml version="1.0" encoding="utf-8"?>
<a:theme xmlns:a="http://schemas.openxmlformats.org/drawingml/2006/main" name="雅黑169">
  <a:themeElements>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雅黑169" id="{8F35E262-E567-44C0-B76C-F5F926F62CB7}" vid="{81F0AC42-FC2A-42F4-A015-320580D28FB3}"/>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2.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3.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4.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5.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6.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671</TotalTime>
  <Words>604</Words>
  <Application>Microsoft Office PowerPoint</Application>
  <PresentationFormat>Widescreen</PresentationFormat>
  <Paragraphs>196</Paragraphs>
  <Slides>29</Slides>
  <Notes>0</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29</vt:i4>
      </vt:variant>
    </vt:vector>
  </HeadingPairs>
  <TitlesOfParts>
    <vt:vector size="52" baseType="lpstr">
      <vt:lpstr>Microsoft YaHei</vt:lpstr>
      <vt:lpstr>Microsoft YaHei</vt:lpstr>
      <vt:lpstr>宋体</vt:lpstr>
      <vt:lpstr>微软雅黑 Light</vt:lpstr>
      <vt:lpstr>Arial</vt:lpstr>
      <vt:lpstr>Calibri</vt:lpstr>
      <vt:lpstr>Calibri Light</vt:lpstr>
      <vt:lpstr>Coiny</vt:lpstr>
      <vt:lpstr>等线</vt:lpstr>
      <vt:lpstr>iCiel Cadena</vt:lpstr>
      <vt:lpstr>Impact</vt:lpstr>
      <vt:lpstr>inpin heiti</vt:lpstr>
      <vt:lpstr>Odibee Sans</vt:lpstr>
      <vt:lpstr>Pacifico</vt:lpstr>
      <vt:lpstr>Source Han Sans CN Medium</vt:lpstr>
      <vt:lpstr>SVN-Carington</vt:lpstr>
      <vt:lpstr>Times New Roman</vt:lpstr>
      <vt:lpstr>Wingdings</vt:lpstr>
      <vt:lpstr>字魂107号-萌趣欢乐体</vt:lpstr>
      <vt:lpstr>字魂35号-经典雅黑</vt:lpstr>
      <vt:lpstr>字魂59号-创粗黑</vt:lpstr>
      <vt:lpstr>雅黑169</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6</cp:revision>
  <dcterms:created xsi:type="dcterms:W3CDTF">2016-08-31T12:21:36Z</dcterms:created>
  <dcterms:modified xsi:type="dcterms:W3CDTF">2025-04-02T07:40:37Z</dcterms:modified>
</cp:coreProperties>
</file>