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9" r:id="rId2"/>
    <p:sldId id="261" r:id="rId3"/>
    <p:sldId id="2631" r:id="rId4"/>
    <p:sldId id="2632" r:id="rId5"/>
    <p:sldId id="2633" r:id="rId6"/>
    <p:sldId id="265" r:id="rId7"/>
    <p:sldId id="267" r:id="rId8"/>
    <p:sldId id="268" r:id="rId9"/>
    <p:sldId id="3370" r:id="rId10"/>
    <p:sldId id="3371" r:id="rId11"/>
    <p:sldId id="28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A2"/>
    <a:srgbClr val="2D3037"/>
    <a:srgbClr val="ECB82A"/>
    <a:srgbClr val="10376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 snapToGrid="0">
      <p:cViewPr varScale="1">
        <p:scale>
          <a:sx n="53" d="100"/>
          <a:sy n="53" d="100"/>
        </p:scale>
        <p:origin x="38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62C7F-B351-4DD5-8319-A76DFD736E0A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8B0AD-62A7-4A6E-9844-DCD77F33E9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76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8B0AD-62A7-4A6E-9844-DCD77F33E9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38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B0AD-62A7-4A6E-9844-DCD77F33E91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910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B0AD-62A7-4A6E-9844-DCD77F33E91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06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B0AD-62A7-4A6E-9844-DCD77F33E91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31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B0AD-62A7-4A6E-9844-DCD77F33E91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857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8B0AD-62A7-4A6E-9844-DCD77F33E91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35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04A90F-F974-42C8-A404-6FA3315FB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3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458B8C-2AAF-4B65-96FB-9C2397F202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94106"/>
            <a:ext cx="12192000" cy="3638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24F2F8-3351-416B-A6B4-5ABD1C4F7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 flipV="1">
            <a:off x="0" y="0"/>
            <a:ext cx="12192000" cy="3638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4.png"/><Relationship Id="rId4" Type="http://schemas.openxmlformats.org/officeDocument/2006/relationships/image" Target="../media/image26.jpe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1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H_Other_5">
            <a:extLst>
              <a:ext uri="{FF2B5EF4-FFF2-40B4-BE49-F238E27FC236}">
                <a16:creationId xmlns:a16="http://schemas.microsoft.com/office/drawing/2014/main" id="{C4BCB238-9207-40DD-8A2B-57E92D934F4E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404250" y="3369259"/>
            <a:ext cx="2301613" cy="1183523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23" name="MH_Other_5">
            <a:extLst>
              <a:ext uri="{FF2B5EF4-FFF2-40B4-BE49-F238E27FC236}">
                <a16:creationId xmlns:a16="http://schemas.microsoft.com/office/drawing/2014/main" id="{D58F015F-B2F4-4EFB-AF8E-ECDED517154E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617306" y="2066463"/>
            <a:ext cx="1276949" cy="630555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21" name="MH_Other_5">
            <a:extLst>
              <a:ext uri="{FF2B5EF4-FFF2-40B4-BE49-F238E27FC236}">
                <a16:creationId xmlns:a16="http://schemas.microsoft.com/office/drawing/2014/main" id="{E1E6FC97-4983-4571-9E75-E272DF0B0D56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9201170" y="3908906"/>
            <a:ext cx="1655786" cy="817624"/>
          </a:xfrm>
          <a:custGeom>
            <a:avLst/>
            <a:gdLst>
              <a:gd name="T0" fmla="*/ 2147483646 w 502"/>
              <a:gd name="T1" fmla="*/ 2147483646 h 248"/>
              <a:gd name="T2" fmla="*/ 2147483646 w 502"/>
              <a:gd name="T3" fmla="*/ 2147483646 h 248"/>
              <a:gd name="T4" fmla="*/ 2147483646 w 502"/>
              <a:gd name="T5" fmla="*/ 2147483646 h 248"/>
              <a:gd name="T6" fmla="*/ 2147483646 w 502"/>
              <a:gd name="T7" fmla="*/ 2147483646 h 248"/>
              <a:gd name="T8" fmla="*/ 2147483646 w 502"/>
              <a:gd name="T9" fmla="*/ 2147483646 h 248"/>
              <a:gd name="T10" fmla="*/ 2147483646 w 502"/>
              <a:gd name="T11" fmla="*/ 2147483646 h 248"/>
              <a:gd name="T12" fmla="*/ 2147483646 w 502"/>
              <a:gd name="T13" fmla="*/ 0 h 248"/>
              <a:gd name="T14" fmla="*/ 0 w 502"/>
              <a:gd name="T15" fmla="*/ 2147483646 h 248"/>
              <a:gd name="T16" fmla="*/ 2147483646 w 502"/>
              <a:gd name="T17" fmla="*/ 2147483646 h 248"/>
              <a:gd name="T18" fmla="*/ 2147483646 w 502"/>
              <a:gd name="T19" fmla="*/ 2147483646 h 248"/>
              <a:gd name="T20" fmla="*/ 2147483646 w 502"/>
              <a:gd name="T21" fmla="*/ 2147483646 h 248"/>
              <a:gd name="T22" fmla="*/ 2147483646 w 502"/>
              <a:gd name="T23" fmla="*/ 2147483646 h 248"/>
              <a:gd name="T24" fmla="*/ 2147483646 w 502"/>
              <a:gd name="T25" fmla="*/ 2147483646 h 248"/>
              <a:gd name="T26" fmla="*/ 2147483646 w 502"/>
              <a:gd name="T27" fmla="*/ 2147483646 h 248"/>
              <a:gd name="T28" fmla="*/ 2147483646 w 502"/>
              <a:gd name="T29" fmla="*/ 2147483646 h 248"/>
              <a:gd name="T30" fmla="*/ 2147483646 w 502"/>
              <a:gd name="T31" fmla="*/ 2147483646 h 248"/>
              <a:gd name="T32" fmla="*/ 2147483646 w 502"/>
              <a:gd name="T33" fmla="*/ 2147483646 h 248"/>
              <a:gd name="T34" fmla="*/ 2147483646 w 502"/>
              <a:gd name="T35" fmla="*/ 2147483646 h 248"/>
              <a:gd name="T36" fmla="*/ 2147483646 w 502"/>
              <a:gd name="T37" fmla="*/ 2147483646 h 2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02" h="248">
                <a:moveTo>
                  <a:pt x="451" y="110"/>
                </a:moveTo>
                <a:cubicBezTo>
                  <a:pt x="444" y="110"/>
                  <a:pt x="438" y="111"/>
                  <a:pt x="433" y="113"/>
                </a:cubicBezTo>
                <a:cubicBezTo>
                  <a:pt x="421" y="76"/>
                  <a:pt x="382" y="48"/>
                  <a:pt x="336" y="48"/>
                </a:cubicBezTo>
                <a:cubicBezTo>
                  <a:pt x="302" y="48"/>
                  <a:pt x="272" y="64"/>
                  <a:pt x="254" y="87"/>
                </a:cubicBezTo>
                <a:cubicBezTo>
                  <a:pt x="245" y="81"/>
                  <a:pt x="235" y="78"/>
                  <a:pt x="223" y="78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8" y="34"/>
                  <a:pt x="170" y="0"/>
                  <a:pt x="111" y="0"/>
                </a:cubicBezTo>
                <a:cubicBezTo>
                  <a:pt x="50" y="0"/>
                  <a:pt x="0" y="38"/>
                  <a:pt x="0" y="86"/>
                </a:cubicBezTo>
                <a:cubicBezTo>
                  <a:pt x="0" y="116"/>
                  <a:pt x="20" y="143"/>
                  <a:pt x="51" y="159"/>
                </a:cubicBezTo>
                <a:cubicBezTo>
                  <a:pt x="51" y="161"/>
                  <a:pt x="51" y="164"/>
                  <a:pt x="51" y="167"/>
                </a:cubicBezTo>
                <a:cubicBezTo>
                  <a:pt x="51" y="211"/>
                  <a:pt x="95" y="248"/>
                  <a:pt x="151" y="248"/>
                </a:cubicBezTo>
                <a:cubicBezTo>
                  <a:pt x="184" y="248"/>
                  <a:pt x="214" y="234"/>
                  <a:pt x="232" y="214"/>
                </a:cubicBezTo>
                <a:cubicBezTo>
                  <a:pt x="236" y="215"/>
                  <a:pt x="240" y="215"/>
                  <a:pt x="245" y="215"/>
                </a:cubicBezTo>
                <a:cubicBezTo>
                  <a:pt x="256" y="215"/>
                  <a:pt x="266" y="212"/>
                  <a:pt x="274" y="206"/>
                </a:cubicBezTo>
                <a:cubicBezTo>
                  <a:pt x="291" y="219"/>
                  <a:pt x="313" y="226"/>
                  <a:pt x="336" y="226"/>
                </a:cubicBezTo>
                <a:cubicBezTo>
                  <a:pt x="368" y="226"/>
                  <a:pt x="396" y="213"/>
                  <a:pt x="414" y="192"/>
                </a:cubicBezTo>
                <a:cubicBezTo>
                  <a:pt x="424" y="201"/>
                  <a:pt x="437" y="207"/>
                  <a:pt x="451" y="207"/>
                </a:cubicBezTo>
                <a:cubicBezTo>
                  <a:pt x="479" y="207"/>
                  <a:pt x="502" y="185"/>
                  <a:pt x="502" y="159"/>
                </a:cubicBezTo>
                <a:cubicBezTo>
                  <a:pt x="502" y="132"/>
                  <a:pt x="479" y="110"/>
                  <a:pt x="451" y="11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759A31-8821-4335-982C-C115BF3FDB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0455" y="4411059"/>
            <a:ext cx="3304701" cy="24402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423E9B-33A5-4E27-A870-943730B5DB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10011644" y="4779145"/>
            <a:ext cx="2872632" cy="26312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4F7B0A-6BED-40E2-95AD-E7FF033F7F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>
            <a:off x="10273092" y="1549696"/>
            <a:ext cx="859187" cy="73369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90736F0-302B-428E-B668-2C220F90CBD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30655" y="-1069469"/>
            <a:ext cx="4958135" cy="43861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3C05F5A-CE35-4DE0-A51A-F23228B312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787D9C1-7F6F-4618-9B12-890C7EF1F6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2924790" y="-19159"/>
            <a:ext cx="2621308" cy="128370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F47DD64-E387-47BB-8FA9-F619E59329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449BB49-D5D0-4EBC-AFBB-00CD10ED5F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6" y="1444936"/>
            <a:ext cx="1198404" cy="980704"/>
          </a:xfrm>
          <a:prstGeom prst="rect">
            <a:avLst/>
          </a:prstGeom>
        </p:spPr>
      </p:pic>
      <p:sp>
        <p:nvSpPr>
          <p:cNvPr id="16" name="矩形: 圆角 5">
            <a:extLst>
              <a:ext uri="{FF2B5EF4-FFF2-40B4-BE49-F238E27FC236}">
                <a16:creationId xmlns:a16="http://schemas.microsoft.com/office/drawing/2014/main" id="{366280C0-5DCD-44EB-849A-CFAE0B141076}"/>
              </a:ext>
            </a:extLst>
          </p:cNvPr>
          <p:cNvSpPr/>
          <p:nvPr/>
        </p:nvSpPr>
        <p:spPr>
          <a:xfrm>
            <a:off x="2594710" y="1157421"/>
            <a:ext cx="7656732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64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197919-457F-46D6-826F-46F390C73D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8560" y="1867065"/>
            <a:ext cx="3918036" cy="10242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F47E13-65D3-48A2-A2BF-EDFE2AC790D8}"/>
              </a:ext>
            </a:extLst>
          </p:cNvPr>
          <p:cNvSpPr txBox="1"/>
          <p:nvPr/>
        </p:nvSpPr>
        <p:spPr>
          <a:xfrm>
            <a:off x="3124497" y="2953520"/>
            <a:ext cx="665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Chủ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điểm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: </a:t>
            </a: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Bác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Hồ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kính</a:t>
            </a:r>
            <a:r>
              <a:rPr lang="en-US" sz="3200" dirty="0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 </a:t>
            </a:r>
            <a:r>
              <a:rPr lang="en-US" sz="3200" dirty="0" err="1">
                <a:solidFill>
                  <a:srgbClr val="44546A">
                    <a:lumMod val="50000"/>
                  </a:srgbClr>
                </a:solidFill>
                <a:latin typeface="Pacifico" panose="00000500000000000000" pitchFamily="2" charset="0"/>
              </a:rPr>
              <a:t>yêu</a:t>
            </a:r>
            <a:endParaRPr lang="en-US" sz="3200" dirty="0">
              <a:solidFill>
                <a:srgbClr val="44546A">
                  <a:lumMod val="50000"/>
                </a:srgbClr>
              </a:solidFill>
              <a:latin typeface="Pacifico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BE1ADC-02F4-48BE-9487-0ACD1567590E}"/>
              </a:ext>
            </a:extLst>
          </p:cNvPr>
          <p:cNvSpPr txBox="1"/>
          <p:nvPr/>
        </p:nvSpPr>
        <p:spPr>
          <a:xfrm>
            <a:off x="4427749" y="3552583"/>
            <a:ext cx="4052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1 – </a:t>
            </a:r>
            <a:r>
              <a:rPr lang="en-US" sz="3600" dirty="0" err="1">
                <a:solidFill>
                  <a:srgbClr val="FF0000"/>
                </a:solidFill>
                <a:latin typeface="Coiny" panose="02000903060500060000" pitchFamily="2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Coiny" panose="02000903060500060000" pitchFamily="2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077706-B50B-4754-BC45-2FC07F7D15B6}"/>
              </a:ext>
            </a:extLst>
          </p:cNvPr>
          <p:cNvSpPr txBox="1"/>
          <p:nvPr/>
        </p:nvSpPr>
        <p:spPr>
          <a:xfrm>
            <a:off x="2943860" y="4133870"/>
            <a:ext cx="7270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Viết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hoa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chữ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 A ( </a:t>
            </a:r>
            <a:r>
              <a:rPr lang="en-US" sz="5400" dirty="0" err="1">
                <a:solidFill>
                  <a:srgbClr val="002060"/>
                </a:solidFill>
                <a:latin typeface="SVN-Carington" panose="02040603050506020204" pitchFamily="18" charset="0"/>
              </a:rPr>
              <a:t>Kiểu</a:t>
            </a:r>
            <a:r>
              <a:rPr lang="en-US" sz="5400" dirty="0">
                <a:solidFill>
                  <a:srgbClr val="002060"/>
                </a:solidFill>
                <a:latin typeface="SVN-Carington" panose="02040603050506020204" pitchFamily="18" charset="0"/>
              </a:rPr>
              <a:t> 2) </a:t>
            </a:r>
          </a:p>
        </p:txBody>
      </p:sp>
    </p:spTree>
    <p:extLst>
      <p:ext uri="{BB962C8B-B14F-4D97-AF65-F5344CB8AC3E}">
        <p14:creationId xmlns:p14="http://schemas.microsoft.com/office/powerpoint/2010/main" val="42517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3" grpId="0" animBg="1"/>
      <p:bldP spid="21" grpId="0" animBg="1"/>
      <p:bldP spid="16" grpId="0" animBg="1"/>
      <p:bldP spid="19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B24BDE-E802-4983-9D41-4E9119CEB6EC}"/>
              </a:ext>
            </a:extLst>
          </p:cNvPr>
          <p:cNvSpPr/>
          <p:nvPr/>
        </p:nvSpPr>
        <p:spPr>
          <a:xfrm>
            <a:off x="187574" y="110348"/>
            <a:ext cx="11608223" cy="676196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Ô li">
            <a:extLst>
              <a:ext uri="{FF2B5EF4-FFF2-40B4-BE49-F238E27FC236}">
                <a16:creationId xmlns:a16="http://schemas.microsoft.com/office/drawing/2014/main" id="{F17D7216-6309-4BFF-9062-84D3FEAD12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122928" y="1701647"/>
            <a:ext cx="11913499" cy="4123303"/>
          </a:xfrm>
          <a:prstGeom prst="rect">
            <a:avLst/>
          </a:prstGeom>
        </p:spPr>
      </p:pic>
      <p:sp>
        <p:nvSpPr>
          <p:cNvPr id="4" name="Tập viết 1">
            <a:extLst>
              <a:ext uri="{FF2B5EF4-FFF2-40B4-BE49-F238E27FC236}">
                <a16:creationId xmlns:a16="http://schemas.microsoft.com/office/drawing/2014/main" id="{EFCDA089-2C48-4F2F-A2D4-802A5306D77E}"/>
              </a:ext>
            </a:extLst>
          </p:cNvPr>
          <p:cNvSpPr txBox="1"/>
          <p:nvPr/>
        </p:nvSpPr>
        <p:spPr>
          <a:xfrm>
            <a:off x="-919015" y="2622941"/>
            <a:ext cx="11913499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                Nḓớ Ôșḑ ǢẀ Ǻắt ȤɁȰḑ ǻẑờΤ΅</a:t>
            </a:r>
          </a:p>
        </p:txBody>
      </p:sp>
      <p:sp>
        <p:nvSpPr>
          <p:cNvPr id="5" name="Tập viết 1">
            <a:extLst>
              <a:ext uri="{FF2B5EF4-FFF2-40B4-BE49-F238E27FC236}">
                <a16:creationId xmlns:a16="http://schemas.microsoft.com/office/drawing/2014/main" id="{CDB78B03-28D3-412C-88F4-A1F8D14FC698}"/>
              </a:ext>
            </a:extLst>
          </p:cNvPr>
          <p:cNvSpPr txBox="1"/>
          <p:nvPr/>
        </p:nvSpPr>
        <p:spPr>
          <a:xfrm>
            <a:off x="-2030178" y="3538517"/>
            <a:ext cx="14034604" cy="1425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                 </a:t>
            </a:r>
            <a:r>
              <a:rPr lang="en-US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ƌ</a:t>
            </a: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o ǻâu, Ǉúi ȩải Αʲp ǇươΤ΅ ẚạ κườΪḑ. </a:t>
            </a:r>
          </a:p>
          <a:p>
            <a:pPr defTabSz="914377">
              <a:defRPr/>
            </a:pPr>
            <a:endParaRPr lang="vi-VN" sz="4333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Kí hiệu - Viết">
            <a:extLst>
              <a:ext uri="{FF2B5EF4-FFF2-40B4-BE49-F238E27FC236}">
                <a16:creationId xmlns:a16="http://schemas.microsoft.com/office/drawing/2014/main" id="{3B6E5452-0715-45B1-82BA-6C46F755A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28" y="887097"/>
            <a:ext cx="804669" cy="725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F7CF8B-A3F1-499E-A95B-63570770F756}"/>
              </a:ext>
            </a:extLst>
          </p:cNvPr>
          <p:cNvSpPr txBox="1"/>
          <p:nvPr/>
        </p:nvSpPr>
        <p:spPr>
          <a:xfrm>
            <a:off x="3761725" y="6114550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7F2A40-2861-4C33-BAB6-52BFA9FBAE95}"/>
              </a:ext>
            </a:extLst>
          </p:cNvPr>
          <p:cNvGrpSpPr/>
          <p:nvPr/>
        </p:nvGrpSpPr>
        <p:grpSpPr>
          <a:xfrm>
            <a:off x="1951086" y="4560009"/>
            <a:ext cx="2104531" cy="2255984"/>
            <a:chOff x="286641" y="2630278"/>
            <a:chExt cx="2309859" cy="2476088"/>
          </a:xfrm>
        </p:grpSpPr>
        <p:pic>
          <p:nvPicPr>
            <p:cNvPr id="9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E6C03994-17EA-4ABC-8832-C4104EA4CC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Callout 19">
              <a:extLst>
                <a:ext uri="{FF2B5EF4-FFF2-40B4-BE49-F238E27FC236}">
                  <a16:creationId xmlns:a16="http://schemas.microsoft.com/office/drawing/2014/main" id="{463103A6-8575-4982-8219-A099316686C5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endParaRPr lang="en-US" sz="2000" b="1" kern="0" dirty="0">
                <a:solidFill>
                  <a:srgbClr val="434343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Tập viết 1">
            <a:extLst>
              <a:ext uri="{FF2B5EF4-FFF2-40B4-BE49-F238E27FC236}">
                <a16:creationId xmlns:a16="http://schemas.microsoft.com/office/drawing/2014/main" id="{51E23EE4-E1EE-41D2-8628-8CF5C01502F6}"/>
              </a:ext>
            </a:extLst>
          </p:cNvPr>
          <p:cNvSpPr txBox="1"/>
          <p:nvPr/>
        </p:nvSpPr>
        <p:spPr>
          <a:xfrm>
            <a:off x="3383067" y="4458746"/>
            <a:ext cx="14034604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                  </a:t>
            </a:r>
            <a:r>
              <a:rPr lang="en-US" sz="4333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Tố</a:t>
            </a:r>
            <a:r>
              <a:rPr lang="en-US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Hữu</a:t>
            </a:r>
            <a:endParaRPr lang="vi-VN" sz="4333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5131DDB-54DE-41BB-A726-68C960775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23D0D98-5CE3-4342-91A8-0015DEED7E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5A5A8738-C7BF-47E6-9CB3-337EDBF2050B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51BA30F-3E9A-4EA4-81FB-69B112E3F827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F61B0DE6-7F11-4DEA-B7E4-98B013B61365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7E1FB64E-9585-4354-A9F0-8FCA065BDDF3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等腰三角形 17">
                <a:extLst>
                  <a:ext uri="{FF2B5EF4-FFF2-40B4-BE49-F238E27FC236}">
                    <a16:creationId xmlns:a16="http://schemas.microsoft.com/office/drawing/2014/main" id="{D6EEC8BD-F578-491F-A1C9-105AD82A9A9D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">
            <a:extLst>
              <a:ext uri="{FF2B5EF4-FFF2-40B4-BE49-F238E27FC236}">
                <a16:creationId xmlns:a16="http://schemas.microsoft.com/office/drawing/2014/main" id="{271545EF-1E7D-4C55-8DEB-46B2601BC484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0" name="矩形: 圆角 15">
              <a:extLst>
                <a:ext uri="{FF2B5EF4-FFF2-40B4-BE49-F238E27FC236}">
                  <a16:creationId xmlns:a16="http://schemas.microsoft.com/office/drawing/2014/main" id="{DAB7509B-E679-4E1E-B1B8-34D446B2DBD8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矩形: 圆角 27">
              <a:extLst>
                <a:ext uri="{FF2B5EF4-FFF2-40B4-BE49-F238E27FC236}">
                  <a16:creationId xmlns:a16="http://schemas.microsoft.com/office/drawing/2014/main" id="{677FE805-A3E0-40C7-AA47-0F0F04CFC907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2" name="Picture 3">
            <a:extLst>
              <a:ext uri="{FF2B5EF4-FFF2-40B4-BE49-F238E27FC236}">
                <a16:creationId xmlns:a16="http://schemas.microsoft.com/office/drawing/2014/main" id="{2FBC6C6E-12B6-45B2-9AA6-3A02DAA2F7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23" name="Google Shape;697;p24">
            <a:extLst>
              <a:ext uri="{FF2B5EF4-FFF2-40B4-BE49-F238E27FC236}">
                <a16:creationId xmlns:a16="http://schemas.microsoft.com/office/drawing/2014/main" id="{915A4C93-BF1F-4D52-AD49-8FF4AC2B6416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endParaRPr lang="en-US" sz="44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B5464DD-3231-4672-B6E2-41119E8212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2801117-4594-42BC-B4E6-81866A18E410}"/>
              </a:ext>
            </a:extLst>
          </p:cNvPr>
          <p:cNvSpPr/>
          <p:nvPr/>
        </p:nvSpPr>
        <p:spPr>
          <a:xfrm>
            <a:off x="2225961" y="2603680"/>
            <a:ext cx="354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l-GR" sz="4400" b="1" dirty="0">
                <a:solidFill>
                  <a:srgbClr val="C0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4400" b="1" dirty="0">
              <a:solidFill>
                <a:srgbClr val="C0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0E4ED6-A5B1-4C32-BC54-57218695641A}"/>
              </a:ext>
            </a:extLst>
          </p:cNvPr>
          <p:cNvCxnSpPr/>
          <p:nvPr/>
        </p:nvCxnSpPr>
        <p:spPr>
          <a:xfrm flipV="1">
            <a:off x="1821864" y="3276600"/>
            <a:ext cx="98299" cy="1346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CA7468D-BFF1-4FF6-A5F5-566C7176C226}"/>
              </a:ext>
            </a:extLst>
          </p:cNvPr>
          <p:cNvCxnSpPr>
            <a:cxnSpLocks/>
          </p:cNvCxnSpPr>
          <p:nvPr/>
        </p:nvCxnSpPr>
        <p:spPr>
          <a:xfrm flipV="1">
            <a:off x="3908671" y="2347909"/>
            <a:ext cx="146946" cy="1016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E5FDE0B-9E31-442B-9D94-B4CEB97C7345}"/>
              </a:ext>
            </a:extLst>
          </p:cNvPr>
          <p:cNvCxnSpPr>
            <a:cxnSpLocks/>
          </p:cNvCxnSpPr>
          <p:nvPr/>
        </p:nvCxnSpPr>
        <p:spPr>
          <a:xfrm>
            <a:off x="4055617" y="2347909"/>
            <a:ext cx="154433" cy="1016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12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41DD733-EE18-49DD-9DC0-9E1EDC49D2A7}"/>
              </a:ext>
            </a:extLst>
          </p:cNvPr>
          <p:cNvGrpSpPr/>
          <p:nvPr/>
        </p:nvGrpSpPr>
        <p:grpSpPr>
          <a:xfrm>
            <a:off x="4689901" y="1283706"/>
            <a:ext cx="7067990" cy="4330518"/>
            <a:chOff x="1235075" y="1367448"/>
            <a:chExt cx="6411344" cy="4665058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41D2C21-50A4-4F49-A97C-EBA102B82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5075" y="1367448"/>
              <a:ext cx="6411344" cy="412310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14B537-F1C2-4095-92E5-F7026FE9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056" y="4521244"/>
              <a:ext cx="2663600" cy="1511262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A95E28E-007C-4ED9-A370-8E57E2023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7884" y="3764618"/>
            <a:ext cx="4189126" cy="30933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388CE1-AC53-4166-88AC-250B5775E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49205"/>
          <a:stretch/>
        </p:blipFill>
        <p:spPr>
          <a:xfrm>
            <a:off x="9937753" y="4686781"/>
            <a:ext cx="2872632" cy="26312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6C3712-08F0-4C36-8F4B-445A23027FA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6256" y="1228111"/>
            <a:ext cx="4958135" cy="43861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573646F-5513-4390-BF8A-2D5FD82E4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95" t="63893" r="85748"/>
          <a:stretch/>
        </p:blipFill>
        <p:spPr>
          <a:xfrm>
            <a:off x="0" y="641852"/>
            <a:ext cx="657362" cy="9349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67CE47-6F1C-4C6C-94D9-38D1911D6B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V="1">
            <a:off x="3716575" y="-1"/>
            <a:ext cx="2621308" cy="12837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F9031A-36E9-4CEF-A7A5-9DCBFFD8EF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3" r="62396" b="72843"/>
          <a:stretch/>
        </p:blipFill>
        <p:spPr>
          <a:xfrm flipH="1">
            <a:off x="6555057" y="6025506"/>
            <a:ext cx="1699938" cy="832494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9F69E65E-9DE2-44C5-AE0C-67473D79F3C9}"/>
              </a:ext>
            </a:extLst>
          </p:cNvPr>
          <p:cNvSpPr txBox="1"/>
          <p:nvPr/>
        </p:nvSpPr>
        <p:spPr>
          <a:xfrm>
            <a:off x="5659361" y="1945693"/>
            <a:ext cx="5613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400"/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Tạm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biệt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</a:p>
          <a:p>
            <a:pPr defTabSz="914400"/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và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hẹn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gặp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 </a:t>
            </a:r>
            <a:r>
              <a:rPr lang="en-US" altLang="zh-CN" sz="8000" b="0" dirty="0" err="1">
                <a:solidFill>
                  <a:srgbClr val="FF0000"/>
                </a:solidFill>
                <a:latin typeface="iCiel Baliho Script" pitchFamily="50" charset="0"/>
              </a:rPr>
              <a:t>lại</a:t>
            </a:r>
            <a:r>
              <a:rPr lang="en-US" altLang="zh-CN" sz="8000" b="0" dirty="0">
                <a:solidFill>
                  <a:srgbClr val="FF0000"/>
                </a:solidFill>
                <a:latin typeface="iCiel Baliho Script" pitchFamily="50" charset="0"/>
              </a:rPr>
              <a:t>.</a:t>
            </a:r>
            <a:endParaRPr lang="zh-CN" altLang="en-US" sz="8000" b="0" dirty="0">
              <a:solidFill>
                <a:srgbClr val="FF0000"/>
              </a:solidFill>
              <a:latin typeface="iCiel Baliho Scrip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3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DD108163-1007-415A-B28C-1C957CAD8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3763">
            <a:off x="2085476" y="810136"/>
            <a:ext cx="6681959" cy="5341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AF6B4E-4D0F-47A8-B6C9-55121D6C37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7098" y="2061259"/>
            <a:ext cx="2460913" cy="24855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8C6EDC-3996-4B21-82AC-5F0F72FD75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573"/>
          <a:stretch/>
        </p:blipFill>
        <p:spPr>
          <a:xfrm>
            <a:off x="2154130" y="2240080"/>
            <a:ext cx="1238467" cy="10822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0D488-2AC0-4AA3-8097-2B2BC7248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169"/>
          <a:stretch/>
        </p:blipFill>
        <p:spPr>
          <a:xfrm>
            <a:off x="6797666" y="2140538"/>
            <a:ext cx="1502629" cy="11071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BEA76DA-1201-444B-9A01-5E7524DD14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035" t="50909"/>
          <a:stretch/>
        </p:blipFill>
        <p:spPr>
          <a:xfrm>
            <a:off x="11282912" y="3480852"/>
            <a:ext cx="661067" cy="9975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0DD8EF8-F6B5-4EA8-9E17-A88D28EACD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629" t="7633" r="11348" b="48730"/>
          <a:stretch/>
        </p:blipFill>
        <p:spPr>
          <a:xfrm>
            <a:off x="8404083" y="1174568"/>
            <a:ext cx="785090" cy="8866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C7BDDB-ADBB-4DA6-A526-954441201F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26" r="33194" b="70455"/>
          <a:stretch/>
        </p:blipFill>
        <p:spPr>
          <a:xfrm>
            <a:off x="10361771" y="1460896"/>
            <a:ext cx="921141" cy="60036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DCA34A-5077-4AD5-A4FC-D277854859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3893" r="85748"/>
          <a:stretch/>
        </p:blipFill>
        <p:spPr>
          <a:xfrm>
            <a:off x="9932177" y="4780354"/>
            <a:ext cx="859187" cy="733693"/>
          </a:xfrm>
          <a:prstGeom prst="rect">
            <a:avLst/>
          </a:prstGeom>
        </p:spPr>
      </p:pic>
      <p:sp>
        <p:nvSpPr>
          <p:cNvPr id="16" name="文本框 21">
            <a:extLst>
              <a:ext uri="{FF2B5EF4-FFF2-40B4-BE49-F238E27FC236}">
                <a16:creationId xmlns:a16="http://schemas.microsoft.com/office/drawing/2014/main" id="{90EDDF6F-FAE8-41E1-BBB4-1A72392DB74B}"/>
              </a:ext>
            </a:extLst>
          </p:cNvPr>
          <p:cNvSpPr txBox="1"/>
          <p:nvPr/>
        </p:nvSpPr>
        <p:spPr>
          <a:xfrm>
            <a:off x="4434637" y="1460896"/>
            <a:ext cx="1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400"/>
            <a:r>
              <a:rPr lang="en-US" altLang="zh-CN" sz="7200" dirty="0">
                <a:latin typeface="UTM Dai Co Viet" panose="02040603050506020204" pitchFamily="18" charset="0"/>
              </a:rPr>
              <a:t>01</a:t>
            </a:r>
            <a:endParaRPr lang="zh-CN" altLang="en-US" sz="7200" dirty="0">
              <a:latin typeface="UTM Dai Co Viet" panose="02040603050506020204" pitchFamily="18" charset="0"/>
            </a:endParaRPr>
          </a:p>
        </p:txBody>
      </p:sp>
      <p:sp>
        <p:nvSpPr>
          <p:cNvPr id="17" name="文本框 22">
            <a:extLst>
              <a:ext uri="{FF2B5EF4-FFF2-40B4-BE49-F238E27FC236}">
                <a16:creationId xmlns:a16="http://schemas.microsoft.com/office/drawing/2014/main" id="{E6EA1AF7-9AFB-4990-BDD8-5A3E3A82EF5B}"/>
              </a:ext>
            </a:extLst>
          </p:cNvPr>
          <p:cNvSpPr txBox="1"/>
          <p:nvPr/>
        </p:nvSpPr>
        <p:spPr>
          <a:xfrm>
            <a:off x="3287445" y="2093482"/>
            <a:ext cx="38138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400"/>
            <a:r>
              <a:rPr lang="en-US" altLang="zh-CN" dirty="0" err="1">
                <a:latin typeface="UVN Anh Hai Nhe" panose="02040503060506090203" pitchFamily="18" charset="0"/>
              </a:rPr>
              <a:t>Luyện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  <a:r>
              <a:rPr lang="en-US" altLang="zh-CN" dirty="0" err="1">
                <a:latin typeface="UVN Anh Hai Nhe" panose="02040503060506090203" pitchFamily="18" charset="0"/>
              </a:rPr>
              <a:t>viết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  <a:r>
              <a:rPr lang="en-US" altLang="zh-CN" dirty="0" err="1">
                <a:latin typeface="UVN Anh Hai Nhe" panose="02040503060506090203" pitchFamily="18" charset="0"/>
              </a:rPr>
              <a:t>chữ</a:t>
            </a:r>
            <a:endParaRPr lang="zh-CN" altLang="en-US" dirty="0">
              <a:latin typeface="UVN Anh Hai Nhe" panose="02040503060506090203" pitchFamily="18" charset="0"/>
            </a:endParaRPr>
          </a:p>
        </p:txBody>
      </p:sp>
      <p:pic>
        <p:nvPicPr>
          <p:cNvPr id="18" name="MH_Other_9">
            <a:extLst>
              <a:ext uri="{FF2B5EF4-FFF2-40B4-BE49-F238E27FC236}">
                <a16:creationId xmlns:a16="http://schemas.microsoft.com/office/drawing/2014/main" id="{9E93FD1A-AEE4-44BE-8243-630DD5C4E2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40" y="4162363"/>
            <a:ext cx="2255670" cy="26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8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E46F76-AEEB-4F1F-8D29-56A76FBACF28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C3134F-A606-4684-9A51-D2842BF0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7FDC1D1E-652E-4E9C-8AE0-B12A1643039F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775D1CD6-655F-4621-8EBC-8D3EB333580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40FD2DD1-0CBF-4BEF-96BF-D515C61F4800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6" name="椭圆 16">
                <a:extLst>
                  <a:ext uri="{FF2B5EF4-FFF2-40B4-BE49-F238E27FC236}">
                    <a16:creationId xmlns:a16="http://schemas.microsoft.com/office/drawing/2014/main" id="{99F5B9BC-9B68-44B2-AB09-04BB87D66F79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7" name="等腰三角形 17">
                <a:extLst>
                  <a:ext uri="{FF2B5EF4-FFF2-40B4-BE49-F238E27FC236}">
                    <a16:creationId xmlns:a16="http://schemas.microsoft.com/office/drawing/2014/main" id="{B8AE3457-DF19-4470-85BC-E4B0A8F36FB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6ED85D3-B903-4EFB-A474-605695A7A6D6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6E388B27-5C6B-4C94-AC96-81B0AC24A86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10" name="矩形: 圆角 27">
              <a:extLst>
                <a:ext uri="{FF2B5EF4-FFF2-40B4-BE49-F238E27FC236}">
                  <a16:creationId xmlns:a16="http://schemas.microsoft.com/office/drawing/2014/main" id="{82447799-6A3E-4C3E-964D-23710FD182B6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54CDA-5745-4C46-86AF-6AC3AA62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3542B-597F-4A7A-A608-9A7F8DB211C9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7D086-5F74-402E-99D3-8680E97423FA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  <a:r>
              <a:rPr lang="vi-VN" sz="3200" b="1" kern="0" dirty="0">
                <a:solidFill>
                  <a:srgbClr val="F40909"/>
                </a:solidFill>
                <a:latin typeface="字魂35号-经典雅黑"/>
                <a:cs typeface="Arial"/>
                <a:sym typeface="Arial"/>
              </a:rPr>
              <a:t>ô ly</a:t>
            </a:r>
            <a:r>
              <a:rPr lang="en-US" sz="3200" b="1" kern="0" dirty="0">
                <a:solidFill>
                  <a:srgbClr val="F40909"/>
                </a:solidFill>
                <a:latin typeface="字魂35号-经典雅黑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40909"/>
                </a:solidFill>
                <a:latin typeface="字魂35号-经典雅黑"/>
                <a:cs typeface="Arial"/>
                <a:sym typeface="Arial"/>
              </a:rPr>
              <a:t>rưỡi</a:t>
            </a:r>
            <a:endParaRPr lang="vi-VN" sz="3200" b="1" kern="0" dirty="0">
              <a:solidFill>
                <a:srgbClr val="F40909"/>
              </a:solidFill>
              <a:latin typeface="字魂35号-经典雅黑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FB763-097D-44CC-BEEB-909720B3AC1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ly</a:t>
            </a:r>
            <a:r>
              <a:rPr lang="en-US" sz="32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hơn</a:t>
            </a:r>
            <a:endParaRPr lang="en-US" sz="3200" b="1" kern="0" dirty="0">
              <a:solidFill>
                <a:srgbClr val="F40909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D9FD9-E0F9-4480-9274-D61A36DEF06F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EC0A7-58A4-4940-9FE8-84B1A6269809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Chữ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>
                <a:solidFill>
                  <a:srgbClr val="F40909"/>
                </a:solidFill>
                <a:latin typeface="Arial" panose="020B06040202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(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kiểu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2)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được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viết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bởi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 2 </a:t>
            </a:r>
            <a:r>
              <a:rPr lang="en-US" sz="2800" b="1" kern="0" dirty="0" err="1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2800" b="1" kern="0" dirty="0">
                <a:solidFill>
                  <a:srgbClr val="F40909"/>
                </a:solidFill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00976-B250-4204-B9E2-0F5761381DF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cong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kín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E5CA2-A97A-4FD9-B531-7A5213D0F8AD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nét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móc</a:t>
            </a: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ngược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Calibri" panose="020F0502020204030204" pitchFamily="34" charset="0"/>
                <a:sym typeface="Arial"/>
              </a:rPr>
              <a:t>phải</a:t>
            </a:r>
            <a:endParaRPr lang="en-US" sz="3200" b="1" kern="0" dirty="0">
              <a:solidFill>
                <a:srgbClr val="000000"/>
              </a:solidFill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FA79D4-072D-44EF-8C2E-1D468D510C2C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357BC7B9-91C9-4A95-B867-21F7E90544A4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endParaRPr lang="en-US" sz="4400" b="1" kern="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9ACBF1-1EBD-46BB-A39F-4C4CB5346DFA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4024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2C4307-74C6-4C80-99E5-1D0F8C8EB19E}"/>
              </a:ext>
            </a:extLst>
          </p:cNvPr>
          <p:cNvSpPr/>
          <p:nvPr/>
        </p:nvSpPr>
        <p:spPr>
          <a:xfrm>
            <a:off x="417744" y="1395100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27481ED-5E20-4637-A1CB-2E83B9C2A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64C4BE-DE6F-4EA2-822E-3B8B599323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5" name="组合 13">
            <a:extLst>
              <a:ext uri="{FF2B5EF4-FFF2-40B4-BE49-F238E27FC236}">
                <a16:creationId xmlns:a16="http://schemas.microsoft.com/office/drawing/2014/main" id="{40F43439-6155-4CC8-801F-C3EDDD4057B4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6" name="椭圆 14">
              <a:extLst>
                <a:ext uri="{FF2B5EF4-FFF2-40B4-BE49-F238E27FC236}">
                  <a16:creationId xmlns:a16="http://schemas.microsoft.com/office/drawing/2014/main" id="{89F43A8E-B936-478E-9EEE-9BF110FC5DD3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7" name="组合 15">
              <a:extLst>
                <a:ext uri="{FF2B5EF4-FFF2-40B4-BE49-F238E27FC236}">
                  <a16:creationId xmlns:a16="http://schemas.microsoft.com/office/drawing/2014/main" id="{CFEE75F4-7E75-4068-86D4-571AB3493A81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8" name="椭圆 16">
                <a:extLst>
                  <a:ext uri="{FF2B5EF4-FFF2-40B4-BE49-F238E27FC236}">
                    <a16:creationId xmlns:a16="http://schemas.microsoft.com/office/drawing/2014/main" id="{018E94A3-9886-47A3-A277-07F449763F60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9" name="等腰三角形 17">
                <a:extLst>
                  <a:ext uri="{FF2B5EF4-FFF2-40B4-BE49-F238E27FC236}">
                    <a16:creationId xmlns:a16="http://schemas.microsoft.com/office/drawing/2014/main" id="{D9A8B755-A3E3-4E79-B092-246169D097B2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10" name="组合 1">
            <a:extLst>
              <a:ext uri="{FF2B5EF4-FFF2-40B4-BE49-F238E27FC236}">
                <a16:creationId xmlns:a16="http://schemas.microsoft.com/office/drawing/2014/main" id="{81F37CB5-0384-4619-96AF-E575DA3AD75D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11" name="矩形: 圆角 15">
              <a:extLst>
                <a:ext uri="{FF2B5EF4-FFF2-40B4-BE49-F238E27FC236}">
                  <a16:creationId xmlns:a16="http://schemas.microsoft.com/office/drawing/2014/main" id="{9846CE43-2FB6-4B39-8386-35090ACBFFC6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12" name="矩形: 圆角 27">
              <a:extLst>
                <a:ext uri="{FF2B5EF4-FFF2-40B4-BE49-F238E27FC236}">
                  <a16:creationId xmlns:a16="http://schemas.microsoft.com/office/drawing/2014/main" id="{286E3761-9B2E-44D7-BE00-624A5E0C40E5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13" name="Picture 3">
            <a:extLst>
              <a:ext uri="{FF2B5EF4-FFF2-40B4-BE49-F238E27FC236}">
                <a16:creationId xmlns:a16="http://schemas.microsoft.com/office/drawing/2014/main" id="{26C31ED1-AC36-4E5F-8A5E-B9C03AD0F1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14" name="Google Shape;697;p24">
            <a:extLst>
              <a:ext uri="{FF2B5EF4-FFF2-40B4-BE49-F238E27FC236}">
                <a16:creationId xmlns:a16="http://schemas.microsoft.com/office/drawing/2014/main" id="{B487A196-FBB5-4578-AFE1-4C8F81D38E17}"/>
              </a:ext>
            </a:extLst>
          </p:cNvPr>
          <p:cNvSpPr txBox="1">
            <a:spLocks/>
          </p:cNvSpPr>
          <p:nvPr/>
        </p:nvSpPr>
        <p:spPr>
          <a:xfrm flipH="1">
            <a:off x="3970498" y="64647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400" b="1" kern="0" dirty="0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endParaRPr lang="en-US" sz="4400" b="1" kern="0" dirty="0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0BCE44-FB5A-419E-B71C-581AB7D550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16" name="Google Shape;697;p24">
            <a:extLst>
              <a:ext uri="{FF2B5EF4-FFF2-40B4-BE49-F238E27FC236}">
                <a16:creationId xmlns:a16="http://schemas.microsoft.com/office/drawing/2014/main" id="{92602F00-FCFA-4B3E-A241-15106DD6C0EE}"/>
              </a:ext>
            </a:extLst>
          </p:cNvPr>
          <p:cNvSpPr txBox="1">
            <a:spLocks/>
          </p:cNvSpPr>
          <p:nvPr/>
        </p:nvSpPr>
        <p:spPr>
          <a:xfrm flipH="1">
            <a:off x="6583936" y="927451"/>
            <a:ext cx="2774719" cy="485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3600" b="1" kern="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kern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video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7BA1F2-EF98-4FFF-AEAC-7987E307E526}"/>
              </a:ext>
            </a:extLst>
          </p:cNvPr>
          <p:cNvSpPr/>
          <p:nvPr/>
        </p:nvSpPr>
        <p:spPr>
          <a:xfrm>
            <a:off x="8143689" y="5124450"/>
            <a:ext cx="1593233" cy="210893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1043BC-C46C-4BE5-A117-482F5C037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85" y="1840896"/>
            <a:ext cx="3571537" cy="3571537"/>
          </a:xfrm>
          <a:prstGeom prst="rect">
            <a:avLst/>
          </a:prstGeom>
        </p:spPr>
      </p:pic>
      <p:pic>
        <p:nvPicPr>
          <p:cNvPr id="21" name="Cô giáo Thùy Liên- Hướng dẫn viết hoa - Chữ A (kiểu 2)">
            <a:hlinkClick r:id="" action="ppaction://media"/>
            <a:extLst>
              <a:ext uri="{FF2B5EF4-FFF2-40B4-BE49-F238E27FC236}">
                <a16:creationId xmlns:a16="http://schemas.microsoft.com/office/drawing/2014/main" id="{00671451-5BB5-449B-82CB-D440BE275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6164" y="1642984"/>
            <a:ext cx="5841201" cy="425674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C90B021-89B5-49FE-9AB8-CC0681BAF480}"/>
              </a:ext>
            </a:extLst>
          </p:cNvPr>
          <p:cNvSpPr/>
          <p:nvPr/>
        </p:nvSpPr>
        <p:spPr>
          <a:xfrm>
            <a:off x="8724900" y="5074705"/>
            <a:ext cx="1842952" cy="3622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E46F76-AEEB-4F1F-8D29-56A76FBACF28}"/>
              </a:ext>
            </a:extLst>
          </p:cNvPr>
          <p:cNvSpPr/>
          <p:nvPr/>
        </p:nvSpPr>
        <p:spPr>
          <a:xfrm>
            <a:off x="3492862" y="1350051"/>
            <a:ext cx="4180477" cy="46733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5号-经典雅黑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7C3134F-A606-4684-9A51-D2842BF00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7" y="1711390"/>
            <a:ext cx="3822703" cy="382270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7FDC1D1E-652E-4E9C-8AE0-B12A1643039F}"/>
              </a:ext>
            </a:extLst>
          </p:cNvPr>
          <p:cNvGrpSpPr/>
          <p:nvPr/>
        </p:nvGrpSpPr>
        <p:grpSpPr>
          <a:xfrm rot="21168012">
            <a:off x="846470" y="313865"/>
            <a:ext cx="1119390" cy="997329"/>
            <a:chOff x="1411309" y="921917"/>
            <a:chExt cx="4912289" cy="4537496"/>
          </a:xfrm>
        </p:grpSpPr>
        <p:sp>
          <p:nvSpPr>
            <p:cNvPr id="4" name="椭圆 14">
              <a:extLst>
                <a:ext uri="{FF2B5EF4-FFF2-40B4-BE49-F238E27FC236}">
                  <a16:creationId xmlns:a16="http://schemas.microsoft.com/office/drawing/2014/main" id="{775D1CD6-655F-4621-8EBC-8D3EB333580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5" name="组合 15">
              <a:extLst>
                <a:ext uri="{FF2B5EF4-FFF2-40B4-BE49-F238E27FC236}">
                  <a16:creationId xmlns:a16="http://schemas.microsoft.com/office/drawing/2014/main" id="{40FD2DD1-0CBF-4BEF-96BF-D515C61F4800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6" name="椭圆 16">
                <a:extLst>
                  <a:ext uri="{FF2B5EF4-FFF2-40B4-BE49-F238E27FC236}">
                    <a16:creationId xmlns:a16="http://schemas.microsoft.com/office/drawing/2014/main" id="{99F5B9BC-9B68-44B2-AB09-04BB87D66F79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等腰三角形 17">
                <a:extLst>
                  <a:ext uri="{FF2B5EF4-FFF2-40B4-BE49-F238E27FC236}">
                    <a16:creationId xmlns:a16="http://schemas.microsoft.com/office/drawing/2014/main" id="{B8AE3457-DF19-4470-85BC-E4B0A8F36FBE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6ED85D3-B903-4EFB-A474-605695A7A6D6}"/>
              </a:ext>
            </a:extLst>
          </p:cNvPr>
          <p:cNvGrpSpPr/>
          <p:nvPr/>
        </p:nvGrpSpPr>
        <p:grpSpPr>
          <a:xfrm>
            <a:off x="1536176" y="352477"/>
            <a:ext cx="9617413" cy="782434"/>
            <a:chOff x="1305482" y="2213477"/>
            <a:chExt cx="3838375" cy="684264"/>
          </a:xfrm>
        </p:grpSpPr>
        <p:sp>
          <p:nvSpPr>
            <p:cNvPr id="9" name="矩形: 圆角 15">
              <a:extLst>
                <a:ext uri="{FF2B5EF4-FFF2-40B4-BE49-F238E27FC236}">
                  <a16:creationId xmlns:a16="http://schemas.microsoft.com/office/drawing/2014/main" id="{6E388B27-5C6B-4C94-AC96-81B0AC24A86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: 圆角 27">
              <a:extLst>
                <a:ext uri="{FF2B5EF4-FFF2-40B4-BE49-F238E27FC236}">
                  <a16:creationId xmlns:a16="http://schemas.microsoft.com/office/drawing/2014/main" id="{82447799-6A3E-4C3E-964D-23710FD182B6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CA54CDA-5745-4C46-86AF-6AC3AA62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23" y="464936"/>
            <a:ext cx="509568" cy="66313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93542B-597F-4A7A-A608-9A7F8DB211C9}"/>
              </a:ext>
            </a:extLst>
          </p:cNvPr>
          <p:cNvCxnSpPr>
            <a:cxnSpLocks/>
          </p:cNvCxnSpPr>
          <p:nvPr/>
        </p:nvCxnSpPr>
        <p:spPr>
          <a:xfrm>
            <a:off x="6859712" y="3013123"/>
            <a:ext cx="0" cy="2552718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147D086-5F74-402E-99D3-8680E97423FA}"/>
              </a:ext>
            </a:extLst>
          </p:cNvPr>
          <p:cNvSpPr/>
          <p:nvPr/>
        </p:nvSpPr>
        <p:spPr>
          <a:xfrm>
            <a:off x="7524187" y="3514682"/>
            <a:ext cx="147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ô 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字魂35号-经典雅黑"/>
                <a:ea typeface="+mn-ea"/>
                <a:cs typeface="Arial"/>
                <a:sym typeface="Arial"/>
              </a:rPr>
              <a:t>rưỡi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字魂35号-经典雅黑"/>
              <a:ea typeface="+mn-ea"/>
              <a:cs typeface="Arial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CFB763-097D-44CC-BEEB-909720B3AC12}"/>
              </a:ext>
            </a:extLst>
          </p:cNvPr>
          <p:cNvSpPr/>
          <p:nvPr/>
        </p:nvSpPr>
        <p:spPr>
          <a:xfrm>
            <a:off x="4173592" y="5975593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AD9FD9-E0F9-4480-9274-D61A36DEF06F}"/>
              </a:ext>
            </a:extLst>
          </p:cNvPr>
          <p:cNvCxnSpPr>
            <a:cxnSpLocks/>
          </p:cNvCxnSpPr>
          <p:nvPr/>
        </p:nvCxnSpPr>
        <p:spPr>
          <a:xfrm flipH="1">
            <a:off x="3779691" y="5689302"/>
            <a:ext cx="2674858" cy="0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9EC0A7-58A4-4940-9FE8-84B1A6269809}"/>
              </a:ext>
            </a:extLst>
          </p:cNvPr>
          <p:cNvSpPr/>
          <p:nvPr/>
        </p:nvSpPr>
        <p:spPr>
          <a:xfrm>
            <a:off x="221655" y="2383852"/>
            <a:ext cx="3315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A (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900976-B250-4204-B9E2-0F5761381DF6}"/>
              </a:ext>
            </a:extLst>
          </p:cNvPr>
          <p:cNvSpPr/>
          <p:nvPr/>
        </p:nvSpPr>
        <p:spPr>
          <a:xfrm>
            <a:off x="706550" y="3997094"/>
            <a:ext cx="22637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kín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3E5CA2-A97A-4FD9-B531-7A5213D0F8AD}"/>
              </a:ext>
            </a:extLst>
          </p:cNvPr>
          <p:cNvSpPr/>
          <p:nvPr/>
        </p:nvSpPr>
        <p:spPr>
          <a:xfrm>
            <a:off x="8699139" y="2096823"/>
            <a:ext cx="277672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7FA79D4-072D-44EF-8C2E-1D468D510C2C}"/>
              </a:ext>
            </a:extLst>
          </p:cNvPr>
          <p:cNvCxnSpPr>
            <a:cxnSpLocks/>
          </p:cNvCxnSpPr>
          <p:nvPr/>
        </p:nvCxnSpPr>
        <p:spPr>
          <a:xfrm flipH="1">
            <a:off x="5638678" y="2338213"/>
            <a:ext cx="2965879" cy="11364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id="{357BC7B9-91C9-4A95-B867-21F7E90544A4}"/>
              </a:ext>
            </a:extLst>
          </p:cNvPr>
          <p:cNvSpPr txBox="1">
            <a:spLocks/>
          </p:cNvSpPr>
          <p:nvPr/>
        </p:nvSpPr>
        <p:spPr>
          <a:xfrm flipH="1">
            <a:off x="3932398" y="362516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hiểu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29ACBF1-1EBD-46BB-A39F-4C4CB5346DFA}"/>
              </a:ext>
            </a:extLst>
          </p:cNvPr>
          <p:cNvCxnSpPr>
            <a:cxnSpLocks/>
          </p:cNvCxnSpPr>
          <p:nvPr/>
        </p:nvCxnSpPr>
        <p:spPr>
          <a:xfrm flipV="1">
            <a:off x="3061875" y="3755888"/>
            <a:ext cx="784696" cy="482412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B62E7C-07BA-40BF-A88D-B683BA9682F6}"/>
              </a:ext>
            </a:extLst>
          </p:cNvPr>
          <p:cNvGrpSpPr/>
          <p:nvPr/>
        </p:nvGrpSpPr>
        <p:grpSpPr>
          <a:xfrm>
            <a:off x="8604557" y="4289481"/>
            <a:ext cx="3587750" cy="2459444"/>
            <a:chOff x="6865144" y="3555389"/>
            <a:chExt cx="2166889" cy="15881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98EC50A-FE69-4F5D-8DCE-931A5EBC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0DBD7B-6BE2-402B-891D-79DD9633529D}"/>
                </a:ext>
              </a:extLst>
            </p:cNvPr>
            <p:cNvSpPr/>
            <p:nvPr/>
          </p:nvSpPr>
          <p:spPr>
            <a:xfrm>
              <a:off x="7039141" y="3907817"/>
              <a:ext cx="1818893" cy="1013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48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52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7762630-143B-4C3F-8236-3F6267A82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75" flipH="1">
            <a:off x="1201249" y="139836"/>
            <a:ext cx="7150053" cy="6616698"/>
          </a:xfrm>
          <a:prstGeom prst="rect">
            <a:avLst/>
          </a:prstGeom>
        </p:spPr>
      </p:pic>
      <p:pic>
        <p:nvPicPr>
          <p:cNvPr id="4" name="MH_Other_9">
            <a:extLst>
              <a:ext uri="{FF2B5EF4-FFF2-40B4-BE49-F238E27FC236}">
                <a16:creationId xmlns:a16="http://schemas.microsoft.com/office/drawing/2014/main" id="{42BC045E-2CC8-47DF-B0DE-CDFF1C76AEA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85" y="2617507"/>
            <a:ext cx="3287137" cy="389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292C09F-44F3-4CC8-BB8C-88ECC51ED53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435660">
            <a:off x="9661578" y="2090482"/>
            <a:ext cx="953714" cy="773893"/>
          </a:xfrm>
          <a:prstGeom prst="rect">
            <a:avLst/>
          </a:prstGeom>
        </p:spPr>
      </p:pic>
      <p:sp>
        <p:nvSpPr>
          <p:cNvPr id="7" name="文本框 21">
            <a:extLst>
              <a:ext uri="{FF2B5EF4-FFF2-40B4-BE49-F238E27FC236}">
                <a16:creationId xmlns:a16="http://schemas.microsoft.com/office/drawing/2014/main" id="{FB3F4447-9371-4E01-8951-181A78CC4D8A}"/>
              </a:ext>
            </a:extLst>
          </p:cNvPr>
          <p:cNvSpPr txBox="1"/>
          <p:nvPr/>
        </p:nvSpPr>
        <p:spPr>
          <a:xfrm>
            <a:off x="4299164" y="1277099"/>
            <a:ext cx="1471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6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400"/>
            <a:r>
              <a:rPr lang="en-US" altLang="zh-CN" sz="7200" dirty="0">
                <a:latin typeface="UTM Dai Co Viet" panose="02040603050506020204" pitchFamily="18" charset="0"/>
              </a:rPr>
              <a:t>02</a:t>
            </a:r>
            <a:endParaRPr lang="zh-CN" altLang="en-US" sz="7200" dirty="0">
              <a:latin typeface="UTM Dai Co Viet" panose="02040603050506020204" pitchFamily="18" charset="0"/>
            </a:endParaRPr>
          </a:p>
        </p:txBody>
      </p:sp>
      <p:sp>
        <p:nvSpPr>
          <p:cNvPr id="8" name="文本框 22">
            <a:extLst>
              <a:ext uri="{FF2B5EF4-FFF2-40B4-BE49-F238E27FC236}">
                <a16:creationId xmlns:a16="http://schemas.microsoft.com/office/drawing/2014/main" id="{E911DB91-45F0-47E3-B194-08BC4E4CA324}"/>
              </a:ext>
            </a:extLst>
          </p:cNvPr>
          <p:cNvSpPr txBox="1"/>
          <p:nvPr/>
        </p:nvSpPr>
        <p:spPr>
          <a:xfrm>
            <a:off x="1959753" y="2477430"/>
            <a:ext cx="5613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defTabSz="914400"/>
            <a:r>
              <a:rPr lang="en-US" altLang="zh-CN" dirty="0" err="1">
                <a:latin typeface="UVN Anh Hai Nhe" panose="02040503060506090203" pitchFamily="18" charset="0"/>
              </a:rPr>
              <a:t>Luyện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  <a:r>
              <a:rPr lang="en-US" altLang="zh-CN" dirty="0" err="1">
                <a:latin typeface="UVN Anh Hai Nhe" panose="02040503060506090203" pitchFamily="18" charset="0"/>
              </a:rPr>
              <a:t>viết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</a:p>
          <a:p>
            <a:pPr defTabSz="914400"/>
            <a:r>
              <a:rPr lang="en-US" altLang="zh-CN" dirty="0" err="1">
                <a:latin typeface="UVN Anh Hai Nhe" panose="02040503060506090203" pitchFamily="18" charset="0"/>
              </a:rPr>
              <a:t>câu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  <a:r>
              <a:rPr lang="en-US" altLang="zh-CN" dirty="0" err="1">
                <a:latin typeface="UVN Anh Hai Nhe" panose="02040503060506090203" pitchFamily="18" charset="0"/>
              </a:rPr>
              <a:t>ứng</a:t>
            </a:r>
            <a:r>
              <a:rPr lang="en-US" altLang="zh-CN" dirty="0">
                <a:latin typeface="UVN Anh Hai Nhe" panose="02040503060506090203" pitchFamily="18" charset="0"/>
              </a:rPr>
              <a:t> </a:t>
            </a:r>
            <a:r>
              <a:rPr lang="en-US" altLang="zh-CN" dirty="0" err="1">
                <a:latin typeface="UVN Anh Hai Nhe" panose="02040503060506090203" pitchFamily="18" charset="0"/>
              </a:rPr>
              <a:t>dụng</a:t>
            </a:r>
            <a:endParaRPr lang="zh-CN" altLang="en-US" dirty="0">
              <a:latin typeface="UVN Anh Hai Nhe" panose="0204050306050609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9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262">
            <a:extLst>
              <a:ext uri="{FF2B5EF4-FFF2-40B4-BE49-F238E27FC236}">
                <a16:creationId xmlns:a16="http://schemas.microsoft.com/office/drawing/2014/main" id="{9A8888A6-072A-411D-A30C-500B8EB91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3414" y="2518606"/>
            <a:ext cx="2218586" cy="3126127"/>
          </a:xfrm>
          <a:prstGeom prst="rect">
            <a:avLst/>
          </a:prstGeom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59A592EE-4D91-4CFE-9FC2-65F7F584CC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633739" y="919855"/>
            <a:ext cx="934113" cy="818623"/>
          </a:xfrm>
          <a:prstGeom prst="rect">
            <a:avLst/>
          </a:prstGeom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D1EAE8F4-3833-4904-B562-3FA08CC1B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3306" y="1061718"/>
            <a:ext cx="1271688" cy="1114461"/>
          </a:xfrm>
          <a:prstGeom prst="rect">
            <a:avLst/>
          </a:prstGeom>
        </p:spPr>
      </p:pic>
      <p:grpSp>
        <p:nvGrpSpPr>
          <p:cNvPr id="44" name="组合 13">
            <a:extLst>
              <a:ext uri="{FF2B5EF4-FFF2-40B4-BE49-F238E27FC236}">
                <a16:creationId xmlns:a16="http://schemas.microsoft.com/office/drawing/2014/main" id="{713AC7CB-73AA-4624-BC68-4C5D3257F2A6}"/>
              </a:ext>
            </a:extLst>
          </p:cNvPr>
          <p:cNvGrpSpPr/>
          <p:nvPr/>
        </p:nvGrpSpPr>
        <p:grpSpPr>
          <a:xfrm rot="21168012">
            <a:off x="884570" y="330910"/>
            <a:ext cx="1119390" cy="997329"/>
            <a:chOff x="1411309" y="921917"/>
            <a:chExt cx="4912289" cy="4537496"/>
          </a:xfrm>
        </p:grpSpPr>
        <p:sp>
          <p:nvSpPr>
            <p:cNvPr id="45" name="椭圆 14">
              <a:extLst>
                <a:ext uri="{FF2B5EF4-FFF2-40B4-BE49-F238E27FC236}">
                  <a16:creationId xmlns:a16="http://schemas.microsoft.com/office/drawing/2014/main" id="{24EAA211-4746-4263-943D-21C86A59E4CF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46" name="组合 15">
              <a:extLst>
                <a:ext uri="{FF2B5EF4-FFF2-40B4-BE49-F238E27FC236}">
                  <a16:creationId xmlns:a16="http://schemas.microsoft.com/office/drawing/2014/main" id="{C70A03C1-9822-46D1-BF81-FF9DDE531179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47" name="椭圆 16">
                <a:extLst>
                  <a:ext uri="{FF2B5EF4-FFF2-40B4-BE49-F238E27FC236}">
                    <a16:creationId xmlns:a16="http://schemas.microsoft.com/office/drawing/2014/main" id="{2D3F61B3-29CE-44F6-A9FC-595704033A4D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48" name="等腰三角形 17">
                <a:extLst>
                  <a:ext uri="{FF2B5EF4-FFF2-40B4-BE49-F238E27FC236}">
                    <a16:creationId xmlns:a16="http://schemas.microsoft.com/office/drawing/2014/main" id="{68F18C9C-48AD-4B7E-AF5E-A0F0A65E7849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49" name="组合 1">
            <a:extLst>
              <a:ext uri="{FF2B5EF4-FFF2-40B4-BE49-F238E27FC236}">
                <a16:creationId xmlns:a16="http://schemas.microsoft.com/office/drawing/2014/main" id="{29468377-9746-47FE-9836-15B49AD439BC}"/>
              </a:ext>
            </a:extLst>
          </p:cNvPr>
          <p:cNvGrpSpPr/>
          <p:nvPr/>
        </p:nvGrpSpPr>
        <p:grpSpPr>
          <a:xfrm>
            <a:off x="1574276" y="369522"/>
            <a:ext cx="9617413" cy="782434"/>
            <a:chOff x="1305482" y="2213477"/>
            <a:chExt cx="3838375" cy="684264"/>
          </a:xfrm>
        </p:grpSpPr>
        <p:sp>
          <p:nvSpPr>
            <p:cNvPr id="50" name="矩形: 圆角 15">
              <a:extLst>
                <a:ext uri="{FF2B5EF4-FFF2-40B4-BE49-F238E27FC236}">
                  <a16:creationId xmlns:a16="http://schemas.microsoft.com/office/drawing/2014/main" id="{945F0205-B535-48AA-942C-6F627ACAA17E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51" name="矩形: 圆角 27">
              <a:extLst>
                <a:ext uri="{FF2B5EF4-FFF2-40B4-BE49-F238E27FC236}">
                  <a16:creationId xmlns:a16="http://schemas.microsoft.com/office/drawing/2014/main" id="{E233FA66-81D9-474D-BBC1-5EBE9B970AC8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52" name="Picture 3">
            <a:extLst>
              <a:ext uri="{FF2B5EF4-FFF2-40B4-BE49-F238E27FC236}">
                <a16:creationId xmlns:a16="http://schemas.microsoft.com/office/drawing/2014/main" id="{3DC6B063-50B5-4466-A45D-65181EB458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94433" y="1067773"/>
            <a:ext cx="629743" cy="551884"/>
          </a:xfrm>
          <a:prstGeom prst="rect">
            <a:avLst/>
          </a:prstGeom>
        </p:spPr>
      </p:pic>
      <p:sp>
        <p:nvSpPr>
          <p:cNvPr id="53" name="Google Shape;697;p24">
            <a:extLst>
              <a:ext uri="{FF2B5EF4-FFF2-40B4-BE49-F238E27FC236}">
                <a16:creationId xmlns:a16="http://schemas.microsoft.com/office/drawing/2014/main" id="{C427119E-A3CF-4D73-A353-BFC16EE582D5}"/>
              </a:ext>
            </a:extLst>
          </p:cNvPr>
          <p:cNvSpPr txBox="1">
            <a:spLocks/>
          </p:cNvSpPr>
          <p:nvPr/>
        </p:nvSpPr>
        <p:spPr>
          <a:xfrm flipH="1">
            <a:off x="3164112" y="329342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44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C108379-2377-4250-9FF8-1E6BD338A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23" y="481981"/>
            <a:ext cx="509568" cy="663136"/>
          </a:xfrm>
          <a:prstGeom prst="rect">
            <a:avLst/>
          </a:prstGeom>
        </p:spPr>
      </p:pic>
      <p:sp>
        <p:nvSpPr>
          <p:cNvPr id="55" name="矩形: 圆角 5">
            <a:extLst>
              <a:ext uri="{FF2B5EF4-FFF2-40B4-BE49-F238E27FC236}">
                <a16:creationId xmlns:a16="http://schemas.microsoft.com/office/drawing/2014/main" id="{5FC9DE73-11BD-408C-83CC-562BDF848249}"/>
              </a:ext>
            </a:extLst>
          </p:cNvPr>
          <p:cNvSpPr/>
          <p:nvPr/>
        </p:nvSpPr>
        <p:spPr>
          <a:xfrm>
            <a:off x="595009" y="18551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5E3BEA20-177E-455C-A14A-713BB9E04098}"/>
              </a:ext>
            </a:extLst>
          </p:cNvPr>
          <p:cNvSpPr txBox="1"/>
          <p:nvPr/>
        </p:nvSpPr>
        <p:spPr>
          <a:xfrm>
            <a:off x="1196901" y="3456513"/>
            <a:ext cx="97938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 b="1">
                <a:ln>
                  <a:solidFill>
                    <a:srgbClr val="33BE8D"/>
                  </a:solidFill>
                </a:ln>
                <a:solidFill>
                  <a:srgbClr val="33BE8D"/>
                </a:solidFill>
                <a:latin typeface="字魂39号-肥宅快乐体" pitchFamily="2" charset="-122"/>
                <a:ea typeface="字魂39号-肥宅快乐体" pitchFamily="2" charset="-122"/>
              </a:defRPr>
            </a:lvl1pPr>
          </a:lstStyle>
          <a:p>
            <a:pPr algn="just" defTabSz="914400"/>
            <a:r>
              <a:rPr lang="en-US" sz="4000" b="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lang="en-US" sz="4000" b="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000" b="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 defTabSz="914400"/>
            <a:r>
              <a:rPr lang="en-US" sz="4000" b="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b="0" dirty="0">
                <a:latin typeface="Calibri" panose="020F0502020204030204" pitchFamily="34" charset="0"/>
                <a:cs typeface="Calibri" panose="020F0502020204030204" pitchFamily="34" charset="0"/>
              </a:rPr>
              <a:t>ói về tất cả mọi người đều trông xinh xắn, và đều đáng được yêu thương, trân trọng.</a:t>
            </a:r>
            <a:endParaRPr lang="zh-CN" altLang="en-US" sz="40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43FD262-8FDF-4EB3-9F0A-FDC6EEEADACB}"/>
              </a:ext>
            </a:extLst>
          </p:cNvPr>
          <p:cNvSpPr/>
          <p:nvPr/>
        </p:nvSpPr>
        <p:spPr>
          <a:xfrm>
            <a:off x="2716128" y="2308515"/>
            <a:ext cx="67553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Ai </a:t>
            </a:r>
            <a:r>
              <a:rPr lang="en-US" sz="6000" b="1" dirty="0" err="1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cɺȰḑ</a:t>
            </a:r>
            <a:r>
              <a:rPr lang="en-US" sz="6000" b="1" dirty="0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đɁȰḑ</a:t>
            </a:r>
            <a:r>
              <a:rPr lang="en-US" sz="6000" b="1" dirty="0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6000" b="1" dirty="0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ΐ</a:t>
            </a:r>
            <a:r>
              <a:rPr lang="en-US" sz="6000" b="1" dirty="0" err="1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ǘu</a:t>
            </a:r>
            <a:r>
              <a:rPr lang="en-US" sz="6000" b="1" dirty="0">
                <a:solidFill>
                  <a:srgbClr val="7030A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1152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5">
            <a:extLst>
              <a:ext uri="{FF2B5EF4-FFF2-40B4-BE49-F238E27FC236}">
                <a16:creationId xmlns:a16="http://schemas.microsoft.com/office/drawing/2014/main" id="{2C8C67BD-8D53-43D7-8EA4-47DF78FDF184}"/>
              </a:ext>
            </a:extLst>
          </p:cNvPr>
          <p:cNvSpPr/>
          <p:nvPr/>
        </p:nvSpPr>
        <p:spPr>
          <a:xfrm>
            <a:off x="479385" y="1339249"/>
            <a:ext cx="10877189" cy="4267141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19" name="Picture 2" descr="Bảng Gỗ Học Sinh Hồng Hà 3447">
            <a:extLst>
              <a:ext uri="{FF2B5EF4-FFF2-40B4-BE49-F238E27FC236}">
                <a16:creationId xmlns:a16="http://schemas.microsoft.com/office/drawing/2014/main" id="{CA164A3E-83F4-4AF2-8008-978A33EBA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558116" y="1528311"/>
            <a:ext cx="5682961" cy="388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DBCD3825-542E-444B-8736-A52E1A8223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1C6D70D-DDB0-4B70-8E8E-0A0EFA1B7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22" name="组合 13">
            <a:extLst>
              <a:ext uri="{FF2B5EF4-FFF2-40B4-BE49-F238E27FC236}">
                <a16:creationId xmlns:a16="http://schemas.microsoft.com/office/drawing/2014/main" id="{B32599C7-E915-48A0-AFC6-78304E88FC72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23" name="椭圆 14">
              <a:extLst>
                <a:ext uri="{FF2B5EF4-FFF2-40B4-BE49-F238E27FC236}">
                  <a16:creationId xmlns:a16="http://schemas.microsoft.com/office/drawing/2014/main" id="{3E38CA9E-54F3-469E-B5DD-C4627A071400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24" name="组合 15">
              <a:extLst>
                <a:ext uri="{FF2B5EF4-FFF2-40B4-BE49-F238E27FC236}">
                  <a16:creationId xmlns:a16="http://schemas.microsoft.com/office/drawing/2014/main" id="{46B4A66C-2A7B-4672-8212-19E1FE477ACF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25" name="椭圆 16">
                <a:extLst>
                  <a:ext uri="{FF2B5EF4-FFF2-40B4-BE49-F238E27FC236}">
                    <a16:creationId xmlns:a16="http://schemas.microsoft.com/office/drawing/2014/main" id="{D75588B3-5806-4574-8BD1-9BA899401E1B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26" name="等腰三角形 17">
                <a:extLst>
                  <a:ext uri="{FF2B5EF4-FFF2-40B4-BE49-F238E27FC236}">
                    <a16:creationId xmlns:a16="http://schemas.microsoft.com/office/drawing/2014/main" id="{B950EA28-4980-4710-9C7A-DD93E3588CCA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27" name="组合 1">
            <a:extLst>
              <a:ext uri="{FF2B5EF4-FFF2-40B4-BE49-F238E27FC236}">
                <a16:creationId xmlns:a16="http://schemas.microsoft.com/office/drawing/2014/main" id="{ABCF3AB1-13D2-415C-8ADC-0EF83123CD6E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28" name="矩形: 圆角 15">
              <a:extLst>
                <a:ext uri="{FF2B5EF4-FFF2-40B4-BE49-F238E27FC236}">
                  <a16:creationId xmlns:a16="http://schemas.microsoft.com/office/drawing/2014/main" id="{2110D546-2278-48E9-91F8-BE9249B17DBC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29" name="矩形: 圆角 27">
              <a:extLst>
                <a:ext uri="{FF2B5EF4-FFF2-40B4-BE49-F238E27FC236}">
                  <a16:creationId xmlns:a16="http://schemas.microsoft.com/office/drawing/2014/main" id="{606FF291-91F6-4352-ADB8-5BC02BA3CA51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30" name="Picture 3">
            <a:extLst>
              <a:ext uri="{FF2B5EF4-FFF2-40B4-BE49-F238E27FC236}">
                <a16:creationId xmlns:a16="http://schemas.microsoft.com/office/drawing/2014/main" id="{B13271E2-6329-4AD3-939C-BC1EBB9A8B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31" name="Google Shape;697;p24">
            <a:extLst>
              <a:ext uri="{FF2B5EF4-FFF2-40B4-BE49-F238E27FC236}">
                <a16:creationId xmlns:a16="http://schemas.microsoft.com/office/drawing/2014/main" id="{B0450F50-0D17-44CC-901A-B348986F6863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44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C75CCE-4BBA-4E14-B7A4-C2A82C802D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56CAE4D-82DE-434B-B528-A90615E4B9BE}"/>
              </a:ext>
            </a:extLst>
          </p:cNvPr>
          <p:cNvGrpSpPr/>
          <p:nvPr/>
        </p:nvGrpSpPr>
        <p:grpSpPr>
          <a:xfrm>
            <a:off x="8702997" y="3179608"/>
            <a:ext cx="2512132" cy="1866296"/>
            <a:chOff x="6865144" y="3555389"/>
            <a:chExt cx="2166889" cy="158811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60CF21F-83D6-4796-ABE5-6ECCAB8E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3F2FEC-C594-48A3-84B7-C198E25FB4F9}"/>
                </a:ext>
              </a:extLst>
            </p:cNvPr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</a:pPr>
              <a:r>
                <a:rPr lang="en-US" sz="3600" b="1" kern="0" dirty="0" err="1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600" b="1" kern="0" dirty="0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600" b="1" kern="0" dirty="0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600" b="1" kern="0" dirty="0">
                  <a:solidFill>
                    <a:sysClr val="windowText" lastClr="000000"/>
                  </a:solidFill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FF75D33-D727-4564-92D4-A565641CE01B}"/>
              </a:ext>
            </a:extLst>
          </p:cNvPr>
          <p:cNvSpPr/>
          <p:nvPr/>
        </p:nvSpPr>
        <p:spPr>
          <a:xfrm>
            <a:off x="3987117" y="3453063"/>
            <a:ext cx="12330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ƌi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5">
            <a:extLst>
              <a:ext uri="{FF2B5EF4-FFF2-40B4-BE49-F238E27FC236}">
                <a16:creationId xmlns:a16="http://schemas.microsoft.com/office/drawing/2014/main" id="{F371D589-901A-4917-8FD0-D0EE00DFB94E}"/>
              </a:ext>
            </a:extLst>
          </p:cNvPr>
          <p:cNvSpPr/>
          <p:nvPr/>
        </p:nvSpPr>
        <p:spPr>
          <a:xfrm>
            <a:off x="479385" y="1140317"/>
            <a:ext cx="10877189" cy="4612783"/>
          </a:xfrm>
          <a:custGeom>
            <a:avLst/>
            <a:gdLst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544063 w 10802778"/>
              <a:gd name="connsiteY6" fmla="*/ 3264310 h 3264310"/>
              <a:gd name="connsiteX7" fmla="*/ 0 w 10802778"/>
              <a:gd name="connsiteY7" fmla="*/ 2720247 h 3264310"/>
              <a:gd name="connsiteX8" fmla="*/ 0 w 10802778"/>
              <a:gd name="connsiteY8" fmla="*/ 544063 h 3264310"/>
              <a:gd name="connsiteX0" fmla="*/ 0 w 10802778"/>
              <a:gd name="connsiteY0" fmla="*/ 544063 h 3264310"/>
              <a:gd name="connsiteX1" fmla="*/ 544063 w 10802778"/>
              <a:gd name="connsiteY1" fmla="*/ 0 h 3264310"/>
              <a:gd name="connsiteX2" fmla="*/ 10258715 w 10802778"/>
              <a:gd name="connsiteY2" fmla="*/ 0 h 3264310"/>
              <a:gd name="connsiteX3" fmla="*/ 10802778 w 10802778"/>
              <a:gd name="connsiteY3" fmla="*/ 544063 h 3264310"/>
              <a:gd name="connsiteX4" fmla="*/ 10802778 w 10802778"/>
              <a:gd name="connsiteY4" fmla="*/ 2720247 h 3264310"/>
              <a:gd name="connsiteX5" fmla="*/ 10258715 w 10802778"/>
              <a:gd name="connsiteY5" fmla="*/ 3264310 h 3264310"/>
              <a:gd name="connsiteX6" fmla="*/ 1199536 w 10802778"/>
              <a:gd name="connsiteY6" fmla="*/ 3254478 h 3264310"/>
              <a:gd name="connsiteX7" fmla="*/ 544063 w 10802778"/>
              <a:gd name="connsiteY7" fmla="*/ 3264310 h 3264310"/>
              <a:gd name="connsiteX8" fmla="*/ 0 w 10802778"/>
              <a:gd name="connsiteY8" fmla="*/ 2720247 h 3264310"/>
              <a:gd name="connsiteX9" fmla="*/ 0 w 10802778"/>
              <a:gd name="connsiteY9" fmla="*/ 544063 h 326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2778" h="3264310">
                <a:moveTo>
                  <a:pt x="0" y="544063"/>
                </a:moveTo>
                <a:cubicBezTo>
                  <a:pt x="0" y="243585"/>
                  <a:pt x="243585" y="0"/>
                  <a:pt x="544063" y="0"/>
                </a:cubicBezTo>
                <a:lnTo>
                  <a:pt x="10258715" y="0"/>
                </a:lnTo>
                <a:cubicBezTo>
                  <a:pt x="10559193" y="0"/>
                  <a:pt x="10802778" y="243585"/>
                  <a:pt x="10802778" y="544063"/>
                </a:cubicBezTo>
                <a:lnTo>
                  <a:pt x="10802778" y="2720247"/>
                </a:lnTo>
                <a:cubicBezTo>
                  <a:pt x="10802778" y="3020725"/>
                  <a:pt x="10559193" y="3264310"/>
                  <a:pt x="10258715" y="3264310"/>
                </a:cubicBezTo>
                <a:lnTo>
                  <a:pt x="1199536" y="3254478"/>
                </a:lnTo>
                <a:lnTo>
                  <a:pt x="544063" y="3264310"/>
                </a:lnTo>
                <a:cubicBezTo>
                  <a:pt x="243585" y="3264310"/>
                  <a:pt x="0" y="3020725"/>
                  <a:pt x="0" y="2720247"/>
                </a:cubicBezTo>
                <a:lnTo>
                  <a:pt x="0" y="544063"/>
                </a:lnTo>
                <a:close/>
              </a:path>
            </a:pathLst>
          </a:custGeom>
          <a:solidFill>
            <a:sysClr val="window" lastClr="FFFFFF">
              <a:alpha val="95000"/>
            </a:sysClr>
          </a:solidFill>
          <a:ln w="28575" cap="flat" cmpd="sng" algn="ctr">
            <a:solidFill>
              <a:srgbClr val="4D2724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:a16="http://schemas.microsoft.com/office/drawing/2014/main" id="{9E619A19-2DB9-4E7C-98E9-A4F34AE60B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/>
        </p:blipFill>
        <p:spPr>
          <a:xfrm>
            <a:off x="826485" y="1388820"/>
            <a:ext cx="11913499" cy="4123303"/>
          </a:xfrm>
          <a:prstGeom prst="rect">
            <a:avLst/>
          </a:prstGeom>
        </p:spPr>
      </p:pic>
      <p:sp>
        <p:nvSpPr>
          <p:cNvPr id="28" name="Tập viết 1">
            <a:extLst>
              <a:ext uri="{FF2B5EF4-FFF2-40B4-BE49-F238E27FC236}">
                <a16:creationId xmlns:a16="http://schemas.microsoft.com/office/drawing/2014/main" id="{47E9141B-BE0E-4A5F-B2AD-E367E35DD044}"/>
              </a:ext>
            </a:extLst>
          </p:cNvPr>
          <p:cNvSpPr txBox="1"/>
          <p:nvPr/>
        </p:nvSpPr>
        <p:spPr>
          <a:xfrm>
            <a:off x="-995441" y="2319881"/>
            <a:ext cx="11913499" cy="759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               </a:t>
            </a:r>
            <a:r>
              <a:rPr lang="en-US" sz="4333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ƌi</a:t>
            </a:r>
            <a:r>
              <a:rPr lang="en-US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cɺȰḑ</a:t>
            </a:r>
            <a:r>
              <a:rPr lang="en-US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4333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đɁȰḑ</a:t>
            </a:r>
            <a:r>
              <a:rPr lang="en-US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l-GR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ΐ</a:t>
            </a:r>
            <a:r>
              <a:rPr lang="en-US" sz="4333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ǘu</a:t>
            </a:r>
            <a:r>
              <a:rPr lang="en-US" sz="4333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. </a:t>
            </a:r>
            <a:endParaRPr lang="vi-VN" sz="4333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1DDEA-8000-4252-8DF5-F975471C1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33739" y="655160"/>
            <a:ext cx="934113" cy="818623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A788DEF-510C-4370-B517-2D5CF7FFF7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3306" y="797023"/>
            <a:ext cx="1271688" cy="1114461"/>
          </a:xfrm>
          <a:prstGeom prst="rect">
            <a:avLst/>
          </a:prstGeom>
        </p:spPr>
      </p:pic>
      <p:grpSp>
        <p:nvGrpSpPr>
          <p:cNvPr id="6" name="组合 13">
            <a:extLst>
              <a:ext uri="{FF2B5EF4-FFF2-40B4-BE49-F238E27FC236}">
                <a16:creationId xmlns:a16="http://schemas.microsoft.com/office/drawing/2014/main" id="{08FEC6E3-2B34-42F0-874B-C4BF778AD9E6}"/>
              </a:ext>
            </a:extLst>
          </p:cNvPr>
          <p:cNvGrpSpPr/>
          <p:nvPr/>
        </p:nvGrpSpPr>
        <p:grpSpPr>
          <a:xfrm rot="21168012">
            <a:off x="884570" y="66215"/>
            <a:ext cx="1119390" cy="997329"/>
            <a:chOff x="1411309" y="921917"/>
            <a:chExt cx="4912289" cy="4537496"/>
          </a:xfrm>
        </p:grpSpPr>
        <p:sp>
          <p:nvSpPr>
            <p:cNvPr id="7" name="椭圆 14">
              <a:extLst>
                <a:ext uri="{FF2B5EF4-FFF2-40B4-BE49-F238E27FC236}">
                  <a16:creationId xmlns:a16="http://schemas.microsoft.com/office/drawing/2014/main" id="{78A2448A-F9B4-4352-9155-9159E8688CAD}"/>
                </a:ext>
              </a:extLst>
            </p:cNvPr>
            <p:cNvSpPr/>
            <p:nvPr/>
          </p:nvSpPr>
          <p:spPr>
            <a:xfrm>
              <a:off x="1411309" y="921917"/>
              <a:ext cx="4537496" cy="453749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grpSp>
          <p:nvGrpSpPr>
            <p:cNvPr id="8" name="组合 15">
              <a:extLst>
                <a:ext uri="{FF2B5EF4-FFF2-40B4-BE49-F238E27FC236}">
                  <a16:creationId xmlns:a16="http://schemas.microsoft.com/office/drawing/2014/main" id="{6EDC3342-1788-4946-911F-155CF872525C}"/>
                </a:ext>
              </a:extLst>
            </p:cNvPr>
            <p:cNvGrpSpPr/>
            <p:nvPr/>
          </p:nvGrpSpPr>
          <p:grpSpPr>
            <a:xfrm>
              <a:off x="1647093" y="1157701"/>
              <a:ext cx="4676505" cy="4065928"/>
              <a:chOff x="1647093" y="1157701"/>
              <a:chExt cx="4676505" cy="4065928"/>
            </a:xfrm>
          </p:grpSpPr>
          <p:sp>
            <p:nvSpPr>
              <p:cNvPr id="9" name="椭圆 16">
                <a:extLst>
                  <a:ext uri="{FF2B5EF4-FFF2-40B4-BE49-F238E27FC236}">
                    <a16:creationId xmlns:a16="http://schemas.microsoft.com/office/drawing/2014/main" id="{15749C71-751F-4681-A0BD-8CA9DD06A49C}"/>
                  </a:ext>
                </a:extLst>
              </p:cNvPr>
              <p:cNvSpPr/>
              <p:nvPr/>
            </p:nvSpPr>
            <p:spPr>
              <a:xfrm>
                <a:off x="1647093" y="1157701"/>
                <a:ext cx="4065928" cy="4065928"/>
              </a:xfrm>
              <a:prstGeom prst="ellipse">
                <a:avLst/>
              </a:prstGeom>
              <a:noFill/>
              <a:ln w="28575" cap="flat" cmpd="sng" algn="ctr">
                <a:solidFill>
                  <a:srgbClr val="4D2724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  <p:sp>
            <p:nvSpPr>
              <p:cNvPr id="10" name="等腰三角形 17">
                <a:extLst>
                  <a:ext uri="{FF2B5EF4-FFF2-40B4-BE49-F238E27FC236}">
                    <a16:creationId xmlns:a16="http://schemas.microsoft.com/office/drawing/2014/main" id="{51060702-44CC-4B3C-8263-316888B7DD29}"/>
                  </a:ext>
                </a:extLst>
              </p:cNvPr>
              <p:cNvSpPr/>
              <p:nvPr/>
            </p:nvSpPr>
            <p:spPr>
              <a:xfrm rot="6147411">
                <a:off x="5904658" y="2721610"/>
                <a:ext cx="348503" cy="489376"/>
              </a:xfrm>
              <a:prstGeom prst="triangle">
                <a:avLst>
                  <a:gd name="adj" fmla="val 63138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35号-经典雅黑"/>
                  <a:cs typeface="+mn-cs"/>
                </a:endParaRPr>
              </a:p>
            </p:txBody>
          </p:sp>
        </p:grpSp>
      </p:grpSp>
      <p:grpSp>
        <p:nvGrpSpPr>
          <p:cNvPr id="11" name="组合 1">
            <a:extLst>
              <a:ext uri="{FF2B5EF4-FFF2-40B4-BE49-F238E27FC236}">
                <a16:creationId xmlns:a16="http://schemas.microsoft.com/office/drawing/2014/main" id="{FE5A68CF-2DBB-4D24-B8D5-5C93965D55FF}"/>
              </a:ext>
            </a:extLst>
          </p:cNvPr>
          <p:cNvGrpSpPr/>
          <p:nvPr/>
        </p:nvGrpSpPr>
        <p:grpSpPr>
          <a:xfrm>
            <a:off x="1574276" y="104827"/>
            <a:ext cx="9617413" cy="782434"/>
            <a:chOff x="1305482" y="2213477"/>
            <a:chExt cx="3838375" cy="684264"/>
          </a:xfrm>
        </p:grpSpPr>
        <p:sp>
          <p:nvSpPr>
            <p:cNvPr id="12" name="矩形: 圆角 15">
              <a:extLst>
                <a:ext uri="{FF2B5EF4-FFF2-40B4-BE49-F238E27FC236}">
                  <a16:creationId xmlns:a16="http://schemas.microsoft.com/office/drawing/2014/main" id="{9A087EFA-A3DB-4028-B474-6D3928B00E7C}"/>
                </a:ext>
              </a:extLst>
            </p:cNvPr>
            <p:cNvSpPr/>
            <p:nvPr/>
          </p:nvSpPr>
          <p:spPr>
            <a:xfrm>
              <a:off x="1305482" y="2213477"/>
              <a:ext cx="3838375" cy="616891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13" name="矩形: 圆角 27">
              <a:extLst>
                <a:ext uri="{FF2B5EF4-FFF2-40B4-BE49-F238E27FC236}">
                  <a16:creationId xmlns:a16="http://schemas.microsoft.com/office/drawing/2014/main" id="{7B13B985-72B4-4314-8D8F-364962405761}"/>
                </a:ext>
              </a:extLst>
            </p:cNvPr>
            <p:cNvSpPr/>
            <p:nvPr/>
          </p:nvSpPr>
          <p:spPr>
            <a:xfrm>
              <a:off x="1348997" y="2285741"/>
              <a:ext cx="3761772" cy="612000"/>
            </a:xfrm>
            <a:prstGeom prst="roundRect">
              <a:avLst>
                <a:gd name="adj" fmla="val 50000"/>
              </a:avLst>
            </a:prstGeom>
            <a:noFill/>
            <a:ln w="28575" cap="flat" cmpd="sng" algn="ctr">
              <a:solidFill>
                <a:srgbClr val="4D27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6D2FC10F-49E4-409B-B842-802CAC459A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294433" y="803078"/>
            <a:ext cx="629743" cy="551884"/>
          </a:xfrm>
          <a:prstGeom prst="rect">
            <a:avLst/>
          </a:prstGeom>
        </p:spPr>
      </p:pic>
      <p:sp>
        <p:nvSpPr>
          <p:cNvPr id="15" name="Google Shape;697;p24">
            <a:extLst>
              <a:ext uri="{FF2B5EF4-FFF2-40B4-BE49-F238E27FC236}">
                <a16:creationId xmlns:a16="http://schemas.microsoft.com/office/drawing/2014/main" id="{892602CD-181E-41E2-9FE5-72031AD7737A}"/>
              </a:ext>
            </a:extLst>
          </p:cNvPr>
          <p:cNvSpPr txBox="1">
            <a:spLocks/>
          </p:cNvSpPr>
          <p:nvPr/>
        </p:nvSpPr>
        <p:spPr>
          <a:xfrm flipH="1">
            <a:off x="3164112" y="64647"/>
            <a:ext cx="6131714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400"/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US" sz="44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3E1B40-73F1-429E-9139-221654452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523" y="217286"/>
            <a:ext cx="509568" cy="6631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2FE444-C2BB-4CFB-97F6-7445FA33EE30}"/>
              </a:ext>
            </a:extLst>
          </p:cNvPr>
          <p:cNvSpPr txBox="1"/>
          <p:nvPr/>
        </p:nvSpPr>
        <p:spPr>
          <a:xfrm>
            <a:off x="7153860" y="426885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thanh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0BE6C9-6803-4A94-AD94-D3F66C9B5F19}"/>
              </a:ext>
            </a:extLst>
          </p:cNvPr>
          <p:cNvSpPr/>
          <p:nvPr/>
        </p:nvSpPr>
        <p:spPr>
          <a:xfrm>
            <a:off x="3341009" y="2283099"/>
            <a:ext cx="244825" cy="218896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EEF40A-5B7B-4C49-B100-FA43C2C68135}"/>
              </a:ext>
            </a:extLst>
          </p:cNvPr>
          <p:cNvCxnSpPr>
            <a:cxnSpLocks/>
          </p:cNvCxnSpPr>
          <p:nvPr/>
        </p:nvCxnSpPr>
        <p:spPr>
          <a:xfrm flipH="1">
            <a:off x="3463423" y="1922308"/>
            <a:ext cx="1006977" cy="462719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7214EB8-C87A-4187-AD78-0BC153BB2ED1}"/>
              </a:ext>
            </a:extLst>
          </p:cNvPr>
          <p:cNvSpPr txBox="1"/>
          <p:nvPr/>
        </p:nvSpPr>
        <p:spPr>
          <a:xfrm>
            <a:off x="2169971" y="1063278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cs typeface="Calibri" panose="020F0502020204030204" pitchFamily="34" charset="0"/>
              </a:rPr>
              <a:t>ngã</a:t>
            </a:r>
            <a:endParaRPr lang="en-US" sz="28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cs typeface="Calibri" panose="020F0502020204030204" pitchFamily="34" charset="0"/>
              </a:rPr>
              <a:t>u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6ED053-DD49-4F57-903C-42DADB81F748}"/>
              </a:ext>
            </a:extLst>
          </p:cNvPr>
          <p:cNvGrpSpPr/>
          <p:nvPr/>
        </p:nvGrpSpPr>
        <p:grpSpPr>
          <a:xfrm>
            <a:off x="1891730" y="4066133"/>
            <a:ext cx="2309859" cy="2476088"/>
            <a:chOff x="286641" y="2630278"/>
            <a:chExt cx="2309859" cy="2476088"/>
          </a:xfrm>
        </p:grpSpPr>
        <p:pic>
          <p:nvPicPr>
            <p:cNvPr id="2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14547FA2-A115-4BC2-8E65-E9AD96B9F0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Callout 55">
              <a:extLst>
                <a:ext uri="{FF2B5EF4-FFF2-40B4-BE49-F238E27FC236}">
                  <a16:creationId xmlns:a16="http://schemas.microsoft.com/office/drawing/2014/main" id="{CB9A3F4F-53F6-4C5D-97AF-013913E0F441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Vở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tập</a:t>
              </a:r>
              <a:r>
                <a:rPr lang="en-US" sz="2000" b="1" kern="0" dirty="0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000" b="1" kern="0" dirty="0" err="1">
                  <a:solidFill>
                    <a:srgbClr val="434343"/>
                  </a:solidFill>
                  <a:cs typeface="Calibri" panose="020F0502020204030204" pitchFamily="34" charset="0"/>
                  <a:sym typeface="Arial"/>
                </a:rPr>
                <a:t>viết</a:t>
              </a:r>
              <a:endParaRPr lang="en-US" sz="2000" b="1" kern="0" dirty="0">
                <a:solidFill>
                  <a:srgbClr val="434343"/>
                </a:solidFill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A00FA08B-0EFB-4715-BA34-910DCB52FAC7}"/>
              </a:ext>
            </a:extLst>
          </p:cNvPr>
          <p:cNvSpPr/>
          <p:nvPr/>
        </p:nvSpPr>
        <p:spPr>
          <a:xfrm>
            <a:off x="4690783" y="2269421"/>
            <a:ext cx="244825" cy="218896"/>
          </a:xfrm>
          <a:prstGeom prst="ellipse">
            <a:avLst/>
          </a:prstGeom>
          <a:noFill/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2E076EF-164A-45C0-B476-785B9A0A4806}"/>
              </a:ext>
            </a:extLst>
          </p:cNvPr>
          <p:cNvCxnSpPr>
            <a:cxnSpLocks/>
          </p:cNvCxnSpPr>
          <p:nvPr/>
        </p:nvCxnSpPr>
        <p:spPr>
          <a:xfrm flipH="1">
            <a:off x="4813198" y="1999542"/>
            <a:ext cx="2443196" cy="371807"/>
          </a:xfrm>
          <a:prstGeom prst="straightConnector1">
            <a:avLst/>
          </a:prstGeom>
          <a:noFill/>
          <a:ln w="28575" cap="flat" cmpd="sng" algn="ctr">
            <a:solidFill>
              <a:srgbClr val="92D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AE8FEB7-0B3B-49AC-BB18-30892941F48B}"/>
              </a:ext>
            </a:extLst>
          </p:cNvPr>
          <p:cNvSpPr txBox="1"/>
          <p:nvPr/>
        </p:nvSpPr>
        <p:spPr>
          <a:xfrm>
            <a:off x="4820023" y="1163100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cs typeface="Calibri" panose="020F0502020204030204" pitchFamily="34" charset="0"/>
              </a:rPr>
              <a:t>sắc</a:t>
            </a:r>
            <a:endParaRPr lang="en-US" sz="28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algn="ctr" defTabSz="914400"/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Calibri" panose="020F0502020204030204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91299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30" grpId="0" animBg="1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300"/>
  <p:tag name="MH_LIBRARY" val="GRAPHIC"/>
  <p:tag name="MH_TYPE" val="Other"/>
  <p:tag name="MH_ORDER" val="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05114837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461</TotalTime>
  <Words>235</Words>
  <Application>Microsoft Office PowerPoint</Application>
  <PresentationFormat>Widescreen</PresentationFormat>
  <Paragraphs>57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微软雅黑</vt:lpstr>
      <vt:lpstr>宋体</vt:lpstr>
      <vt:lpstr>Arial</vt:lpstr>
      <vt:lpstr>Calibri</vt:lpstr>
      <vt:lpstr>Coiny</vt:lpstr>
      <vt:lpstr>等线</vt:lpstr>
      <vt:lpstr>HP001</vt:lpstr>
      <vt:lpstr>iCiel Baliho Script</vt:lpstr>
      <vt:lpstr>Odibee Sans</vt:lpstr>
      <vt:lpstr>Pacifico</vt:lpstr>
      <vt:lpstr>SVN-Carington</vt:lpstr>
      <vt:lpstr>UTM Dai Co Viet</vt:lpstr>
      <vt:lpstr>UVN Anh Hai Nhe</vt:lpstr>
      <vt:lpstr>字魂35号-经典雅黑</vt:lpstr>
      <vt:lpstr>字魂39号-肥宅快乐体</vt:lpstr>
      <vt:lpstr>汉仪夏日体W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PC</cp:lastModifiedBy>
  <cp:revision>34</cp:revision>
  <dcterms:created xsi:type="dcterms:W3CDTF">2017-08-18T03:02:00Z</dcterms:created>
  <dcterms:modified xsi:type="dcterms:W3CDTF">2025-04-02T07:38:28Z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